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2"/>
    <p:sldId id="257" r:id="rId3"/>
    <p:sldId id="258" r:id="rId4"/>
    <p:sldId id="259" r:id="rId5"/>
    <p:sldId id="261" r:id="rId6"/>
    <p:sldId id="260" r:id="rId7"/>
    <p:sldId id="262" r:id="rId8"/>
    <p:sldId id="264" r:id="rId9"/>
    <p:sldId id="263" r:id="rId10"/>
    <p:sldId id="265" r:id="rId11"/>
    <p:sldId id="267" r:id="rId12"/>
    <p:sldId id="266" r:id="rId13"/>
    <p:sldId id="277" r:id="rId14"/>
    <p:sldId id="269" r:id="rId15"/>
    <p:sldId id="271" r:id="rId16"/>
    <p:sldId id="270" r:id="rId17"/>
    <p:sldId id="272" r:id="rId18"/>
    <p:sldId id="274" r:id="rId19"/>
    <p:sldId id="273" r:id="rId20"/>
    <p:sldId id="275" r:id="rId21"/>
    <p:sldId id="278" r:id="rId22"/>
    <p:sldId id="276" r:id="rId23"/>
    <p:sldId id="279"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2">
          <p15:clr>
            <a:srgbClr val="A4A3A4"/>
          </p15:clr>
        </p15:guide>
        <p15:guide id="2" orient="horz" pos="3162">
          <p15:clr>
            <a:srgbClr val="A4A3A4"/>
          </p15:clr>
        </p15:guide>
        <p15:guide id="3" orient="horz" pos="1597">
          <p15:clr>
            <a:srgbClr val="A4A3A4"/>
          </p15:clr>
        </p15:guide>
        <p15:guide id="4" pos="90">
          <p15:clr>
            <a:srgbClr val="A4A3A4"/>
          </p15:clr>
        </p15:guide>
        <p15:guide id="5" pos="567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050A"/>
    <a:srgbClr val="F9F9F9"/>
    <a:srgbClr val="7E5B3F"/>
    <a:srgbClr val="956945"/>
    <a:srgbClr val="CDB268"/>
    <a:srgbClr val="1E2730"/>
    <a:srgbClr val="D3BD76"/>
    <a:srgbClr val="C6A864"/>
    <a:srgbClr val="C6A86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21" d="100"/>
          <a:sy n="121" d="100"/>
        </p:scale>
        <p:origin x="534" y="102"/>
      </p:cViewPr>
      <p:guideLst>
        <p:guide orient="horz" pos="32"/>
        <p:guide orient="horz" pos="3162"/>
        <p:guide orient="horz" pos="1597"/>
        <p:guide pos="90"/>
        <p:guide pos="5670"/>
      </p:guideLst>
    </p:cSldViewPr>
  </p:slideViewPr>
  <p:notesTextViewPr>
    <p:cViewPr>
      <p:scale>
        <a:sx n="1" d="1"/>
        <a:sy n="1" d="1"/>
      </p:scale>
      <p:origin x="0" y="0"/>
    </p:cViewPr>
  </p:notesTextViewPr>
  <p:sorterViewPr>
    <p:cViewPr>
      <p:scale>
        <a:sx n="100" d="100"/>
        <a:sy n="100" d="100"/>
      </p:scale>
      <p:origin x="0" y="-3355"/>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noFill/>
            </a:ln>
          </c:spPr>
          <c:explosion val="6"/>
          <c:dPt>
            <c:idx val="0"/>
            <c:bubble3D val="0"/>
            <c:spPr>
              <a:solidFill>
                <a:schemeClr val="accent1"/>
              </a:solidFill>
              <a:ln w="19050">
                <a:noFill/>
              </a:ln>
              <a:effectLst/>
            </c:spPr>
          </c:dPt>
          <c:dPt>
            <c:idx val="1"/>
            <c:bubble3D val="0"/>
            <c:spPr>
              <a:solidFill>
                <a:schemeClr val="bg1"/>
              </a:solidFill>
              <a:ln w="19050">
                <a:noFill/>
              </a:ln>
              <a:effectLst/>
            </c:spPr>
          </c:dPt>
          <c:dPt>
            <c:idx val="2"/>
            <c:bubble3D val="0"/>
            <c:spPr>
              <a:solidFill>
                <a:schemeClr val="accent1">
                  <a:lumMod val="50000"/>
                </a:schemeClr>
              </a:solidFill>
              <a:ln w="19050">
                <a:noFill/>
              </a:ln>
              <a:effectLst/>
            </c:spPr>
          </c:dPt>
          <c:dPt>
            <c:idx val="3"/>
            <c:bubble3D val="0"/>
            <c:spPr>
              <a:solidFill>
                <a:schemeClr val="accent1">
                  <a:lumMod val="75000"/>
                </a:schemeClr>
              </a:solidFill>
              <a:ln w="19050">
                <a:noFill/>
              </a:ln>
              <a:effectLst/>
            </c:spPr>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400"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EDC18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400"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第一季度</c:v>
                </c:pt>
                <c:pt idx="1">
                  <c:v>第二季度</c:v>
                </c:pt>
                <c:pt idx="2">
                  <c:v>第三季度</c:v>
                </c:pt>
                <c:pt idx="3">
                  <c:v>第四季度</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chemeClr val="bg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200" b="0"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第一季度</c:v>
                </c:pt>
                <c:pt idx="1">
                  <c:v>第二季度</c:v>
                </c:pt>
                <c:pt idx="2">
                  <c:v>第三季度</c:v>
                </c:pt>
                <c:pt idx="3">
                  <c:v>第四季度</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15"/>
        <c:axId val="1163135760"/>
        <c:axId val="1163139568"/>
      </c:barChart>
      <c:catAx>
        <c:axId val="11631357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1163139568"/>
        <c:crosses val="autoZero"/>
        <c:auto val="1"/>
        <c:lblAlgn val="ctr"/>
        <c:lblOffset val="100"/>
        <c:noMultiLvlLbl val="0"/>
      </c:catAx>
      <c:valAx>
        <c:axId val="1163139568"/>
        <c:scaling>
          <c:orientation val="minMax"/>
        </c:scaling>
        <c:delete val="1"/>
        <c:axPos val="l"/>
        <c:numFmt formatCode="General" sourceLinked="1"/>
        <c:majorTickMark val="none"/>
        <c:minorTickMark val="none"/>
        <c:tickLblPos val="nextTo"/>
        <c:crossAx val="1163135760"/>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1F6D35-04C0-424D-9956-F6B114A77DFC}" type="datetimeFigureOut">
              <a:rPr lang="zh-CN" altLang="en-US" smtClean="0"/>
              <a:t>2020/4/9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95888B-166A-4E01-8B64-45A626462BFD}" type="slidenum">
              <a:rPr lang="zh-CN" altLang="en-US" smtClean="0"/>
              <a:t>‹#›</a:t>
            </a:fld>
            <a:endParaRPr lang="zh-CN" altLang="en-US"/>
          </a:p>
        </p:txBody>
      </p:sp>
    </p:spTree>
    <p:extLst>
      <p:ext uri="{BB962C8B-B14F-4D97-AF65-F5344CB8AC3E}">
        <p14:creationId xmlns:p14="http://schemas.microsoft.com/office/powerpoint/2010/main" val="4195924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a:t>
            </a:fld>
            <a:endParaRPr lang="zh-CN" altLang="en-US"/>
          </a:p>
        </p:txBody>
      </p:sp>
    </p:spTree>
    <p:extLst>
      <p:ext uri="{BB962C8B-B14F-4D97-AF65-F5344CB8AC3E}">
        <p14:creationId xmlns:p14="http://schemas.microsoft.com/office/powerpoint/2010/main" val="1430526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2</a:t>
            </a:fld>
            <a:endParaRPr lang="zh-CN" altLang="en-US"/>
          </a:p>
        </p:txBody>
      </p:sp>
    </p:spTree>
    <p:extLst>
      <p:ext uri="{BB962C8B-B14F-4D97-AF65-F5344CB8AC3E}">
        <p14:creationId xmlns:p14="http://schemas.microsoft.com/office/powerpoint/2010/main" val="328664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3</a:t>
            </a:fld>
            <a:endParaRPr lang="zh-CN" altLang="en-US"/>
          </a:p>
        </p:txBody>
      </p:sp>
    </p:spTree>
    <p:extLst>
      <p:ext uri="{BB962C8B-B14F-4D97-AF65-F5344CB8AC3E}">
        <p14:creationId xmlns:p14="http://schemas.microsoft.com/office/powerpoint/2010/main" val="29219312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4</a:t>
            </a:fld>
            <a:endParaRPr lang="zh-CN" altLang="en-US"/>
          </a:p>
        </p:txBody>
      </p:sp>
    </p:spTree>
    <p:extLst>
      <p:ext uri="{BB962C8B-B14F-4D97-AF65-F5344CB8AC3E}">
        <p14:creationId xmlns:p14="http://schemas.microsoft.com/office/powerpoint/2010/main" val="4019393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5</a:t>
            </a:fld>
            <a:endParaRPr lang="zh-CN" altLang="en-US"/>
          </a:p>
        </p:txBody>
      </p:sp>
    </p:spTree>
    <p:extLst>
      <p:ext uri="{BB962C8B-B14F-4D97-AF65-F5344CB8AC3E}">
        <p14:creationId xmlns:p14="http://schemas.microsoft.com/office/powerpoint/2010/main" val="815969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6</a:t>
            </a:fld>
            <a:endParaRPr lang="zh-CN" altLang="en-US"/>
          </a:p>
        </p:txBody>
      </p:sp>
    </p:spTree>
    <p:extLst>
      <p:ext uri="{BB962C8B-B14F-4D97-AF65-F5344CB8AC3E}">
        <p14:creationId xmlns:p14="http://schemas.microsoft.com/office/powerpoint/2010/main" val="17360478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7</a:t>
            </a:fld>
            <a:endParaRPr lang="zh-CN" altLang="en-US"/>
          </a:p>
        </p:txBody>
      </p:sp>
    </p:spTree>
    <p:extLst>
      <p:ext uri="{BB962C8B-B14F-4D97-AF65-F5344CB8AC3E}">
        <p14:creationId xmlns:p14="http://schemas.microsoft.com/office/powerpoint/2010/main" val="27448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8</a:t>
            </a:fld>
            <a:endParaRPr lang="zh-CN" altLang="en-US"/>
          </a:p>
        </p:txBody>
      </p:sp>
    </p:spTree>
    <p:extLst>
      <p:ext uri="{BB962C8B-B14F-4D97-AF65-F5344CB8AC3E}">
        <p14:creationId xmlns:p14="http://schemas.microsoft.com/office/powerpoint/2010/main" val="23107713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9</a:t>
            </a:fld>
            <a:endParaRPr lang="zh-CN" altLang="en-US"/>
          </a:p>
        </p:txBody>
      </p:sp>
    </p:spTree>
    <p:extLst>
      <p:ext uri="{BB962C8B-B14F-4D97-AF65-F5344CB8AC3E}">
        <p14:creationId xmlns:p14="http://schemas.microsoft.com/office/powerpoint/2010/main" val="3064212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10</a:t>
            </a:fld>
            <a:endParaRPr lang="zh-CN" altLang="en-US"/>
          </a:p>
        </p:txBody>
      </p:sp>
    </p:spTree>
    <p:extLst>
      <p:ext uri="{BB962C8B-B14F-4D97-AF65-F5344CB8AC3E}">
        <p14:creationId xmlns:p14="http://schemas.microsoft.com/office/powerpoint/2010/main" val="17794777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11</a:t>
            </a:fld>
            <a:endParaRPr lang="zh-CN" altLang="en-US"/>
          </a:p>
        </p:txBody>
      </p:sp>
    </p:spTree>
    <p:extLst>
      <p:ext uri="{BB962C8B-B14F-4D97-AF65-F5344CB8AC3E}">
        <p14:creationId xmlns:p14="http://schemas.microsoft.com/office/powerpoint/2010/main" val="30989847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12</a:t>
            </a:fld>
            <a:endParaRPr lang="zh-CN" altLang="en-US"/>
          </a:p>
        </p:txBody>
      </p:sp>
    </p:spTree>
    <p:extLst>
      <p:ext uri="{BB962C8B-B14F-4D97-AF65-F5344CB8AC3E}">
        <p14:creationId xmlns:p14="http://schemas.microsoft.com/office/powerpoint/2010/main" val="5830177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13</a:t>
            </a:fld>
            <a:endParaRPr lang="zh-CN" altLang="en-US"/>
          </a:p>
        </p:txBody>
      </p:sp>
    </p:spTree>
    <p:extLst>
      <p:ext uri="{BB962C8B-B14F-4D97-AF65-F5344CB8AC3E}">
        <p14:creationId xmlns:p14="http://schemas.microsoft.com/office/powerpoint/2010/main" val="25406643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14</a:t>
            </a:fld>
            <a:endParaRPr lang="zh-CN" altLang="en-US"/>
          </a:p>
        </p:txBody>
      </p:sp>
    </p:spTree>
    <p:extLst>
      <p:ext uri="{BB962C8B-B14F-4D97-AF65-F5344CB8AC3E}">
        <p14:creationId xmlns:p14="http://schemas.microsoft.com/office/powerpoint/2010/main" val="42100910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15</a:t>
            </a:fld>
            <a:endParaRPr lang="zh-CN" altLang="en-US"/>
          </a:p>
        </p:txBody>
      </p:sp>
    </p:spTree>
    <p:extLst>
      <p:ext uri="{BB962C8B-B14F-4D97-AF65-F5344CB8AC3E}">
        <p14:creationId xmlns:p14="http://schemas.microsoft.com/office/powerpoint/2010/main" val="1249523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16</a:t>
            </a:fld>
            <a:endParaRPr lang="zh-CN" altLang="en-US"/>
          </a:p>
        </p:txBody>
      </p:sp>
    </p:spTree>
    <p:extLst>
      <p:ext uri="{BB962C8B-B14F-4D97-AF65-F5344CB8AC3E}">
        <p14:creationId xmlns:p14="http://schemas.microsoft.com/office/powerpoint/2010/main" val="23785562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17</a:t>
            </a:fld>
            <a:endParaRPr lang="zh-CN" altLang="en-US"/>
          </a:p>
        </p:txBody>
      </p:sp>
    </p:spTree>
    <p:extLst>
      <p:ext uri="{BB962C8B-B14F-4D97-AF65-F5344CB8AC3E}">
        <p14:creationId xmlns:p14="http://schemas.microsoft.com/office/powerpoint/2010/main" val="762589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18</a:t>
            </a:fld>
            <a:endParaRPr lang="zh-CN" altLang="en-US"/>
          </a:p>
        </p:txBody>
      </p:sp>
    </p:spTree>
    <p:extLst>
      <p:ext uri="{BB962C8B-B14F-4D97-AF65-F5344CB8AC3E}">
        <p14:creationId xmlns:p14="http://schemas.microsoft.com/office/powerpoint/2010/main" val="2112298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19</a:t>
            </a:fld>
            <a:endParaRPr lang="zh-CN" altLang="en-US"/>
          </a:p>
        </p:txBody>
      </p:sp>
    </p:spTree>
    <p:extLst>
      <p:ext uri="{BB962C8B-B14F-4D97-AF65-F5344CB8AC3E}">
        <p14:creationId xmlns:p14="http://schemas.microsoft.com/office/powerpoint/2010/main" val="23024147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20</a:t>
            </a:fld>
            <a:endParaRPr lang="zh-CN" altLang="en-US"/>
          </a:p>
        </p:txBody>
      </p:sp>
    </p:spTree>
    <p:extLst>
      <p:ext uri="{BB962C8B-B14F-4D97-AF65-F5344CB8AC3E}">
        <p14:creationId xmlns:p14="http://schemas.microsoft.com/office/powerpoint/2010/main" val="26386291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21</a:t>
            </a:fld>
            <a:endParaRPr lang="zh-CN" altLang="en-US"/>
          </a:p>
        </p:txBody>
      </p:sp>
    </p:spTree>
    <p:extLst>
      <p:ext uri="{BB962C8B-B14F-4D97-AF65-F5344CB8AC3E}">
        <p14:creationId xmlns:p14="http://schemas.microsoft.com/office/powerpoint/2010/main" val="11117030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22</a:t>
            </a:fld>
            <a:endParaRPr lang="zh-CN" altLang="en-US"/>
          </a:p>
        </p:txBody>
      </p:sp>
    </p:spTree>
    <p:extLst>
      <p:ext uri="{BB962C8B-B14F-4D97-AF65-F5344CB8AC3E}">
        <p14:creationId xmlns:p14="http://schemas.microsoft.com/office/powerpoint/2010/main" val="20010415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95888B-166A-4E01-8B64-45A626462BFD}" type="slidenum">
              <a:rPr lang="zh-CN" altLang="en-US" smtClean="0"/>
              <a:t>23</a:t>
            </a:fld>
            <a:endParaRPr lang="zh-CN" altLang="en-US"/>
          </a:p>
        </p:txBody>
      </p:sp>
    </p:spTree>
    <p:extLst>
      <p:ext uri="{BB962C8B-B14F-4D97-AF65-F5344CB8AC3E}">
        <p14:creationId xmlns:p14="http://schemas.microsoft.com/office/powerpoint/2010/main" val="31214756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Picture Placeholder 7"/>
          <p:cNvSpPr>
            <a:spLocks noGrp="1"/>
          </p:cNvSpPr>
          <p:nvPr>
            <p:ph type="pic" sz="quarter" idx="12"/>
          </p:nvPr>
        </p:nvSpPr>
        <p:spPr>
          <a:xfrm>
            <a:off x="2391863" y="1261240"/>
            <a:ext cx="2111290" cy="317352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buFontTx/>
              <a:buNone/>
              <a:defRPr lang="en-US" sz="1200">
                <a:solidFill>
                  <a:schemeClr val="tx1">
                    <a:lumMod val="85000"/>
                    <a:lumOff val="15000"/>
                  </a:schemeClr>
                </a:solidFill>
                <a:latin typeface="+mj-lt"/>
              </a:defRPr>
            </a:lvl1pPr>
          </a:lstStyle>
          <a:p>
            <a:pPr marL="0" lvl="0" algn="ctr"/>
            <a:endParaRPr lang="en-US"/>
          </a:p>
        </p:txBody>
      </p:sp>
      <p:sp>
        <p:nvSpPr>
          <p:cNvPr id="5" name="Picture Placeholder 7"/>
          <p:cNvSpPr>
            <a:spLocks noGrp="1"/>
          </p:cNvSpPr>
          <p:nvPr>
            <p:ph type="pic" sz="quarter" idx="13"/>
          </p:nvPr>
        </p:nvSpPr>
        <p:spPr>
          <a:xfrm>
            <a:off x="6816811" y="1261240"/>
            <a:ext cx="2111290" cy="317352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buFontTx/>
              <a:buNone/>
              <a:defRPr lang="en-US" sz="1200">
                <a:solidFill>
                  <a:schemeClr val="tx1">
                    <a:lumMod val="85000"/>
                    <a:lumOff val="15000"/>
                  </a:schemeClr>
                </a:solidFill>
                <a:latin typeface="+mj-lt"/>
              </a:defRPr>
            </a:lvl1pPr>
          </a:lstStyle>
          <a:p>
            <a:pPr marL="0" lvl="0" algn="ctr"/>
            <a:endParaRPr lang="en-US"/>
          </a:p>
        </p:txBody>
      </p:sp>
      <p:sp>
        <p:nvSpPr>
          <p:cNvPr id="6" name="矩形 5"/>
          <p:cNvSpPr/>
          <p:nvPr userDrawn="1"/>
        </p:nvSpPr>
        <p:spPr>
          <a:xfrm>
            <a:off x="4604337" y="1261240"/>
            <a:ext cx="2111290" cy="317352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179389" y="1261240"/>
            <a:ext cx="2111290" cy="317352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icture Placeholder 7"/>
          <p:cNvSpPr>
            <a:spLocks noGrp="1"/>
          </p:cNvSpPr>
          <p:nvPr>
            <p:ph type="pic" sz="quarter" idx="12"/>
          </p:nvPr>
        </p:nvSpPr>
        <p:spPr>
          <a:xfrm>
            <a:off x="5922628" y="-8248"/>
            <a:ext cx="3221372" cy="5151748"/>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icture Placeholder 7"/>
          <p:cNvSpPr>
            <a:spLocks noGrp="1"/>
          </p:cNvSpPr>
          <p:nvPr>
            <p:ph type="pic" sz="quarter" idx="12"/>
          </p:nvPr>
        </p:nvSpPr>
        <p:spPr>
          <a:xfrm>
            <a:off x="5553856" y="-8248"/>
            <a:ext cx="3590144" cy="5151748"/>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Picture Placeholder 7"/>
          <p:cNvSpPr>
            <a:spLocks noGrp="1"/>
          </p:cNvSpPr>
          <p:nvPr>
            <p:ph type="pic" sz="quarter" idx="16"/>
          </p:nvPr>
        </p:nvSpPr>
        <p:spPr>
          <a:xfrm>
            <a:off x="1" y="-13479"/>
            <a:ext cx="9143999" cy="1724584"/>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6" name="Picture Placeholder 7"/>
          <p:cNvSpPr>
            <a:spLocks noGrp="1"/>
          </p:cNvSpPr>
          <p:nvPr>
            <p:ph type="pic" sz="quarter" idx="17"/>
          </p:nvPr>
        </p:nvSpPr>
        <p:spPr>
          <a:xfrm>
            <a:off x="-1" y="1704414"/>
            <a:ext cx="9143999" cy="171450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8" name="Picture Placeholder 7"/>
          <p:cNvSpPr>
            <a:spLocks noGrp="1"/>
          </p:cNvSpPr>
          <p:nvPr>
            <p:ph type="pic" sz="quarter" idx="18"/>
          </p:nvPr>
        </p:nvSpPr>
        <p:spPr>
          <a:xfrm>
            <a:off x="-1" y="3418914"/>
            <a:ext cx="9143999" cy="172458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Picture Placeholder 7"/>
          <p:cNvSpPr>
            <a:spLocks noGrp="1"/>
          </p:cNvSpPr>
          <p:nvPr>
            <p:ph type="pic" sz="quarter" idx="12"/>
          </p:nvPr>
        </p:nvSpPr>
        <p:spPr>
          <a:xfrm>
            <a:off x="287338" y="2474259"/>
            <a:ext cx="2650844" cy="190276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9" name="Picture Placeholder 7"/>
          <p:cNvSpPr>
            <a:spLocks noGrp="1"/>
          </p:cNvSpPr>
          <p:nvPr>
            <p:ph type="pic" sz="quarter" idx="13"/>
          </p:nvPr>
        </p:nvSpPr>
        <p:spPr>
          <a:xfrm>
            <a:off x="6183873" y="2474259"/>
            <a:ext cx="2650844" cy="190276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tx2"/>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416317ED-4856-4573-9EC5-A4500FC9CEED}" type="datetimeFigureOut">
              <a:rPr lang="zh-CN" altLang="en-US" smtClean="0"/>
              <a:t>2020/4/9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C4AAF99-EE5A-401E-A471-2869354EEDA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416317ED-4856-4573-9EC5-A4500FC9CEED}" type="datetimeFigureOut">
              <a:rPr lang="zh-CN" altLang="en-US" smtClean="0"/>
              <a:t>2020/4/9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C4AAF99-EE5A-401E-A471-2869354EEDA6}"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416317ED-4856-4573-9EC5-A4500FC9CEED}" type="datetimeFigureOut">
              <a:rPr lang="zh-CN" altLang="en-US" smtClean="0"/>
              <a:t>2020/4/9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C4AAF99-EE5A-401E-A471-2869354EEDA6}"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6317ED-4856-4573-9EC5-A4500FC9CEED}" type="datetimeFigureOut">
              <a:rPr lang="zh-CN" altLang="en-US" smtClean="0"/>
              <a:t>2020/4/9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C4AAF99-EE5A-401E-A471-2869354EEDA6}"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16317ED-4856-4573-9EC5-A4500FC9CEED}" type="datetimeFigureOut">
              <a:rPr lang="zh-CN" altLang="en-US" smtClean="0"/>
              <a:t>2020/4/9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C4AAF99-EE5A-401E-A471-2869354EEDA6}"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16317ED-4856-4573-9EC5-A4500FC9CEED}" type="datetimeFigureOut">
              <a:rPr lang="zh-CN" altLang="en-US" smtClean="0"/>
              <a:t>2020/4/9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C4AAF99-EE5A-401E-A471-2869354EEDA6}"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16317ED-4856-4573-9EC5-A4500FC9CEED}" type="datetimeFigureOut">
              <a:rPr lang="zh-CN" altLang="en-US" smtClean="0"/>
              <a:t>2020/4/9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C4AAF99-EE5A-401E-A471-2869354EEDA6}"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16317ED-4856-4573-9EC5-A4500FC9CEED}" type="datetimeFigureOut">
              <a:rPr lang="zh-CN" altLang="en-US" smtClean="0"/>
              <a:t>2020/4/9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C4AAF99-EE5A-401E-A471-2869354EEDA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416317ED-4856-4573-9EC5-A4500FC9CEED}" type="datetimeFigureOut">
              <a:rPr lang="zh-CN" altLang="en-US" smtClean="0"/>
              <a:t>2020/4/9</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C4AAF99-EE5A-401E-A471-2869354EEDA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5.jp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5.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77485" y="2242776"/>
            <a:ext cx="5133136" cy="707886"/>
          </a:xfrm>
          <a:prstGeom prst="rect">
            <a:avLst/>
          </a:prstGeom>
          <a:noFill/>
        </p:spPr>
        <p:txBody>
          <a:bodyPr wrap="none" rtlCol="0">
            <a:spAutoFit/>
          </a:bodyPr>
          <a:lstStyle/>
          <a:p>
            <a:r>
              <a:rPr lang="zh-CN" altLang="en-US" sz="4000" dirty="0">
                <a:solidFill>
                  <a:schemeClr val="accent1"/>
                </a:solidFill>
                <a:latin typeface="+mj-ea"/>
                <a:ea typeface="+mj-ea"/>
              </a:rPr>
              <a:t>纪检业务培训</a:t>
            </a:r>
            <a:r>
              <a:rPr lang="en-US" altLang="zh-CN" sz="4000" dirty="0" err="1">
                <a:solidFill>
                  <a:schemeClr val="accent1"/>
                </a:solidFill>
                <a:latin typeface="+mj-ea"/>
                <a:ea typeface="+mj-ea"/>
              </a:rPr>
              <a:t>ppt</a:t>
            </a:r>
            <a:r>
              <a:rPr lang="zh-CN" altLang="en-US" sz="4000" dirty="0">
                <a:solidFill>
                  <a:schemeClr val="accent1"/>
                </a:solidFill>
                <a:latin typeface="+mj-ea"/>
                <a:ea typeface="+mj-ea"/>
              </a:rPr>
              <a:t>模板</a:t>
            </a:r>
            <a:endParaRPr lang="zh-CN" altLang="en-US" sz="4000" dirty="0">
              <a:solidFill>
                <a:schemeClr val="accent1"/>
              </a:solidFill>
              <a:latin typeface="+mj-ea"/>
              <a:ea typeface="+mj-ea"/>
            </a:endParaRPr>
          </a:p>
        </p:txBody>
      </p:sp>
      <p:sp>
        <p:nvSpPr>
          <p:cNvPr id="23" name="矩形 22"/>
          <p:cNvSpPr/>
          <p:nvPr/>
        </p:nvSpPr>
        <p:spPr>
          <a:xfrm>
            <a:off x="198572" y="2994659"/>
            <a:ext cx="3418274" cy="442622"/>
          </a:xfrm>
          <a:prstGeom prst="rect">
            <a:avLst/>
          </a:prstGeom>
        </p:spPr>
        <p:txBody>
          <a:bodyPr wrap="square">
            <a:spAutoFit/>
          </a:bodyPr>
          <a:lstStyle/>
          <a:p>
            <a:pPr>
              <a:lnSpc>
                <a:spcPct val="150000"/>
              </a:lnSpc>
            </a:pPr>
            <a:r>
              <a:rPr lang="en-US" altLang="zh-CN" sz="800" smtClean="0">
                <a:solidFill>
                  <a:schemeClr val="bg1"/>
                </a:solidFill>
              </a:rPr>
              <a:t>Lorem ipsum dolor sit amet, consectetur adipiscing elit. Donec luctus nibh sit amet sem vulputate venenatis bibendum orci pulvinar. </a:t>
            </a:r>
            <a:endParaRPr lang="zh-CN" altLang="en-US" sz="800"/>
          </a:p>
        </p:txBody>
      </p:sp>
      <p:cxnSp>
        <p:nvCxnSpPr>
          <p:cNvPr id="25" name="直接连接符 24"/>
          <p:cNvCxnSpPr/>
          <p:nvPr/>
        </p:nvCxnSpPr>
        <p:spPr>
          <a:xfrm>
            <a:off x="287338" y="3002316"/>
            <a:ext cx="354196" cy="0"/>
          </a:xfrm>
          <a:prstGeom prst="line">
            <a:avLst/>
          </a:prstGeom>
          <a:ln w="19050"/>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72108" y="213409"/>
            <a:ext cx="1836208" cy="461665"/>
          </a:xfrm>
          <a:prstGeom prst="rect">
            <a:avLst/>
          </a:prstGeom>
          <a:noFill/>
        </p:spPr>
        <p:txBody>
          <a:bodyPr wrap="none" rtlCol="0">
            <a:spAutoFit/>
          </a:bodyPr>
          <a:lstStyle/>
          <a:p>
            <a:r>
              <a:rPr lang="en-US" altLang="zh-CN" sz="2400" smtClean="0">
                <a:solidFill>
                  <a:schemeClr val="accent1"/>
                </a:solidFill>
                <a:latin typeface="+mj-ea"/>
                <a:ea typeface="+mj-ea"/>
              </a:rPr>
              <a:t>CONTENTS</a:t>
            </a:r>
            <a:endParaRPr lang="zh-CN" altLang="en-US" sz="2400">
              <a:solidFill>
                <a:schemeClr val="accent1"/>
              </a:solidFill>
              <a:latin typeface="+mj-ea"/>
              <a:ea typeface="+mj-ea"/>
            </a:endParaRPr>
          </a:p>
        </p:txBody>
      </p:sp>
      <p:cxnSp>
        <p:nvCxnSpPr>
          <p:cNvPr id="4" name="直接连接符 3"/>
          <p:cNvCxnSpPr/>
          <p:nvPr/>
        </p:nvCxnSpPr>
        <p:spPr>
          <a:xfrm>
            <a:off x="287338" y="675074"/>
            <a:ext cx="2747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050999" y="1994407"/>
            <a:ext cx="2987190" cy="486352"/>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7" name="矩形 6"/>
          <p:cNvSpPr/>
          <p:nvPr/>
        </p:nvSpPr>
        <p:spPr>
          <a:xfrm>
            <a:off x="1037765" y="1711155"/>
            <a:ext cx="902811" cy="307777"/>
          </a:xfrm>
          <a:prstGeom prst="rect">
            <a:avLst/>
          </a:prstGeom>
        </p:spPr>
        <p:txBody>
          <a:bodyPr wrap="none">
            <a:spAutoFit/>
          </a:bodyPr>
          <a:lstStyle/>
          <a:p>
            <a:r>
              <a:rPr lang="zh-CN" altLang="en-US" sz="1400" dirty="0" smtClean="0">
                <a:solidFill>
                  <a:schemeClr val="accent1"/>
                </a:solidFill>
                <a:latin typeface="+mj-ea"/>
                <a:ea typeface="+mj-ea"/>
              </a:rPr>
              <a:t>工作概述</a:t>
            </a:r>
            <a:endParaRPr lang="zh-CN" altLang="en-US" sz="1400" dirty="0">
              <a:solidFill>
                <a:schemeClr val="accent1"/>
              </a:solidFill>
              <a:latin typeface="+mj-ea"/>
              <a:ea typeface="+mj-ea"/>
            </a:endParaRPr>
          </a:p>
        </p:txBody>
      </p:sp>
      <p:cxnSp>
        <p:nvCxnSpPr>
          <p:cNvPr id="8" name="直接连接符 7"/>
          <p:cNvCxnSpPr/>
          <p:nvPr/>
        </p:nvCxnSpPr>
        <p:spPr>
          <a:xfrm>
            <a:off x="1137515" y="2018932"/>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1037765" y="3396881"/>
            <a:ext cx="2987190" cy="486352"/>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10" name="矩形 9"/>
          <p:cNvSpPr/>
          <p:nvPr/>
        </p:nvSpPr>
        <p:spPr>
          <a:xfrm>
            <a:off x="1041003" y="3138715"/>
            <a:ext cx="902811" cy="307777"/>
          </a:xfrm>
          <a:prstGeom prst="rect">
            <a:avLst/>
          </a:prstGeom>
        </p:spPr>
        <p:txBody>
          <a:bodyPr wrap="none">
            <a:spAutoFit/>
          </a:bodyPr>
          <a:lstStyle/>
          <a:p>
            <a:r>
              <a:rPr lang="zh-CN" altLang="en-US" sz="1400" dirty="0" smtClean="0">
                <a:solidFill>
                  <a:schemeClr val="accent1"/>
                </a:solidFill>
                <a:latin typeface="+mj-ea"/>
                <a:ea typeface="+mj-ea"/>
              </a:rPr>
              <a:t>工作总结</a:t>
            </a:r>
            <a:endParaRPr lang="zh-CN" altLang="en-US" sz="1400" dirty="0">
              <a:solidFill>
                <a:schemeClr val="accent1"/>
              </a:solidFill>
              <a:latin typeface="+mj-ea"/>
              <a:ea typeface="+mj-ea"/>
            </a:endParaRPr>
          </a:p>
        </p:txBody>
      </p:sp>
      <p:cxnSp>
        <p:nvCxnSpPr>
          <p:cNvPr id="11" name="直接连接符 10"/>
          <p:cNvCxnSpPr/>
          <p:nvPr/>
        </p:nvCxnSpPr>
        <p:spPr>
          <a:xfrm>
            <a:off x="1149611" y="3450857"/>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5572022" y="1943727"/>
            <a:ext cx="2987190" cy="486352"/>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13" name="矩形 12"/>
          <p:cNvSpPr/>
          <p:nvPr/>
        </p:nvSpPr>
        <p:spPr>
          <a:xfrm>
            <a:off x="5572022" y="1634594"/>
            <a:ext cx="1441420" cy="307777"/>
          </a:xfrm>
          <a:prstGeom prst="rect">
            <a:avLst/>
          </a:prstGeom>
        </p:spPr>
        <p:txBody>
          <a:bodyPr wrap="none">
            <a:spAutoFit/>
          </a:bodyPr>
          <a:lstStyle/>
          <a:p>
            <a:r>
              <a:rPr lang="zh-CN" altLang="en-US" sz="1400" smtClean="0">
                <a:solidFill>
                  <a:schemeClr val="accent1"/>
                </a:solidFill>
                <a:latin typeface="+mj-ea"/>
                <a:ea typeface="+mj-ea"/>
              </a:rPr>
              <a:t>问题与不足之处</a:t>
            </a:r>
            <a:endParaRPr lang="zh-CN" altLang="en-US" sz="1400">
              <a:solidFill>
                <a:schemeClr val="accent1"/>
              </a:solidFill>
              <a:latin typeface="+mj-ea"/>
              <a:ea typeface="+mj-ea"/>
            </a:endParaRPr>
          </a:p>
        </p:txBody>
      </p:sp>
      <p:cxnSp>
        <p:nvCxnSpPr>
          <p:cNvPr id="14" name="直接连接符 13"/>
          <p:cNvCxnSpPr/>
          <p:nvPr/>
        </p:nvCxnSpPr>
        <p:spPr>
          <a:xfrm>
            <a:off x="5670634" y="198182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5568784" y="3396881"/>
            <a:ext cx="2987190" cy="486352"/>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16" name="矩形 15"/>
          <p:cNvSpPr/>
          <p:nvPr/>
        </p:nvSpPr>
        <p:spPr>
          <a:xfrm>
            <a:off x="5572022" y="3138715"/>
            <a:ext cx="1082348" cy="307777"/>
          </a:xfrm>
          <a:prstGeom prst="rect">
            <a:avLst/>
          </a:prstGeom>
        </p:spPr>
        <p:txBody>
          <a:bodyPr wrap="none">
            <a:spAutoFit/>
          </a:bodyPr>
          <a:lstStyle/>
          <a:p>
            <a:r>
              <a:rPr lang="zh-CN" altLang="en-US" sz="1400" dirty="0" smtClean="0">
                <a:solidFill>
                  <a:schemeClr val="accent1"/>
                </a:solidFill>
                <a:latin typeface="+mj-ea"/>
                <a:ea typeface="+mj-ea"/>
              </a:rPr>
              <a:t>展望与规划</a:t>
            </a:r>
            <a:endParaRPr lang="zh-CN" altLang="en-US" sz="1400" dirty="0">
              <a:solidFill>
                <a:schemeClr val="accent1"/>
              </a:solidFill>
              <a:latin typeface="+mj-ea"/>
              <a:ea typeface="+mj-ea"/>
            </a:endParaRPr>
          </a:p>
        </p:txBody>
      </p:sp>
      <p:cxnSp>
        <p:nvCxnSpPr>
          <p:cNvPr id="17" name="直接连接符 16"/>
          <p:cNvCxnSpPr/>
          <p:nvPr/>
        </p:nvCxnSpPr>
        <p:spPr>
          <a:xfrm>
            <a:off x="5680630" y="3450857"/>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73807" y="1875161"/>
            <a:ext cx="753732" cy="584775"/>
          </a:xfrm>
          <a:prstGeom prst="rect">
            <a:avLst/>
          </a:prstGeom>
        </p:spPr>
        <p:txBody>
          <a:bodyPr wrap="none">
            <a:spAutoFit/>
          </a:bodyPr>
          <a:lstStyle/>
          <a:p>
            <a:pPr algn="ctr"/>
            <a:r>
              <a:rPr lang="en-US" altLang="zh-CN" sz="3200" i="1" smtClean="0">
                <a:solidFill>
                  <a:schemeClr val="accent1"/>
                </a:solidFill>
                <a:latin typeface="+mj-lt"/>
              </a:rPr>
              <a:t>01.</a:t>
            </a:r>
            <a:endParaRPr lang="zh-CN" altLang="en-US" sz="2400" i="1">
              <a:solidFill>
                <a:schemeClr val="accent1"/>
              </a:solidFill>
              <a:latin typeface="+mj-lt"/>
            </a:endParaRPr>
          </a:p>
        </p:txBody>
      </p:sp>
      <p:sp>
        <p:nvSpPr>
          <p:cNvPr id="19" name="矩形 18"/>
          <p:cNvSpPr/>
          <p:nvPr/>
        </p:nvSpPr>
        <p:spPr>
          <a:xfrm>
            <a:off x="338896" y="3285654"/>
            <a:ext cx="753732" cy="584775"/>
          </a:xfrm>
          <a:prstGeom prst="rect">
            <a:avLst/>
          </a:prstGeom>
        </p:spPr>
        <p:txBody>
          <a:bodyPr wrap="none">
            <a:spAutoFit/>
          </a:bodyPr>
          <a:lstStyle/>
          <a:p>
            <a:pPr algn="ctr"/>
            <a:r>
              <a:rPr lang="en-US" altLang="zh-CN" sz="3200" i="1" smtClean="0">
                <a:solidFill>
                  <a:schemeClr val="accent1"/>
                </a:solidFill>
                <a:latin typeface="+mj-lt"/>
              </a:rPr>
              <a:t>02.</a:t>
            </a:r>
            <a:endParaRPr lang="zh-CN" altLang="en-US" sz="2400" i="1">
              <a:solidFill>
                <a:schemeClr val="accent1"/>
              </a:solidFill>
              <a:latin typeface="+mj-lt"/>
            </a:endParaRPr>
          </a:p>
        </p:txBody>
      </p:sp>
      <p:sp>
        <p:nvSpPr>
          <p:cNvPr id="20" name="矩形 19"/>
          <p:cNvSpPr/>
          <p:nvPr/>
        </p:nvSpPr>
        <p:spPr>
          <a:xfrm>
            <a:off x="4854830" y="1808843"/>
            <a:ext cx="753732" cy="584775"/>
          </a:xfrm>
          <a:prstGeom prst="rect">
            <a:avLst/>
          </a:prstGeom>
        </p:spPr>
        <p:txBody>
          <a:bodyPr wrap="none">
            <a:spAutoFit/>
          </a:bodyPr>
          <a:lstStyle/>
          <a:p>
            <a:pPr algn="ctr"/>
            <a:r>
              <a:rPr lang="en-US" altLang="zh-CN" sz="3200" i="1" smtClean="0">
                <a:solidFill>
                  <a:schemeClr val="accent1"/>
                </a:solidFill>
                <a:latin typeface="+mj-lt"/>
              </a:rPr>
              <a:t>03.</a:t>
            </a:r>
            <a:endParaRPr lang="zh-CN" altLang="en-US" sz="2400" i="1">
              <a:solidFill>
                <a:schemeClr val="accent1"/>
              </a:solidFill>
              <a:latin typeface="+mj-lt"/>
            </a:endParaRPr>
          </a:p>
        </p:txBody>
      </p:sp>
      <p:sp>
        <p:nvSpPr>
          <p:cNvPr id="21" name="矩形 20"/>
          <p:cNvSpPr/>
          <p:nvPr/>
        </p:nvSpPr>
        <p:spPr>
          <a:xfrm>
            <a:off x="4825750" y="3252105"/>
            <a:ext cx="753732" cy="584775"/>
          </a:xfrm>
          <a:prstGeom prst="rect">
            <a:avLst/>
          </a:prstGeom>
        </p:spPr>
        <p:txBody>
          <a:bodyPr wrap="none">
            <a:spAutoFit/>
          </a:bodyPr>
          <a:lstStyle/>
          <a:p>
            <a:pPr algn="ctr"/>
            <a:r>
              <a:rPr lang="en-US" altLang="zh-CN" sz="3200" i="1" smtClean="0">
                <a:solidFill>
                  <a:schemeClr val="accent1"/>
                </a:solidFill>
                <a:latin typeface="+mj-lt"/>
              </a:rPr>
              <a:t>04.</a:t>
            </a:r>
            <a:endParaRPr lang="zh-CN" altLang="en-US" sz="2400" i="1">
              <a:solidFill>
                <a:schemeClr val="accent1"/>
              </a:solidFill>
              <a:latin typeface="+mj-lt"/>
            </a:endParaRPr>
          </a:p>
        </p:txBody>
      </p:sp>
      <p:sp>
        <p:nvSpPr>
          <p:cNvPr id="22" name="矩形 21"/>
          <p:cNvSpPr/>
          <p:nvPr/>
        </p:nvSpPr>
        <p:spPr>
          <a:xfrm>
            <a:off x="172108" y="685557"/>
            <a:ext cx="3418274" cy="442622"/>
          </a:xfrm>
          <a:prstGeom prst="rect">
            <a:avLst/>
          </a:prstGeom>
        </p:spPr>
        <p:txBody>
          <a:bodyPr wrap="square">
            <a:spAutoFit/>
          </a:bodyPr>
          <a:lstStyle/>
          <a:p>
            <a:pPr>
              <a:lnSpc>
                <a:spcPct val="150000"/>
              </a:lnSpc>
            </a:pPr>
            <a:r>
              <a:rPr lang="en-US" altLang="zh-CN" sz="800" smtClean="0">
                <a:solidFill>
                  <a:schemeClr val="bg1"/>
                </a:solidFill>
              </a:rPr>
              <a:t>Lorem ipsum dolor sit amet, consectetur adipiscing elit. Donec luctus nibh sit amet sem vulputate venenatis bibendum orci pulvinar. </a:t>
            </a:r>
            <a:endParaRPr lang="zh-CN" altLang="en-US" sz="80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959013" y="1618826"/>
            <a:ext cx="1225974" cy="1225974"/>
          </a:xfrm>
          <a:prstGeom prst="rect">
            <a:avLst/>
          </a:prstGeom>
          <a:noFill/>
          <a:ln w="38100">
            <a:gradFill flip="none" rotWithShape="1">
              <a:gsLst>
                <a:gs pos="0">
                  <a:schemeClr val="accent1"/>
                </a:gs>
                <a:gs pos="59000">
                  <a:srgbClr val="C68C2F"/>
                </a:gs>
                <a:gs pos="100000">
                  <a:schemeClr val="accent2"/>
                </a:gs>
              </a:gsLst>
              <a:lin ang="0" scaled="1"/>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453168" y="3018550"/>
            <a:ext cx="2237664" cy="584775"/>
          </a:xfrm>
          <a:prstGeom prst="rect">
            <a:avLst/>
          </a:prstGeom>
        </p:spPr>
        <p:txBody>
          <a:bodyPr wrap="none">
            <a:spAutoFit/>
          </a:bodyPr>
          <a:lstStyle/>
          <a:p>
            <a:pPr algn="ctr"/>
            <a:r>
              <a:rPr lang="en-US" altLang="zh-CN" sz="3200" smtClean="0">
                <a:solidFill>
                  <a:schemeClr val="accent1"/>
                </a:solidFill>
                <a:latin typeface="+mj-lt"/>
              </a:rPr>
              <a:t>PART ONE</a:t>
            </a:r>
            <a:endParaRPr lang="zh-CN" altLang="en-US" sz="2400">
              <a:solidFill>
                <a:schemeClr val="accent1"/>
              </a:solidFill>
              <a:latin typeface="+mj-lt"/>
            </a:endParaRPr>
          </a:p>
        </p:txBody>
      </p:sp>
      <p:cxnSp>
        <p:nvCxnSpPr>
          <p:cNvPr id="9" name="直接连接符 8"/>
          <p:cNvCxnSpPr/>
          <p:nvPr/>
        </p:nvCxnSpPr>
        <p:spPr>
          <a:xfrm>
            <a:off x="4450080" y="3603325"/>
            <a:ext cx="257387" cy="0"/>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4170609" y="3673028"/>
            <a:ext cx="902811" cy="307777"/>
          </a:xfrm>
          <a:prstGeom prst="rect">
            <a:avLst/>
          </a:prstGeom>
        </p:spPr>
        <p:txBody>
          <a:bodyPr wrap="none">
            <a:spAutoFit/>
          </a:bodyPr>
          <a:lstStyle/>
          <a:p>
            <a:pPr algn="ctr"/>
            <a:r>
              <a:rPr lang="zh-CN" altLang="en-US" sz="1400" dirty="0" smtClean="0">
                <a:solidFill>
                  <a:schemeClr val="accent1"/>
                </a:solidFill>
                <a:latin typeface="+mj-ea"/>
                <a:ea typeface="+mj-ea"/>
              </a:rPr>
              <a:t>工作概述</a:t>
            </a:r>
            <a:endParaRPr lang="zh-CN" altLang="en-US" sz="1100" dirty="0">
              <a:solidFill>
                <a:schemeClr val="accent1"/>
              </a:solidFill>
              <a:latin typeface="+mj-ea"/>
              <a:ea typeface="+mj-ea"/>
            </a:endParaRPr>
          </a:p>
        </p:txBody>
      </p:sp>
      <p:sp>
        <p:nvSpPr>
          <p:cNvPr id="11" name="矩形 10"/>
          <p:cNvSpPr/>
          <p:nvPr/>
        </p:nvSpPr>
        <p:spPr>
          <a:xfrm>
            <a:off x="2826134" y="3915574"/>
            <a:ext cx="3505275" cy="507831"/>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endParaRPr lang="zh-CN" altLang="en-US" sz="900">
              <a:solidFill>
                <a:schemeClr val="bg1"/>
              </a:solidFill>
            </a:endParaRPr>
          </a:p>
        </p:txBody>
      </p:sp>
      <p:grpSp>
        <p:nvGrpSpPr>
          <p:cNvPr id="12" name="组合 11"/>
          <p:cNvGrpSpPr/>
          <p:nvPr/>
        </p:nvGrpSpPr>
        <p:grpSpPr>
          <a:xfrm>
            <a:off x="4159256" y="1881462"/>
            <a:ext cx="811145" cy="694488"/>
            <a:chOff x="2162176" y="-104775"/>
            <a:chExt cx="1655763" cy="1417638"/>
          </a:xfrm>
          <a:solidFill>
            <a:schemeClr val="accent1"/>
          </a:solidFill>
        </p:grpSpPr>
        <p:sp>
          <p:nvSpPr>
            <p:cNvPr id="13" name="Freeform 3767"/>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ffectLst>
              <a:outerShdw blurRad="50800" dist="38100" dir="5400000" algn="t" rotWithShape="0">
                <a:prstClr val="black">
                  <a:alpha val="40000"/>
                </a:prstClr>
              </a:outerShdw>
            </a:effectLst>
          </p:spPr>
          <p:txBody>
            <a:bodyPr lIns="19050" tIns="19050" rIns="19050" bIns="19050" anchor="ctr"/>
            <a:lstStyle/>
            <a:p>
              <a:pPr algn="ctr" defTabSz="228600" fontAlgn="base" hangingPunct="0">
                <a:spcBef>
                  <a:spcPct val="0"/>
                </a:spcBef>
                <a:spcAft>
                  <a:spcPct val="0"/>
                </a:spcAft>
              </a:pPr>
              <a:endParaRPr lang="zh-CN" altLang="en-US" sz="1500" kern="0">
                <a:solidFill>
                  <a:srgbClr val="FFFFFF"/>
                </a:solidFill>
                <a:effectLst>
                  <a:outerShdw blurRad="38100" dist="38100" dir="2700000" algn="tl">
                    <a:srgbClr val="000000"/>
                  </a:outerShdw>
                </a:effectLst>
                <a:latin typeface="Gill Sans" charset="0"/>
              </a:endParaRPr>
            </a:p>
          </p:txBody>
        </p:sp>
        <p:sp>
          <p:nvSpPr>
            <p:cNvPr id="14" name="Freeform 3768"/>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ffectLst>
              <a:outerShdw blurRad="50800" dist="38100" dir="5400000" algn="t" rotWithShape="0">
                <a:prstClr val="black">
                  <a:alpha val="40000"/>
                </a:prstClr>
              </a:outerShdw>
            </a:effectLst>
          </p:spPr>
          <p:txBody>
            <a:bodyPr lIns="19050" tIns="19050" rIns="19050" bIns="19050" anchor="ctr"/>
            <a:lstStyle/>
            <a:p>
              <a:pPr algn="ctr" defTabSz="228600" fontAlgn="base" hangingPunct="0">
                <a:spcBef>
                  <a:spcPct val="0"/>
                </a:spcBef>
                <a:spcAft>
                  <a:spcPct val="0"/>
                </a:spcAft>
              </a:pPr>
              <a:endParaRPr lang="zh-CN" altLang="en-US" sz="1500" kern="0">
                <a:solidFill>
                  <a:srgbClr val="FFFFFF"/>
                </a:solidFill>
                <a:effectLst>
                  <a:outerShdw blurRad="38100" dist="38100" dir="2700000" algn="tl">
                    <a:srgbClr val="000000"/>
                  </a:outerShdw>
                </a:effectLst>
                <a:latin typeface="Gill Sans" charset="0"/>
              </a:endParaRP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chemeClr val="accent1"/>
                </a:solidFill>
                <a:latin typeface="+mj-ea"/>
                <a:ea typeface="+mj-ea"/>
              </a:rPr>
              <a:t>工作概述</a:t>
            </a:r>
            <a:endParaRPr lang="zh-CN" altLang="en-US" sz="1400" dirty="0">
              <a:solidFill>
                <a:schemeClr val="accent1"/>
              </a:solidFill>
              <a:latin typeface="+mj-ea"/>
              <a:ea typeface="+mj-ea"/>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chemeClr val="accent1"/>
                </a:solidFill>
                <a:latin typeface="+mj-lt"/>
              </a:rPr>
              <a:t>01</a:t>
            </a:r>
            <a:endParaRPr lang="zh-CN" altLang="en-US" sz="1800">
              <a:solidFill>
                <a:schemeClr val="accent1"/>
              </a:solidFill>
              <a:latin typeface="+mj-lt"/>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23181"/>
            <a:ext cx="9144000" cy="3273552"/>
          </a:xfrm>
          <a:prstGeom prst="rect">
            <a:avLst/>
          </a:prstGeom>
        </p:spPr>
      </p:pic>
      <p:sp>
        <p:nvSpPr>
          <p:cNvPr id="7" name="矩形 6"/>
          <p:cNvSpPr/>
          <p:nvPr/>
        </p:nvSpPr>
        <p:spPr>
          <a:xfrm>
            <a:off x="287338" y="1119909"/>
            <a:ext cx="4168398" cy="3280096"/>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63163" y="1350735"/>
            <a:ext cx="1415772" cy="461665"/>
          </a:xfrm>
          <a:prstGeom prst="rect">
            <a:avLst/>
          </a:prstGeom>
        </p:spPr>
        <p:txBody>
          <a:bodyPr wrap="none">
            <a:spAutoFit/>
          </a:bodyPr>
          <a:lstStyle/>
          <a:p>
            <a:r>
              <a:rPr lang="zh-CN" altLang="en-US" sz="2400" dirty="0" smtClean="0">
                <a:solidFill>
                  <a:schemeClr val="accent1"/>
                </a:solidFill>
                <a:latin typeface="+mj-ea"/>
                <a:ea typeface="+mj-ea"/>
              </a:rPr>
              <a:t>工作</a:t>
            </a:r>
            <a:r>
              <a:rPr lang="zh-CN" altLang="en-US" sz="2400" dirty="0">
                <a:solidFill>
                  <a:schemeClr val="accent1"/>
                </a:solidFill>
                <a:latin typeface="+mj-ea"/>
                <a:ea typeface="+mj-ea"/>
              </a:rPr>
              <a:t>概述</a:t>
            </a:r>
            <a:endParaRPr lang="zh-CN" altLang="en-US" sz="1800" dirty="0">
              <a:solidFill>
                <a:schemeClr val="accent1"/>
              </a:solidFill>
              <a:latin typeface="+mj-ea"/>
              <a:ea typeface="+mj-ea"/>
            </a:endParaRPr>
          </a:p>
        </p:txBody>
      </p:sp>
      <p:cxnSp>
        <p:nvCxnSpPr>
          <p:cNvPr id="9" name="直接连接符 8"/>
          <p:cNvCxnSpPr/>
          <p:nvPr/>
        </p:nvCxnSpPr>
        <p:spPr>
          <a:xfrm>
            <a:off x="560818" y="1831062"/>
            <a:ext cx="36420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463163" y="1916274"/>
            <a:ext cx="3839542" cy="923330"/>
          </a:xfrm>
          <a:prstGeom prst="rect">
            <a:avLst/>
          </a:prstGeom>
        </p:spPr>
        <p:txBody>
          <a:bodyPr wrap="square">
            <a:spAutoFit/>
          </a:bodyPr>
          <a:lstStyle/>
          <a:p>
            <a:pPr>
              <a:lnSpc>
                <a:spcPct val="150000"/>
              </a:lnSpc>
            </a:pPr>
            <a:r>
              <a:rPr lang="en-US" altLang="zh-CN" sz="900" smtClean="0">
                <a:solidFill>
                  <a:schemeClr val="bg1"/>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11" name="矩形 10"/>
          <p:cNvSpPr/>
          <p:nvPr/>
        </p:nvSpPr>
        <p:spPr>
          <a:xfrm>
            <a:off x="463163" y="2930400"/>
            <a:ext cx="3839542" cy="715581"/>
          </a:xfrm>
          <a:prstGeom prst="rect">
            <a:avLst/>
          </a:prstGeom>
        </p:spPr>
        <p:txBody>
          <a:bodyPr wrap="square">
            <a:spAutoFit/>
          </a:bodyPr>
          <a:lstStyle/>
          <a:p>
            <a:pPr>
              <a:lnSpc>
                <a:spcPct val="150000"/>
              </a:lnSpc>
            </a:pPr>
            <a:r>
              <a:rPr lang="en-US" altLang="zh-CN" sz="900" smtClean="0">
                <a:solidFill>
                  <a:schemeClr val="bg1"/>
                </a:solidFill>
              </a:rPr>
              <a:t>Lorem ipsum dolor sit amet, consectetur adipiscing elit. Donec luctus nibh sit amet sem vulputate venenatis bibendum orci pulvinar. Lorem ipsum dolor sit amet, consectetur adipiscing elit.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chemeClr val="accent1"/>
                </a:solidFill>
                <a:latin typeface="+mj-ea"/>
                <a:ea typeface="+mj-ea"/>
              </a:rPr>
              <a:t>工作概述</a:t>
            </a:r>
            <a:endParaRPr lang="zh-CN" altLang="en-US" sz="1400" dirty="0">
              <a:solidFill>
                <a:schemeClr val="accent1"/>
              </a:solidFill>
              <a:latin typeface="+mj-ea"/>
              <a:ea typeface="+mj-ea"/>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chemeClr val="accent1"/>
                </a:solidFill>
                <a:latin typeface="+mj-lt"/>
              </a:rPr>
              <a:t>01</a:t>
            </a:r>
            <a:endParaRPr lang="zh-CN" altLang="en-US" sz="1800">
              <a:solidFill>
                <a:schemeClr val="accent1"/>
              </a:solidFill>
              <a:latin typeface="+mj-lt"/>
            </a:endParaRPr>
          </a:p>
        </p:txBody>
      </p:sp>
      <p:sp>
        <p:nvSpPr>
          <p:cNvPr id="13" name="椭圆 12"/>
          <p:cNvSpPr/>
          <p:nvPr/>
        </p:nvSpPr>
        <p:spPr>
          <a:xfrm>
            <a:off x="435276" y="1291719"/>
            <a:ext cx="711516" cy="71151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174460" y="1567462"/>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17" name="矩形 16"/>
          <p:cNvSpPr/>
          <p:nvPr/>
        </p:nvSpPr>
        <p:spPr>
          <a:xfrm>
            <a:off x="1174460" y="1340604"/>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18" name="直接连接符 17"/>
          <p:cNvCxnSpPr/>
          <p:nvPr/>
        </p:nvCxnSpPr>
        <p:spPr>
          <a:xfrm>
            <a:off x="1268307" y="1610301"/>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1174460" y="2828239"/>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20" name="矩形 19"/>
          <p:cNvSpPr/>
          <p:nvPr/>
        </p:nvSpPr>
        <p:spPr>
          <a:xfrm>
            <a:off x="1174460" y="2601381"/>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21" name="直接连接符 20"/>
          <p:cNvCxnSpPr/>
          <p:nvPr/>
        </p:nvCxnSpPr>
        <p:spPr>
          <a:xfrm>
            <a:off x="1268307" y="2871078"/>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1174460" y="4138898"/>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23" name="矩形 22"/>
          <p:cNvSpPr/>
          <p:nvPr/>
        </p:nvSpPr>
        <p:spPr>
          <a:xfrm>
            <a:off x="1174460" y="3912040"/>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24" name="直接连接符 23"/>
          <p:cNvCxnSpPr/>
          <p:nvPr/>
        </p:nvCxnSpPr>
        <p:spPr>
          <a:xfrm>
            <a:off x="1268307" y="4181737"/>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4959444" y="1340604"/>
            <a:ext cx="711516" cy="71151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959443" y="2662351"/>
            <a:ext cx="711516" cy="71151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5670959" y="1616161"/>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29" name="矩形 28"/>
          <p:cNvSpPr/>
          <p:nvPr/>
        </p:nvSpPr>
        <p:spPr>
          <a:xfrm>
            <a:off x="5670959" y="1389303"/>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30" name="直接连接符 29"/>
          <p:cNvCxnSpPr/>
          <p:nvPr/>
        </p:nvCxnSpPr>
        <p:spPr>
          <a:xfrm>
            <a:off x="5764806" y="16590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5670959" y="2876938"/>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32" name="矩形 31"/>
          <p:cNvSpPr/>
          <p:nvPr/>
        </p:nvSpPr>
        <p:spPr>
          <a:xfrm>
            <a:off x="5670959" y="2650080"/>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33" name="直接连接符 32"/>
          <p:cNvCxnSpPr/>
          <p:nvPr/>
        </p:nvCxnSpPr>
        <p:spPr>
          <a:xfrm>
            <a:off x="5764806" y="2919777"/>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5670959" y="4187597"/>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35" name="矩形 34"/>
          <p:cNvSpPr/>
          <p:nvPr/>
        </p:nvSpPr>
        <p:spPr>
          <a:xfrm>
            <a:off x="5670959" y="3960739"/>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36" name="直接连接符 35"/>
          <p:cNvCxnSpPr/>
          <p:nvPr/>
        </p:nvCxnSpPr>
        <p:spPr>
          <a:xfrm>
            <a:off x="5764806" y="4230436"/>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435275" y="2613466"/>
            <a:ext cx="711516" cy="711516"/>
            <a:chOff x="435275" y="2613466"/>
            <a:chExt cx="711516" cy="711516"/>
          </a:xfrm>
        </p:grpSpPr>
        <p:sp>
          <p:nvSpPr>
            <p:cNvPr id="14" name="椭圆 13"/>
            <p:cNvSpPr/>
            <p:nvPr/>
          </p:nvSpPr>
          <p:spPr>
            <a:xfrm>
              <a:off x="435275" y="2613466"/>
              <a:ext cx="711516" cy="71151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Group 112"/>
            <p:cNvGrpSpPr/>
            <p:nvPr/>
          </p:nvGrpSpPr>
          <p:grpSpPr>
            <a:xfrm>
              <a:off x="611144" y="2800693"/>
              <a:ext cx="359779" cy="337063"/>
              <a:chOff x="5368132" y="3540125"/>
              <a:chExt cx="465138" cy="435769"/>
            </a:xfrm>
            <a:solidFill>
              <a:schemeClr val="bg1"/>
            </a:solidFill>
          </p:grpSpPr>
          <p:sp>
            <p:nvSpPr>
              <p:cNvPr id="38"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9"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grpSp>
        <p:nvGrpSpPr>
          <p:cNvPr id="7" name="组合 6"/>
          <p:cNvGrpSpPr/>
          <p:nvPr/>
        </p:nvGrpSpPr>
        <p:grpSpPr>
          <a:xfrm>
            <a:off x="4959443" y="3984098"/>
            <a:ext cx="711516" cy="711516"/>
            <a:chOff x="4959443" y="3984098"/>
            <a:chExt cx="711516" cy="711516"/>
          </a:xfrm>
        </p:grpSpPr>
        <p:sp>
          <p:nvSpPr>
            <p:cNvPr id="27" name="椭圆 26"/>
            <p:cNvSpPr/>
            <p:nvPr/>
          </p:nvSpPr>
          <p:spPr>
            <a:xfrm>
              <a:off x="4959443" y="3984098"/>
              <a:ext cx="711516" cy="71151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AutoShape 112"/>
            <p:cNvSpPr/>
            <p:nvPr/>
          </p:nvSpPr>
          <p:spPr bwMode="auto">
            <a:xfrm>
              <a:off x="5135020" y="4160468"/>
              <a:ext cx="360363" cy="358775"/>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8" name="组合 7"/>
          <p:cNvGrpSpPr/>
          <p:nvPr/>
        </p:nvGrpSpPr>
        <p:grpSpPr>
          <a:xfrm>
            <a:off x="435275" y="3935213"/>
            <a:ext cx="711516" cy="711516"/>
            <a:chOff x="435275" y="3935213"/>
            <a:chExt cx="711516" cy="711516"/>
          </a:xfrm>
        </p:grpSpPr>
        <p:sp>
          <p:nvSpPr>
            <p:cNvPr id="15" name="椭圆 14"/>
            <p:cNvSpPr/>
            <p:nvPr/>
          </p:nvSpPr>
          <p:spPr>
            <a:xfrm>
              <a:off x="435275" y="3935213"/>
              <a:ext cx="711516" cy="71151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667628" y="4111082"/>
              <a:ext cx="246810" cy="359779"/>
              <a:chOff x="2528974" y="2863357"/>
              <a:chExt cx="246811" cy="359779"/>
            </a:xfrm>
            <a:solidFill>
              <a:schemeClr val="bg1"/>
            </a:solidFill>
          </p:grpSpPr>
          <p:sp>
            <p:nvSpPr>
              <p:cNvPr id="42"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3"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grpSp>
        <p:nvGrpSpPr>
          <p:cNvPr id="44" name="Group 124"/>
          <p:cNvGrpSpPr/>
          <p:nvPr/>
        </p:nvGrpSpPr>
        <p:grpSpPr>
          <a:xfrm>
            <a:off x="5135004" y="2854162"/>
            <a:ext cx="359779" cy="302680"/>
            <a:chOff x="5368132" y="2625725"/>
            <a:chExt cx="465138" cy="391319"/>
          </a:xfrm>
          <a:solidFill>
            <a:schemeClr val="bg1"/>
          </a:solidFill>
        </p:grpSpPr>
        <p:sp>
          <p:nvSpPr>
            <p:cNvPr id="45"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6"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47"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48" name="组合 47"/>
          <p:cNvGrpSpPr/>
          <p:nvPr/>
        </p:nvGrpSpPr>
        <p:grpSpPr>
          <a:xfrm>
            <a:off x="5135619" y="1512687"/>
            <a:ext cx="359164" cy="359165"/>
            <a:chOff x="3191434" y="2145028"/>
            <a:chExt cx="359165" cy="359165"/>
          </a:xfrm>
          <a:solidFill>
            <a:schemeClr val="bg1"/>
          </a:solidFill>
        </p:grpSpPr>
        <p:sp>
          <p:nvSpPr>
            <p:cNvPr id="49"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0"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1"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52" name="组合 51"/>
          <p:cNvGrpSpPr/>
          <p:nvPr/>
        </p:nvGrpSpPr>
        <p:grpSpPr>
          <a:xfrm>
            <a:off x="617861" y="1474794"/>
            <a:ext cx="359166" cy="359165"/>
            <a:chOff x="2473104" y="2145028"/>
            <a:chExt cx="359165" cy="359165"/>
          </a:xfrm>
          <a:solidFill>
            <a:schemeClr val="bg1"/>
          </a:solidFill>
        </p:grpSpPr>
        <p:sp>
          <p:nvSpPr>
            <p:cNvPr id="53"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54"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chemeClr val="accent1"/>
                </a:solidFill>
                <a:latin typeface="+mj-ea"/>
                <a:ea typeface="+mj-ea"/>
              </a:rPr>
              <a:t>工作概述</a:t>
            </a:r>
            <a:endParaRPr lang="zh-CN" altLang="en-US" sz="1400" dirty="0">
              <a:solidFill>
                <a:schemeClr val="accent1"/>
              </a:solidFill>
              <a:latin typeface="+mj-ea"/>
              <a:ea typeface="+mj-ea"/>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chemeClr val="accent1"/>
                </a:solidFill>
                <a:latin typeface="+mj-lt"/>
              </a:rPr>
              <a:t>01</a:t>
            </a:r>
            <a:endParaRPr lang="zh-CN" altLang="en-US" sz="1800">
              <a:solidFill>
                <a:schemeClr val="accent1"/>
              </a:solidFill>
              <a:latin typeface="+mj-lt"/>
            </a:endParaRPr>
          </a:p>
        </p:txBody>
      </p:sp>
      <p:sp>
        <p:nvSpPr>
          <p:cNvPr id="39" name="椭圆 38"/>
          <p:cNvSpPr/>
          <p:nvPr/>
        </p:nvSpPr>
        <p:spPr>
          <a:xfrm>
            <a:off x="3341775" y="1254133"/>
            <a:ext cx="1619075" cy="1619075"/>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341775" y="2346922"/>
            <a:ext cx="1619075" cy="1619075"/>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64564" y="1254133"/>
            <a:ext cx="1619075" cy="1619075"/>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264564" y="2346922"/>
            <a:ext cx="1619075" cy="1619075"/>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6100454" y="1790169"/>
            <a:ext cx="2927756" cy="71558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44" name="矩形 43"/>
          <p:cNvSpPr/>
          <p:nvPr/>
        </p:nvSpPr>
        <p:spPr>
          <a:xfrm>
            <a:off x="6100453" y="1563311"/>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45" name="直接连接符 44"/>
          <p:cNvCxnSpPr/>
          <p:nvPr/>
        </p:nvCxnSpPr>
        <p:spPr>
          <a:xfrm>
            <a:off x="6194300" y="1833008"/>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6" name="矩形 45"/>
          <p:cNvSpPr/>
          <p:nvPr/>
        </p:nvSpPr>
        <p:spPr>
          <a:xfrm>
            <a:off x="6100455" y="3100066"/>
            <a:ext cx="2927756" cy="71558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47" name="矩形 46"/>
          <p:cNvSpPr/>
          <p:nvPr/>
        </p:nvSpPr>
        <p:spPr>
          <a:xfrm>
            <a:off x="6100454" y="2873208"/>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48" name="直接连接符 47"/>
          <p:cNvCxnSpPr/>
          <p:nvPr/>
        </p:nvCxnSpPr>
        <p:spPr>
          <a:xfrm>
            <a:off x="6194301" y="314192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241481" y="3098722"/>
            <a:ext cx="2927756" cy="715581"/>
          </a:xfrm>
          <a:prstGeom prst="rect">
            <a:avLst/>
          </a:prstGeom>
        </p:spPr>
        <p:txBody>
          <a:bodyPr wrap="square">
            <a:spAutoFit/>
          </a:bodyPr>
          <a:lstStyle/>
          <a:p>
            <a:pPr algn="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50" name="矩形 49"/>
          <p:cNvSpPr/>
          <p:nvPr/>
        </p:nvSpPr>
        <p:spPr>
          <a:xfrm>
            <a:off x="1525838" y="2871864"/>
            <a:ext cx="1643399" cy="253916"/>
          </a:xfrm>
          <a:prstGeom prst="rect">
            <a:avLst/>
          </a:prstGeom>
        </p:spPr>
        <p:txBody>
          <a:bodyPr wrap="none">
            <a:spAutoFit/>
          </a:bodyPr>
          <a:lstStyle/>
          <a:p>
            <a:pPr algn="r"/>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51" name="直接连接符 50"/>
          <p:cNvCxnSpPr/>
          <p:nvPr/>
        </p:nvCxnSpPr>
        <p:spPr>
          <a:xfrm>
            <a:off x="2820701" y="3140576"/>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241481" y="1774085"/>
            <a:ext cx="2927756" cy="715581"/>
          </a:xfrm>
          <a:prstGeom prst="rect">
            <a:avLst/>
          </a:prstGeom>
        </p:spPr>
        <p:txBody>
          <a:bodyPr wrap="square">
            <a:spAutoFit/>
          </a:bodyPr>
          <a:lstStyle/>
          <a:p>
            <a:pPr algn="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53" name="矩形 52"/>
          <p:cNvSpPr/>
          <p:nvPr/>
        </p:nvSpPr>
        <p:spPr>
          <a:xfrm>
            <a:off x="1525838" y="1547227"/>
            <a:ext cx="1643399" cy="253916"/>
          </a:xfrm>
          <a:prstGeom prst="rect">
            <a:avLst/>
          </a:prstGeom>
        </p:spPr>
        <p:txBody>
          <a:bodyPr wrap="none">
            <a:spAutoFit/>
          </a:bodyPr>
          <a:lstStyle/>
          <a:p>
            <a:pPr algn="r"/>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54" name="直接连接符 53"/>
          <p:cNvCxnSpPr/>
          <p:nvPr/>
        </p:nvCxnSpPr>
        <p:spPr>
          <a:xfrm>
            <a:off x="2820701" y="1815939"/>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AutoShape 4"/>
          <p:cNvSpPr/>
          <p:nvPr/>
        </p:nvSpPr>
        <p:spPr bwMode="auto">
          <a:xfrm>
            <a:off x="4846309" y="2927627"/>
            <a:ext cx="455585" cy="4576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tx2"/>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23" name="组合 22"/>
          <p:cNvGrpSpPr/>
          <p:nvPr/>
        </p:nvGrpSpPr>
        <p:grpSpPr>
          <a:xfrm>
            <a:off x="3952243" y="2965072"/>
            <a:ext cx="470148" cy="382775"/>
            <a:chOff x="7550150" y="3613150"/>
            <a:chExt cx="358775" cy="292100"/>
          </a:xfrm>
          <a:solidFill>
            <a:schemeClr val="tx2"/>
          </a:solidFill>
        </p:grpSpPr>
        <p:sp>
          <p:nvSpPr>
            <p:cNvPr id="24" name="AutoShape 5"/>
            <p:cNvSpPr/>
            <p:nvPr/>
          </p:nvSpPr>
          <p:spPr bwMode="auto">
            <a:xfrm>
              <a:off x="7796213" y="3702050"/>
              <a:ext cx="68262" cy="90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5" name="AutoShape 6"/>
            <p:cNvSpPr/>
            <p:nvPr/>
          </p:nvSpPr>
          <p:spPr bwMode="auto">
            <a:xfrm>
              <a:off x="7550150" y="3613150"/>
              <a:ext cx="358775" cy="2921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grpSp>
        <p:nvGrpSpPr>
          <p:cNvPr id="26" name="组合 25"/>
          <p:cNvGrpSpPr/>
          <p:nvPr/>
        </p:nvGrpSpPr>
        <p:grpSpPr bwMode="auto">
          <a:xfrm>
            <a:off x="4839028" y="1787754"/>
            <a:ext cx="470147" cy="472228"/>
            <a:chOff x="5394325" y="3578225"/>
            <a:chExt cx="358775" cy="360363"/>
          </a:xfrm>
          <a:solidFill>
            <a:schemeClr val="tx2"/>
          </a:solidFill>
        </p:grpSpPr>
        <p:sp>
          <p:nvSpPr>
            <p:cNvPr id="27" name="AutoShape 18"/>
            <p:cNvSpPr/>
            <p:nvPr/>
          </p:nvSpPr>
          <p:spPr bwMode="auto">
            <a:xfrm>
              <a:off x="5394325" y="3578225"/>
              <a:ext cx="358775"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8" name="AutoShape 19"/>
            <p:cNvSpPr/>
            <p:nvPr/>
          </p:nvSpPr>
          <p:spPr bwMode="auto">
            <a:xfrm>
              <a:off x="5472113" y="3713163"/>
              <a:ext cx="46037"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9" name="AutoShape 20"/>
            <p:cNvSpPr/>
            <p:nvPr/>
          </p:nvSpPr>
          <p:spPr bwMode="auto">
            <a:xfrm>
              <a:off x="5472113" y="3770313"/>
              <a:ext cx="46037"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0" name="AutoShape 21"/>
            <p:cNvSpPr/>
            <p:nvPr/>
          </p:nvSpPr>
          <p:spPr bwMode="auto">
            <a:xfrm>
              <a:off x="5472113" y="3825875"/>
              <a:ext cx="46037"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1" name="AutoShape 22"/>
            <p:cNvSpPr/>
            <p:nvPr/>
          </p:nvSpPr>
          <p:spPr bwMode="auto">
            <a:xfrm>
              <a:off x="5551488"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2" name="AutoShape 23"/>
            <p:cNvSpPr/>
            <p:nvPr/>
          </p:nvSpPr>
          <p:spPr bwMode="auto">
            <a:xfrm>
              <a:off x="5551488"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3" name="AutoShape 24"/>
            <p:cNvSpPr/>
            <p:nvPr/>
          </p:nvSpPr>
          <p:spPr bwMode="auto">
            <a:xfrm>
              <a:off x="5551488"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4" name="AutoShape 25"/>
            <p:cNvSpPr/>
            <p:nvPr/>
          </p:nvSpPr>
          <p:spPr bwMode="auto">
            <a:xfrm>
              <a:off x="5630863"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5" name="AutoShape 26"/>
            <p:cNvSpPr/>
            <p:nvPr/>
          </p:nvSpPr>
          <p:spPr bwMode="auto">
            <a:xfrm>
              <a:off x="5630863"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36" name="AutoShape 27"/>
            <p:cNvSpPr/>
            <p:nvPr/>
          </p:nvSpPr>
          <p:spPr bwMode="auto">
            <a:xfrm>
              <a:off x="5630863"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37" name="AutoShape 28"/>
          <p:cNvSpPr/>
          <p:nvPr/>
        </p:nvSpPr>
        <p:spPr bwMode="auto">
          <a:xfrm>
            <a:off x="3915199" y="1805714"/>
            <a:ext cx="472227" cy="47222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tx2"/>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占位符 9"/>
          <p:cNvPicPr>
            <a:picLocks noGrp="1" noChangeAspect="1"/>
          </p:cNvPicPr>
          <p:nvPr>
            <p:ph type="pic" sz="quarter" idx="17"/>
          </p:nvPr>
        </p:nvPicPr>
        <p:blipFill>
          <a:blip r:embed="rId3">
            <a:extLst>
              <a:ext uri="{28A0092B-C50C-407E-A947-70E740481C1C}">
                <a14:useLocalDpi xmlns:a14="http://schemas.microsoft.com/office/drawing/2010/main" val="0"/>
              </a:ext>
            </a:extLst>
          </a:blip>
          <a:stretch>
            <a:fillRect/>
          </a:stretch>
        </p:blipFill>
        <p:spPr>
          <a:xfrm>
            <a:off x="-1" y="1705176"/>
            <a:ext cx="9143999" cy="1712975"/>
          </a:xfrm>
        </p:spPr>
      </p:pic>
      <p:pic>
        <p:nvPicPr>
          <p:cNvPr id="13" name="图片占位符 12"/>
          <p:cNvPicPr>
            <a:picLocks noGrp="1" noChangeAspect="1"/>
          </p:cNvPicPr>
          <p:nvPr>
            <p:ph type="pic" sz="quarter" idx="18"/>
          </p:nvPr>
        </p:nvPicPr>
        <p:blipFill>
          <a:blip r:embed="rId4">
            <a:extLst>
              <a:ext uri="{28A0092B-C50C-407E-A947-70E740481C1C}">
                <a14:useLocalDpi xmlns:a14="http://schemas.microsoft.com/office/drawing/2010/main" val="0"/>
              </a:ext>
            </a:extLst>
          </a:blip>
          <a:stretch>
            <a:fillRect/>
          </a:stretch>
        </p:blipFill>
        <p:spPr>
          <a:xfrm>
            <a:off x="-1" y="3412229"/>
            <a:ext cx="9143999" cy="1731263"/>
          </a:xfrm>
        </p:spPr>
      </p:pic>
      <p:pic>
        <p:nvPicPr>
          <p:cNvPr id="12" name="图片占位符 11"/>
          <p:cNvPicPr>
            <a:picLocks noGrp="1" noChangeAspect="1"/>
          </p:cNvPicPr>
          <p:nvPr>
            <p:ph type="pic" sz="quarter" idx="16"/>
          </p:nvPr>
        </p:nvPicPr>
        <p:blipFill>
          <a:blip r:embed="rId5">
            <a:extLst>
              <a:ext uri="{28A0092B-C50C-407E-A947-70E740481C1C}">
                <a14:useLocalDpi xmlns:a14="http://schemas.microsoft.com/office/drawing/2010/main" val="0"/>
              </a:ext>
            </a:extLst>
          </a:blip>
          <a:stretch>
            <a:fillRect/>
          </a:stretch>
        </p:blipFill>
        <p:spPr>
          <a:xfrm>
            <a:off x="1" y="-10723"/>
            <a:ext cx="9143999" cy="1719071"/>
          </a:xfrm>
        </p:spPr>
      </p:pic>
      <p:sp>
        <p:nvSpPr>
          <p:cNvPr id="31" name="矩形 30"/>
          <p:cNvSpPr/>
          <p:nvPr/>
        </p:nvSpPr>
        <p:spPr>
          <a:xfrm>
            <a:off x="0" y="-20171"/>
            <a:ext cx="4161693" cy="1731276"/>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661105" y="295687"/>
            <a:ext cx="1569660" cy="369332"/>
          </a:xfrm>
          <a:prstGeom prst="rect">
            <a:avLst/>
          </a:prstGeom>
        </p:spPr>
        <p:txBody>
          <a:bodyPr wrap="none">
            <a:spAutoFit/>
          </a:bodyPr>
          <a:lstStyle/>
          <a:p>
            <a:r>
              <a:rPr lang="zh-CN" altLang="en-US" sz="1800" dirty="0" smtClean="0">
                <a:solidFill>
                  <a:schemeClr val="accent1"/>
                </a:solidFill>
                <a:latin typeface="微软雅黑" panose="020B0503020204020204" charset="-122"/>
                <a:ea typeface="微软雅黑" panose="020B0503020204020204" charset="-122"/>
              </a:rPr>
              <a:t>工作优秀案例</a:t>
            </a:r>
          </a:p>
        </p:txBody>
      </p:sp>
      <p:sp>
        <p:nvSpPr>
          <p:cNvPr id="33" name="矩形 32"/>
          <p:cNvSpPr/>
          <p:nvPr/>
        </p:nvSpPr>
        <p:spPr>
          <a:xfrm>
            <a:off x="661108" y="752285"/>
            <a:ext cx="3143199" cy="715581"/>
          </a:xfrm>
          <a:prstGeom prst="rect">
            <a:avLst/>
          </a:prstGeom>
        </p:spPr>
        <p:txBody>
          <a:bodyPr wrap="square">
            <a:spAutoFit/>
          </a:bodyPr>
          <a:lstStyle/>
          <a:p>
            <a:pPr>
              <a:lnSpc>
                <a:spcPct val="150000"/>
              </a:lnSpc>
            </a:pPr>
            <a:r>
              <a:rPr lang="en-US" altLang="zh-CN" sz="900" smtClean="0">
                <a:solidFill>
                  <a:schemeClr val="bg1"/>
                </a:solidFill>
              </a:rPr>
              <a:t>Lorem </a:t>
            </a:r>
            <a:r>
              <a:rPr lang="en-US" altLang="zh-CN" sz="900">
                <a:solidFill>
                  <a:schemeClr val="bg1"/>
                </a:solidFill>
              </a:rPr>
              <a:t>ipsum dolor sit amet, consectetur adipiscing elit. Donec luctus nibh sit amet sem vulputate venenatis bibendum orci pulvinar. </a:t>
            </a:r>
            <a:endParaRPr lang="zh-CN" altLang="en-US" sz="900">
              <a:solidFill>
                <a:schemeClr val="bg1"/>
              </a:solidFill>
            </a:endParaRPr>
          </a:p>
        </p:txBody>
      </p:sp>
      <p:cxnSp>
        <p:nvCxnSpPr>
          <p:cNvPr id="34" name="直接连接符 33"/>
          <p:cNvCxnSpPr/>
          <p:nvPr/>
        </p:nvCxnSpPr>
        <p:spPr>
          <a:xfrm>
            <a:off x="776627" y="703507"/>
            <a:ext cx="27770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4982307" y="1717797"/>
            <a:ext cx="4161693" cy="1694425"/>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5643415" y="2033655"/>
            <a:ext cx="1569660" cy="369332"/>
          </a:xfrm>
          <a:prstGeom prst="rect">
            <a:avLst/>
          </a:prstGeom>
        </p:spPr>
        <p:txBody>
          <a:bodyPr wrap="none">
            <a:spAutoFit/>
          </a:bodyPr>
          <a:lstStyle/>
          <a:p>
            <a:r>
              <a:rPr lang="zh-CN" altLang="en-US" sz="1800" dirty="0" smtClean="0">
                <a:solidFill>
                  <a:schemeClr val="accent1"/>
                </a:solidFill>
                <a:latin typeface="微软雅黑" panose="020B0503020204020204" charset="-122"/>
                <a:ea typeface="微软雅黑" panose="020B0503020204020204" charset="-122"/>
              </a:rPr>
              <a:t>工作优秀案例</a:t>
            </a:r>
          </a:p>
        </p:txBody>
      </p:sp>
      <p:sp>
        <p:nvSpPr>
          <p:cNvPr id="37" name="矩形 36"/>
          <p:cNvSpPr/>
          <p:nvPr/>
        </p:nvSpPr>
        <p:spPr>
          <a:xfrm>
            <a:off x="5643415" y="2490253"/>
            <a:ext cx="3143199" cy="715581"/>
          </a:xfrm>
          <a:prstGeom prst="rect">
            <a:avLst/>
          </a:prstGeom>
        </p:spPr>
        <p:txBody>
          <a:bodyPr wrap="square">
            <a:spAutoFit/>
          </a:bodyPr>
          <a:lstStyle/>
          <a:p>
            <a:pPr>
              <a:lnSpc>
                <a:spcPct val="150000"/>
              </a:lnSpc>
            </a:pPr>
            <a:r>
              <a:rPr lang="en-US" altLang="zh-CN" sz="900" smtClean="0">
                <a:solidFill>
                  <a:schemeClr val="bg1"/>
                </a:solidFill>
              </a:rPr>
              <a:t>Lorem </a:t>
            </a:r>
            <a:r>
              <a:rPr lang="en-US" altLang="zh-CN" sz="900">
                <a:solidFill>
                  <a:schemeClr val="bg1"/>
                </a:solidFill>
              </a:rPr>
              <a:t>ipsum dolor sit amet, consectetur adipiscing elit. Donec luctus nibh sit amet sem vulputate venenatis bibendum orci pulvinar. </a:t>
            </a:r>
            <a:endParaRPr lang="zh-CN" altLang="en-US" sz="900">
              <a:solidFill>
                <a:schemeClr val="bg1"/>
              </a:solidFill>
            </a:endParaRPr>
          </a:p>
        </p:txBody>
      </p:sp>
      <p:cxnSp>
        <p:nvCxnSpPr>
          <p:cNvPr id="38" name="直接连接符 37"/>
          <p:cNvCxnSpPr/>
          <p:nvPr/>
        </p:nvCxnSpPr>
        <p:spPr>
          <a:xfrm>
            <a:off x="5758934" y="2441475"/>
            <a:ext cx="277707"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55" name="矩形 54"/>
          <p:cNvSpPr/>
          <p:nvPr/>
        </p:nvSpPr>
        <p:spPr>
          <a:xfrm>
            <a:off x="-3" y="3412222"/>
            <a:ext cx="4161693" cy="1731278"/>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661105" y="3742180"/>
            <a:ext cx="1569660" cy="369332"/>
          </a:xfrm>
          <a:prstGeom prst="rect">
            <a:avLst/>
          </a:prstGeom>
        </p:spPr>
        <p:txBody>
          <a:bodyPr wrap="none">
            <a:spAutoFit/>
          </a:bodyPr>
          <a:lstStyle/>
          <a:p>
            <a:r>
              <a:rPr lang="zh-CN" altLang="en-US" sz="1800" dirty="0" smtClean="0">
                <a:solidFill>
                  <a:schemeClr val="accent1"/>
                </a:solidFill>
                <a:latin typeface="微软雅黑" panose="020B0503020204020204" charset="-122"/>
                <a:ea typeface="微软雅黑" panose="020B0503020204020204" charset="-122"/>
              </a:rPr>
              <a:t>工作优秀案例</a:t>
            </a:r>
          </a:p>
        </p:txBody>
      </p:sp>
      <p:sp>
        <p:nvSpPr>
          <p:cNvPr id="57" name="矩形 56"/>
          <p:cNvSpPr/>
          <p:nvPr/>
        </p:nvSpPr>
        <p:spPr>
          <a:xfrm>
            <a:off x="661105" y="4184678"/>
            <a:ext cx="3143199" cy="715581"/>
          </a:xfrm>
          <a:prstGeom prst="rect">
            <a:avLst/>
          </a:prstGeom>
        </p:spPr>
        <p:txBody>
          <a:bodyPr wrap="square">
            <a:spAutoFit/>
          </a:bodyPr>
          <a:lstStyle/>
          <a:p>
            <a:pPr>
              <a:lnSpc>
                <a:spcPct val="150000"/>
              </a:lnSpc>
            </a:pPr>
            <a:r>
              <a:rPr lang="en-US" altLang="zh-CN" sz="900" smtClean="0">
                <a:solidFill>
                  <a:schemeClr val="bg1"/>
                </a:solidFill>
              </a:rPr>
              <a:t>Lorem </a:t>
            </a:r>
            <a:r>
              <a:rPr lang="en-US" altLang="zh-CN" sz="900">
                <a:solidFill>
                  <a:schemeClr val="bg1"/>
                </a:solidFill>
              </a:rPr>
              <a:t>ipsum dolor sit amet, consectetur adipiscing elit. Donec luctus nibh sit amet sem vulputate venenatis bibendum orci pulvinar. </a:t>
            </a:r>
            <a:endParaRPr lang="zh-CN" altLang="en-US" sz="900">
              <a:solidFill>
                <a:schemeClr val="bg1"/>
              </a:solidFill>
            </a:endParaRPr>
          </a:p>
        </p:txBody>
      </p:sp>
      <p:cxnSp>
        <p:nvCxnSpPr>
          <p:cNvPr id="58" name="直接连接符 57"/>
          <p:cNvCxnSpPr/>
          <p:nvPr/>
        </p:nvCxnSpPr>
        <p:spPr>
          <a:xfrm>
            <a:off x="776624" y="4135900"/>
            <a:ext cx="277707" cy="0"/>
          </a:xfrm>
          <a:prstGeom prst="line">
            <a:avLst/>
          </a:prstGeom>
          <a:ln w="28575"/>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rgbClr val="C6A864"/>
                </a:solidFill>
                <a:latin typeface="微软雅黑" panose="020B0503020204020204" charset="-122"/>
                <a:ea typeface="微软雅黑" panose="020B0503020204020204" charset="-122"/>
              </a:rPr>
              <a:t>工作</a:t>
            </a:r>
            <a:r>
              <a:rPr lang="zh-CN" altLang="en-US" sz="1400" dirty="0">
                <a:solidFill>
                  <a:srgbClr val="C6A864"/>
                </a:solidFill>
                <a:latin typeface="微软雅黑" panose="020B0503020204020204" charset="-122"/>
                <a:ea typeface="微软雅黑" panose="020B0503020204020204" charset="-122"/>
              </a:rPr>
              <a:t>概述</a:t>
            </a: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solidFill>
                  <a:srgbClr val="C6A864"/>
                </a:solidFill>
                <a:latin typeface="Arial" panose="020B0604020202020204"/>
              </a:rPr>
              <a:t>01</a:t>
            </a:r>
            <a:endParaRPr lang="zh-CN" altLang="en-US" sz="1800">
              <a:solidFill>
                <a:srgbClr val="C6A864"/>
              </a:solidFill>
              <a:latin typeface="Arial" panose="020B0604020202020204"/>
            </a:endParaRPr>
          </a:p>
        </p:txBody>
      </p:sp>
      <p:pic>
        <p:nvPicPr>
          <p:cNvPr id="7" name="图片占位符 6"/>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5922628" y="-7031"/>
            <a:ext cx="3221372" cy="5149314"/>
          </a:xfrm>
        </p:spPr>
      </p:pic>
      <p:sp>
        <p:nvSpPr>
          <p:cNvPr id="8" name="矩形 7"/>
          <p:cNvSpPr/>
          <p:nvPr/>
        </p:nvSpPr>
        <p:spPr>
          <a:xfrm>
            <a:off x="5922628" y="1719743"/>
            <a:ext cx="3221372" cy="198819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294032" y="2387084"/>
            <a:ext cx="2478564" cy="369332"/>
          </a:xfrm>
          <a:prstGeom prst="rect">
            <a:avLst/>
          </a:prstGeom>
        </p:spPr>
        <p:txBody>
          <a:bodyPr wrap="none">
            <a:spAutoFit/>
          </a:bodyPr>
          <a:lstStyle/>
          <a:p>
            <a:r>
              <a:rPr lang="en-US" altLang="zh-CN" sz="1800">
                <a:solidFill>
                  <a:schemeClr val="bg1"/>
                </a:solidFill>
                <a:latin typeface="微软雅黑" panose="020B0503020204020204" charset="-122"/>
                <a:ea typeface="微软雅黑" panose="020B0503020204020204" charset="-122"/>
              </a:rPr>
              <a:t>XXX</a:t>
            </a:r>
            <a:r>
              <a:rPr lang="zh-CN" altLang="en-US" sz="1800" smtClean="0">
                <a:solidFill>
                  <a:schemeClr val="bg1"/>
                </a:solidFill>
                <a:latin typeface="微软雅黑" panose="020B0503020204020204" charset="-122"/>
                <a:ea typeface="微软雅黑" panose="020B0503020204020204" charset="-122"/>
              </a:rPr>
              <a:t>金融平台营销案例</a:t>
            </a:r>
            <a:endParaRPr lang="zh-CN" altLang="en-US" sz="1800">
              <a:solidFill>
                <a:schemeClr val="bg1"/>
              </a:solidFill>
              <a:latin typeface="微软雅黑" panose="020B0503020204020204" charset="-122"/>
              <a:ea typeface="微软雅黑" panose="020B0503020204020204" charset="-122"/>
            </a:endParaRPr>
          </a:p>
        </p:txBody>
      </p:sp>
      <p:sp>
        <p:nvSpPr>
          <p:cNvPr id="26" name="矩形 25"/>
          <p:cNvSpPr/>
          <p:nvPr/>
        </p:nvSpPr>
        <p:spPr>
          <a:xfrm>
            <a:off x="6294032" y="2862843"/>
            <a:ext cx="1524776" cy="338554"/>
          </a:xfrm>
          <a:prstGeom prst="rect">
            <a:avLst/>
          </a:prstGeom>
        </p:spPr>
        <p:txBody>
          <a:bodyPr wrap="none">
            <a:spAutoFit/>
          </a:bodyPr>
          <a:lstStyle/>
          <a:p>
            <a:r>
              <a:rPr lang="en-US" altLang="zh-CN" sz="1600" dirty="0" smtClean="0">
                <a:solidFill>
                  <a:schemeClr val="bg1"/>
                </a:solidFill>
                <a:latin typeface="+mj-lt"/>
                <a:ea typeface="微软雅黑" panose="020B0503020204020204" charset="-122"/>
              </a:rPr>
              <a:t>201X.3.1~3.15</a:t>
            </a:r>
            <a:endParaRPr lang="zh-CN" altLang="en-US" sz="1600" dirty="0">
              <a:solidFill>
                <a:schemeClr val="bg1"/>
              </a:solidFill>
              <a:latin typeface="+mj-lt"/>
              <a:ea typeface="微软雅黑" panose="020B0503020204020204" charset="-122"/>
            </a:endParaRPr>
          </a:p>
        </p:txBody>
      </p:sp>
      <p:sp>
        <p:nvSpPr>
          <p:cNvPr id="10" name="矩形 9"/>
          <p:cNvSpPr/>
          <p:nvPr/>
        </p:nvSpPr>
        <p:spPr>
          <a:xfrm>
            <a:off x="262557" y="1849138"/>
            <a:ext cx="1569660" cy="369332"/>
          </a:xfrm>
          <a:prstGeom prst="rect">
            <a:avLst/>
          </a:prstGeom>
        </p:spPr>
        <p:txBody>
          <a:bodyPr wrap="none">
            <a:spAutoFit/>
          </a:bodyPr>
          <a:lstStyle/>
          <a:p>
            <a:r>
              <a:rPr lang="zh-CN" altLang="en-US" sz="1800" dirty="0" smtClean="0">
                <a:solidFill>
                  <a:schemeClr val="accent1"/>
                </a:solidFill>
                <a:latin typeface="微软雅黑" panose="020B0503020204020204" charset="-122"/>
                <a:ea typeface="微软雅黑" panose="020B0503020204020204" charset="-122"/>
              </a:rPr>
              <a:t>工作优秀案例</a:t>
            </a:r>
          </a:p>
        </p:txBody>
      </p:sp>
      <p:sp>
        <p:nvSpPr>
          <p:cNvPr id="29" name="矩形 28"/>
          <p:cNvSpPr/>
          <p:nvPr/>
        </p:nvSpPr>
        <p:spPr>
          <a:xfrm>
            <a:off x="287338" y="2233196"/>
            <a:ext cx="3749744" cy="523220"/>
          </a:xfrm>
          <a:prstGeom prst="rect">
            <a:avLst/>
          </a:prstGeom>
        </p:spPr>
        <p:txBody>
          <a:bodyPr wrap="none">
            <a:spAutoFit/>
          </a:bodyPr>
          <a:lstStyle/>
          <a:p>
            <a:r>
              <a:rPr lang="en-US" altLang="zh-CN" sz="2800">
                <a:solidFill>
                  <a:schemeClr val="bg1"/>
                </a:solidFill>
                <a:latin typeface="微软雅黑" panose="020B0503020204020204" charset="-122"/>
                <a:ea typeface="微软雅黑" panose="020B0503020204020204" charset="-122"/>
              </a:rPr>
              <a:t>XXX</a:t>
            </a:r>
            <a:r>
              <a:rPr lang="zh-CN" altLang="en-US" sz="2800" smtClean="0">
                <a:solidFill>
                  <a:schemeClr val="bg1"/>
                </a:solidFill>
                <a:latin typeface="微软雅黑" panose="020B0503020204020204" charset="-122"/>
                <a:ea typeface="微软雅黑" panose="020B0503020204020204" charset="-122"/>
              </a:rPr>
              <a:t>金融平台营销案例</a:t>
            </a:r>
            <a:endParaRPr lang="zh-CN" altLang="en-US" sz="2800">
              <a:solidFill>
                <a:schemeClr val="bg1"/>
              </a:solidFill>
              <a:latin typeface="微软雅黑" panose="020B0503020204020204" charset="-122"/>
              <a:ea typeface="微软雅黑" panose="020B0503020204020204" charset="-122"/>
            </a:endParaRPr>
          </a:p>
        </p:txBody>
      </p:sp>
      <p:cxnSp>
        <p:nvCxnSpPr>
          <p:cNvPr id="12" name="直接连接符 11"/>
          <p:cNvCxnSpPr/>
          <p:nvPr/>
        </p:nvCxnSpPr>
        <p:spPr>
          <a:xfrm>
            <a:off x="371403" y="2797813"/>
            <a:ext cx="33556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282076" y="2850841"/>
            <a:ext cx="3839542" cy="923330"/>
          </a:xfrm>
          <a:prstGeom prst="rect">
            <a:avLst/>
          </a:prstGeom>
        </p:spPr>
        <p:txBody>
          <a:bodyPr wrap="square">
            <a:spAutoFit/>
          </a:bodyPr>
          <a:lstStyle/>
          <a:p>
            <a:pPr>
              <a:lnSpc>
                <a:spcPct val="150000"/>
              </a:lnSpc>
            </a:pPr>
            <a:r>
              <a:rPr lang="en-US" altLang="zh-CN" sz="900" smtClean="0">
                <a:solidFill>
                  <a:schemeClr val="bg1"/>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rgbClr val="C6A864"/>
                </a:solidFill>
                <a:latin typeface="微软雅黑" panose="020B0503020204020204" charset="-122"/>
                <a:ea typeface="微软雅黑" panose="020B0503020204020204" charset="-122"/>
              </a:rPr>
              <a:t>工作</a:t>
            </a:r>
            <a:r>
              <a:rPr lang="zh-CN" altLang="en-US" sz="1400" dirty="0">
                <a:solidFill>
                  <a:srgbClr val="C6A864"/>
                </a:solidFill>
                <a:latin typeface="微软雅黑" panose="020B0503020204020204" charset="-122"/>
                <a:ea typeface="微软雅黑" panose="020B0503020204020204" charset="-122"/>
              </a:rPr>
              <a:t>概述</a:t>
            </a: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solidFill>
                  <a:srgbClr val="C6A864"/>
                </a:solidFill>
                <a:latin typeface="Arial" panose="020B0604020202020204"/>
              </a:rPr>
              <a:t>01</a:t>
            </a:r>
            <a:endParaRPr lang="zh-CN" altLang="en-US" sz="1800">
              <a:solidFill>
                <a:srgbClr val="C6A864"/>
              </a:solidFill>
              <a:latin typeface="Arial" panose="020B0604020202020204"/>
            </a:endParaRPr>
          </a:p>
        </p:txBody>
      </p:sp>
      <p:pic>
        <p:nvPicPr>
          <p:cNvPr id="21" name="图片占位符 20"/>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816811" y="1266055"/>
            <a:ext cx="2111290" cy="3163892"/>
          </a:xfrm>
        </p:spPr>
      </p:pic>
      <p:pic>
        <p:nvPicPr>
          <p:cNvPr id="23" name="图片占位符 22"/>
          <p:cNvPicPr>
            <a:picLocks noGrp="1" noChangeAspect="1"/>
          </p:cNvPicPr>
          <p:nvPr>
            <p:ph type="pic" sz="quarter" idx="12"/>
          </p:nvPr>
        </p:nvPicPr>
        <p:blipFill>
          <a:blip r:embed="rId4">
            <a:extLst>
              <a:ext uri="{28A0092B-C50C-407E-A947-70E740481C1C}">
                <a14:useLocalDpi xmlns:a14="http://schemas.microsoft.com/office/drawing/2010/main" val="0"/>
              </a:ext>
            </a:extLst>
          </a:blip>
          <a:stretch>
            <a:fillRect/>
          </a:stretch>
        </p:blipFill>
        <p:spPr>
          <a:xfrm>
            <a:off x="2391863" y="1266055"/>
            <a:ext cx="2111290" cy="3163892"/>
          </a:xfrm>
        </p:spPr>
      </p:pic>
      <p:sp>
        <p:nvSpPr>
          <p:cNvPr id="55" name="矩形 54"/>
          <p:cNvSpPr/>
          <p:nvPr/>
        </p:nvSpPr>
        <p:spPr>
          <a:xfrm>
            <a:off x="78205" y="3013119"/>
            <a:ext cx="2206193" cy="486352"/>
          </a:xfrm>
          <a:prstGeom prst="rect">
            <a:avLst/>
          </a:prstGeom>
        </p:spPr>
        <p:txBody>
          <a:bodyPr wrap="square">
            <a:spAutoFit/>
          </a:bodyPr>
          <a:lstStyle/>
          <a:p>
            <a:pPr algn="ctr">
              <a:lnSpc>
                <a:spcPct val="150000"/>
              </a:lnSpc>
            </a:pPr>
            <a:r>
              <a:rPr lang="en-US" altLang="zh-CN" sz="900" smtClean="0"/>
              <a:t>Donec luctus nibh sit amet sem vulputate venenatis bibendum orci pulvinar. </a:t>
            </a:r>
            <a:endParaRPr lang="zh-CN" altLang="en-US" sz="900"/>
          </a:p>
        </p:txBody>
      </p:sp>
      <p:sp>
        <p:nvSpPr>
          <p:cNvPr id="56" name="矩形 55"/>
          <p:cNvSpPr/>
          <p:nvPr/>
        </p:nvSpPr>
        <p:spPr>
          <a:xfrm>
            <a:off x="550359" y="2705342"/>
            <a:ext cx="1261885" cy="307777"/>
          </a:xfrm>
          <a:prstGeom prst="rect">
            <a:avLst/>
          </a:prstGeom>
        </p:spPr>
        <p:txBody>
          <a:bodyPr wrap="none">
            <a:spAutoFit/>
          </a:bodyPr>
          <a:lstStyle/>
          <a:p>
            <a:pPr algn="ctr"/>
            <a:r>
              <a:rPr lang="zh-CN" altLang="en-US" sz="1400" smtClean="0">
                <a:latin typeface="+mj-lt"/>
              </a:rPr>
              <a:t>项目案例展示</a:t>
            </a:r>
            <a:endParaRPr lang="zh-CN" altLang="en-US" sz="1100">
              <a:latin typeface="+mj-lt"/>
            </a:endParaRPr>
          </a:p>
        </p:txBody>
      </p:sp>
      <p:cxnSp>
        <p:nvCxnSpPr>
          <p:cNvPr id="57" name="直接连接符 56"/>
          <p:cNvCxnSpPr/>
          <p:nvPr/>
        </p:nvCxnSpPr>
        <p:spPr>
          <a:xfrm>
            <a:off x="1074145" y="3013119"/>
            <a:ext cx="2143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58" name="矩形 57"/>
          <p:cNvSpPr/>
          <p:nvPr/>
        </p:nvSpPr>
        <p:spPr>
          <a:xfrm>
            <a:off x="78205" y="3520950"/>
            <a:ext cx="2206193" cy="486352"/>
          </a:xfrm>
          <a:prstGeom prst="rect">
            <a:avLst/>
          </a:prstGeom>
        </p:spPr>
        <p:txBody>
          <a:bodyPr wrap="square">
            <a:spAutoFit/>
          </a:bodyPr>
          <a:lstStyle/>
          <a:p>
            <a:pPr algn="ctr">
              <a:lnSpc>
                <a:spcPct val="150000"/>
              </a:lnSpc>
            </a:pPr>
            <a:r>
              <a:rPr lang="en-US" altLang="zh-CN" sz="900" smtClean="0"/>
              <a:t>Donec luctus nibh sit amet sem vulputate venenatis bibendum orci pulvinar. </a:t>
            </a:r>
            <a:endParaRPr lang="zh-CN" altLang="en-US" sz="900"/>
          </a:p>
        </p:txBody>
      </p:sp>
      <p:sp>
        <p:nvSpPr>
          <p:cNvPr id="60" name="矩形 59"/>
          <p:cNvSpPr/>
          <p:nvPr/>
        </p:nvSpPr>
        <p:spPr>
          <a:xfrm>
            <a:off x="4556885" y="3013119"/>
            <a:ext cx="2206193" cy="486352"/>
          </a:xfrm>
          <a:prstGeom prst="rect">
            <a:avLst/>
          </a:prstGeom>
        </p:spPr>
        <p:txBody>
          <a:bodyPr wrap="square">
            <a:spAutoFit/>
          </a:bodyPr>
          <a:lstStyle/>
          <a:p>
            <a:pPr algn="ctr">
              <a:lnSpc>
                <a:spcPct val="150000"/>
              </a:lnSpc>
            </a:pPr>
            <a:r>
              <a:rPr lang="en-US" altLang="zh-CN" sz="900" smtClean="0"/>
              <a:t>Donec luctus nibh sit amet sem vulputate venenatis bibendum orci pulvinar. </a:t>
            </a:r>
            <a:endParaRPr lang="zh-CN" altLang="en-US" sz="900"/>
          </a:p>
        </p:txBody>
      </p:sp>
      <p:sp>
        <p:nvSpPr>
          <p:cNvPr id="61" name="矩形 60"/>
          <p:cNvSpPr/>
          <p:nvPr/>
        </p:nvSpPr>
        <p:spPr>
          <a:xfrm>
            <a:off x="5029039" y="2705342"/>
            <a:ext cx="1261885" cy="307777"/>
          </a:xfrm>
          <a:prstGeom prst="rect">
            <a:avLst/>
          </a:prstGeom>
        </p:spPr>
        <p:txBody>
          <a:bodyPr wrap="none">
            <a:spAutoFit/>
          </a:bodyPr>
          <a:lstStyle/>
          <a:p>
            <a:pPr algn="ctr"/>
            <a:r>
              <a:rPr lang="zh-CN" altLang="en-US" sz="1400" smtClean="0">
                <a:latin typeface="+mj-lt"/>
              </a:rPr>
              <a:t>项目案例展示</a:t>
            </a:r>
            <a:endParaRPr lang="zh-CN" altLang="en-US" sz="1100">
              <a:latin typeface="+mj-lt"/>
            </a:endParaRPr>
          </a:p>
        </p:txBody>
      </p:sp>
      <p:cxnSp>
        <p:nvCxnSpPr>
          <p:cNvPr id="62" name="直接连接符 61"/>
          <p:cNvCxnSpPr/>
          <p:nvPr/>
        </p:nvCxnSpPr>
        <p:spPr>
          <a:xfrm>
            <a:off x="5552825" y="3013119"/>
            <a:ext cx="214313"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4556885" y="3520950"/>
            <a:ext cx="2206193" cy="486352"/>
          </a:xfrm>
          <a:prstGeom prst="rect">
            <a:avLst/>
          </a:prstGeom>
        </p:spPr>
        <p:txBody>
          <a:bodyPr wrap="square">
            <a:spAutoFit/>
          </a:bodyPr>
          <a:lstStyle/>
          <a:p>
            <a:pPr algn="ctr">
              <a:lnSpc>
                <a:spcPct val="150000"/>
              </a:lnSpc>
            </a:pPr>
            <a:r>
              <a:rPr lang="en-US" altLang="zh-CN" sz="900" smtClean="0"/>
              <a:t>Donec luctus nibh sit amet sem vulputate venenatis bibendum orci pulvinar. </a:t>
            </a:r>
            <a:endParaRPr lang="zh-CN" altLang="en-US" sz="900"/>
          </a:p>
        </p:txBody>
      </p:sp>
      <p:sp>
        <p:nvSpPr>
          <p:cNvPr id="16" name="AutoShape 112"/>
          <p:cNvSpPr/>
          <p:nvPr/>
        </p:nvSpPr>
        <p:spPr bwMode="auto">
          <a:xfrm>
            <a:off x="5321953" y="1831028"/>
            <a:ext cx="725929" cy="72273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tx1">
              <a:lumMod val="85000"/>
              <a:lumOff val="15000"/>
            </a:schemeClr>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17" name="组合 16"/>
          <p:cNvGrpSpPr/>
          <p:nvPr/>
        </p:nvGrpSpPr>
        <p:grpSpPr>
          <a:xfrm>
            <a:off x="909514" y="1830635"/>
            <a:ext cx="723518" cy="723516"/>
            <a:chOff x="2473104" y="2145028"/>
            <a:chExt cx="359165" cy="359165"/>
          </a:xfrm>
          <a:solidFill>
            <a:schemeClr val="tx1">
              <a:lumMod val="85000"/>
              <a:lumOff val="15000"/>
            </a:schemeClr>
          </a:solidFill>
        </p:grpSpPr>
        <p:sp>
          <p:nvSpPr>
            <p:cNvPr id="18"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19"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3959013" y="1618826"/>
            <a:ext cx="1225974" cy="1225974"/>
          </a:xfrm>
          <a:prstGeom prst="rect">
            <a:avLst/>
          </a:prstGeom>
          <a:noFill/>
          <a:ln w="38100">
            <a:gradFill flip="none" rotWithShape="1">
              <a:gsLst>
                <a:gs pos="0">
                  <a:schemeClr val="accent1"/>
                </a:gs>
                <a:gs pos="59000">
                  <a:srgbClr val="C68C2F"/>
                </a:gs>
                <a:gs pos="100000">
                  <a:schemeClr val="accent2"/>
                </a:gs>
              </a:gsLst>
              <a:lin ang="0" scaled="1"/>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矩形 15"/>
          <p:cNvSpPr/>
          <p:nvPr/>
        </p:nvSpPr>
        <p:spPr>
          <a:xfrm>
            <a:off x="3423225" y="3018550"/>
            <a:ext cx="2297552" cy="584775"/>
          </a:xfrm>
          <a:prstGeom prst="rect">
            <a:avLst/>
          </a:prstGeom>
        </p:spPr>
        <p:txBody>
          <a:bodyPr wrap="none">
            <a:spAutoFit/>
          </a:bodyPr>
          <a:lstStyle/>
          <a:p>
            <a:pPr algn="ctr"/>
            <a:r>
              <a:rPr lang="en-US" altLang="zh-CN" sz="3200" smtClean="0">
                <a:solidFill>
                  <a:schemeClr val="accent1"/>
                </a:solidFill>
                <a:latin typeface="Arial" panose="020B0604020202020204"/>
              </a:rPr>
              <a:t>PART TWO</a:t>
            </a:r>
            <a:endParaRPr lang="zh-CN" altLang="en-US" sz="2400">
              <a:solidFill>
                <a:schemeClr val="accent1"/>
              </a:solidFill>
              <a:latin typeface="Arial" panose="020B0604020202020204"/>
            </a:endParaRPr>
          </a:p>
        </p:txBody>
      </p:sp>
      <p:cxnSp>
        <p:nvCxnSpPr>
          <p:cNvPr id="17" name="直接连接符 16"/>
          <p:cNvCxnSpPr/>
          <p:nvPr/>
        </p:nvCxnSpPr>
        <p:spPr>
          <a:xfrm>
            <a:off x="4450080" y="3603325"/>
            <a:ext cx="257387" cy="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4170609" y="3673028"/>
            <a:ext cx="902811" cy="307777"/>
          </a:xfrm>
          <a:prstGeom prst="rect">
            <a:avLst/>
          </a:prstGeom>
        </p:spPr>
        <p:txBody>
          <a:bodyPr wrap="none">
            <a:spAutoFit/>
          </a:bodyPr>
          <a:lstStyle/>
          <a:p>
            <a:pPr algn="ctr"/>
            <a:r>
              <a:rPr lang="zh-CN" altLang="en-US" sz="1400" dirty="0" smtClean="0">
                <a:solidFill>
                  <a:schemeClr val="accent1"/>
                </a:solidFill>
                <a:latin typeface="微软雅黑" panose="020B0503020204020204" charset="-122"/>
                <a:ea typeface="微软雅黑" panose="020B0503020204020204" charset="-122"/>
              </a:rPr>
              <a:t>工作总结</a:t>
            </a:r>
          </a:p>
        </p:txBody>
      </p:sp>
      <p:sp>
        <p:nvSpPr>
          <p:cNvPr id="19" name="矩形 18"/>
          <p:cNvSpPr/>
          <p:nvPr/>
        </p:nvSpPr>
        <p:spPr>
          <a:xfrm>
            <a:off x="2826134" y="3915574"/>
            <a:ext cx="3505275" cy="507831"/>
          </a:xfrm>
          <a:prstGeom prst="rect">
            <a:avLst/>
          </a:prstGeom>
        </p:spPr>
        <p:txBody>
          <a:bodyPr wrap="square">
            <a:spAutoFit/>
          </a:bodyPr>
          <a:lstStyle/>
          <a:p>
            <a:pPr algn="ctr">
              <a:lnSpc>
                <a:spcPct val="150000"/>
              </a:lnSpc>
            </a:pPr>
            <a:r>
              <a:rPr lang="en-US" altLang="zh-CN" sz="900">
                <a:solidFill>
                  <a:prstClr val="white"/>
                </a:solidFill>
              </a:rPr>
              <a:t>Lorem ipsum dolor sit amet, consectetur adipiscing elit. Donec luctus nibh sit amet sem vulputate venenatis bibendum orci pulvinar. </a:t>
            </a:r>
            <a:endParaRPr lang="zh-CN" altLang="en-US" sz="900">
              <a:solidFill>
                <a:prstClr val="white"/>
              </a:solidFill>
            </a:endParaRPr>
          </a:p>
        </p:txBody>
      </p:sp>
      <p:sp>
        <p:nvSpPr>
          <p:cNvPr id="20" name="AutoShape 112"/>
          <p:cNvSpPr/>
          <p:nvPr/>
        </p:nvSpPr>
        <p:spPr bwMode="auto">
          <a:xfrm>
            <a:off x="4184664" y="1860536"/>
            <a:ext cx="774672" cy="77125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a:outerShdw blurRad="50800" dist="38100" dir="5400000" algn="t" rotWithShape="0">
              <a:prstClr val="black">
                <a:alpha val="40000"/>
              </a:prstClr>
            </a:outerShdw>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rgbClr val="C6A864"/>
                </a:solidFill>
                <a:latin typeface="微软雅黑" panose="020B0503020204020204" charset="-122"/>
                <a:ea typeface="微软雅黑" panose="020B0503020204020204" charset="-122"/>
              </a:rPr>
              <a:t>工作总结</a:t>
            </a:r>
            <a:endParaRPr lang="zh-CN" altLang="en-US" sz="1400" dirty="0">
              <a:solidFill>
                <a:srgbClr val="C6A864"/>
              </a:solidFill>
              <a:latin typeface="微软雅黑" panose="020B0503020204020204" charset="-122"/>
              <a:ea typeface="微软雅黑" panose="020B0503020204020204" charset="-122"/>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rgbClr val="C6A864"/>
                </a:solidFill>
                <a:latin typeface="Arial" panose="020B0604020202020204"/>
              </a:rPr>
              <a:t>02</a:t>
            </a:r>
            <a:endParaRPr lang="zh-CN" altLang="en-US" sz="1800">
              <a:solidFill>
                <a:srgbClr val="C6A864"/>
              </a:solidFill>
              <a:latin typeface="Arial" panose="020B0604020202020204"/>
            </a:endParaRPr>
          </a:p>
        </p:txBody>
      </p:sp>
      <p:grpSp>
        <p:nvGrpSpPr>
          <p:cNvPr id="10" name="组合 9"/>
          <p:cNvGrpSpPr/>
          <p:nvPr/>
        </p:nvGrpSpPr>
        <p:grpSpPr>
          <a:xfrm>
            <a:off x="172198" y="1685878"/>
            <a:ext cx="4526819" cy="2657881"/>
            <a:chOff x="159979" y="1552612"/>
            <a:chExt cx="5047895" cy="2963826"/>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1033" y="1779934"/>
              <a:ext cx="3817480" cy="2545714"/>
            </a:xfrm>
            <a:prstGeom prst="rect">
              <a:avLst/>
            </a:prstGeom>
          </p:spPr>
        </p:pic>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9979" y="1552612"/>
              <a:ext cx="5047895" cy="2963826"/>
            </a:xfrm>
            <a:prstGeom prst="rect">
              <a:avLst/>
            </a:prstGeom>
          </p:spPr>
        </p:pic>
      </p:grpSp>
      <p:sp>
        <p:nvSpPr>
          <p:cNvPr id="38" name="矩形 37"/>
          <p:cNvSpPr/>
          <p:nvPr/>
        </p:nvSpPr>
        <p:spPr>
          <a:xfrm>
            <a:off x="5268856" y="1944330"/>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39" name="矩形 38"/>
          <p:cNvSpPr/>
          <p:nvPr/>
        </p:nvSpPr>
        <p:spPr>
          <a:xfrm>
            <a:off x="5268856" y="1717472"/>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40" name="直接连接符 39"/>
          <p:cNvCxnSpPr/>
          <p:nvPr/>
        </p:nvCxnSpPr>
        <p:spPr>
          <a:xfrm>
            <a:off x="5362703" y="1987169"/>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4941990" y="1717472"/>
            <a:ext cx="322940" cy="3229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schemeClr val="tx2"/>
                </a:solidFill>
                <a:latin typeface="+mj-lt"/>
              </a:rPr>
              <a:t>1</a:t>
            </a:r>
            <a:endParaRPr lang="zh-CN" altLang="en-US" sz="1200">
              <a:solidFill>
                <a:schemeClr val="tx2"/>
              </a:solidFill>
              <a:latin typeface="+mj-lt"/>
            </a:endParaRPr>
          </a:p>
        </p:txBody>
      </p:sp>
      <p:sp>
        <p:nvSpPr>
          <p:cNvPr id="41" name="矩形 40"/>
          <p:cNvSpPr/>
          <p:nvPr/>
        </p:nvSpPr>
        <p:spPr>
          <a:xfrm>
            <a:off x="5268856" y="2903658"/>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42" name="矩形 41"/>
          <p:cNvSpPr/>
          <p:nvPr/>
        </p:nvSpPr>
        <p:spPr>
          <a:xfrm>
            <a:off x="5268856" y="2676800"/>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43" name="直接连接符 42"/>
          <p:cNvCxnSpPr/>
          <p:nvPr/>
        </p:nvCxnSpPr>
        <p:spPr>
          <a:xfrm>
            <a:off x="5362703" y="2946497"/>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4941990" y="2676800"/>
            <a:ext cx="322940" cy="3229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schemeClr val="tx2"/>
                </a:solidFill>
                <a:latin typeface="+mj-lt"/>
              </a:rPr>
              <a:t>2</a:t>
            </a:r>
            <a:endParaRPr lang="zh-CN" altLang="en-US" sz="1200">
              <a:solidFill>
                <a:schemeClr val="tx2"/>
              </a:solidFill>
              <a:latin typeface="+mj-lt"/>
            </a:endParaRPr>
          </a:p>
        </p:txBody>
      </p:sp>
      <p:sp>
        <p:nvSpPr>
          <p:cNvPr id="49" name="矩形 48"/>
          <p:cNvSpPr/>
          <p:nvPr/>
        </p:nvSpPr>
        <p:spPr>
          <a:xfrm>
            <a:off x="5268856" y="3835928"/>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50" name="矩形 49"/>
          <p:cNvSpPr/>
          <p:nvPr/>
        </p:nvSpPr>
        <p:spPr>
          <a:xfrm>
            <a:off x="5268856" y="3609070"/>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51" name="直接连接符 50"/>
          <p:cNvCxnSpPr/>
          <p:nvPr/>
        </p:nvCxnSpPr>
        <p:spPr>
          <a:xfrm>
            <a:off x="5362703" y="3878767"/>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2" name="椭圆 51"/>
          <p:cNvSpPr/>
          <p:nvPr/>
        </p:nvSpPr>
        <p:spPr>
          <a:xfrm>
            <a:off x="4941990" y="3609070"/>
            <a:ext cx="322940" cy="3229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schemeClr val="tx2"/>
                </a:solidFill>
                <a:latin typeface="+mj-lt"/>
              </a:rPr>
              <a:t>3</a:t>
            </a:r>
            <a:endParaRPr lang="zh-CN" altLang="en-US" sz="1200">
              <a:solidFill>
                <a:schemeClr val="tx2"/>
              </a:solidFill>
              <a:latin typeface="+mj-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rgbClr val="C6A864"/>
                </a:solidFill>
                <a:latin typeface="微软雅黑" panose="020B0503020204020204" charset="-122"/>
                <a:ea typeface="微软雅黑" panose="020B0503020204020204" charset="-122"/>
              </a:rPr>
              <a:t>工作总结</a:t>
            </a:r>
            <a:endParaRPr lang="zh-CN" altLang="en-US" sz="1400" dirty="0">
              <a:solidFill>
                <a:srgbClr val="C6A864"/>
              </a:solidFill>
              <a:latin typeface="微软雅黑" panose="020B0503020204020204" charset="-122"/>
              <a:ea typeface="微软雅黑" panose="020B0503020204020204" charset="-122"/>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rgbClr val="C6A864"/>
                </a:solidFill>
                <a:latin typeface="Arial" panose="020B0604020202020204"/>
              </a:rPr>
              <a:t>02</a:t>
            </a:r>
            <a:endParaRPr lang="zh-CN" altLang="en-US" sz="1800">
              <a:solidFill>
                <a:srgbClr val="C6A864"/>
              </a:solidFill>
              <a:latin typeface="Arial" panose="020B0604020202020204"/>
            </a:endParaRPr>
          </a:p>
        </p:txBody>
      </p:sp>
      <p:grpSp>
        <p:nvGrpSpPr>
          <p:cNvPr id="71" name="组合 70"/>
          <p:cNvGrpSpPr/>
          <p:nvPr/>
        </p:nvGrpSpPr>
        <p:grpSpPr>
          <a:xfrm>
            <a:off x="3441532" y="1411315"/>
            <a:ext cx="2214580" cy="3309542"/>
            <a:chOff x="3519812" y="1262457"/>
            <a:chExt cx="2177401" cy="3253981"/>
          </a:xfrm>
        </p:grpSpPr>
        <p:grpSp>
          <p:nvGrpSpPr>
            <p:cNvPr id="64" name="组合 63"/>
            <p:cNvGrpSpPr/>
            <p:nvPr/>
          </p:nvGrpSpPr>
          <p:grpSpPr>
            <a:xfrm>
              <a:off x="3519812" y="1262457"/>
              <a:ext cx="2177401" cy="3253981"/>
              <a:chOff x="4350210" y="1426119"/>
              <a:chExt cx="3235347" cy="4835012"/>
            </a:xfrm>
            <a:gradFill>
              <a:gsLst>
                <a:gs pos="0">
                  <a:srgbClr val="CDB268"/>
                </a:gs>
                <a:gs pos="100000">
                  <a:srgbClr val="956945"/>
                </a:gs>
              </a:gsLst>
              <a:lin ang="2400000" scaled="0"/>
            </a:gradFill>
          </p:grpSpPr>
          <p:sp>
            <p:nvSpPr>
              <p:cNvPr id="66" name="任意多边形 65"/>
              <p:cNvSpPr/>
              <p:nvPr/>
            </p:nvSpPr>
            <p:spPr>
              <a:xfrm>
                <a:off x="4350210" y="1426119"/>
                <a:ext cx="3235347" cy="3166231"/>
              </a:xfrm>
              <a:custGeom>
                <a:avLst/>
                <a:gdLst>
                  <a:gd name="connsiteX0" fmla="*/ 1017270 w 3223260"/>
                  <a:gd name="connsiteY0" fmla="*/ 3154680 h 3166110"/>
                  <a:gd name="connsiteX1" fmla="*/ 640080 w 3223260"/>
                  <a:gd name="connsiteY1" fmla="*/ 3154680 h 3166110"/>
                  <a:gd name="connsiteX2" fmla="*/ 0 w 3223260"/>
                  <a:gd name="connsiteY2" fmla="*/ 1417320 h 3166110"/>
                  <a:gd name="connsiteX3" fmla="*/ 1600200 w 3223260"/>
                  <a:gd name="connsiteY3" fmla="*/ 0 h 3166110"/>
                  <a:gd name="connsiteX4" fmla="*/ 3223260 w 3223260"/>
                  <a:gd name="connsiteY4" fmla="*/ 1337310 h 3166110"/>
                  <a:gd name="connsiteX5" fmla="*/ 2674620 w 3223260"/>
                  <a:gd name="connsiteY5" fmla="*/ 3166110 h 3166110"/>
                  <a:gd name="connsiteX6" fmla="*/ 2308860 w 3223260"/>
                  <a:gd name="connsiteY6" fmla="*/ 3166110 h 3166110"/>
                  <a:gd name="connsiteX7" fmla="*/ 2754630 w 3223260"/>
                  <a:gd name="connsiteY7" fmla="*/ 1360170 h 3166110"/>
                  <a:gd name="connsiteX8" fmla="*/ 480060 w 3223260"/>
                  <a:gd name="connsiteY8" fmla="*/ 1360170 h 3166110"/>
                  <a:gd name="connsiteX9" fmla="*/ 1017270 w 3223260"/>
                  <a:gd name="connsiteY9" fmla="*/ 3154680 h 3166110"/>
                  <a:gd name="connsiteX0-1" fmla="*/ 1017270 w 3223260"/>
                  <a:gd name="connsiteY0-2" fmla="*/ 3154680 h 3166110"/>
                  <a:gd name="connsiteX1-3" fmla="*/ 640080 w 3223260"/>
                  <a:gd name="connsiteY1-4" fmla="*/ 3154680 h 3166110"/>
                  <a:gd name="connsiteX2-5" fmla="*/ 0 w 3223260"/>
                  <a:gd name="connsiteY2-6" fmla="*/ 1417320 h 3166110"/>
                  <a:gd name="connsiteX3-7" fmla="*/ 1600200 w 3223260"/>
                  <a:gd name="connsiteY3-8" fmla="*/ 0 h 3166110"/>
                  <a:gd name="connsiteX4-9" fmla="*/ 3223260 w 3223260"/>
                  <a:gd name="connsiteY4-10" fmla="*/ 1337310 h 3166110"/>
                  <a:gd name="connsiteX5-11" fmla="*/ 2674620 w 3223260"/>
                  <a:gd name="connsiteY5-12" fmla="*/ 3166110 h 3166110"/>
                  <a:gd name="connsiteX6-13" fmla="*/ 2308860 w 3223260"/>
                  <a:gd name="connsiteY6-14" fmla="*/ 3166110 h 3166110"/>
                  <a:gd name="connsiteX7-15" fmla="*/ 2754630 w 3223260"/>
                  <a:gd name="connsiteY7-16" fmla="*/ 1360170 h 3166110"/>
                  <a:gd name="connsiteX8-17" fmla="*/ 1543050 w 3223260"/>
                  <a:gd name="connsiteY8-18" fmla="*/ 1348740 h 3166110"/>
                  <a:gd name="connsiteX9-19" fmla="*/ 480060 w 3223260"/>
                  <a:gd name="connsiteY9-20" fmla="*/ 1360170 h 3166110"/>
                  <a:gd name="connsiteX10" fmla="*/ 1017270 w 3223260"/>
                  <a:gd name="connsiteY10" fmla="*/ 3154680 h 3166110"/>
                  <a:gd name="connsiteX0-21" fmla="*/ 1017270 w 3223260"/>
                  <a:gd name="connsiteY0-22" fmla="*/ 3154680 h 3166110"/>
                  <a:gd name="connsiteX1-23" fmla="*/ 640080 w 3223260"/>
                  <a:gd name="connsiteY1-24" fmla="*/ 3154680 h 3166110"/>
                  <a:gd name="connsiteX2-25" fmla="*/ 0 w 3223260"/>
                  <a:gd name="connsiteY2-26" fmla="*/ 1417320 h 3166110"/>
                  <a:gd name="connsiteX3-27" fmla="*/ 1600200 w 3223260"/>
                  <a:gd name="connsiteY3-28" fmla="*/ 0 h 3166110"/>
                  <a:gd name="connsiteX4-29" fmla="*/ 3223260 w 3223260"/>
                  <a:gd name="connsiteY4-30" fmla="*/ 1337310 h 3166110"/>
                  <a:gd name="connsiteX5-31" fmla="*/ 2674620 w 3223260"/>
                  <a:gd name="connsiteY5-32" fmla="*/ 3166110 h 3166110"/>
                  <a:gd name="connsiteX6-33" fmla="*/ 2308860 w 3223260"/>
                  <a:gd name="connsiteY6-34" fmla="*/ 3166110 h 3166110"/>
                  <a:gd name="connsiteX7-35" fmla="*/ 2754630 w 3223260"/>
                  <a:gd name="connsiteY7-36" fmla="*/ 1360170 h 3166110"/>
                  <a:gd name="connsiteX8-37" fmla="*/ 1565910 w 3223260"/>
                  <a:gd name="connsiteY8-38" fmla="*/ 514350 h 3166110"/>
                  <a:gd name="connsiteX9-39" fmla="*/ 480060 w 3223260"/>
                  <a:gd name="connsiteY9-40" fmla="*/ 1360170 h 3166110"/>
                  <a:gd name="connsiteX10-41" fmla="*/ 1017270 w 3223260"/>
                  <a:gd name="connsiteY10-42" fmla="*/ 3154680 h 3166110"/>
                  <a:gd name="connsiteX0-43" fmla="*/ 1033836 w 3239826"/>
                  <a:gd name="connsiteY0-44" fmla="*/ 3154680 h 3166110"/>
                  <a:gd name="connsiteX1-45" fmla="*/ 656646 w 3239826"/>
                  <a:gd name="connsiteY1-46" fmla="*/ 3154680 h 3166110"/>
                  <a:gd name="connsiteX2-47" fmla="*/ 16566 w 3239826"/>
                  <a:gd name="connsiteY2-48" fmla="*/ 1417320 h 3166110"/>
                  <a:gd name="connsiteX3-49" fmla="*/ 1616766 w 3239826"/>
                  <a:gd name="connsiteY3-50" fmla="*/ 0 h 3166110"/>
                  <a:gd name="connsiteX4-51" fmla="*/ 3239826 w 3239826"/>
                  <a:gd name="connsiteY4-52" fmla="*/ 1337310 h 3166110"/>
                  <a:gd name="connsiteX5-53" fmla="*/ 2691186 w 3239826"/>
                  <a:gd name="connsiteY5-54" fmla="*/ 3166110 h 3166110"/>
                  <a:gd name="connsiteX6-55" fmla="*/ 2325426 w 3239826"/>
                  <a:gd name="connsiteY6-56" fmla="*/ 3166110 h 3166110"/>
                  <a:gd name="connsiteX7-57" fmla="*/ 2771196 w 3239826"/>
                  <a:gd name="connsiteY7-58" fmla="*/ 1360170 h 3166110"/>
                  <a:gd name="connsiteX8-59" fmla="*/ 1582476 w 3239826"/>
                  <a:gd name="connsiteY8-60" fmla="*/ 514350 h 3166110"/>
                  <a:gd name="connsiteX9-61" fmla="*/ 496626 w 3239826"/>
                  <a:gd name="connsiteY9-62" fmla="*/ 1360170 h 3166110"/>
                  <a:gd name="connsiteX10-63" fmla="*/ 1033836 w 3239826"/>
                  <a:gd name="connsiteY10-64" fmla="*/ 3154680 h 3166110"/>
                  <a:gd name="connsiteX0-65" fmla="*/ 1042495 w 3248485"/>
                  <a:gd name="connsiteY0-66" fmla="*/ 3154680 h 3166110"/>
                  <a:gd name="connsiteX1-67" fmla="*/ 665305 w 3248485"/>
                  <a:gd name="connsiteY1-68" fmla="*/ 3154680 h 3166110"/>
                  <a:gd name="connsiteX2-69" fmla="*/ 25225 w 3248485"/>
                  <a:gd name="connsiteY2-70" fmla="*/ 1417320 h 3166110"/>
                  <a:gd name="connsiteX3-71" fmla="*/ 1625425 w 3248485"/>
                  <a:gd name="connsiteY3-72" fmla="*/ 0 h 3166110"/>
                  <a:gd name="connsiteX4-73" fmla="*/ 3248485 w 3248485"/>
                  <a:gd name="connsiteY4-74" fmla="*/ 1337310 h 3166110"/>
                  <a:gd name="connsiteX5-75" fmla="*/ 2699845 w 3248485"/>
                  <a:gd name="connsiteY5-76" fmla="*/ 3166110 h 3166110"/>
                  <a:gd name="connsiteX6-77" fmla="*/ 2334085 w 3248485"/>
                  <a:gd name="connsiteY6-78" fmla="*/ 3166110 h 3166110"/>
                  <a:gd name="connsiteX7-79" fmla="*/ 2779855 w 3248485"/>
                  <a:gd name="connsiteY7-80" fmla="*/ 1360170 h 3166110"/>
                  <a:gd name="connsiteX8-81" fmla="*/ 1591135 w 3248485"/>
                  <a:gd name="connsiteY8-82" fmla="*/ 514350 h 3166110"/>
                  <a:gd name="connsiteX9-83" fmla="*/ 505285 w 3248485"/>
                  <a:gd name="connsiteY9-84" fmla="*/ 1360170 h 3166110"/>
                  <a:gd name="connsiteX10-85" fmla="*/ 1042495 w 3248485"/>
                  <a:gd name="connsiteY10-86" fmla="*/ 3154680 h 3166110"/>
                  <a:gd name="connsiteX0-87" fmla="*/ 1041731 w 3247721"/>
                  <a:gd name="connsiteY0-88" fmla="*/ 3154680 h 3166110"/>
                  <a:gd name="connsiteX1-89" fmla="*/ 664541 w 3247721"/>
                  <a:gd name="connsiteY1-90" fmla="*/ 3154680 h 3166110"/>
                  <a:gd name="connsiteX2-91" fmla="*/ 24461 w 3247721"/>
                  <a:gd name="connsiteY2-92" fmla="*/ 1417320 h 3166110"/>
                  <a:gd name="connsiteX3-93" fmla="*/ 1624661 w 3247721"/>
                  <a:gd name="connsiteY3-94" fmla="*/ 0 h 3166110"/>
                  <a:gd name="connsiteX4-95" fmla="*/ 3247721 w 3247721"/>
                  <a:gd name="connsiteY4-96" fmla="*/ 1337310 h 3166110"/>
                  <a:gd name="connsiteX5-97" fmla="*/ 2699081 w 3247721"/>
                  <a:gd name="connsiteY5-98" fmla="*/ 3166110 h 3166110"/>
                  <a:gd name="connsiteX6-99" fmla="*/ 2333321 w 3247721"/>
                  <a:gd name="connsiteY6-100" fmla="*/ 3166110 h 3166110"/>
                  <a:gd name="connsiteX7-101" fmla="*/ 2779091 w 3247721"/>
                  <a:gd name="connsiteY7-102" fmla="*/ 1360170 h 3166110"/>
                  <a:gd name="connsiteX8-103" fmla="*/ 1590371 w 3247721"/>
                  <a:gd name="connsiteY8-104" fmla="*/ 514350 h 3166110"/>
                  <a:gd name="connsiteX9-105" fmla="*/ 504521 w 3247721"/>
                  <a:gd name="connsiteY9-106" fmla="*/ 1360170 h 3166110"/>
                  <a:gd name="connsiteX10-107" fmla="*/ 1041731 w 3247721"/>
                  <a:gd name="connsiteY10-108" fmla="*/ 3154680 h 3166110"/>
                  <a:gd name="connsiteX0-109" fmla="*/ 1043307 w 3249297"/>
                  <a:gd name="connsiteY0-110" fmla="*/ 3154680 h 3166110"/>
                  <a:gd name="connsiteX1-111" fmla="*/ 666117 w 3249297"/>
                  <a:gd name="connsiteY1-112" fmla="*/ 3154680 h 3166110"/>
                  <a:gd name="connsiteX2-113" fmla="*/ 26037 w 3249297"/>
                  <a:gd name="connsiteY2-114" fmla="*/ 1417320 h 3166110"/>
                  <a:gd name="connsiteX3-115" fmla="*/ 1626237 w 3249297"/>
                  <a:gd name="connsiteY3-116" fmla="*/ 0 h 3166110"/>
                  <a:gd name="connsiteX4-117" fmla="*/ 3249297 w 3249297"/>
                  <a:gd name="connsiteY4-118" fmla="*/ 1337310 h 3166110"/>
                  <a:gd name="connsiteX5-119" fmla="*/ 2700657 w 3249297"/>
                  <a:gd name="connsiteY5-120" fmla="*/ 3166110 h 3166110"/>
                  <a:gd name="connsiteX6-121" fmla="*/ 2334897 w 3249297"/>
                  <a:gd name="connsiteY6-122" fmla="*/ 3166110 h 3166110"/>
                  <a:gd name="connsiteX7-123" fmla="*/ 2780667 w 3249297"/>
                  <a:gd name="connsiteY7-124" fmla="*/ 1360170 h 3166110"/>
                  <a:gd name="connsiteX8-125" fmla="*/ 1591947 w 3249297"/>
                  <a:gd name="connsiteY8-126" fmla="*/ 514350 h 3166110"/>
                  <a:gd name="connsiteX9-127" fmla="*/ 506097 w 3249297"/>
                  <a:gd name="connsiteY9-128" fmla="*/ 1360170 h 3166110"/>
                  <a:gd name="connsiteX10-129" fmla="*/ 1043307 w 3249297"/>
                  <a:gd name="connsiteY10-130" fmla="*/ 3154680 h 3166110"/>
                  <a:gd name="connsiteX0-131" fmla="*/ 1043307 w 3249297"/>
                  <a:gd name="connsiteY0-132" fmla="*/ 3154680 h 3166110"/>
                  <a:gd name="connsiteX1-133" fmla="*/ 666117 w 3249297"/>
                  <a:gd name="connsiteY1-134" fmla="*/ 3154680 h 3166110"/>
                  <a:gd name="connsiteX2-135" fmla="*/ 26037 w 3249297"/>
                  <a:gd name="connsiteY2-136" fmla="*/ 1417320 h 3166110"/>
                  <a:gd name="connsiteX3-137" fmla="*/ 1626237 w 3249297"/>
                  <a:gd name="connsiteY3-138" fmla="*/ 0 h 3166110"/>
                  <a:gd name="connsiteX4-139" fmla="*/ 3249297 w 3249297"/>
                  <a:gd name="connsiteY4-140" fmla="*/ 1337310 h 3166110"/>
                  <a:gd name="connsiteX5-141" fmla="*/ 2700657 w 3249297"/>
                  <a:gd name="connsiteY5-142" fmla="*/ 3166110 h 3166110"/>
                  <a:gd name="connsiteX6-143" fmla="*/ 2334897 w 3249297"/>
                  <a:gd name="connsiteY6-144" fmla="*/ 3166110 h 3166110"/>
                  <a:gd name="connsiteX7-145" fmla="*/ 2780667 w 3249297"/>
                  <a:gd name="connsiteY7-146" fmla="*/ 1360170 h 3166110"/>
                  <a:gd name="connsiteX8-147" fmla="*/ 1591947 w 3249297"/>
                  <a:gd name="connsiteY8-148" fmla="*/ 514350 h 3166110"/>
                  <a:gd name="connsiteX9-149" fmla="*/ 506097 w 3249297"/>
                  <a:gd name="connsiteY9-150" fmla="*/ 1360170 h 3166110"/>
                  <a:gd name="connsiteX10-151" fmla="*/ 1043307 w 3249297"/>
                  <a:gd name="connsiteY10-152" fmla="*/ 3154680 h 3166110"/>
                  <a:gd name="connsiteX0-153" fmla="*/ 1024678 w 3230668"/>
                  <a:gd name="connsiteY0-154" fmla="*/ 3154680 h 3166110"/>
                  <a:gd name="connsiteX1-155" fmla="*/ 647488 w 3230668"/>
                  <a:gd name="connsiteY1-156" fmla="*/ 3154680 h 3166110"/>
                  <a:gd name="connsiteX2-157" fmla="*/ 7408 w 3230668"/>
                  <a:gd name="connsiteY2-158" fmla="*/ 1417320 h 3166110"/>
                  <a:gd name="connsiteX3-159" fmla="*/ 1607608 w 3230668"/>
                  <a:gd name="connsiteY3-160" fmla="*/ 0 h 3166110"/>
                  <a:gd name="connsiteX4-161" fmla="*/ 3230668 w 3230668"/>
                  <a:gd name="connsiteY4-162" fmla="*/ 1337310 h 3166110"/>
                  <a:gd name="connsiteX5-163" fmla="*/ 2682028 w 3230668"/>
                  <a:gd name="connsiteY5-164" fmla="*/ 3166110 h 3166110"/>
                  <a:gd name="connsiteX6-165" fmla="*/ 2316268 w 3230668"/>
                  <a:gd name="connsiteY6-166" fmla="*/ 3166110 h 3166110"/>
                  <a:gd name="connsiteX7-167" fmla="*/ 2762038 w 3230668"/>
                  <a:gd name="connsiteY7-168" fmla="*/ 1360170 h 3166110"/>
                  <a:gd name="connsiteX8-169" fmla="*/ 1573318 w 3230668"/>
                  <a:gd name="connsiteY8-170" fmla="*/ 514350 h 3166110"/>
                  <a:gd name="connsiteX9-171" fmla="*/ 487468 w 3230668"/>
                  <a:gd name="connsiteY9-172" fmla="*/ 1360170 h 3166110"/>
                  <a:gd name="connsiteX10-173" fmla="*/ 1024678 w 3230668"/>
                  <a:gd name="connsiteY10-174" fmla="*/ 3154680 h 3166110"/>
                  <a:gd name="connsiteX0-175" fmla="*/ 1024678 w 3230668"/>
                  <a:gd name="connsiteY0-176" fmla="*/ 3154680 h 3166110"/>
                  <a:gd name="connsiteX1-177" fmla="*/ 647488 w 3230668"/>
                  <a:gd name="connsiteY1-178" fmla="*/ 3154680 h 3166110"/>
                  <a:gd name="connsiteX2-179" fmla="*/ 7408 w 3230668"/>
                  <a:gd name="connsiteY2-180" fmla="*/ 1417320 h 3166110"/>
                  <a:gd name="connsiteX3-181" fmla="*/ 1607608 w 3230668"/>
                  <a:gd name="connsiteY3-182" fmla="*/ 0 h 3166110"/>
                  <a:gd name="connsiteX4-183" fmla="*/ 3230668 w 3230668"/>
                  <a:gd name="connsiteY4-184" fmla="*/ 1337310 h 3166110"/>
                  <a:gd name="connsiteX5-185" fmla="*/ 2682028 w 3230668"/>
                  <a:gd name="connsiteY5-186" fmla="*/ 3166110 h 3166110"/>
                  <a:gd name="connsiteX6-187" fmla="*/ 2316268 w 3230668"/>
                  <a:gd name="connsiteY6-188" fmla="*/ 3166110 h 3166110"/>
                  <a:gd name="connsiteX7-189" fmla="*/ 2762038 w 3230668"/>
                  <a:gd name="connsiteY7-190" fmla="*/ 1360170 h 3166110"/>
                  <a:gd name="connsiteX8-191" fmla="*/ 1573318 w 3230668"/>
                  <a:gd name="connsiteY8-192" fmla="*/ 514350 h 3166110"/>
                  <a:gd name="connsiteX9-193" fmla="*/ 487468 w 3230668"/>
                  <a:gd name="connsiteY9-194" fmla="*/ 1360170 h 3166110"/>
                  <a:gd name="connsiteX10-195" fmla="*/ 1024678 w 3230668"/>
                  <a:gd name="connsiteY10-196" fmla="*/ 3154680 h 3166110"/>
                  <a:gd name="connsiteX0-197" fmla="*/ 1024678 w 3230668"/>
                  <a:gd name="connsiteY0-198" fmla="*/ 3154680 h 3166110"/>
                  <a:gd name="connsiteX1-199" fmla="*/ 647488 w 3230668"/>
                  <a:gd name="connsiteY1-200" fmla="*/ 3154680 h 3166110"/>
                  <a:gd name="connsiteX2-201" fmla="*/ 7408 w 3230668"/>
                  <a:gd name="connsiteY2-202" fmla="*/ 1417320 h 3166110"/>
                  <a:gd name="connsiteX3-203" fmla="*/ 1607608 w 3230668"/>
                  <a:gd name="connsiteY3-204" fmla="*/ 0 h 3166110"/>
                  <a:gd name="connsiteX4-205" fmla="*/ 3230668 w 3230668"/>
                  <a:gd name="connsiteY4-206" fmla="*/ 1337310 h 3166110"/>
                  <a:gd name="connsiteX5-207" fmla="*/ 2682028 w 3230668"/>
                  <a:gd name="connsiteY5-208" fmla="*/ 3166110 h 3166110"/>
                  <a:gd name="connsiteX6-209" fmla="*/ 2316268 w 3230668"/>
                  <a:gd name="connsiteY6-210" fmla="*/ 3166110 h 3166110"/>
                  <a:gd name="connsiteX7-211" fmla="*/ 2762038 w 3230668"/>
                  <a:gd name="connsiteY7-212" fmla="*/ 1360170 h 3166110"/>
                  <a:gd name="connsiteX8-213" fmla="*/ 1573318 w 3230668"/>
                  <a:gd name="connsiteY8-214" fmla="*/ 514350 h 3166110"/>
                  <a:gd name="connsiteX9-215" fmla="*/ 487468 w 3230668"/>
                  <a:gd name="connsiteY9-216" fmla="*/ 1360170 h 3166110"/>
                  <a:gd name="connsiteX10-217" fmla="*/ 1024678 w 3230668"/>
                  <a:gd name="connsiteY10-218" fmla="*/ 3154680 h 3166110"/>
                  <a:gd name="connsiteX0-219" fmla="*/ 1024678 w 3230668"/>
                  <a:gd name="connsiteY0-220" fmla="*/ 3154787 h 3166217"/>
                  <a:gd name="connsiteX1-221" fmla="*/ 647488 w 3230668"/>
                  <a:gd name="connsiteY1-222" fmla="*/ 3154787 h 3166217"/>
                  <a:gd name="connsiteX2-223" fmla="*/ 7408 w 3230668"/>
                  <a:gd name="connsiteY2-224" fmla="*/ 1417427 h 3166217"/>
                  <a:gd name="connsiteX3-225" fmla="*/ 1607608 w 3230668"/>
                  <a:gd name="connsiteY3-226" fmla="*/ 107 h 3166217"/>
                  <a:gd name="connsiteX4-227" fmla="*/ 3230668 w 3230668"/>
                  <a:gd name="connsiteY4-228" fmla="*/ 1337417 h 3166217"/>
                  <a:gd name="connsiteX5-229" fmla="*/ 2682028 w 3230668"/>
                  <a:gd name="connsiteY5-230" fmla="*/ 3166217 h 3166217"/>
                  <a:gd name="connsiteX6-231" fmla="*/ 2316268 w 3230668"/>
                  <a:gd name="connsiteY6-232" fmla="*/ 3166217 h 3166217"/>
                  <a:gd name="connsiteX7-233" fmla="*/ 2762038 w 3230668"/>
                  <a:gd name="connsiteY7-234" fmla="*/ 1360277 h 3166217"/>
                  <a:gd name="connsiteX8-235" fmla="*/ 1573318 w 3230668"/>
                  <a:gd name="connsiteY8-236" fmla="*/ 514457 h 3166217"/>
                  <a:gd name="connsiteX9-237" fmla="*/ 487468 w 3230668"/>
                  <a:gd name="connsiteY9-238" fmla="*/ 1360277 h 3166217"/>
                  <a:gd name="connsiteX10-239" fmla="*/ 1024678 w 3230668"/>
                  <a:gd name="connsiteY10-240" fmla="*/ 3154787 h 3166217"/>
                  <a:gd name="connsiteX0-241" fmla="*/ 1024678 w 3230734"/>
                  <a:gd name="connsiteY0-242" fmla="*/ 3154799 h 3166229"/>
                  <a:gd name="connsiteX1-243" fmla="*/ 647488 w 3230734"/>
                  <a:gd name="connsiteY1-244" fmla="*/ 3154799 h 3166229"/>
                  <a:gd name="connsiteX2-245" fmla="*/ 7408 w 3230734"/>
                  <a:gd name="connsiteY2-246" fmla="*/ 1417439 h 3166229"/>
                  <a:gd name="connsiteX3-247" fmla="*/ 1607608 w 3230734"/>
                  <a:gd name="connsiteY3-248" fmla="*/ 119 h 3166229"/>
                  <a:gd name="connsiteX4-249" fmla="*/ 3230668 w 3230734"/>
                  <a:gd name="connsiteY4-250" fmla="*/ 1337429 h 3166229"/>
                  <a:gd name="connsiteX5-251" fmla="*/ 2682028 w 3230734"/>
                  <a:gd name="connsiteY5-252" fmla="*/ 3166229 h 3166229"/>
                  <a:gd name="connsiteX6-253" fmla="*/ 2316268 w 3230734"/>
                  <a:gd name="connsiteY6-254" fmla="*/ 3166229 h 3166229"/>
                  <a:gd name="connsiteX7-255" fmla="*/ 2762038 w 3230734"/>
                  <a:gd name="connsiteY7-256" fmla="*/ 1360289 h 3166229"/>
                  <a:gd name="connsiteX8-257" fmla="*/ 1573318 w 3230734"/>
                  <a:gd name="connsiteY8-258" fmla="*/ 514469 h 3166229"/>
                  <a:gd name="connsiteX9-259" fmla="*/ 487468 w 3230734"/>
                  <a:gd name="connsiteY9-260" fmla="*/ 1360289 h 3166229"/>
                  <a:gd name="connsiteX10-261" fmla="*/ 1024678 w 3230734"/>
                  <a:gd name="connsiteY10-262" fmla="*/ 3154799 h 3166229"/>
                  <a:gd name="connsiteX0-263" fmla="*/ 1024678 w 3232740"/>
                  <a:gd name="connsiteY0-264" fmla="*/ 3154799 h 3166229"/>
                  <a:gd name="connsiteX1-265" fmla="*/ 647488 w 3232740"/>
                  <a:gd name="connsiteY1-266" fmla="*/ 3154799 h 3166229"/>
                  <a:gd name="connsiteX2-267" fmla="*/ 7408 w 3232740"/>
                  <a:gd name="connsiteY2-268" fmla="*/ 1417439 h 3166229"/>
                  <a:gd name="connsiteX3-269" fmla="*/ 1607608 w 3232740"/>
                  <a:gd name="connsiteY3-270" fmla="*/ 119 h 3166229"/>
                  <a:gd name="connsiteX4-271" fmla="*/ 3230668 w 3232740"/>
                  <a:gd name="connsiteY4-272" fmla="*/ 1337429 h 3166229"/>
                  <a:gd name="connsiteX5-273" fmla="*/ 2682028 w 3232740"/>
                  <a:gd name="connsiteY5-274" fmla="*/ 3166229 h 3166229"/>
                  <a:gd name="connsiteX6-275" fmla="*/ 2316268 w 3232740"/>
                  <a:gd name="connsiteY6-276" fmla="*/ 3166229 h 3166229"/>
                  <a:gd name="connsiteX7-277" fmla="*/ 2762038 w 3232740"/>
                  <a:gd name="connsiteY7-278" fmla="*/ 1360289 h 3166229"/>
                  <a:gd name="connsiteX8-279" fmla="*/ 1573318 w 3232740"/>
                  <a:gd name="connsiteY8-280" fmla="*/ 514469 h 3166229"/>
                  <a:gd name="connsiteX9-281" fmla="*/ 487468 w 3232740"/>
                  <a:gd name="connsiteY9-282" fmla="*/ 1360289 h 3166229"/>
                  <a:gd name="connsiteX10-283" fmla="*/ 1024678 w 3232740"/>
                  <a:gd name="connsiteY10-284" fmla="*/ 3154799 h 3166229"/>
                  <a:gd name="connsiteX0-285" fmla="*/ 1024678 w 3232740"/>
                  <a:gd name="connsiteY0-286" fmla="*/ 3154801 h 3166231"/>
                  <a:gd name="connsiteX1-287" fmla="*/ 647488 w 3232740"/>
                  <a:gd name="connsiteY1-288" fmla="*/ 3154801 h 3166231"/>
                  <a:gd name="connsiteX2-289" fmla="*/ 7408 w 3232740"/>
                  <a:gd name="connsiteY2-290" fmla="*/ 1417441 h 3166231"/>
                  <a:gd name="connsiteX3-291" fmla="*/ 1607608 w 3232740"/>
                  <a:gd name="connsiteY3-292" fmla="*/ 121 h 3166231"/>
                  <a:gd name="connsiteX4-293" fmla="*/ 3230668 w 3232740"/>
                  <a:gd name="connsiteY4-294" fmla="*/ 1337431 h 3166231"/>
                  <a:gd name="connsiteX5-295" fmla="*/ 2682028 w 3232740"/>
                  <a:gd name="connsiteY5-296" fmla="*/ 3166231 h 3166231"/>
                  <a:gd name="connsiteX6-297" fmla="*/ 2316268 w 3232740"/>
                  <a:gd name="connsiteY6-298" fmla="*/ 3166231 h 3166231"/>
                  <a:gd name="connsiteX7-299" fmla="*/ 2762038 w 3232740"/>
                  <a:gd name="connsiteY7-300" fmla="*/ 1360291 h 3166231"/>
                  <a:gd name="connsiteX8-301" fmla="*/ 1573318 w 3232740"/>
                  <a:gd name="connsiteY8-302" fmla="*/ 514471 h 3166231"/>
                  <a:gd name="connsiteX9-303" fmla="*/ 487468 w 3232740"/>
                  <a:gd name="connsiteY9-304" fmla="*/ 1360291 h 3166231"/>
                  <a:gd name="connsiteX10-305" fmla="*/ 1024678 w 3232740"/>
                  <a:gd name="connsiteY10-306" fmla="*/ 3154801 h 3166231"/>
                  <a:gd name="connsiteX0-307" fmla="*/ 1024678 w 3234187"/>
                  <a:gd name="connsiteY0-308" fmla="*/ 3154801 h 3166231"/>
                  <a:gd name="connsiteX1-309" fmla="*/ 647488 w 3234187"/>
                  <a:gd name="connsiteY1-310" fmla="*/ 3154801 h 3166231"/>
                  <a:gd name="connsiteX2-311" fmla="*/ 7408 w 3234187"/>
                  <a:gd name="connsiteY2-312" fmla="*/ 1417441 h 3166231"/>
                  <a:gd name="connsiteX3-313" fmla="*/ 1607608 w 3234187"/>
                  <a:gd name="connsiteY3-314" fmla="*/ 121 h 3166231"/>
                  <a:gd name="connsiteX4-315" fmla="*/ 3230668 w 3234187"/>
                  <a:gd name="connsiteY4-316" fmla="*/ 1337431 h 3166231"/>
                  <a:gd name="connsiteX5-317" fmla="*/ 2682028 w 3234187"/>
                  <a:gd name="connsiteY5-318" fmla="*/ 3166231 h 3166231"/>
                  <a:gd name="connsiteX6-319" fmla="*/ 2316268 w 3234187"/>
                  <a:gd name="connsiteY6-320" fmla="*/ 3166231 h 3166231"/>
                  <a:gd name="connsiteX7-321" fmla="*/ 2762038 w 3234187"/>
                  <a:gd name="connsiteY7-322" fmla="*/ 1360291 h 3166231"/>
                  <a:gd name="connsiteX8-323" fmla="*/ 1573318 w 3234187"/>
                  <a:gd name="connsiteY8-324" fmla="*/ 514471 h 3166231"/>
                  <a:gd name="connsiteX9-325" fmla="*/ 487468 w 3234187"/>
                  <a:gd name="connsiteY9-326" fmla="*/ 1360291 h 3166231"/>
                  <a:gd name="connsiteX10-327" fmla="*/ 1024678 w 3234187"/>
                  <a:gd name="connsiteY10-328" fmla="*/ 3154801 h 3166231"/>
                  <a:gd name="connsiteX0-329" fmla="*/ 1024678 w 3235347"/>
                  <a:gd name="connsiteY0-330" fmla="*/ 3154801 h 3166231"/>
                  <a:gd name="connsiteX1-331" fmla="*/ 647488 w 3235347"/>
                  <a:gd name="connsiteY1-332" fmla="*/ 3154801 h 3166231"/>
                  <a:gd name="connsiteX2-333" fmla="*/ 7408 w 3235347"/>
                  <a:gd name="connsiteY2-334" fmla="*/ 1417441 h 3166231"/>
                  <a:gd name="connsiteX3-335" fmla="*/ 1607608 w 3235347"/>
                  <a:gd name="connsiteY3-336" fmla="*/ 121 h 3166231"/>
                  <a:gd name="connsiteX4-337" fmla="*/ 3230668 w 3235347"/>
                  <a:gd name="connsiteY4-338" fmla="*/ 1337431 h 3166231"/>
                  <a:gd name="connsiteX5-339" fmla="*/ 2682028 w 3235347"/>
                  <a:gd name="connsiteY5-340" fmla="*/ 3166231 h 3166231"/>
                  <a:gd name="connsiteX6-341" fmla="*/ 2316268 w 3235347"/>
                  <a:gd name="connsiteY6-342" fmla="*/ 3166231 h 3166231"/>
                  <a:gd name="connsiteX7-343" fmla="*/ 2762038 w 3235347"/>
                  <a:gd name="connsiteY7-344" fmla="*/ 1360291 h 3166231"/>
                  <a:gd name="connsiteX8-345" fmla="*/ 1573318 w 3235347"/>
                  <a:gd name="connsiteY8-346" fmla="*/ 514471 h 3166231"/>
                  <a:gd name="connsiteX9-347" fmla="*/ 487468 w 3235347"/>
                  <a:gd name="connsiteY9-348" fmla="*/ 1360291 h 3166231"/>
                  <a:gd name="connsiteX10-349" fmla="*/ 1024678 w 3235347"/>
                  <a:gd name="connsiteY10-350" fmla="*/ 3154801 h 3166231"/>
                  <a:gd name="connsiteX0-351" fmla="*/ 1024678 w 3235347"/>
                  <a:gd name="connsiteY0-352" fmla="*/ 3154801 h 3166231"/>
                  <a:gd name="connsiteX1-353" fmla="*/ 647488 w 3235347"/>
                  <a:gd name="connsiteY1-354" fmla="*/ 3154801 h 3166231"/>
                  <a:gd name="connsiteX2-355" fmla="*/ 7408 w 3235347"/>
                  <a:gd name="connsiteY2-356" fmla="*/ 1417441 h 3166231"/>
                  <a:gd name="connsiteX3-357" fmla="*/ 1607608 w 3235347"/>
                  <a:gd name="connsiteY3-358" fmla="*/ 121 h 3166231"/>
                  <a:gd name="connsiteX4-359" fmla="*/ 3230668 w 3235347"/>
                  <a:gd name="connsiteY4-360" fmla="*/ 1337431 h 3166231"/>
                  <a:gd name="connsiteX5-361" fmla="*/ 2682028 w 3235347"/>
                  <a:gd name="connsiteY5-362" fmla="*/ 3166231 h 3166231"/>
                  <a:gd name="connsiteX6-363" fmla="*/ 2316268 w 3235347"/>
                  <a:gd name="connsiteY6-364" fmla="*/ 3166231 h 3166231"/>
                  <a:gd name="connsiteX7-365" fmla="*/ 2762038 w 3235347"/>
                  <a:gd name="connsiteY7-366" fmla="*/ 1360291 h 3166231"/>
                  <a:gd name="connsiteX8-367" fmla="*/ 1573318 w 3235347"/>
                  <a:gd name="connsiteY8-368" fmla="*/ 514471 h 3166231"/>
                  <a:gd name="connsiteX9-369" fmla="*/ 487468 w 3235347"/>
                  <a:gd name="connsiteY9-370" fmla="*/ 1360291 h 3166231"/>
                  <a:gd name="connsiteX10-371" fmla="*/ 1024678 w 3235347"/>
                  <a:gd name="connsiteY10-372" fmla="*/ 3154801 h 3166231"/>
                  <a:gd name="connsiteX0-373" fmla="*/ 1024678 w 3235347"/>
                  <a:gd name="connsiteY0-374" fmla="*/ 3154801 h 3166231"/>
                  <a:gd name="connsiteX1-375" fmla="*/ 647488 w 3235347"/>
                  <a:gd name="connsiteY1-376" fmla="*/ 3154801 h 3166231"/>
                  <a:gd name="connsiteX2-377" fmla="*/ 7408 w 3235347"/>
                  <a:gd name="connsiteY2-378" fmla="*/ 1417441 h 3166231"/>
                  <a:gd name="connsiteX3-379" fmla="*/ 1607608 w 3235347"/>
                  <a:gd name="connsiteY3-380" fmla="*/ 121 h 3166231"/>
                  <a:gd name="connsiteX4-381" fmla="*/ 3230668 w 3235347"/>
                  <a:gd name="connsiteY4-382" fmla="*/ 1337431 h 3166231"/>
                  <a:gd name="connsiteX5-383" fmla="*/ 2682028 w 3235347"/>
                  <a:gd name="connsiteY5-384" fmla="*/ 3166231 h 3166231"/>
                  <a:gd name="connsiteX6-385" fmla="*/ 2316268 w 3235347"/>
                  <a:gd name="connsiteY6-386" fmla="*/ 3166231 h 3166231"/>
                  <a:gd name="connsiteX7-387" fmla="*/ 2762038 w 3235347"/>
                  <a:gd name="connsiteY7-388" fmla="*/ 1360291 h 3166231"/>
                  <a:gd name="connsiteX8-389" fmla="*/ 1573318 w 3235347"/>
                  <a:gd name="connsiteY8-390" fmla="*/ 514471 h 3166231"/>
                  <a:gd name="connsiteX9-391" fmla="*/ 487468 w 3235347"/>
                  <a:gd name="connsiteY9-392" fmla="*/ 1360291 h 3166231"/>
                  <a:gd name="connsiteX10-393" fmla="*/ 1024678 w 3235347"/>
                  <a:gd name="connsiteY10-394" fmla="*/ 3154801 h 3166231"/>
                  <a:gd name="connsiteX0-395" fmla="*/ 1024678 w 3235347"/>
                  <a:gd name="connsiteY0-396" fmla="*/ 3154801 h 3166231"/>
                  <a:gd name="connsiteX1-397" fmla="*/ 647488 w 3235347"/>
                  <a:gd name="connsiteY1-398" fmla="*/ 3154801 h 3166231"/>
                  <a:gd name="connsiteX2-399" fmla="*/ 7408 w 3235347"/>
                  <a:gd name="connsiteY2-400" fmla="*/ 1417441 h 3166231"/>
                  <a:gd name="connsiteX3-401" fmla="*/ 1607608 w 3235347"/>
                  <a:gd name="connsiteY3-402" fmla="*/ 121 h 3166231"/>
                  <a:gd name="connsiteX4-403" fmla="*/ 3230668 w 3235347"/>
                  <a:gd name="connsiteY4-404" fmla="*/ 1337431 h 3166231"/>
                  <a:gd name="connsiteX5-405" fmla="*/ 2682028 w 3235347"/>
                  <a:gd name="connsiteY5-406" fmla="*/ 3166231 h 3166231"/>
                  <a:gd name="connsiteX6-407" fmla="*/ 2316268 w 3235347"/>
                  <a:gd name="connsiteY6-408" fmla="*/ 3166231 h 3166231"/>
                  <a:gd name="connsiteX7-409" fmla="*/ 2762038 w 3235347"/>
                  <a:gd name="connsiteY7-410" fmla="*/ 1360291 h 3166231"/>
                  <a:gd name="connsiteX8-411" fmla="*/ 1573318 w 3235347"/>
                  <a:gd name="connsiteY8-412" fmla="*/ 514471 h 3166231"/>
                  <a:gd name="connsiteX9-413" fmla="*/ 487468 w 3235347"/>
                  <a:gd name="connsiteY9-414" fmla="*/ 1360291 h 3166231"/>
                  <a:gd name="connsiteX10-415" fmla="*/ 1024678 w 3235347"/>
                  <a:gd name="connsiteY10-416" fmla="*/ 3154801 h 3166231"/>
                  <a:gd name="connsiteX0-417" fmla="*/ 1024678 w 3235347"/>
                  <a:gd name="connsiteY0-418" fmla="*/ 3154801 h 3166231"/>
                  <a:gd name="connsiteX1-419" fmla="*/ 647488 w 3235347"/>
                  <a:gd name="connsiteY1-420" fmla="*/ 3154801 h 3166231"/>
                  <a:gd name="connsiteX2-421" fmla="*/ 7408 w 3235347"/>
                  <a:gd name="connsiteY2-422" fmla="*/ 1417441 h 3166231"/>
                  <a:gd name="connsiteX3-423" fmla="*/ 1607608 w 3235347"/>
                  <a:gd name="connsiteY3-424" fmla="*/ 121 h 3166231"/>
                  <a:gd name="connsiteX4-425" fmla="*/ 3230668 w 3235347"/>
                  <a:gd name="connsiteY4-426" fmla="*/ 1337431 h 3166231"/>
                  <a:gd name="connsiteX5-427" fmla="*/ 2682028 w 3235347"/>
                  <a:gd name="connsiteY5-428" fmla="*/ 3166231 h 3166231"/>
                  <a:gd name="connsiteX6-429" fmla="*/ 2316268 w 3235347"/>
                  <a:gd name="connsiteY6-430" fmla="*/ 3166231 h 3166231"/>
                  <a:gd name="connsiteX7-431" fmla="*/ 2762038 w 3235347"/>
                  <a:gd name="connsiteY7-432" fmla="*/ 1360291 h 3166231"/>
                  <a:gd name="connsiteX8-433" fmla="*/ 1573318 w 3235347"/>
                  <a:gd name="connsiteY8-434" fmla="*/ 514471 h 3166231"/>
                  <a:gd name="connsiteX9-435" fmla="*/ 487468 w 3235347"/>
                  <a:gd name="connsiteY9-436" fmla="*/ 1360291 h 3166231"/>
                  <a:gd name="connsiteX10-437" fmla="*/ 1024678 w 3235347"/>
                  <a:gd name="connsiteY10-438" fmla="*/ 3154801 h 3166231"/>
                  <a:gd name="connsiteX0-439" fmla="*/ 1024678 w 3235347"/>
                  <a:gd name="connsiteY0-440" fmla="*/ 3154801 h 3166231"/>
                  <a:gd name="connsiteX1-441" fmla="*/ 647488 w 3235347"/>
                  <a:gd name="connsiteY1-442" fmla="*/ 3154801 h 3166231"/>
                  <a:gd name="connsiteX2-443" fmla="*/ 7408 w 3235347"/>
                  <a:gd name="connsiteY2-444" fmla="*/ 1417441 h 3166231"/>
                  <a:gd name="connsiteX3-445" fmla="*/ 1607608 w 3235347"/>
                  <a:gd name="connsiteY3-446" fmla="*/ 121 h 3166231"/>
                  <a:gd name="connsiteX4-447" fmla="*/ 3230668 w 3235347"/>
                  <a:gd name="connsiteY4-448" fmla="*/ 1337431 h 3166231"/>
                  <a:gd name="connsiteX5-449" fmla="*/ 2682028 w 3235347"/>
                  <a:gd name="connsiteY5-450" fmla="*/ 3166231 h 3166231"/>
                  <a:gd name="connsiteX6-451" fmla="*/ 2316268 w 3235347"/>
                  <a:gd name="connsiteY6-452" fmla="*/ 3166231 h 3166231"/>
                  <a:gd name="connsiteX7-453" fmla="*/ 2762038 w 3235347"/>
                  <a:gd name="connsiteY7-454" fmla="*/ 1360291 h 3166231"/>
                  <a:gd name="connsiteX8-455" fmla="*/ 1573318 w 3235347"/>
                  <a:gd name="connsiteY8-456" fmla="*/ 514471 h 3166231"/>
                  <a:gd name="connsiteX9-457" fmla="*/ 487468 w 3235347"/>
                  <a:gd name="connsiteY9-458" fmla="*/ 1360291 h 3166231"/>
                  <a:gd name="connsiteX10-459" fmla="*/ 1024678 w 3235347"/>
                  <a:gd name="connsiteY10-460" fmla="*/ 3154801 h 3166231"/>
                  <a:gd name="connsiteX0-461" fmla="*/ 1024678 w 3235347"/>
                  <a:gd name="connsiteY0-462" fmla="*/ 3154801 h 3166231"/>
                  <a:gd name="connsiteX1-463" fmla="*/ 647488 w 3235347"/>
                  <a:gd name="connsiteY1-464" fmla="*/ 3154801 h 3166231"/>
                  <a:gd name="connsiteX2-465" fmla="*/ 7408 w 3235347"/>
                  <a:gd name="connsiteY2-466" fmla="*/ 1417441 h 3166231"/>
                  <a:gd name="connsiteX3-467" fmla="*/ 1607608 w 3235347"/>
                  <a:gd name="connsiteY3-468" fmla="*/ 121 h 3166231"/>
                  <a:gd name="connsiteX4-469" fmla="*/ 3230668 w 3235347"/>
                  <a:gd name="connsiteY4-470" fmla="*/ 1337431 h 3166231"/>
                  <a:gd name="connsiteX5-471" fmla="*/ 2682028 w 3235347"/>
                  <a:gd name="connsiteY5-472" fmla="*/ 3166231 h 3166231"/>
                  <a:gd name="connsiteX6-473" fmla="*/ 2316268 w 3235347"/>
                  <a:gd name="connsiteY6-474" fmla="*/ 3166231 h 3166231"/>
                  <a:gd name="connsiteX7-475" fmla="*/ 2762038 w 3235347"/>
                  <a:gd name="connsiteY7-476" fmla="*/ 1360291 h 3166231"/>
                  <a:gd name="connsiteX8-477" fmla="*/ 1573318 w 3235347"/>
                  <a:gd name="connsiteY8-478" fmla="*/ 514471 h 3166231"/>
                  <a:gd name="connsiteX9-479" fmla="*/ 487468 w 3235347"/>
                  <a:gd name="connsiteY9-480" fmla="*/ 1360291 h 3166231"/>
                  <a:gd name="connsiteX10-481" fmla="*/ 1024678 w 3235347"/>
                  <a:gd name="connsiteY10-482" fmla="*/ 3154801 h 3166231"/>
                  <a:gd name="connsiteX0-483" fmla="*/ 1024678 w 3235347"/>
                  <a:gd name="connsiteY0-484" fmla="*/ 3154801 h 3166231"/>
                  <a:gd name="connsiteX1-485" fmla="*/ 647488 w 3235347"/>
                  <a:gd name="connsiteY1-486" fmla="*/ 3154801 h 3166231"/>
                  <a:gd name="connsiteX2-487" fmla="*/ 7408 w 3235347"/>
                  <a:gd name="connsiteY2-488" fmla="*/ 1417441 h 3166231"/>
                  <a:gd name="connsiteX3-489" fmla="*/ 1607608 w 3235347"/>
                  <a:gd name="connsiteY3-490" fmla="*/ 121 h 3166231"/>
                  <a:gd name="connsiteX4-491" fmla="*/ 3230668 w 3235347"/>
                  <a:gd name="connsiteY4-492" fmla="*/ 1337431 h 3166231"/>
                  <a:gd name="connsiteX5-493" fmla="*/ 2682028 w 3235347"/>
                  <a:gd name="connsiteY5-494" fmla="*/ 3166231 h 3166231"/>
                  <a:gd name="connsiteX6-495" fmla="*/ 2316268 w 3235347"/>
                  <a:gd name="connsiteY6-496" fmla="*/ 3166231 h 3166231"/>
                  <a:gd name="connsiteX7-497" fmla="*/ 2762038 w 3235347"/>
                  <a:gd name="connsiteY7-498" fmla="*/ 1360291 h 3166231"/>
                  <a:gd name="connsiteX8-499" fmla="*/ 1573318 w 3235347"/>
                  <a:gd name="connsiteY8-500" fmla="*/ 514471 h 3166231"/>
                  <a:gd name="connsiteX9-501" fmla="*/ 487468 w 3235347"/>
                  <a:gd name="connsiteY9-502" fmla="*/ 1360291 h 3166231"/>
                  <a:gd name="connsiteX10-503" fmla="*/ 1024678 w 3235347"/>
                  <a:gd name="connsiteY10-504" fmla="*/ 3154801 h 3166231"/>
                  <a:gd name="connsiteX0-505" fmla="*/ 1024678 w 3235347"/>
                  <a:gd name="connsiteY0-506" fmla="*/ 3154801 h 3166231"/>
                  <a:gd name="connsiteX1-507" fmla="*/ 647488 w 3235347"/>
                  <a:gd name="connsiteY1-508" fmla="*/ 3154801 h 3166231"/>
                  <a:gd name="connsiteX2-509" fmla="*/ 7408 w 3235347"/>
                  <a:gd name="connsiteY2-510" fmla="*/ 1417441 h 3166231"/>
                  <a:gd name="connsiteX3-511" fmla="*/ 1607608 w 3235347"/>
                  <a:gd name="connsiteY3-512" fmla="*/ 121 h 3166231"/>
                  <a:gd name="connsiteX4-513" fmla="*/ 3230668 w 3235347"/>
                  <a:gd name="connsiteY4-514" fmla="*/ 1337431 h 3166231"/>
                  <a:gd name="connsiteX5-515" fmla="*/ 2682028 w 3235347"/>
                  <a:gd name="connsiteY5-516" fmla="*/ 3166231 h 3166231"/>
                  <a:gd name="connsiteX6-517" fmla="*/ 2316268 w 3235347"/>
                  <a:gd name="connsiteY6-518" fmla="*/ 3166231 h 3166231"/>
                  <a:gd name="connsiteX7-519" fmla="*/ 2762038 w 3235347"/>
                  <a:gd name="connsiteY7-520" fmla="*/ 1360291 h 3166231"/>
                  <a:gd name="connsiteX8-521" fmla="*/ 1573318 w 3235347"/>
                  <a:gd name="connsiteY8-522" fmla="*/ 514471 h 3166231"/>
                  <a:gd name="connsiteX9-523" fmla="*/ 487468 w 3235347"/>
                  <a:gd name="connsiteY9-524" fmla="*/ 1360291 h 3166231"/>
                  <a:gd name="connsiteX10-525" fmla="*/ 1024678 w 3235347"/>
                  <a:gd name="connsiteY10-526" fmla="*/ 3154801 h 3166231"/>
                  <a:gd name="connsiteX0-527" fmla="*/ 1024678 w 3235347"/>
                  <a:gd name="connsiteY0-528" fmla="*/ 3154801 h 3166231"/>
                  <a:gd name="connsiteX1-529" fmla="*/ 647488 w 3235347"/>
                  <a:gd name="connsiteY1-530" fmla="*/ 3154801 h 3166231"/>
                  <a:gd name="connsiteX2-531" fmla="*/ 7408 w 3235347"/>
                  <a:gd name="connsiteY2-532" fmla="*/ 1417441 h 3166231"/>
                  <a:gd name="connsiteX3-533" fmla="*/ 1607608 w 3235347"/>
                  <a:gd name="connsiteY3-534" fmla="*/ 121 h 3166231"/>
                  <a:gd name="connsiteX4-535" fmla="*/ 3230668 w 3235347"/>
                  <a:gd name="connsiteY4-536" fmla="*/ 1337431 h 3166231"/>
                  <a:gd name="connsiteX5-537" fmla="*/ 2682028 w 3235347"/>
                  <a:gd name="connsiteY5-538" fmla="*/ 3166231 h 3166231"/>
                  <a:gd name="connsiteX6-539" fmla="*/ 2316268 w 3235347"/>
                  <a:gd name="connsiteY6-540" fmla="*/ 3166231 h 3166231"/>
                  <a:gd name="connsiteX7-541" fmla="*/ 2762038 w 3235347"/>
                  <a:gd name="connsiteY7-542" fmla="*/ 1360291 h 3166231"/>
                  <a:gd name="connsiteX8-543" fmla="*/ 1573318 w 3235347"/>
                  <a:gd name="connsiteY8-544" fmla="*/ 514471 h 3166231"/>
                  <a:gd name="connsiteX9-545" fmla="*/ 487468 w 3235347"/>
                  <a:gd name="connsiteY9-546" fmla="*/ 1360291 h 3166231"/>
                  <a:gd name="connsiteX10-547" fmla="*/ 1024678 w 3235347"/>
                  <a:gd name="connsiteY10-548" fmla="*/ 3154801 h 3166231"/>
                  <a:gd name="connsiteX0-549" fmla="*/ 1024678 w 3235347"/>
                  <a:gd name="connsiteY0-550" fmla="*/ 3154801 h 3166231"/>
                  <a:gd name="connsiteX1-551" fmla="*/ 647488 w 3235347"/>
                  <a:gd name="connsiteY1-552" fmla="*/ 3154801 h 3166231"/>
                  <a:gd name="connsiteX2-553" fmla="*/ 7408 w 3235347"/>
                  <a:gd name="connsiteY2-554" fmla="*/ 1417441 h 3166231"/>
                  <a:gd name="connsiteX3-555" fmla="*/ 1607608 w 3235347"/>
                  <a:gd name="connsiteY3-556" fmla="*/ 121 h 3166231"/>
                  <a:gd name="connsiteX4-557" fmla="*/ 3230668 w 3235347"/>
                  <a:gd name="connsiteY4-558" fmla="*/ 1337431 h 3166231"/>
                  <a:gd name="connsiteX5-559" fmla="*/ 2682028 w 3235347"/>
                  <a:gd name="connsiteY5-560" fmla="*/ 3166231 h 3166231"/>
                  <a:gd name="connsiteX6-561" fmla="*/ 2316268 w 3235347"/>
                  <a:gd name="connsiteY6-562" fmla="*/ 3166231 h 3166231"/>
                  <a:gd name="connsiteX7-563" fmla="*/ 2762038 w 3235347"/>
                  <a:gd name="connsiteY7-564" fmla="*/ 1360291 h 3166231"/>
                  <a:gd name="connsiteX8-565" fmla="*/ 1573318 w 3235347"/>
                  <a:gd name="connsiteY8-566" fmla="*/ 514471 h 3166231"/>
                  <a:gd name="connsiteX9-567" fmla="*/ 487468 w 3235347"/>
                  <a:gd name="connsiteY9-568" fmla="*/ 1360291 h 3166231"/>
                  <a:gd name="connsiteX10-569" fmla="*/ 1024678 w 3235347"/>
                  <a:gd name="connsiteY10-570" fmla="*/ 3154801 h 31662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41" y="connsiteY10-42"/>
                  </a:cxn>
                </a:cxnLst>
                <a:rect l="l" t="t" r="r" b="b"/>
                <a:pathLst>
                  <a:path w="3235347" h="3166231">
                    <a:moveTo>
                      <a:pt x="1024678" y="3154801"/>
                    </a:moveTo>
                    <a:lnTo>
                      <a:pt x="647488" y="3154801"/>
                    </a:lnTo>
                    <a:cubicBezTo>
                      <a:pt x="411268" y="2541391"/>
                      <a:pt x="-64982" y="2179441"/>
                      <a:pt x="7408" y="1417441"/>
                    </a:cubicBezTo>
                    <a:cubicBezTo>
                      <a:pt x="72178" y="773551"/>
                      <a:pt x="617008" y="15361"/>
                      <a:pt x="1607608" y="121"/>
                    </a:cubicBezTo>
                    <a:cubicBezTo>
                      <a:pt x="2594398" y="-11309"/>
                      <a:pt x="3203998" y="788791"/>
                      <a:pt x="3230668" y="1337431"/>
                    </a:cubicBezTo>
                    <a:cubicBezTo>
                      <a:pt x="3276388" y="1969891"/>
                      <a:pt x="2979208" y="2522341"/>
                      <a:pt x="2682028" y="3166231"/>
                    </a:cubicBezTo>
                    <a:lnTo>
                      <a:pt x="2316268" y="3166231"/>
                    </a:lnTo>
                    <a:cubicBezTo>
                      <a:pt x="2293408" y="2621401"/>
                      <a:pt x="2922058" y="1985131"/>
                      <a:pt x="2762038" y="1360291"/>
                    </a:cubicBezTo>
                    <a:cubicBezTo>
                      <a:pt x="2628688" y="872611"/>
                      <a:pt x="2152438" y="510661"/>
                      <a:pt x="1573318" y="514471"/>
                    </a:cubicBezTo>
                    <a:cubicBezTo>
                      <a:pt x="971338" y="533521"/>
                      <a:pt x="517948" y="975481"/>
                      <a:pt x="487468" y="1360291"/>
                    </a:cubicBezTo>
                    <a:cubicBezTo>
                      <a:pt x="415078" y="2198491"/>
                      <a:pt x="982768" y="2613781"/>
                      <a:pt x="1024678" y="3154801"/>
                    </a:cubicBezTo>
                    <a:close/>
                  </a:path>
                </a:pathLst>
              </a:custGeom>
              <a:grpFill/>
              <a:ln>
                <a:noFill/>
              </a:ln>
              <a:effectLst>
                <a:outerShdw blurRad="1016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latin typeface="Open Sans" panose="020B0606030504020204" pitchFamily="34" charset="0"/>
                  <a:cs typeface="Open Sans" panose="020B0606030504020204" pitchFamily="34" charset="0"/>
                </a:endParaRPr>
              </a:p>
            </p:txBody>
          </p:sp>
          <p:sp>
            <p:nvSpPr>
              <p:cNvPr id="67" name="圆角矩形 66"/>
              <p:cNvSpPr/>
              <p:nvPr/>
            </p:nvSpPr>
            <p:spPr>
              <a:xfrm>
                <a:off x="5020558" y="4638071"/>
                <a:ext cx="1943100" cy="400050"/>
              </a:xfrm>
              <a:prstGeom prst="roundRect">
                <a:avLst>
                  <a:gd name="adj" fmla="val 50000"/>
                </a:avLst>
              </a:prstGeom>
              <a:grp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latin typeface="Open Sans" panose="020B0606030504020204" pitchFamily="34" charset="0"/>
                  <a:cs typeface="Open Sans" panose="020B0606030504020204" pitchFamily="34" charset="0"/>
                </a:endParaRPr>
              </a:p>
            </p:txBody>
          </p:sp>
          <p:sp>
            <p:nvSpPr>
              <p:cNvPr id="68" name="圆角矩形 67"/>
              <p:cNvSpPr/>
              <p:nvPr/>
            </p:nvSpPr>
            <p:spPr>
              <a:xfrm>
                <a:off x="4996333" y="5072411"/>
                <a:ext cx="1943100" cy="400050"/>
              </a:xfrm>
              <a:prstGeom prst="roundRect">
                <a:avLst>
                  <a:gd name="adj" fmla="val 50000"/>
                </a:avLst>
              </a:prstGeom>
              <a:grp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latin typeface="Open Sans" panose="020B0606030504020204" pitchFamily="34" charset="0"/>
                  <a:cs typeface="Open Sans" panose="020B0606030504020204" pitchFamily="34" charset="0"/>
                </a:endParaRPr>
              </a:p>
            </p:txBody>
          </p:sp>
          <p:sp>
            <p:nvSpPr>
              <p:cNvPr id="69" name="圆角矩形 68"/>
              <p:cNvSpPr/>
              <p:nvPr/>
            </p:nvSpPr>
            <p:spPr>
              <a:xfrm>
                <a:off x="5101225" y="5506751"/>
                <a:ext cx="1781765" cy="400050"/>
              </a:xfrm>
              <a:prstGeom prst="roundRect">
                <a:avLst>
                  <a:gd name="adj" fmla="val 50000"/>
                </a:avLst>
              </a:prstGeom>
              <a:grpFill/>
              <a:ln>
                <a:noFill/>
              </a:ln>
              <a:effectLst>
                <a:outerShdw blurRad="1016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latin typeface="Open Sans" panose="020B0606030504020204" pitchFamily="34" charset="0"/>
                  <a:cs typeface="Open Sans" panose="020B0606030504020204" pitchFamily="34" charset="0"/>
                </a:endParaRPr>
              </a:p>
            </p:txBody>
          </p:sp>
          <p:sp>
            <p:nvSpPr>
              <p:cNvPr id="70" name="任意多边形 69"/>
              <p:cNvSpPr/>
              <p:nvPr/>
            </p:nvSpPr>
            <p:spPr>
              <a:xfrm>
                <a:off x="5501933" y="5941091"/>
                <a:ext cx="981665" cy="320040"/>
              </a:xfrm>
              <a:custGeom>
                <a:avLst/>
                <a:gdLst>
                  <a:gd name="connsiteX0" fmla="*/ 0 w 981665"/>
                  <a:gd name="connsiteY0" fmla="*/ 0 h 320040"/>
                  <a:gd name="connsiteX1" fmla="*/ 981665 w 981665"/>
                  <a:gd name="connsiteY1" fmla="*/ 0 h 320040"/>
                  <a:gd name="connsiteX2" fmla="*/ 661625 w 981665"/>
                  <a:gd name="connsiteY2" fmla="*/ 320040 h 320040"/>
                  <a:gd name="connsiteX3" fmla="*/ 320040 w 981665"/>
                  <a:gd name="connsiteY3" fmla="*/ 320039 h 320040"/>
                  <a:gd name="connsiteX4" fmla="*/ 6502 w 981665"/>
                  <a:gd name="connsiteY4" fmla="*/ 64498 h 320040"/>
                  <a:gd name="connsiteX5" fmla="*/ 0 w 981665"/>
                  <a:gd name="connsiteY5" fmla="*/ 0 h 320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81665" h="320040">
                    <a:moveTo>
                      <a:pt x="0" y="0"/>
                    </a:moveTo>
                    <a:lnTo>
                      <a:pt x="981665" y="0"/>
                    </a:lnTo>
                    <a:cubicBezTo>
                      <a:pt x="981665" y="176753"/>
                      <a:pt x="838378" y="320040"/>
                      <a:pt x="661625" y="320040"/>
                    </a:cubicBezTo>
                    <a:lnTo>
                      <a:pt x="320040" y="320039"/>
                    </a:lnTo>
                    <a:cubicBezTo>
                      <a:pt x="165381" y="320039"/>
                      <a:pt x="36345" y="210335"/>
                      <a:pt x="6502" y="64498"/>
                    </a:cubicBezTo>
                    <a:lnTo>
                      <a:pt x="0" y="0"/>
                    </a:lnTo>
                    <a:close/>
                  </a:path>
                </a:pathLst>
              </a:custGeom>
              <a:grpFill/>
              <a:ln w="15875">
                <a:no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latin typeface="Open Sans" panose="020B0606030504020204" pitchFamily="34" charset="0"/>
                  <a:cs typeface="Open Sans" panose="020B0606030504020204" pitchFamily="34" charset="0"/>
                </a:endParaRPr>
              </a:p>
            </p:txBody>
          </p:sp>
        </p:grpSp>
        <p:sp>
          <p:nvSpPr>
            <p:cNvPr id="65" name="任意多边形 64"/>
            <p:cNvSpPr/>
            <p:nvPr/>
          </p:nvSpPr>
          <p:spPr>
            <a:xfrm>
              <a:off x="4223045" y="2136513"/>
              <a:ext cx="828291" cy="1264523"/>
            </a:xfrm>
            <a:custGeom>
              <a:avLst/>
              <a:gdLst>
                <a:gd name="connsiteX0" fmla="*/ 596980 w 1230738"/>
                <a:gd name="connsiteY0" fmla="*/ 44562 h 1878925"/>
                <a:gd name="connsiteX1" fmla="*/ 793369 w 1230738"/>
                <a:gd name="connsiteY1" fmla="*/ 240951 h 1878925"/>
                <a:gd name="connsiteX2" fmla="*/ 596980 w 1230738"/>
                <a:gd name="connsiteY2" fmla="*/ 437340 h 1878925"/>
                <a:gd name="connsiteX3" fmla="*/ 400591 w 1230738"/>
                <a:gd name="connsiteY3" fmla="*/ 240951 h 1878925"/>
                <a:gd name="connsiteX4" fmla="*/ 596980 w 1230738"/>
                <a:gd name="connsiteY4" fmla="*/ 44562 h 1878925"/>
                <a:gd name="connsiteX5" fmla="*/ 1169757 w 1230738"/>
                <a:gd name="connsiteY5" fmla="*/ 16353 h 1878925"/>
                <a:gd name="connsiteX6" fmla="*/ 1169758 w 1230738"/>
                <a:gd name="connsiteY6" fmla="*/ 16354 h 1878925"/>
                <a:gd name="connsiteX7" fmla="*/ 1169757 w 1230738"/>
                <a:gd name="connsiteY7" fmla="*/ 16354 h 1878925"/>
                <a:gd name="connsiteX8" fmla="*/ 1123867 w 1230738"/>
                <a:gd name="connsiteY8" fmla="*/ 923 h 1878925"/>
                <a:gd name="connsiteX9" fmla="*/ 1169757 w 1230738"/>
                <a:gd name="connsiteY9" fmla="*/ 16354 h 1878925"/>
                <a:gd name="connsiteX10" fmla="*/ 1206066 w 1230738"/>
                <a:gd name="connsiteY10" fmla="*/ 48380 h 1878925"/>
                <a:gd name="connsiteX11" fmla="*/ 1214384 w 1230738"/>
                <a:gd name="connsiteY11" fmla="*/ 182903 h 1878925"/>
                <a:gd name="connsiteX12" fmla="*/ 890150 w 1230738"/>
                <a:gd name="connsiteY12" fmla="*/ 744492 h 1878925"/>
                <a:gd name="connsiteX13" fmla="*/ 890150 w 1230738"/>
                <a:gd name="connsiteY13" fmla="*/ 1273735 h 1878925"/>
                <a:gd name="connsiteX14" fmla="*/ 867614 w 1230738"/>
                <a:gd name="connsiteY14" fmla="*/ 1273735 h 1878925"/>
                <a:gd name="connsiteX15" fmla="*/ 867614 w 1230738"/>
                <a:gd name="connsiteY15" fmla="*/ 1757002 h 1878925"/>
                <a:gd name="connsiteX16" fmla="*/ 745691 w 1230738"/>
                <a:gd name="connsiteY16" fmla="*/ 1878925 h 1878925"/>
                <a:gd name="connsiteX17" fmla="*/ 745691 w 1230738"/>
                <a:gd name="connsiteY17" fmla="*/ 1878924 h 1878925"/>
                <a:gd name="connsiteX18" fmla="*/ 623768 w 1230738"/>
                <a:gd name="connsiteY18" fmla="*/ 1757001 h 1878925"/>
                <a:gd name="connsiteX19" fmla="*/ 623768 w 1230738"/>
                <a:gd name="connsiteY19" fmla="*/ 1273735 h 1878925"/>
                <a:gd name="connsiteX20" fmla="*/ 572756 w 1230738"/>
                <a:gd name="connsiteY20" fmla="*/ 1273735 h 1878925"/>
                <a:gd name="connsiteX21" fmla="*/ 572756 w 1230738"/>
                <a:gd name="connsiteY21" fmla="*/ 1757002 h 1878925"/>
                <a:gd name="connsiteX22" fmla="*/ 450833 w 1230738"/>
                <a:gd name="connsiteY22" fmla="*/ 1878925 h 1878925"/>
                <a:gd name="connsiteX23" fmla="*/ 450833 w 1230738"/>
                <a:gd name="connsiteY23" fmla="*/ 1878924 h 1878925"/>
                <a:gd name="connsiteX24" fmla="*/ 328909 w 1230738"/>
                <a:gd name="connsiteY24" fmla="*/ 1757001 h 1878925"/>
                <a:gd name="connsiteX25" fmla="*/ 328910 w 1230738"/>
                <a:gd name="connsiteY25" fmla="*/ 1273735 h 1878925"/>
                <a:gd name="connsiteX26" fmla="*/ 304613 w 1230738"/>
                <a:gd name="connsiteY26" fmla="*/ 1273735 h 1878925"/>
                <a:gd name="connsiteX27" fmla="*/ 304613 w 1230738"/>
                <a:gd name="connsiteY27" fmla="*/ 682185 h 1878925"/>
                <a:gd name="connsiteX28" fmla="*/ 16354 w 1230738"/>
                <a:gd name="connsiteY28" fmla="*/ 182904 h 1878925"/>
                <a:gd name="connsiteX29" fmla="*/ 24672 w 1230738"/>
                <a:gd name="connsiteY29" fmla="*/ 48381 h 1878925"/>
                <a:gd name="connsiteX30" fmla="*/ 60981 w 1230738"/>
                <a:gd name="connsiteY30" fmla="*/ 16355 h 1878925"/>
                <a:gd name="connsiteX31" fmla="*/ 106871 w 1230738"/>
                <a:gd name="connsiteY31" fmla="*/ 924 h 1878925"/>
                <a:gd name="connsiteX32" fmla="*/ 227530 w 1230738"/>
                <a:gd name="connsiteY32" fmla="*/ 60982 h 1878925"/>
                <a:gd name="connsiteX33" fmla="*/ 464619 w 1230738"/>
                <a:gd name="connsiteY33" fmla="*/ 471630 h 1878925"/>
                <a:gd name="connsiteX34" fmla="*/ 766118 w 1230738"/>
                <a:gd name="connsiteY34" fmla="*/ 471630 h 1878925"/>
                <a:gd name="connsiteX35" fmla="*/ 1003208 w 1230738"/>
                <a:gd name="connsiteY35" fmla="*/ 60981 h 1878925"/>
                <a:gd name="connsiteX36" fmla="*/ 1123867 w 1230738"/>
                <a:gd name="connsiteY36" fmla="*/ 923 h 187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230738" h="1878925">
                  <a:moveTo>
                    <a:pt x="596980" y="44562"/>
                  </a:moveTo>
                  <a:cubicBezTo>
                    <a:pt x="705443" y="44562"/>
                    <a:pt x="793369" y="132488"/>
                    <a:pt x="793369" y="240951"/>
                  </a:cubicBezTo>
                  <a:cubicBezTo>
                    <a:pt x="793369" y="349414"/>
                    <a:pt x="705443" y="437340"/>
                    <a:pt x="596980" y="437340"/>
                  </a:cubicBezTo>
                  <a:cubicBezTo>
                    <a:pt x="488517" y="437340"/>
                    <a:pt x="400591" y="349414"/>
                    <a:pt x="400591" y="240951"/>
                  </a:cubicBezTo>
                  <a:cubicBezTo>
                    <a:pt x="400591" y="132488"/>
                    <a:pt x="488517" y="44562"/>
                    <a:pt x="596980" y="44562"/>
                  </a:cubicBezTo>
                  <a:close/>
                  <a:moveTo>
                    <a:pt x="1169757" y="16353"/>
                  </a:moveTo>
                  <a:lnTo>
                    <a:pt x="1169758" y="16354"/>
                  </a:lnTo>
                  <a:lnTo>
                    <a:pt x="1169757" y="16354"/>
                  </a:lnTo>
                  <a:close/>
                  <a:moveTo>
                    <a:pt x="1123867" y="923"/>
                  </a:moveTo>
                  <a:lnTo>
                    <a:pt x="1169757" y="16354"/>
                  </a:lnTo>
                  <a:lnTo>
                    <a:pt x="1206066" y="48380"/>
                  </a:lnTo>
                  <a:cubicBezTo>
                    <a:pt x="1234709" y="86289"/>
                    <a:pt x="1239635" y="139168"/>
                    <a:pt x="1214384" y="182903"/>
                  </a:cubicBezTo>
                  <a:lnTo>
                    <a:pt x="890150" y="744492"/>
                  </a:lnTo>
                  <a:lnTo>
                    <a:pt x="890150" y="1273735"/>
                  </a:lnTo>
                  <a:lnTo>
                    <a:pt x="867614" y="1273735"/>
                  </a:lnTo>
                  <a:lnTo>
                    <a:pt x="867614" y="1757002"/>
                  </a:lnTo>
                  <a:cubicBezTo>
                    <a:pt x="867614" y="1824338"/>
                    <a:pt x="813027" y="1878925"/>
                    <a:pt x="745691" y="1878925"/>
                  </a:cubicBezTo>
                  <a:lnTo>
                    <a:pt x="745691" y="1878924"/>
                  </a:lnTo>
                  <a:cubicBezTo>
                    <a:pt x="678355" y="1878924"/>
                    <a:pt x="623768" y="1824337"/>
                    <a:pt x="623768" y="1757001"/>
                  </a:cubicBezTo>
                  <a:lnTo>
                    <a:pt x="623768" y="1273735"/>
                  </a:lnTo>
                  <a:lnTo>
                    <a:pt x="572756" y="1273735"/>
                  </a:lnTo>
                  <a:lnTo>
                    <a:pt x="572756" y="1757002"/>
                  </a:lnTo>
                  <a:cubicBezTo>
                    <a:pt x="572756" y="1824338"/>
                    <a:pt x="518169" y="1878925"/>
                    <a:pt x="450833" y="1878925"/>
                  </a:cubicBezTo>
                  <a:lnTo>
                    <a:pt x="450833" y="1878924"/>
                  </a:lnTo>
                  <a:cubicBezTo>
                    <a:pt x="383496" y="1878924"/>
                    <a:pt x="328909" y="1824337"/>
                    <a:pt x="328909" y="1757001"/>
                  </a:cubicBezTo>
                  <a:lnTo>
                    <a:pt x="328910" y="1273735"/>
                  </a:lnTo>
                  <a:lnTo>
                    <a:pt x="304613" y="1273735"/>
                  </a:lnTo>
                  <a:lnTo>
                    <a:pt x="304613" y="682185"/>
                  </a:lnTo>
                  <a:lnTo>
                    <a:pt x="16354" y="182904"/>
                  </a:lnTo>
                  <a:cubicBezTo>
                    <a:pt x="-8897" y="139169"/>
                    <a:pt x="-3971" y="86290"/>
                    <a:pt x="24672" y="48381"/>
                  </a:cubicBezTo>
                  <a:lnTo>
                    <a:pt x="60981" y="16355"/>
                  </a:lnTo>
                  <a:lnTo>
                    <a:pt x="106871" y="924"/>
                  </a:lnTo>
                  <a:cubicBezTo>
                    <a:pt x="154023" y="-4927"/>
                    <a:pt x="202279" y="17246"/>
                    <a:pt x="227530" y="60982"/>
                  </a:cubicBezTo>
                  <a:lnTo>
                    <a:pt x="464619" y="471630"/>
                  </a:lnTo>
                  <a:lnTo>
                    <a:pt x="766118" y="471630"/>
                  </a:lnTo>
                  <a:lnTo>
                    <a:pt x="1003208" y="60981"/>
                  </a:lnTo>
                  <a:cubicBezTo>
                    <a:pt x="1028459" y="17245"/>
                    <a:pt x="1076715" y="-4928"/>
                    <a:pt x="1123867" y="923"/>
                  </a:cubicBezTo>
                  <a:close/>
                </a:path>
              </a:pathLst>
            </a:custGeom>
            <a:gradFill>
              <a:gsLst>
                <a:gs pos="0">
                  <a:srgbClr val="CDB268"/>
                </a:gs>
                <a:gs pos="100000">
                  <a:srgbClr val="956945"/>
                </a:gs>
              </a:gsLst>
              <a:lin ang="2400000" scaled="0"/>
            </a:gradFill>
            <a:ln w="15875">
              <a:no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latin typeface="Open Sans" panose="020B0606030504020204" pitchFamily="34" charset="0"/>
                <a:cs typeface="Open Sans" panose="020B0606030504020204" pitchFamily="34" charset="0"/>
              </a:endParaRPr>
            </a:p>
          </p:txBody>
        </p:sp>
      </p:grpSp>
      <p:sp>
        <p:nvSpPr>
          <p:cNvPr id="72" name="矩形 71"/>
          <p:cNvSpPr/>
          <p:nvPr/>
        </p:nvSpPr>
        <p:spPr>
          <a:xfrm>
            <a:off x="6077720" y="1819657"/>
            <a:ext cx="2864839" cy="71558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73" name="矩形 72"/>
          <p:cNvSpPr/>
          <p:nvPr/>
        </p:nvSpPr>
        <p:spPr>
          <a:xfrm>
            <a:off x="6077720" y="1592799"/>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74" name="直接连接符 73"/>
          <p:cNvCxnSpPr/>
          <p:nvPr/>
        </p:nvCxnSpPr>
        <p:spPr>
          <a:xfrm>
            <a:off x="6171567" y="1862496"/>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5" name="矩形 74"/>
          <p:cNvSpPr/>
          <p:nvPr/>
        </p:nvSpPr>
        <p:spPr>
          <a:xfrm>
            <a:off x="6076410" y="3497966"/>
            <a:ext cx="2864839" cy="71558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76" name="矩形 75"/>
          <p:cNvSpPr/>
          <p:nvPr/>
        </p:nvSpPr>
        <p:spPr>
          <a:xfrm>
            <a:off x="6076410" y="3271108"/>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77" name="直接连接符 76"/>
          <p:cNvCxnSpPr/>
          <p:nvPr/>
        </p:nvCxnSpPr>
        <p:spPr>
          <a:xfrm>
            <a:off x="6170257" y="3540805"/>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0" name="矩形 79"/>
          <p:cNvSpPr/>
          <p:nvPr/>
        </p:nvSpPr>
        <p:spPr>
          <a:xfrm>
            <a:off x="150874" y="1819656"/>
            <a:ext cx="2864839" cy="715581"/>
          </a:xfrm>
          <a:prstGeom prst="rect">
            <a:avLst/>
          </a:prstGeom>
        </p:spPr>
        <p:txBody>
          <a:bodyPr wrap="square">
            <a:spAutoFit/>
          </a:bodyPr>
          <a:lstStyle/>
          <a:p>
            <a:pPr algn="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81" name="矩形 80"/>
          <p:cNvSpPr/>
          <p:nvPr/>
        </p:nvSpPr>
        <p:spPr>
          <a:xfrm>
            <a:off x="1372314" y="1592798"/>
            <a:ext cx="1643399" cy="253916"/>
          </a:xfrm>
          <a:prstGeom prst="rect">
            <a:avLst/>
          </a:prstGeom>
        </p:spPr>
        <p:txBody>
          <a:bodyPr wrap="none">
            <a:spAutoFit/>
          </a:bodyPr>
          <a:lstStyle/>
          <a:p>
            <a:pPr algn="r"/>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82" name="直接连接符 81"/>
          <p:cNvCxnSpPr/>
          <p:nvPr/>
        </p:nvCxnSpPr>
        <p:spPr>
          <a:xfrm>
            <a:off x="2702180" y="1846714"/>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3001457" y="1636474"/>
            <a:ext cx="168191" cy="168191"/>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
        <p:nvSpPr>
          <p:cNvPr id="87" name="椭圆 86"/>
          <p:cNvSpPr/>
          <p:nvPr/>
        </p:nvSpPr>
        <p:spPr>
          <a:xfrm>
            <a:off x="3001457" y="3383329"/>
            <a:ext cx="168191" cy="168191"/>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
        <p:nvSpPr>
          <p:cNvPr id="88" name="矩形 87"/>
          <p:cNvSpPr/>
          <p:nvPr/>
        </p:nvSpPr>
        <p:spPr>
          <a:xfrm>
            <a:off x="139357" y="3525921"/>
            <a:ext cx="2864839" cy="715581"/>
          </a:xfrm>
          <a:prstGeom prst="rect">
            <a:avLst/>
          </a:prstGeom>
        </p:spPr>
        <p:txBody>
          <a:bodyPr wrap="square">
            <a:spAutoFit/>
          </a:bodyPr>
          <a:lstStyle/>
          <a:p>
            <a:pPr algn="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89" name="矩形 88"/>
          <p:cNvSpPr/>
          <p:nvPr/>
        </p:nvSpPr>
        <p:spPr>
          <a:xfrm>
            <a:off x="1360797" y="3299063"/>
            <a:ext cx="1643399" cy="253916"/>
          </a:xfrm>
          <a:prstGeom prst="rect">
            <a:avLst/>
          </a:prstGeom>
        </p:spPr>
        <p:txBody>
          <a:bodyPr wrap="none">
            <a:spAutoFit/>
          </a:bodyPr>
          <a:lstStyle/>
          <a:p>
            <a:pPr algn="r"/>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90" name="直接连接符 89"/>
          <p:cNvCxnSpPr/>
          <p:nvPr/>
        </p:nvCxnSpPr>
        <p:spPr>
          <a:xfrm>
            <a:off x="2690663" y="3552979"/>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5908219" y="1611544"/>
            <a:ext cx="168191" cy="168191"/>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
        <p:nvSpPr>
          <p:cNvPr id="31" name="椭圆 30"/>
          <p:cNvSpPr/>
          <p:nvPr/>
        </p:nvSpPr>
        <p:spPr>
          <a:xfrm>
            <a:off x="5908219" y="3358399"/>
            <a:ext cx="168191" cy="168191"/>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rgbClr val="C6A864"/>
                </a:solidFill>
                <a:latin typeface="微软雅黑" panose="020B0503020204020204" charset="-122"/>
                <a:ea typeface="微软雅黑" panose="020B0503020204020204" charset="-122"/>
              </a:rPr>
              <a:t>工作总结</a:t>
            </a:r>
            <a:endParaRPr lang="zh-CN" altLang="en-US" sz="1400" dirty="0">
              <a:solidFill>
                <a:srgbClr val="C6A864"/>
              </a:solidFill>
              <a:latin typeface="微软雅黑" panose="020B0503020204020204" charset="-122"/>
              <a:ea typeface="微软雅黑" panose="020B0503020204020204" charset="-122"/>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rgbClr val="C6A864"/>
                </a:solidFill>
                <a:latin typeface="Arial" panose="020B0604020202020204"/>
              </a:rPr>
              <a:t>02</a:t>
            </a:r>
            <a:endParaRPr lang="zh-CN" altLang="en-US" sz="1800">
              <a:solidFill>
                <a:srgbClr val="C6A864"/>
              </a:solidFill>
              <a:latin typeface="Arial" panose="020B0604020202020204"/>
            </a:endParaRPr>
          </a:p>
        </p:txBody>
      </p:sp>
      <p:grpSp>
        <p:nvGrpSpPr>
          <p:cNvPr id="26" name="Group 49"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GrpSpPr/>
          <p:nvPr/>
        </p:nvGrpSpPr>
        <p:grpSpPr>
          <a:xfrm>
            <a:off x="1376646" y="1918994"/>
            <a:ext cx="2019441" cy="2019437"/>
            <a:chOff x="953424" y="1486519"/>
            <a:chExt cx="2228412" cy="2228408"/>
          </a:xfrm>
          <a:solidFill>
            <a:schemeClr val="accent1"/>
          </a:solidFill>
        </p:grpSpPr>
        <p:sp>
          <p:nvSpPr>
            <p:cNvPr id="27" name="Freeform 4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90000"/>
                </a:lnSpc>
                <a:spcBef>
                  <a:spcPct val="0"/>
                </a:spcBef>
                <a:spcAft>
                  <a:spcPct val="35000"/>
                </a:spcAft>
              </a:pPr>
              <a:endParaRPr lang="en-US" sz="3000" kern="1200" dirty="0"/>
            </a:p>
          </p:txBody>
        </p:sp>
        <p:sp>
          <p:nvSpPr>
            <p:cNvPr id="28" name="Oval 48"/>
            <p:cNvSpPr/>
            <p:nvPr/>
          </p:nvSpPr>
          <p:spPr>
            <a:xfrm>
              <a:off x="1376346" y="1909439"/>
              <a:ext cx="1382568" cy="1382568"/>
            </a:xfrm>
            <a:prstGeom prst="ellipse">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dirty="0"/>
            </a:p>
          </p:txBody>
        </p:sp>
      </p:grpSp>
      <p:grpSp>
        <p:nvGrpSpPr>
          <p:cNvPr id="29" name="Group 50"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GrpSpPr/>
          <p:nvPr/>
        </p:nvGrpSpPr>
        <p:grpSpPr>
          <a:xfrm>
            <a:off x="3377182" y="1962260"/>
            <a:ext cx="1401411" cy="1401408"/>
            <a:chOff x="953424" y="1486519"/>
            <a:chExt cx="2228412" cy="2228408"/>
          </a:xfrm>
          <a:solidFill>
            <a:schemeClr val="accent2"/>
          </a:solidFill>
        </p:grpSpPr>
        <p:sp>
          <p:nvSpPr>
            <p:cNvPr id="31" name="Freeform 51"/>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90000"/>
                </a:lnSpc>
                <a:spcBef>
                  <a:spcPct val="0"/>
                </a:spcBef>
                <a:spcAft>
                  <a:spcPct val="35000"/>
                </a:spcAft>
              </a:pPr>
              <a:endParaRPr lang="en-US" sz="3000" kern="1200" dirty="0"/>
            </a:p>
          </p:txBody>
        </p:sp>
        <p:sp>
          <p:nvSpPr>
            <p:cNvPr id="32" name="Oval 52"/>
            <p:cNvSpPr/>
            <p:nvPr/>
          </p:nvSpPr>
          <p:spPr>
            <a:xfrm>
              <a:off x="1376346" y="1909439"/>
              <a:ext cx="1382568" cy="1382568"/>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grpSp>
        <p:nvGrpSpPr>
          <p:cNvPr id="33" name="Group 53"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GrpSpPr/>
          <p:nvPr/>
        </p:nvGrpSpPr>
        <p:grpSpPr>
          <a:xfrm>
            <a:off x="4709637" y="1918994"/>
            <a:ext cx="2019441" cy="2019437"/>
            <a:chOff x="953424" y="1486519"/>
            <a:chExt cx="2228412" cy="2228408"/>
          </a:xfrm>
          <a:solidFill>
            <a:schemeClr val="accent3"/>
          </a:solidFill>
        </p:grpSpPr>
        <p:sp>
          <p:nvSpPr>
            <p:cNvPr id="36" name="Freeform 54"/>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90000"/>
                </a:lnSpc>
                <a:spcBef>
                  <a:spcPct val="0"/>
                </a:spcBef>
                <a:spcAft>
                  <a:spcPct val="35000"/>
                </a:spcAft>
              </a:pPr>
              <a:endParaRPr lang="en-US" sz="3000" kern="1200" dirty="0"/>
            </a:p>
          </p:txBody>
        </p:sp>
        <p:sp>
          <p:nvSpPr>
            <p:cNvPr id="39" name="Oval 55"/>
            <p:cNvSpPr/>
            <p:nvPr/>
          </p:nvSpPr>
          <p:spPr>
            <a:xfrm>
              <a:off x="1376346" y="1909439"/>
              <a:ext cx="1382568" cy="1382568"/>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dirty="0">
                <a:solidFill>
                  <a:schemeClr val="bg1"/>
                </a:solidFill>
              </a:endParaRPr>
            </a:p>
          </p:txBody>
        </p:sp>
      </p:grpSp>
      <p:grpSp>
        <p:nvGrpSpPr>
          <p:cNvPr id="42" name="Group 56"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GrpSpPr/>
          <p:nvPr/>
        </p:nvGrpSpPr>
        <p:grpSpPr>
          <a:xfrm>
            <a:off x="6649336" y="1962260"/>
            <a:ext cx="1401411" cy="1401408"/>
            <a:chOff x="953424" y="1486519"/>
            <a:chExt cx="2228412" cy="2228408"/>
          </a:xfrm>
          <a:solidFill>
            <a:schemeClr val="accent4"/>
          </a:solidFill>
        </p:grpSpPr>
        <p:sp>
          <p:nvSpPr>
            <p:cNvPr id="55" name="Freeform 57"/>
            <p:cNvSpPr/>
            <p:nvPr/>
          </p:nvSpPr>
          <p:spPr>
            <a:xfrm>
              <a:off x="953424" y="1486519"/>
              <a:ext cx="2228412" cy="2228408"/>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90000"/>
                </a:lnSpc>
                <a:spcBef>
                  <a:spcPct val="0"/>
                </a:spcBef>
                <a:spcAft>
                  <a:spcPct val="35000"/>
                </a:spcAft>
              </a:pPr>
              <a:endParaRPr lang="en-US" sz="3000" kern="1200" dirty="0"/>
            </a:p>
          </p:txBody>
        </p:sp>
        <p:sp>
          <p:nvSpPr>
            <p:cNvPr id="56" name="Oval 58"/>
            <p:cNvSpPr/>
            <p:nvPr/>
          </p:nvSpPr>
          <p:spPr>
            <a:xfrm>
              <a:off x="1376346" y="1909439"/>
              <a:ext cx="1382568" cy="1382568"/>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sp>
        <p:nvSpPr>
          <p:cNvPr id="57" name="Arc 61"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SpPr/>
          <p:nvPr/>
        </p:nvSpPr>
        <p:spPr>
          <a:xfrm rot="19051047">
            <a:off x="2561948" y="1812293"/>
            <a:ext cx="1482880" cy="1482880"/>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8" name="Arc 62"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SpPr/>
          <p:nvPr/>
        </p:nvSpPr>
        <p:spPr>
          <a:xfrm rot="19051047">
            <a:off x="5800041" y="1650845"/>
            <a:ext cx="1482880" cy="1482880"/>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9" name="Arc 63"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SpPr/>
          <p:nvPr/>
        </p:nvSpPr>
        <p:spPr>
          <a:xfrm rot="3261709" flipV="1">
            <a:off x="3705710" y="2345470"/>
            <a:ext cx="1482880" cy="1482880"/>
          </a:xfrm>
          <a:prstGeom prst="arc">
            <a:avLst/>
          </a:prstGeom>
          <a:noFill/>
          <a:ln w="28575" cap="flat" cmpd="sng" algn="ctr">
            <a:solidFill>
              <a:srgbClr val="FFFFFF">
                <a:lumMod val="65000"/>
              </a:srgbClr>
            </a:solidFill>
            <a:prstDash val="sysDot"/>
            <a:tailEnd type="stealth"/>
          </a:ln>
          <a:effectLst/>
        </p:spPr>
        <p:txBody>
          <a:bodyPr rtlCol="0" anchor="ctr"/>
          <a:lstStyle/>
          <a:p>
            <a:pPr marL="0" marR="0" lvl="0" indent="0" algn="ctr" defTabSz="1031240" eaLnBrk="1" fontAlgn="auto" latinLnBrk="0" hangingPunct="1">
              <a:lnSpc>
                <a:spcPct val="100000"/>
              </a:lnSpc>
              <a:spcBef>
                <a:spcPts val="0"/>
              </a:spcBef>
              <a:spcAft>
                <a:spcPts val="0"/>
              </a:spcAft>
              <a:buClrTx/>
              <a:buSzTx/>
              <a:buFontTx/>
              <a:buNone/>
              <a:defRPr/>
            </a:pPr>
            <a:endParaRPr kumimoji="0" lang="en-US" sz="2000" b="0" i="0" u="none" strike="noStrike" kern="0" cap="none" spc="0" normalizeH="0" baseline="0" noProof="0">
              <a:ln>
                <a:noFill/>
              </a:ln>
              <a:solidFill>
                <a:srgbClr val="262626"/>
              </a:solidFill>
              <a:effectLst/>
              <a:uLnTx/>
              <a:uFillTx/>
              <a:latin typeface="Arial" panose="020B0604020202020204"/>
            </a:endParaRPr>
          </a:p>
        </p:txBody>
      </p:sp>
      <p:sp>
        <p:nvSpPr>
          <p:cNvPr id="60" name="矩形 59"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SpPr/>
          <p:nvPr/>
        </p:nvSpPr>
        <p:spPr>
          <a:xfrm>
            <a:off x="1268426" y="4134883"/>
            <a:ext cx="2144135" cy="819455"/>
          </a:xfrm>
          <a:prstGeom prst="rect">
            <a:avLst/>
          </a:prstGeom>
        </p:spPr>
        <p:txBody>
          <a:bodyPr wrap="square">
            <a:spAutoFit/>
          </a:bodyPr>
          <a:lstStyle/>
          <a:p>
            <a:pPr algn="ctr" defTabSz="914400">
              <a:lnSpc>
                <a:spcPct val="150000"/>
              </a:lnSpc>
              <a:defRPr/>
            </a:pPr>
            <a:r>
              <a:rPr lang="en-US" altLang="zh-CN" sz="1050" kern="0">
                <a:solidFill>
                  <a:schemeClr val="bg1"/>
                </a:solidFill>
                <a:cs typeface="Arial" panose="020B0604020202020204" pitchFamily="34" charset="0"/>
              </a:rPr>
              <a:t>Lorem ipsum dolor sit amet, consectetuer adipiscing elit. Aenean commodo ligula eget dolor. </a:t>
            </a:r>
          </a:p>
        </p:txBody>
      </p:sp>
      <p:grpSp>
        <p:nvGrpSpPr>
          <p:cNvPr id="68" name="Group 25"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GrpSpPr/>
          <p:nvPr/>
        </p:nvGrpSpPr>
        <p:grpSpPr>
          <a:xfrm>
            <a:off x="3933090" y="2436259"/>
            <a:ext cx="306388" cy="444500"/>
            <a:chOff x="3814763" y="2921000"/>
            <a:chExt cx="306388" cy="444500"/>
          </a:xfrm>
          <a:solidFill>
            <a:schemeClr val="tx1">
              <a:lumMod val="85000"/>
              <a:lumOff val="15000"/>
            </a:schemeClr>
          </a:solidFill>
        </p:grpSpPr>
        <p:sp>
          <p:nvSpPr>
            <p:cNvPr id="69" name="Freeform 24"/>
            <p:cNvSpPr>
              <a:spLocks noEditPoints="1"/>
            </p:cNvSpPr>
            <p:nvPr/>
          </p:nvSpPr>
          <p:spPr bwMode="auto">
            <a:xfrm>
              <a:off x="3814763" y="2921000"/>
              <a:ext cx="306388" cy="444500"/>
            </a:xfrm>
            <a:custGeom>
              <a:avLst/>
              <a:gdLst>
                <a:gd name="T0" fmla="*/ 340 w 398"/>
                <a:gd name="T1" fmla="*/ 0 h 580"/>
                <a:gd name="T2" fmla="*/ 58 w 398"/>
                <a:gd name="T3" fmla="*/ 0 h 580"/>
                <a:gd name="T4" fmla="*/ 0 w 398"/>
                <a:gd name="T5" fmla="*/ 57 h 580"/>
                <a:gd name="T6" fmla="*/ 0 w 398"/>
                <a:gd name="T7" fmla="*/ 523 h 580"/>
                <a:gd name="T8" fmla="*/ 58 w 398"/>
                <a:gd name="T9" fmla="*/ 580 h 580"/>
                <a:gd name="T10" fmla="*/ 340 w 398"/>
                <a:gd name="T11" fmla="*/ 580 h 580"/>
                <a:gd name="T12" fmla="*/ 398 w 398"/>
                <a:gd name="T13" fmla="*/ 523 h 580"/>
                <a:gd name="T14" fmla="*/ 398 w 398"/>
                <a:gd name="T15" fmla="*/ 522 h 580"/>
                <a:gd name="T16" fmla="*/ 398 w 398"/>
                <a:gd name="T17" fmla="*/ 518 h 580"/>
                <a:gd name="T18" fmla="*/ 398 w 398"/>
                <a:gd name="T19" fmla="*/ 57 h 580"/>
                <a:gd name="T20" fmla="*/ 340 w 398"/>
                <a:gd name="T21" fmla="*/ 0 h 580"/>
                <a:gd name="T22" fmla="*/ 172 w 398"/>
                <a:gd name="T23" fmla="*/ 15 h 580"/>
                <a:gd name="T24" fmla="*/ 226 w 398"/>
                <a:gd name="T25" fmla="*/ 15 h 580"/>
                <a:gd name="T26" fmla="*/ 232 w 398"/>
                <a:gd name="T27" fmla="*/ 21 h 580"/>
                <a:gd name="T28" fmla="*/ 226 w 398"/>
                <a:gd name="T29" fmla="*/ 28 h 580"/>
                <a:gd name="T30" fmla="*/ 172 w 398"/>
                <a:gd name="T31" fmla="*/ 28 h 580"/>
                <a:gd name="T32" fmla="*/ 166 w 398"/>
                <a:gd name="T33" fmla="*/ 21 h 580"/>
                <a:gd name="T34" fmla="*/ 172 w 398"/>
                <a:gd name="T35" fmla="*/ 15 h 580"/>
                <a:gd name="T36" fmla="*/ 199 w 398"/>
                <a:gd name="T37" fmla="*/ 561 h 580"/>
                <a:gd name="T38" fmla="*/ 173 w 398"/>
                <a:gd name="T39" fmla="*/ 535 h 580"/>
                <a:gd name="T40" fmla="*/ 199 w 398"/>
                <a:gd name="T41" fmla="*/ 508 h 580"/>
                <a:gd name="T42" fmla="*/ 225 w 398"/>
                <a:gd name="T43" fmla="*/ 535 h 580"/>
                <a:gd name="T44" fmla="*/ 199 w 398"/>
                <a:gd name="T45" fmla="*/ 561 h 580"/>
                <a:gd name="T46" fmla="*/ 356 w 398"/>
                <a:gd name="T47" fmla="*/ 476 h 580"/>
                <a:gd name="T48" fmla="*/ 340 w 398"/>
                <a:gd name="T49" fmla="*/ 491 h 580"/>
                <a:gd name="T50" fmla="*/ 58 w 398"/>
                <a:gd name="T51" fmla="*/ 491 h 580"/>
                <a:gd name="T52" fmla="*/ 42 w 398"/>
                <a:gd name="T53" fmla="*/ 475 h 580"/>
                <a:gd name="T54" fmla="*/ 42 w 398"/>
                <a:gd name="T55" fmla="*/ 63 h 580"/>
                <a:gd name="T56" fmla="*/ 58 w 398"/>
                <a:gd name="T57" fmla="*/ 47 h 580"/>
                <a:gd name="T58" fmla="*/ 340 w 398"/>
                <a:gd name="T59" fmla="*/ 47 h 580"/>
                <a:gd name="T60" fmla="*/ 356 w 398"/>
                <a:gd name="T61" fmla="*/ 63 h 580"/>
                <a:gd name="T62" fmla="*/ 356 w 398"/>
                <a:gd name="T63" fmla="*/ 476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8" h="580">
                  <a:moveTo>
                    <a:pt x="340" y="0"/>
                  </a:moveTo>
                  <a:cubicBezTo>
                    <a:pt x="58" y="0"/>
                    <a:pt x="58" y="0"/>
                    <a:pt x="58" y="0"/>
                  </a:cubicBezTo>
                  <a:cubicBezTo>
                    <a:pt x="26" y="0"/>
                    <a:pt x="0" y="25"/>
                    <a:pt x="0" y="57"/>
                  </a:cubicBezTo>
                  <a:cubicBezTo>
                    <a:pt x="0" y="523"/>
                    <a:pt x="0" y="523"/>
                    <a:pt x="0" y="523"/>
                  </a:cubicBezTo>
                  <a:cubicBezTo>
                    <a:pt x="0" y="555"/>
                    <a:pt x="26" y="580"/>
                    <a:pt x="58" y="580"/>
                  </a:cubicBezTo>
                  <a:cubicBezTo>
                    <a:pt x="340" y="580"/>
                    <a:pt x="340" y="580"/>
                    <a:pt x="340" y="580"/>
                  </a:cubicBezTo>
                  <a:cubicBezTo>
                    <a:pt x="372" y="580"/>
                    <a:pt x="398" y="555"/>
                    <a:pt x="398" y="523"/>
                  </a:cubicBezTo>
                  <a:cubicBezTo>
                    <a:pt x="398" y="522"/>
                    <a:pt x="398" y="522"/>
                    <a:pt x="398" y="522"/>
                  </a:cubicBezTo>
                  <a:cubicBezTo>
                    <a:pt x="398" y="518"/>
                    <a:pt x="398" y="518"/>
                    <a:pt x="398" y="518"/>
                  </a:cubicBezTo>
                  <a:cubicBezTo>
                    <a:pt x="398" y="57"/>
                    <a:pt x="398" y="57"/>
                    <a:pt x="398" y="57"/>
                  </a:cubicBezTo>
                  <a:cubicBezTo>
                    <a:pt x="398" y="25"/>
                    <a:pt x="372" y="0"/>
                    <a:pt x="340" y="0"/>
                  </a:cubicBezTo>
                  <a:close/>
                  <a:moveTo>
                    <a:pt x="172" y="15"/>
                  </a:moveTo>
                  <a:cubicBezTo>
                    <a:pt x="226" y="15"/>
                    <a:pt x="226" y="15"/>
                    <a:pt x="226" y="15"/>
                  </a:cubicBezTo>
                  <a:cubicBezTo>
                    <a:pt x="230" y="15"/>
                    <a:pt x="232" y="18"/>
                    <a:pt x="232" y="21"/>
                  </a:cubicBezTo>
                  <a:cubicBezTo>
                    <a:pt x="232" y="25"/>
                    <a:pt x="230" y="28"/>
                    <a:pt x="226" y="28"/>
                  </a:cubicBezTo>
                  <a:cubicBezTo>
                    <a:pt x="172" y="28"/>
                    <a:pt x="172" y="28"/>
                    <a:pt x="172" y="28"/>
                  </a:cubicBezTo>
                  <a:cubicBezTo>
                    <a:pt x="168" y="28"/>
                    <a:pt x="166" y="25"/>
                    <a:pt x="166" y="21"/>
                  </a:cubicBezTo>
                  <a:cubicBezTo>
                    <a:pt x="166" y="18"/>
                    <a:pt x="168" y="15"/>
                    <a:pt x="172" y="15"/>
                  </a:cubicBezTo>
                  <a:close/>
                  <a:moveTo>
                    <a:pt x="199" y="561"/>
                  </a:moveTo>
                  <a:cubicBezTo>
                    <a:pt x="184" y="561"/>
                    <a:pt x="173" y="549"/>
                    <a:pt x="173" y="535"/>
                  </a:cubicBezTo>
                  <a:cubicBezTo>
                    <a:pt x="173" y="520"/>
                    <a:pt x="184" y="508"/>
                    <a:pt x="199" y="508"/>
                  </a:cubicBezTo>
                  <a:cubicBezTo>
                    <a:pt x="214" y="508"/>
                    <a:pt x="225" y="520"/>
                    <a:pt x="225" y="535"/>
                  </a:cubicBezTo>
                  <a:cubicBezTo>
                    <a:pt x="225" y="549"/>
                    <a:pt x="214" y="561"/>
                    <a:pt x="199" y="561"/>
                  </a:cubicBezTo>
                  <a:close/>
                  <a:moveTo>
                    <a:pt x="356" y="476"/>
                  </a:moveTo>
                  <a:cubicBezTo>
                    <a:pt x="355" y="484"/>
                    <a:pt x="349" y="491"/>
                    <a:pt x="340" y="491"/>
                  </a:cubicBezTo>
                  <a:cubicBezTo>
                    <a:pt x="58" y="491"/>
                    <a:pt x="58" y="491"/>
                    <a:pt x="58" y="491"/>
                  </a:cubicBezTo>
                  <a:cubicBezTo>
                    <a:pt x="49" y="491"/>
                    <a:pt x="42" y="484"/>
                    <a:pt x="42" y="475"/>
                  </a:cubicBezTo>
                  <a:cubicBezTo>
                    <a:pt x="42" y="63"/>
                    <a:pt x="42" y="63"/>
                    <a:pt x="42" y="63"/>
                  </a:cubicBezTo>
                  <a:cubicBezTo>
                    <a:pt x="42" y="54"/>
                    <a:pt x="49" y="47"/>
                    <a:pt x="58" y="47"/>
                  </a:cubicBezTo>
                  <a:cubicBezTo>
                    <a:pt x="340" y="47"/>
                    <a:pt x="340" y="47"/>
                    <a:pt x="340" y="47"/>
                  </a:cubicBezTo>
                  <a:cubicBezTo>
                    <a:pt x="349" y="47"/>
                    <a:pt x="356" y="54"/>
                    <a:pt x="356" y="63"/>
                  </a:cubicBezTo>
                  <a:cubicBezTo>
                    <a:pt x="356" y="476"/>
                    <a:pt x="356" y="476"/>
                    <a:pt x="356" y="476"/>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70" name="Freeform 25"/>
            <p:cNvSpPr/>
            <p:nvPr/>
          </p:nvSpPr>
          <p:spPr bwMode="auto">
            <a:xfrm>
              <a:off x="3903663" y="2998788"/>
              <a:ext cx="128588" cy="96838"/>
            </a:xfrm>
            <a:custGeom>
              <a:avLst/>
              <a:gdLst>
                <a:gd name="T0" fmla="*/ 166 w 166"/>
                <a:gd name="T1" fmla="*/ 62 h 127"/>
                <a:gd name="T2" fmla="*/ 133 w 166"/>
                <a:gd name="T3" fmla="*/ 47 h 127"/>
                <a:gd name="T4" fmla="*/ 0 w 166"/>
                <a:gd name="T5" fmla="*/ 117 h 127"/>
                <a:gd name="T6" fmla="*/ 111 w 166"/>
                <a:gd name="T7" fmla="*/ 37 h 127"/>
                <a:gd name="T8" fmla="*/ 80 w 166"/>
                <a:gd name="T9" fmla="*/ 23 h 127"/>
                <a:gd name="T10" fmla="*/ 143 w 166"/>
                <a:gd name="T11" fmla="*/ 0 h 127"/>
                <a:gd name="T12" fmla="*/ 166 w 166"/>
                <a:gd name="T13" fmla="*/ 62 h 127"/>
              </a:gdLst>
              <a:ahLst/>
              <a:cxnLst>
                <a:cxn ang="0">
                  <a:pos x="T0" y="T1"/>
                </a:cxn>
                <a:cxn ang="0">
                  <a:pos x="T2" y="T3"/>
                </a:cxn>
                <a:cxn ang="0">
                  <a:pos x="T4" y="T5"/>
                </a:cxn>
                <a:cxn ang="0">
                  <a:pos x="T6" y="T7"/>
                </a:cxn>
                <a:cxn ang="0">
                  <a:pos x="T8" y="T9"/>
                </a:cxn>
                <a:cxn ang="0">
                  <a:pos x="T10" y="T11"/>
                </a:cxn>
                <a:cxn ang="0">
                  <a:pos x="T12" y="T13"/>
                </a:cxn>
              </a:cxnLst>
              <a:rect l="0" t="0" r="r" b="b"/>
              <a:pathLst>
                <a:path w="166" h="127">
                  <a:moveTo>
                    <a:pt x="166" y="62"/>
                  </a:moveTo>
                  <a:cubicBezTo>
                    <a:pt x="133" y="47"/>
                    <a:pt x="133" y="47"/>
                    <a:pt x="133" y="47"/>
                  </a:cubicBezTo>
                  <a:cubicBezTo>
                    <a:pt x="95" y="127"/>
                    <a:pt x="0" y="117"/>
                    <a:pt x="0" y="117"/>
                  </a:cubicBezTo>
                  <a:cubicBezTo>
                    <a:pt x="71" y="106"/>
                    <a:pt x="101" y="58"/>
                    <a:pt x="111" y="37"/>
                  </a:cubicBezTo>
                  <a:cubicBezTo>
                    <a:pt x="80" y="23"/>
                    <a:pt x="80" y="23"/>
                    <a:pt x="80" y="23"/>
                  </a:cubicBezTo>
                  <a:cubicBezTo>
                    <a:pt x="143" y="0"/>
                    <a:pt x="143" y="0"/>
                    <a:pt x="143" y="0"/>
                  </a:cubicBezTo>
                  <a:lnTo>
                    <a:pt x="166" y="62"/>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71" name="Freeform 26"/>
            <p:cNvSpPr/>
            <p:nvPr/>
          </p:nvSpPr>
          <p:spPr bwMode="auto">
            <a:xfrm>
              <a:off x="4008438" y="3060700"/>
              <a:ext cx="52388" cy="207963"/>
            </a:xfrm>
            <a:custGeom>
              <a:avLst/>
              <a:gdLst>
                <a:gd name="T0" fmla="*/ 68 w 68"/>
                <a:gd name="T1" fmla="*/ 10 h 271"/>
                <a:gd name="T2" fmla="*/ 68 w 68"/>
                <a:gd name="T3" fmla="*/ 261 h 271"/>
                <a:gd name="T4" fmla="*/ 58 w 68"/>
                <a:gd name="T5" fmla="*/ 271 h 271"/>
                <a:gd name="T6" fmla="*/ 10 w 68"/>
                <a:gd name="T7" fmla="*/ 271 h 271"/>
                <a:gd name="T8" fmla="*/ 0 w 68"/>
                <a:gd name="T9" fmla="*/ 261 h 271"/>
                <a:gd name="T10" fmla="*/ 0 w 68"/>
                <a:gd name="T11" fmla="*/ 10 h 271"/>
                <a:gd name="T12" fmla="*/ 10 w 68"/>
                <a:gd name="T13" fmla="*/ 0 h 271"/>
                <a:gd name="T14" fmla="*/ 58 w 68"/>
                <a:gd name="T15" fmla="*/ 0 h 271"/>
                <a:gd name="T16" fmla="*/ 68 w 68"/>
                <a:gd name="T17" fmla="*/ 1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71">
                  <a:moveTo>
                    <a:pt x="68" y="10"/>
                  </a:moveTo>
                  <a:cubicBezTo>
                    <a:pt x="68" y="261"/>
                    <a:pt x="68" y="261"/>
                    <a:pt x="68" y="261"/>
                  </a:cubicBezTo>
                  <a:cubicBezTo>
                    <a:pt x="68" y="266"/>
                    <a:pt x="64" y="271"/>
                    <a:pt x="58" y="271"/>
                  </a:cubicBezTo>
                  <a:cubicBezTo>
                    <a:pt x="10" y="271"/>
                    <a:pt x="10" y="271"/>
                    <a:pt x="10" y="271"/>
                  </a:cubicBezTo>
                  <a:cubicBezTo>
                    <a:pt x="4" y="271"/>
                    <a:pt x="0" y="266"/>
                    <a:pt x="0" y="261"/>
                  </a:cubicBezTo>
                  <a:cubicBezTo>
                    <a:pt x="0" y="10"/>
                    <a:pt x="0" y="10"/>
                    <a:pt x="0" y="10"/>
                  </a:cubicBezTo>
                  <a:cubicBezTo>
                    <a:pt x="0" y="4"/>
                    <a:pt x="4" y="0"/>
                    <a:pt x="10" y="0"/>
                  </a:cubicBezTo>
                  <a:cubicBezTo>
                    <a:pt x="58" y="0"/>
                    <a:pt x="58" y="0"/>
                    <a:pt x="58" y="0"/>
                  </a:cubicBezTo>
                  <a:cubicBezTo>
                    <a:pt x="64" y="0"/>
                    <a:pt x="68" y="4"/>
                    <a:pt x="68" y="10"/>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72" name="Freeform 27"/>
            <p:cNvSpPr/>
            <p:nvPr/>
          </p:nvSpPr>
          <p:spPr bwMode="auto">
            <a:xfrm>
              <a:off x="3941763" y="3098800"/>
              <a:ext cx="52388" cy="169863"/>
            </a:xfrm>
            <a:custGeom>
              <a:avLst/>
              <a:gdLst>
                <a:gd name="T0" fmla="*/ 68 w 68"/>
                <a:gd name="T1" fmla="*/ 10 h 220"/>
                <a:gd name="T2" fmla="*/ 68 w 68"/>
                <a:gd name="T3" fmla="*/ 210 h 220"/>
                <a:gd name="T4" fmla="*/ 58 w 68"/>
                <a:gd name="T5" fmla="*/ 220 h 220"/>
                <a:gd name="T6" fmla="*/ 10 w 68"/>
                <a:gd name="T7" fmla="*/ 220 h 220"/>
                <a:gd name="T8" fmla="*/ 0 w 68"/>
                <a:gd name="T9" fmla="*/ 210 h 220"/>
                <a:gd name="T10" fmla="*/ 0 w 68"/>
                <a:gd name="T11" fmla="*/ 10 h 220"/>
                <a:gd name="T12" fmla="*/ 10 w 68"/>
                <a:gd name="T13" fmla="*/ 0 h 220"/>
                <a:gd name="T14" fmla="*/ 58 w 68"/>
                <a:gd name="T15" fmla="*/ 0 h 220"/>
                <a:gd name="T16" fmla="*/ 68 w 68"/>
                <a:gd name="T17"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20">
                  <a:moveTo>
                    <a:pt x="68" y="10"/>
                  </a:moveTo>
                  <a:cubicBezTo>
                    <a:pt x="68" y="210"/>
                    <a:pt x="68" y="210"/>
                    <a:pt x="68" y="210"/>
                  </a:cubicBezTo>
                  <a:cubicBezTo>
                    <a:pt x="68" y="215"/>
                    <a:pt x="64" y="220"/>
                    <a:pt x="58" y="220"/>
                  </a:cubicBezTo>
                  <a:cubicBezTo>
                    <a:pt x="10" y="220"/>
                    <a:pt x="10" y="220"/>
                    <a:pt x="10" y="220"/>
                  </a:cubicBezTo>
                  <a:cubicBezTo>
                    <a:pt x="4" y="220"/>
                    <a:pt x="0" y="215"/>
                    <a:pt x="0" y="210"/>
                  </a:cubicBezTo>
                  <a:cubicBezTo>
                    <a:pt x="0" y="10"/>
                    <a:pt x="0" y="10"/>
                    <a:pt x="0" y="10"/>
                  </a:cubicBezTo>
                  <a:cubicBezTo>
                    <a:pt x="0" y="5"/>
                    <a:pt x="4" y="0"/>
                    <a:pt x="10" y="0"/>
                  </a:cubicBezTo>
                  <a:cubicBezTo>
                    <a:pt x="58" y="0"/>
                    <a:pt x="58" y="0"/>
                    <a:pt x="58" y="0"/>
                  </a:cubicBezTo>
                  <a:cubicBezTo>
                    <a:pt x="64" y="0"/>
                    <a:pt x="68" y="5"/>
                    <a:pt x="68" y="10"/>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73" name="Freeform 28"/>
            <p:cNvSpPr/>
            <p:nvPr/>
          </p:nvSpPr>
          <p:spPr bwMode="auto">
            <a:xfrm>
              <a:off x="3875088" y="3138488"/>
              <a:ext cx="53975" cy="130175"/>
            </a:xfrm>
            <a:custGeom>
              <a:avLst/>
              <a:gdLst>
                <a:gd name="T0" fmla="*/ 69 w 69"/>
                <a:gd name="T1" fmla="*/ 10 h 168"/>
                <a:gd name="T2" fmla="*/ 69 w 69"/>
                <a:gd name="T3" fmla="*/ 158 h 168"/>
                <a:gd name="T4" fmla="*/ 58 w 69"/>
                <a:gd name="T5" fmla="*/ 168 h 168"/>
                <a:gd name="T6" fmla="*/ 10 w 69"/>
                <a:gd name="T7" fmla="*/ 168 h 168"/>
                <a:gd name="T8" fmla="*/ 0 w 69"/>
                <a:gd name="T9" fmla="*/ 158 h 168"/>
                <a:gd name="T10" fmla="*/ 0 w 69"/>
                <a:gd name="T11" fmla="*/ 10 h 168"/>
                <a:gd name="T12" fmla="*/ 10 w 69"/>
                <a:gd name="T13" fmla="*/ 0 h 168"/>
                <a:gd name="T14" fmla="*/ 58 w 69"/>
                <a:gd name="T15" fmla="*/ 0 h 168"/>
                <a:gd name="T16" fmla="*/ 69 w 69"/>
                <a:gd name="T17" fmla="*/ 1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168">
                  <a:moveTo>
                    <a:pt x="69" y="10"/>
                  </a:moveTo>
                  <a:cubicBezTo>
                    <a:pt x="69" y="158"/>
                    <a:pt x="69" y="158"/>
                    <a:pt x="69" y="158"/>
                  </a:cubicBezTo>
                  <a:cubicBezTo>
                    <a:pt x="69" y="163"/>
                    <a:pt x="64" y="168"/>
                    <a:pt x="58" y="168"/>
                  </a:cubicBezTo>
                  <a:cubicBezTo>
                    <a:pt x="10" y="168"/>
                    <a:pt x="10" y="168"/>
                    <a:pt x="10" y="168"/>
                  </a:cubicBezTo>
                  <a:cubicBezTo>
                    <a:pt x="4" y="168"/>
                    <a:pt x="0" y="163"/>
                    <a:pt x="0" y="158"/>
                  </a:cubicBezTo>
                  <a:cubicBezTo>
                    <a:pt x="0" y="10"/>
                    <a:pt x="0" y="10"/>
                    <a:pt x="0" y="10"/>
                  </a:cubicBezTo>
                  <a:cubicBezTo>
                    <a:pt x="0" y="4"/>
                    <a:pt x="4" y="0"/>
                    <a:pt x="10" y="0"/>
                  </a:cubicBezTo>
                  <a:cubicBezTo>
                    <a:pt x="58" y="0"/>
                    <a:pt x="58" y="0"/>
                    <a:pt x="58" y="0"/>
                  </a:cubicBezTo>
                  <a:cubicBezTo>
                    <a:pt x="64" y="0"/>
                    <a:pt x="69" y="4"/>
                    <a:pt x="69" y="10"/>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grpSp>
      <p:grpSp>
        <p:nvGrpSpPr>
          <p:cNvPr id="74" name="Group 35"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GrpSpPr/>
          <p:nvPr/>
        </p:nvGrpSpPr>
        <p:grpSpPr>
          <a:xfrm>
            <a:off x="5452131" y="2674518"/>
            <a:ext cx="562385" cy="473252"/>
            <a:chOff x="4605338" y="3814763"/>
            <a:chExt cx="420688" cy="354013"/>
          </a:xfrm>
          <a:solidFill>
            <a:schemeClr val="tx1">
              <a:lumMod val="85000"/>
              <a:lumOff val="15000"/>
            </a:schemeClr>
          </a:solidFill>
        </p:grpSpPr>
        <p:sp>
          <p:nvSpPr>
            <p:cNvPr id="75"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76"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77"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78"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79"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80"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81"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82"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grpSp>
      <p:grpSp>
        <p:nvGrpSpPr>
          <p:cNvPr id="83" name="Group 44"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GrpSpPr/>
          <p:nvPr/>
        </p:nvGrpSpPr>
        <p:grpSpPr>
          <a:xfrm>
            <a:off x="7169914" y="2458970"/>
            <a:ext cx="357188" cy="407988"/>
            <a:chOff x="3789363" y="3787775"/>
            <a:chExt cx="357188" cy="407988"/>
          </a:xfrm>
          <a:solidFill>
            <a:schemeClr val="tx1">
              <a:lumMod val="85000"/>
              <a:lumOff val="15000"/>
            </a:schemeClr>
          </a:solidFill>
        </p:grpSpPr>
        <p:sp>
          <p:nvSpPr>
            <p:cNvPr id="84"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85"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86"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87"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88"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89"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90"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91"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92"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93"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94"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95"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96"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97"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98"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99"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100"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101"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102"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103"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104"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105"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106"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107"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grpSp>
      <p:grpSp>
        <p:nvGrpSpPr>
          <p:cNvPr id="108" name="Group 242"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GrpSpPr/>
          <p:nvPr/>
        </p:nvGrpSpPr>
        <p:grpSpPr>
          <a:xfrm>
            <a:off x="2048160" y="2612882"/>
            <a:ext cx="668508" cy="509679"/>
            <a:chOff x="2908300" y="2946400"/>
            <a:chExt cx="447675" cy="341313"/>
          </a:xfrm>
          <a:solidFill>
            <a:schemeClr val="tx1">
              <a:lumMod val="85000"/>
              <a:lumOff val="15000"/>
            </a:schemeClr>
          </a:solidFill>
        </p:grpSpPr>
        <p:sp>
          <p:nvSpPr>
            <p:cNvPr id="109"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sp>
          <p:nvSpPr>
            <p:cNvPr id="110"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charset="-122"/>
                <a:ea typeface="Microsoft YaHei UI" panose="020B0503020204020204" charset="-122"/>
              </a:endParaRPr>
            </a:p>
          </p:txBody>
        </p:sp>
      </p:grpSp>
      <p:sp>
        <p:nvSpPr>
          <p:cNvPr id="111" name="矩形 110"/>
          <p:cNvSpPr/>
          <p:nvPr/>
        </p:nvSpPr>
        <p:spPr>
          <a:xfrm>
            <a:off x="1516707" y="3938430"/>
            <a:ext cx="1643399" cy="253916"/>
          </a:xfrm>
          <a:prstGeom prst="rect">
            <a:avLst/>
          </a:prstGeom>
        </p:spPr>
        <p:txBody>
          <a:bodyPr wrap="none">
            <a:spAutoFit/>
          </a:bodyPr>
          <a:lstStyle/>
          <a:p>
            <a:pPr algn="ctr"/>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112" name="直接连接符 111"/>
          <p:cNvCxnSpPr/>
          <p:nvPr/>
        </p:nvCxnSpPr>
        <p:spPr>
          <a:xfrm>
            <a:off x="2231250" y="4207142"/>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3" name="矩形 112"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SpPr/>
          <p:nvPr/>
        </p:nvSpPr>
        <p:spPr>
          <a:xfrm>
            <a:off x="3054697" y="1150057"/>
            <a:ext cx="2144135" cy="819455"/>
          </a:xfrm>
          <a:prstGeom prst="rect">
            <a:avLst/>
          </a:prstGeom>
        </p:spPr>
        <p:txBody>
          <a:bodyPr wrap="square">
            <a:spAutoFit/>
          </a:bodyPr>
          <a:lstStyle/>
          <a:p>
            <a:pPr algn="ctr" defTabSz="914400">
              <a:lnSpc>
                <a:spcPct val="150000"/>
              </a:lnSpc>
              <a:defRPr/>
            </a:pPr>
            <a:r>
              <a:rPr lang="en-US" altLang="zh-CN" sz="1050" kern="0">
                <a:solidFill>
                  <a:schemeClr val="bg1"/>
                </a:solidFill>
                <a:cs typeface="Arial" panose="020B0604020202020204" pitchFamily="34" charset="0"/>
              </a:rPr>
              <a:t>Lorem ipsum dolor sit amet, consectetuer adipiscing elit. Aenean commodo ligula eget dolor. </a:t>
            </a:r>
          </a:p>
        </p:txBody>
      </p:sp>
      <p:sp>
        <p:nvSpPr>
          <p:cNvPr id="114" name="矩形 113"/>
          <p:cNvSpPr/>
          <p:nvPr/>
        </p:nvSpPr>
        <p:spPr>
          <a:xfrm>
            <a:off x="3302978" y="953604"/>
            <a:ext cx="1643399" cy="253916"/>
          </a:xfrm>
          <a:prstGeom prst="rect">
            <a:avLst/>
          </a:prstGeom>
        </p:spPr>
        <p:txBody>
          <a:bodyPr wrap="none">
            <a:spAutoFit/>
          </a:bodyPr>
          <a:lstStyle/>
          <a:p>
            <a:pPr algn="ctr"/>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115" name="直接连接符 114"/>
          <p:cNvCxnSpPr/>
          <p:nvPr/>
        </p:nvCxnSpPr>
        <p:spPr>
          <a:xfrm>
            <a:off x="4017521" y="1222316"/>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6" name="矩形 115"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SpPr/>
          <p:nvPr/>
        </p:nvSpPr>
        <p:spPr>
          <a:xfrm>
            <a:off x="4662126" y="4121336"/>
            <a:ext cx="2144135" cy="819455"/>
          </a:xfrm>
          <a:prstGeom prst="rect">
            <a:avLst/>
          </a:prstGeom>
        </p:spPr>
        <p:txBody>
          <a:bodyPr wrap="square">
            <a:spAutoFit/>
          </a:bodyPr>
          <a:lstStyle/>
          <a:p>
            <a:pPr algn="ctr" defTabSz="914400">
              <a:lnSpc>
                <a:spcPct val="150000"/>
              </a:lnSpc>
              <a:defRPr/>
            </a:pPr>
            <a:r>
              <a:rPr lang="en-US" altLang="zh-CN" sz="1050" kern="0">
                <a:solidFill>
                  <a:schemeClr val="bg1"/>
                </a:solidFill>
                <a:cs typeface="Arial" panose="020B0604020202020204" pitchFamily="34" charset="0"/>
              </a:rPr>
              <a:t>Lorem ipsum dolor sit amet, consectetuer adipiscing elit. Aenean commodo ligula eget dolor. </a:t>
            </a:r>
          </a:p>
        </p:txBody>
      </p:sp>
      <p:sp>
        <p:nvSpPr>
          <p:cNvPr id="117" name="矩形 116"/>
          <p:cNvSpPr/>
          <p:nvPr/>
        </p:nvSpPr>
        <p:spPr>
          <a:xfrm>
            <a:off x="4910407" y="3924883"/>
            <a:ext cx="1643399" cy="253916"/>
          </a:xfrm>
          <a:prstGeom prst="rect">
            <a:avLst/>
          </a:prstGeom>
        </p:spPr>
        <p:txBody>
          <a:bodyPr wrap="none">
            <a:spAutoFit/>
          </a:bodyPr>
          <a:lstStyle/>
          <a:p>
            <a:pPr algn="ctr"/>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118" name="直接连接符 117"/>
          <p:cNvCxnSpPr/>
          <p:nvPr/>
        </p:nvCxnSpPr>
        <p:spPr>
          <a:xfrm>
            <a:off x="5624950" y="4193595"/>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9" name="矩形 118" descr="e7d195523061f1c09e9d68d7cf438b91ef959ecb14fc25d26BBA7F7DBC18E55DFF4014AF651F0BF2569D4B6C1DA7F1A4683A481403BD872FC687266AD13265C1DE7C373772FD8728ABDD69ADD03BFF5BE2862BC891DBB79EDA5EC6AB94CEBF90BB9D130BA0127F09EC8A07211E2FEF95E7943F3DE3248CA114C4C742E7B12E00857F8A8442F66718DAE26259F7AA66D8"/>
          <p:cNvSpPr/>
          <p:nvPr/>
        </p:nvSpPr>
        <p:spPr>
          <a:xfrm>
            <a:off x="6267709" y="1242445"/>
            <a:ext cx="2144135" cy="819455"/>
          </a:xfrm>
          <a:prstGeom prst="rect">
            <a:avLst/>
          </a:prstGeom>
        </p:spPr>
        <p:txBody>
          <a:bodyPr wrap="square">
            <a:spAutoFit/>
          </a:bodyPr>
          <a:lstStyle/>
          <a:p>
            <a:pPr algn="ctr" defTabSz="914400">
              <a:lnSpc>
                <a:spcPct val="150000"/>
              </a:lnSpc>
              <a:defRPr/>
            </a:pPr>
            <a:r>
              <a:rPr lang="en-US" altLang="zh-CN" sz="1050" kern="0">
                <a:solidFill>
                  <a:schemeClr val="bg1"/>
                </a:solidFill>
                <a:cs typeface="Arial" panose="020B0604020202020204" pitchFamily="34" charset="0"/>
              </a:rPr>
              <a:t>Lorem ipsum dolor sit amet, consectetuer adipiscing elit. Aenean commodo ligula eget dolor. </a:t>
            </a:r>
          </a:p>
        </p:txBody>
      </p:sp>
      <p:sp>
        <p:nvSpPr>
          <p:cNvPr id="120" name="矩形 119"/>
          <p:cNvSpPr/>
          <p:nvPr/>
        </p:nvSpPr>
        <p:spPr>
          <a:xfrm>
            <a:off x="6515990" y="1045992"/>
            <a:ext cx="1643399" cy="253916"/>
          </a:xfrm>
          <a:prstGeom prst="rect">
            <a:avLst/>
          </a:prstGeom>
        </p:spPr>
        <p:txBody>
          <a:bodyPr wrap="none">
            <a:spAutoFit/>
          </a:bodyPr>
          <a:lstStyle/>
          <a:p>
            <a:pPr algn="ctr"/>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121" name="直接连接符 120"/>
          <p:cNvCxnSpPr/>
          <p:nvPr/>
        </p:nvCxnSpPr>
        <p:spPr>
          <a:xfrm>
            <a:off x="7230533" y="1314704"/>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rgbClr val="C6A864"/>
                </a:solidFill>
                <a:latin typeface="微软雅黑" panose="020B0503020204020204" charset="-122"/>
                <a:ea typeface="微软雅黑" panose="020B0503020204020204" charset="-122"/>
              </a:rPr>
              <a:t>工作总结</a:t>
            </a:r>
            <a:endParaRPr lang="zh-CN" altLang="en-US" sz="1400" dirty="0">
              <a:solidFill>
                <a:srgbClr val="C6A864"/>
              </a:solidFill>
              <a:latin typeface="微软雅黑" panose="020B0503020204020204" charset="-122"/>
              <a:ea typeface="微软雅黑" panose="020B0503020204020204" charset="-122"/>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rgbClr val="C6A864"/>
                </a:solidFill>
                <a:latin typeface="Arial" panose="020B0604020202020204"/>
              </a:rPr>
              <a:t>02</a:t>
            </a:r>
            <a:endParaRPr lang="zh-CN" altLang="en-US" sz="1800">
              <a:solidFill>
                <a:srgbClr val="C6A864"/>
              </a:solidFill>
              <a:latin typeface="Arial" panose="020B0604020202020204"/>
            </a:endParaRPr>
          </a:p>
        </p:txBody>
      </p:sp>
      <p:sp>
        <p:nvSpPr>
          <p:cNvPr id="57" name="矩形 56"/>
          <p:cNvSpPr/>
          <p:nvPr/>
        </p:nvSpPr>
        <p:spPr>
          <a:xfrm>
            <a:off x="918364" y="1629536"/>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58" name="矩形 57"/>
          <p:cNvSpPr/>
          <p:nvPr/>
        </p:nvSpPr>
        <p:spPr>
          <a:xfrm>
            <a:off x="918364" y="1402678"/>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59" name="直接连接符 58"/>
          <p:cNvCxnSpPr/>
          <p:nvPr/>
        </p:nvCxnSpPr>
        <p:spPr>
          <a:xfrm>
            <a:off x="1012211" y="1672375"/>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900743" y="2722189"/>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62" name="矩形 61"/>
          <p:cNvSpPr/>
          <p:nvPr/>
        </p:nvSpPr>
        <p:spPr>
          <a:xfrm>
            <a:off x="900743" y="2495331"/>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63" name="直接连接符 62"/>
          <p:cNvCxnSpPr/>
          <p:nvPr/>
        </p:nvCxnSpPr>
        <p:spPr>
          <a:xfrm>
            <a:off x="994590" y="2765028"/>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918364" y="3817645"/>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65" name="矩形 64"/>
          <p:cNvSpPr/>
          <p:nvPr/>
        </p:nvSpPr>
        <p:spPr>
          <a:xfrm>
            <a:off x="918364" y="3590787"/>
            <a:ext cx="1643399" cy="253916"/>
          </a:xfrm>
          <a:prstGeom prst="rect">
            <a:avLst/>
          </a:prstGeom>
        </p:spPr>
        <p:txBody>
          <a:bodyPr wrap="none">
            <a:spAutoFit/>
          </a:bodyPr>
          <a:lstStyle/>
          <a:p>
            <a:r>
              <a:rPr lang="en-US" altLang="zh-CN" sz="1050" smtClean="0">
                <a:solidFill>
                  <a:schemeClr val="accent1"/>
                </a:solidFill>
                <a:latin typeface="+mj-lt"/>
              </a:rPr>
              <a:t>LOREM IPSUM DOLOR</a:t>
            </a:r>
            <a:endParaRPr lang="zh-CN" altLang="en-US" sz="900">
              <a:solidFill>
                <a:schemeClr val="accent1"/>
              </a:solidFill>
              <a:latin typeface="+mj-lt"/>
            </a:endParaRPr>
          </a:p>
        </p:txBody>
      </p:sp>
      <p:cxnSp>
        <p:nvCxnSpPr>
          <p:cNvPr id="66" name="直接连接符 65"/>
          <p:cNvCxnSpPr/>
          <p:nvPr/>
        </p:nvCxnSpPr>
        <p:spPr>
          <a:xfrm>
            <a:off x="1012211" y="3860484"/>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87338" y="1501731"/>
            <a:ext cx="562131" cy="562131"/>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287338" y="2587525"/>
            <a:ext cx="562131" cy="562131"/>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287338" y="3673319"/>
            <a:ext cx="562131" cy="562131"/>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占位符 24"/>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5553856" y="-4599"/>
            <a:ext cx="3590144" cy="5144450"/>
          </a:xfrm>
        </p:spPr>
      </p:pic>
      <p:sp>
        <p:nvSpPr>
          <p:cNvPr id="19" name="AutoShape 59"/>
          <p:cNvSpPr/>
          <p:nvPr/>
        </p:nvSpPr>
        <p:spPr bwMode="auto">
          <a:xfrm>
            <a:off x="359359" y="1603408"/>
            <a:ext cx="360362" cy="35877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accent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nvGrpSpPr>
          <p:cNvPr id="20" name="Group 112"/>
          <p:cNvGrpSpPr/>
          <p:nvPr/>
        </p:nvGrpSpPr>
        <p:grpSpPr>
          <a:xfrm>
            <a:off x="388513" y="2700058"/>
            <a:ext cx="359779" cy="337063"/>
            <a:chOff x="5368132" y="3540125"/>
            <a:chExt cx="465138" cy="435769"/>
          </a:xfrm>
          <a:solidFill>
            <a:schemeClr val="accent1"/>
          </a:solidFill>
        </p:grpSpPr>
        <p:sp>
          <p:nvSpPr>
            <p:cNvPr id="22"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
          <p:nvSpPr>
            <p:cNvPr id="23"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grpSp>
      <p:sp>
        <p:nvSpPr>
          <p:cNvPr id="24" name="AutoShape 112"/>
          <p:cNvSpPr/>
          <p:nvPr/>
        </p:nvSpPr>
        <p:spPr bwMode="auto">
          <a:xfrm>
            <a:off x="387929" y="3774996"/>
            <a:ext cx="360363" cy="358775"/>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algn="ctr" defTabSz="228600">
              <a:defRPr/>
            </a:pPr>
            <a:endParaRPr lang="en-US" sz="1500" kern="0">
              <a:solidFill>
                <a:srgbClr val="FFFFFF"/>
              </a:solidFill>
              <a:effectLst>
                <a:outerShdw blurRad="38100" dist="38100" dir="2700000" algn="tl">
                  <a:srgbClr val="000000"/>
                </a:outerShdw>
              </a:effectLst>
              <a:latin typeface="Gill Sans" charset="0"/>
              <a:ea typeface="宋体" panose="02010600030101010101" pitchFamily="2" charset="-122"/>
              <a:sym typeface="Gill Sans"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rgbClr val="C6A864"/>
                </a:solidFill>
                <a:latin typeface="微软雅黑" panose="020B0503020204020204" charset="-122"/>
                <a:ea typeface="微软雅黑" panose="020B0503020204020204" charset="-122"/>
              </a:rPr>
              <a:t>工作总结</a:t>
            </a:r>
            <a:endParaRPr lang="zh-CN" altLang="en-US" sz="1400" dirty="0">
              <a:solidFill>
                <a:srgbClr val="C6A864"/>
              </a:solidFill>
              <a:latin typeface="微软雅黑" panose="020B0503020204020204" charset="-122"/>
              <a:ea typeface="微软雅黑" panose="020B0503020204020204" charset="-122"/>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solidFill>
                  <a:srgbClr val="C6A864"/>
                </a:solidFill>
                <a:latin typeface="Arial" panose="020B0604020202020204"/>
              </a:rPr>
              <a:t>02</a:t>
            </a:r>
            <a:endParaRPr lang="zh-CN" altLang="en-US" sz="1800">
              <a:solidFill>
                <a:srgbClr val="C6A864"/>
              </a:solidFill>
              <a:latin typeface="Arial" panose="020B0604020202020204"/>
            </a:endParaRPr>
          </a:p>
        </p:txBody>
      </p:sp>
      <p:sp>
        <p:nvSpPr>
          <p:cNvPr id="26" name="矩形 25"/>
          <p:cNvSpPr/>
          <p:nvPr/>
        </p:nvSpPr>
        <p:spPr>
          <a:xfrm>
            <a:off x="3839304" y="1899164"/>
            <a:ext cx="5304696" cy="577081"/>
          </a:xfrm>
          <a:prstGeom prst="rect">
            <a:avLst/>
          </a:prstGeom>
        </p:spPr>
        <p:txBody>
          <a:bodyPr wrap="square">
            <a:spAutoFit/>
          </a:bodyPr>
          <a:lstStyle/>
          <a:p>
            <a:pPr>
              <a:lnSpc>
                <a:spcPct val="150000"/>
              </a:lnSpc>
            </a:pPr>
            <a:r>
              <a:rPr lang="en-US" altLang="zh-CN" sz="1050">
                <a:solidFill>
                  <a:schemeClr val="bg1"/>
                </a:solidFill>
                <a:ea typeface="华文细黑" panose="02010600040101010101" pitchFamily="2" charset="-122"/>
              </a:rPr>
              <a:t>Lorem ipsum dolor sit amet, consectetur adipiscing elit. Donec luctus nibh sit amet </a:t>
            </a:r>
            <a:r>
              <a:rPr lang="en-US" altLang="zh-CN" sz="1050" smtClean="0">
                <a:solidFill>
                  <a:schemeClr val="bg1"/>
                </a:solidFill>
                <a:ea typeface="华文细黑" panose="02010600040101010101" pitchFamily="2" charset="-122"/>
              </a:rPr>
              <a:t>sem. Lorem ipsum dolor sit amet, consectetur adipiscing elit. Donec luctus nibh sit amet sem. </a:t>
            </a:r>
            <a:endParaRPr lang="zh-CN" altLang="en-US" sz="1050" smtClean="0">
              <a:solidFill>
                <a:schemeClr val="bg1"/>
              </a:solidFill>
              <a:ea typeface="华文细黑" panose="02010600040101010101" pitchFamily="2" charset="-122"/>
            </a:endParaRPr>
          </a:p>
        </p:txBody>
      </p:sp>
      <p:sp>
        <p:nvSpPr>
          <p:cNvPr id="27" name="文本框 5"/>
          <p:cNvSpPr txBox="1">
            <a:spLocks noChangeArrowheads="1"/>
          </p:cNvSpPr>
          <p:nvPr/>
        </p:nvSpPr>
        <p:spPr bwMode="auto">
          <a:xfrm>
            <a:off x="3839304" y="1539334"/>
            <a:ext cx="223758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charset="0"/>
                <a:ea typeface="方正宋刻本秀楷简体" panose="02000000000000000000" pitchFamily="2" charset="-122"/>
              </a:defRPr>
            </a:lvl1pPr>
            <a:lvl2pPr marL="742950" indent="-285750">
              <a:defRPr sz="1300">
                <a:solidFill>
                  <a:schemeClr val="tx1"/>
                </a:solidFill>
                <a:latin typeface="Calibri Light" panose="020F0302020204030204" charset="0"/>
                <a:ea typeface="方正宋刻本秀楷简体" panose="02000000000000000000" pitchFamily="2" charset="-122"/>
              </a:defRPr>
            </a:lvl2pPr>
            <a:lvl3pPr marL="1143000" indent="-228600">
              <a:defRPr sz="1300">
                <a:solidFill>
                  <a:schemeClr val="tx1"/>
                </a:solidFill>
                <a:latin typeface="Calibri Light" panose="020F0302020204030204" charset="0"/>
                <a:ea typeface="方正宋刻本秀楷简体" panose="02000000000000000000" pitchFamily="2" charset="-122"/>
              </a:defRPr>
            </a:lvl3pPr>
            <a:lvl4pPr marL="1600200" indent="-228600">
              <a:defRPr sz="1300">
                <a:solidFill>
                  <a:schemeClr val="tx1"/>
                </a:solidFill>
                <a:latin typeface="Calibri Light" panose="020F0302020204030204" charset="0"/>
                <a:ea typeface="方正宋刻本秀楷简体" panose="02000000000000000000" pitchFamily="2" charset="-122"/>
              </a:defRPr>
            </a:lvl4pPr>
            <a:lvl5pPr marL="2057400" indent="-228600">
              <a:defRPr sz="1300">
                <a:solidFill>
                  <a:schemeClr val="tx1"/>
                </a:solidFill>
                <a:latin typeface="Calibri Light" panose="020F030202020403020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9pPr>
          </a:lstStyle>
          <a:p>
            <a:pPr fontAlgn="base">
              <a:spcBef>
                <a:spcPct val="0"/>
              </a:spcBef>
              <a:spcAft>
                <a:spcPct val="0"/>
              </a:spcAft>
              <a:defRPr/>
            </a:pPr>
            <a:r>
              <a:rPr lang="zh-CN" altLang="en-US" sz="2000" dirty="0" smtClean="0">
                <a:solidFill>
                  <a:schemeClr val="accent1"/>
                </a:solidFill>
                <a:latin typeface="+mn-ea"/>
                <a:ea typeface="+mn-ea"/>
              </a:rPr>
              <a:t>市场分析</a:t>
            </a:r>
            <a:endParaRPr lang="en-US" altLang="zh-CN" sz="2000" dirty="0">
              <a:solidFill>
                <a:schemeClr val="accent1"/>
              </a:solidFill>
              <a:latin typeface="+mn-ea"/>
              <a:ea typeface="+mn-ea"/>
            </a:endParaRPr>
          </a:p>
        </p:txBody>
      </p:sp>
      <p:sp>
        <p:nvSpPr>
          <p:cNvPr id="28" name="文本框 5"/>
          <p:cNvSpPr txBox="1">
            <a:spLocks noChangeArrowheads="1"/>
          </p:cNvSpPr>
          <p:nvPr/>
        </p:nvSpPr>
        <p:spPr bwMode="auto">
          <a:xfrm>
            <a:off x="4400548" y="2986877"/>
            <a:ext cx="155937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charset="0"/>
                <a:ea typeface="方正宋刻本秀楷简体" panose="02000000000000000000" pitchFamily="2" charset="-122"/>
              </a:defRPr>
            </a:lvl1pPr>
            <a:lvl2pPr marL="742950" indent="-285750">
              <a:defRPr sz="1300">
                <a:solidFill>
                  <a:schemeClr val="tx1"/>
                </a:solidFill>
                <a:latin typeface="Calibri Light" panose="020F0302020204030204" charset="0"/>
                <a:ea typeface="方正宋刻本秀楷简体" panose="02000000000000000000" pitchFamily="2" charset="-122"/>
              </a:defRPr>
            </a:lvl2pPr>
            <a:lvl3pPr marL="1143000" indent="-228600">
              <a:defRPr sz="1300">
                <a:solidFill>
                  <a:schemeClr val="tx1"/>
                </a:solidFill>
                <a:latin typeface="Calibri Light" panose="020F0302020204030204" charset="0"/>
                <a:ea typeface="方正宋刻本秀楷简体" panose="02000000000000000000" pitchFamily="2" charset="-122"/>
              </a:defRPr>
            </a:lvl3pPr>
            <a:lvl4pPr marL="1600200" indent="-228600">
              <a:defRPr sz="1300">
                <a:solidFill>
                  <a:schemeClr val="tx1"/>
                </a:solidFill>
                <a:latin typeface="Calibri Light" panose="020F0302020204030204" charset="0"/>
                <a:ea typeface="方正宋刻本秀楷简体" panose="02000000000000000000" pitchFamily="2" charset="-122"/>
              </a:defRPr>
            </a:lvl4pPr>
            <a:lvl5pPr marL="2057400" indent="-228600">
              <a:defRPr sz="1300">
                <a:solidFill>
                  <a:schemeClr val="tx1"/>
                </a:solidFill>
                <a:latin typeface="Calibri Light" panose="020F030202020403020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9pPr>
          </a:lstStyle>
          <a:p>
            <a:pPr fontAlgn="base">
              <a:spcBef>
                <a:spcPct val="0"/>
              </a:spcBef>
              <a:spcAft>
                <a:spcPct val="0"/>
              </a:spcAft>
              <a:defRPr/>
            </a:pPr>
            <a:r>
              <a:rPr lang="en-US" altLang="zh-CN" sz="1100" smtClean="0">
                <a:solidFill>
                  <a:schemeClr val="accent1"/>
                </a:solidFill>
                <a:latin typeface="+mj-lt"/>
                <a:ea typeface="方正兰亭黑_GBK" panose="02000000000000000000" charset="-122"/>
              </a:rPr>
              <a:t>MARKET ANALYSIS</a:t>
            </a:r>
            <a:endParaRPr lang="en-US" altLang="zh-CN" sz="1100">
              <a:solidFill>
                <a:schemeClr val="accent1"/>
              </a:solidFill>
              <a:latin typeface="+mj-lt"/>
              <a:ea typeface="方正兰亭黑_GBK" panose="02000000000000000000" charset="-122"/>
            </a:endParaRPr>
          </a:p>
        </p:txBody>
      </p:sp>
      <p:sp>
        <p:nvSpPr>
          <p:cNvPr id="29" name="矩形 28"/>
          <p:cNvSpPr/>
          <p:nvPr/>
        </p:nvSpPr>
        <p:spPr>
          <a:xfrm>
            <a:off x="4400548" y="3230135"/>
            <a:ext cx="2122715" cy="715581"/>
          </a:xfrm>
          <a:prstGeom prst="rect">
            <a:avLst/>
          </a:prstGeom>
        </p:spPr>
        <p:txBody>
          <a:bodyPr wrap="square">
            <a:spAutoFit/>
          </a:bodyPr>
          <a:lstStyle/>
          <a:p>
            <a:pPr>
              <a:lnSpc>
                <a:spcPct val="150000"/>
              </a:lnSpc>
            </a:pPr>
            <a:r>
              <a:rPr lang="en-US" altLang="zh-CN" sz="900" smtClean="0">
                <a:solidFill>
                  <a:schemeClr val="bg1"/>
                </a:solidFill>
                <a:ea typeface="华文细黑" panose="02010600040101010101" pitchFamily="2" charset="-122"/>
              </a:rPr>
              <a:t>Lorem ipsum dolor sit amet, consectetur adipiscing elit. Donec luctus nibh sit amet sem. </a:t>
            </a:r>
            <a:endParaRPr lang="zh-CN" altLang="en-US" sz="900"/>
          </a:p>
        </p:txBody>
      </p:sp>
      <p:sp>
        <p:nvSpPr>
          <p:cNvPr id="31" name="文本框 5"/>
          <p:cNvSpPr txBox="1">
            <a:spLocks noChangeArrowheads="1"/>
          </p:cNvSpPr>
          <p:nvPr/>
        </p:nvSpPr>
        <p:spPr bwMode="auto">
          <a:xfrm>
            <a:off x="7021285" y="2986877"/>
            <a:ext cx="155937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charset="0"/>
                <a:ea typeface="方正宋刻本秀楷简体" panose="02000000000000000000" pitchFamily="2" charset="-122"/>
              </a:defRPr>
            </a:lvl1pPr>
            <a:lvl2pPr marL="742950" indent="-285750">
              <a:defRPr sz="1300">
                <a:solidFill>
                  <a:schemeClr val="tx1"/>
                </a:solidFill>
                <a:latin typeface="Calibri Light" panose="020F0302020204030204" charset="0"/>
                <a:ea typeface="方正宋刻本秀楷简体" panose="02000000000000000000" pitchFamily="2" charset="-122"/>
              </a:defRPr>
            </a:lvl2pPr>
            <a:lvl3pPr marL="1143000" indent="-228600">
              <a:defRPr sz="1300">
                <a:solidFill>
                  <a:schemeClr val="tx1"/>
                </a:solidFill>
                <a:latin typeface="Calibri Light" panose="020F0302020204030204" charset="0"/>
                <a:ea typeface="方正宋刻本秀楷简体" panose="02000000000000000000" pitchFamily="2" charset="-122"/>
              </a:defRPr>
            </a:lvl3pPr>
            <a:lvl4pPr marL="1600200" indent="-228600">
              <a:defRPr sz="1300">
                <a:solidFill>
                  <a:schemeClr val="tx1"/>
                </a:solidFill>
                <a:latin typeface="Calibri Light" panose="020F0302020204030204" charset="0"/>
                <a:ea typeface="方正宋刻本秀楷简体" panose="02000000000000000000" pitchFamily="2" charset="-122"/>
              </a:defRPr>
            </a:lvl4pPr>
            <a:lvl5pPr marL="2057400" indent="-228600">
              <a:defRPr sz="1300">
                <a:solidFill>
                  <a:schemeClr val="tx1"/>
                </a:solidFill>
                <a:latin typeface="Calibri Light" panose="020F030202020403020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9pPr>
          </a:lstStyle>
          <a:p>
            <a:pPr fontAlgn="base">
              <a:spcBef>
                <a:spcPct val="0"/>
              </a:spcBef>
              <a:spcAft>
                <a:spcPct val="0"/>
              </a:spcAft>
              <a:defRPr/>
            </a:pPr>
            <a:r>
              <a:rPr lang="en-US" altLang="zh-CN" sz="1100" smtClean="0">
                <a:solidFill>
                  <a:schemeClr val="accent1"/>
                </a:solidFill>
                <a:latin typeface="+mj-lt"/>
                <a:ea typeface="方正兰亭黑_GBK" panose="02000000000000000000" charset="-122"/>
              </a:rPr>
              <a:t>MARKET ANALYSIS</a:t>
            </a:r>
            <a:endParaRPr lang="en-US" altLang="zh-CN" sz="1100">
              <a:solidFill>
                <a:schemeClr val="accent1"/>
              </a:solidFill>
              <a:latin typeface="+mj-lt"/>
              <a:ea typeface="方正兰亭黑_GBK" panose="02000000000000000000" charset="-122"/>
            </a:endParaRPr>
          </a:p>
        </p:txBody>
      </p:sp>
      <p:sp>
        <p:nvSpPr>
          <p:cNvPr id="32" name="矩形 31"/>
          <p:cNvSpPr/>
          <p:nvPr/>
        </p:nvSpPr>
        <p:spPr>
          <a:xfrm>
            <a:off x="7021285" y="3230135"/>
            <a:ext cx="2122715" cy="715581"/>
          </a:xfrm>
          <a:prstGeom prst="rect">
            <a:avLst/>
          </a:prstGeom>
        </p:spPr>
        <p:txBody>
          <a:bodyPr wrap="square">
            <a:spAutoFit/>
          </a:bodyPr>
          <a:lstStyle/>
          <a:p>
            <a:pPr>
              <a:lnSpc>
                <a:spcPct val="150000"/>
              </a:lnSpc>
            </a:pPr>
            <a:r>
              <a:rPr lang="en-US" altLang="zh-CN" sz="900" smtClean="0">
                <a:solidFill>
                  <a:schemeClr val="bg1"/>
                </a:solidFill>
                <a:ea typeface="华文细黑" panose="02010600040101010101" pitchFamily="2" charset="-122"/>
              </a:rPr>
              <a:t>Lorem ipsum dolor sit amet, consectetur adipiscing elit. Donec luctus nibh sit amet sem. </a:t>
            </a:r>
            <a:endParaRPr lang="zh-CN" altLang="en-US" sz="900"/>
          </a:p>
        </p:txBody>
      </p:sp>
      <p:grpSp>
        <p:nvGrpSpPr>
          <p:cNvPr id="33" name="组合 32"/>
          <p:cNvGrpSpPr/>
          <p:nvPr/>
        </p:nvGrpSpPr>
        <p:grpSpPr>
          <a:xfrm>
            <a:off x="6585571" y="2730601"/>
            <a:ext cx="667690" cy="701557"/>
            <a:chOff x="771525" y="3679825"/>
            <a:chExt cx="1095376" cy="1150937"/>
          </a:xfrm>
          <a:solidFill>
            <a:schemeClr val="accent1"/>
          </a:solidFill>
        </p:grpSpPr>
        <p:sp>
          <p:nvSpPr>
            <p:cNvPr id="36" name="Freeform 12"/>
            <p:cNvSpPr/>
            <p:nvPr/>
          </p:nvSpPr>
          <p:spPr bwMode="auto">
            <a:xfrm>
              <a:off x="1516063" y="3679825"/>
              <a:ext cx="350838" cy="298450"/>
            </a:xfrm>
            <a:custGeom>
              <a:avLst/>
              <a:gdLst>
                <a:gd name="T0" fmla="*/ 48 w 116"/>
                <a:gd name="T1" fmla="*/ 0 h 99"/>
                <a:gd name="T2" fmla="*/ 0 w 116"/>
                <a:gd name="T3" fmla="*/ 46 h 99"/>
                <a:gd name="T4" fmla="*/ 63 w 116"/>
                <a:gd name="T5" fmla="*/ 99 h 99"/>
                <a:gd name="T6" fmla="*/ 116 w 116"/>
                <a:gd name="T7" fmla="*/ 51 h 99"/>
                <a:gd name="T8" fmla="*/ 48 w 116"/>
                <a:gd name="T9" fmla="*/ 0 h 99"/>
              </a:gdLst>
              <a:ahLst/>
              <a:cxnLst>
                <a:cxn ang="0">
                  <a:pos x="T0" y="T1"/>
                </a:cxn>
                <a:cxn ang="0">
                  <a:pos x="T2" y="T3"/>
                </a:cxn>
                <a:cxn ang="0">
                  <a:pos x="T4" y="T5"/>
                </a:cxn>
                <a:cxn ang="0">
                  <a:pos x="T6" y="T7"/>
                </a:cxn>
                <a:cxn ang="0">
                  <a:pos x="T8" y="T9"/>
                </a:cxn>
              </a:cxnLst>
              <a:rect l="0" t="0" r="r" b="b"/>
              <a:pathLst>
                <a:path w="116" h="99">
                  <a:moveTo>
                    <a:pt x="48" y="0"/>
                  </a:moveTo>
                  <a:cubicBezTo>
                    <a:pt x="48" y="0"/>
                    <a:pt x="21" y="27"/>
                    <a:pt x="0" y="46"/>
                  </a:cubicBezTo>
                  <a:cubicBezTo>
                    <a:pt x="63" y="99"/>
                    <a:pt x="63" y="99"/>
                    <a:pt x="63" y="99"/>
                  </a:cubicBezTo>
                  <a:cubicBezTo>
                    <a:pt x="87" y="81"/>
                    <a:pt x="116" y="51"/>
                    <a:pt x="116" y="51"/>
                  </a:cubicBezTo>
                  <a:lnTo>
                    <a:pt x="4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3"/>
            <p:cNvSpPr/>
            <p:nvPr/>
          </p:nvSpPr>
          <p:spPr bwMode="auto">
            <a:xfrm>
              <a:off x="1076325" y="4168775"/>
              <a:ext cx="352425" cy="365125"/>
            </a:xfrm>
            <a:custGeom>
              <a:avLst/>
              <a:gdLst>
                <a:gd name="T0" fmla="*/ 59 w 117"/>
                <a:gd name="T1" fmla="*/ 5 h 121"/>
                <a:gd name="T2" fmla="*/ 0 w 117"/>
                <a:gd name="T3" fmla="*/ 23 h 121"/>
                <a:gd name="T4" fmla="*/ 2 w 117"/>
                <a:gd name="T5" fmla="*/ 32 h 121"/>
                <a:gd name="T6" fmla="*/ 8 w 117"/>
                <a:gd name="T7" fmla="*/ 55 h 121"/>
                <a:gd name="T8" fmla="*/ 9 w 117"/>
                <a:gd name="T9" fmla="*/ 56 h 121"/>
                <a:gd name="T10" fmla="*/ 15 w 117"/>
                <a:gd name="T11" fmla="*/ 50 h 121"/>
                <a:gd name="T12" fmla="*/ 19 w 117"/>
                <a:gd name="T13" fmla="*/ 48 h 121"/>
                <a:gd name="T14" fmla="*/ 31 w 117"/>
                <a:gd name="T15" fmla="*/ 49 h 121"/>
                <a:gd name="T16" fmla="*/ 42 w 117"/>
                <a:gd name="T17" fmla="*/ 69 h 121"/>
                <a:gd name="T18" fmla="*/ 33 w 117"/>
                <a:gd name="T19" fmla="*/ 82 h 121"/>
                <a:gd name="T20" fmla="*/ 32 w 117"/>
                <a:gd name="T21" fmla="*/ 82 h 121"/>
                <a:gd name="T22" fmla="*/ 22 w 117"/>
                <a:gd name="T23" fmla="*/ 83 h 121"/>
                <a:gd name="T24" fmla="*/ 19 w 117"/>
                <a:gd name="T25" fmla="*/ 83 h 121"/>
                <a:gd name="T26" fmla="*/ 25 w 117"/>
                <a:gd name="T27" fmla="*/ 100 h 121"/>
                <a:gd name="T28" fmla="*/ 30 w 117"/>
                <a:gd name="T29" fmla="*/ 110 h 121"/>
                <a:gd name="T30" fmla="*/ 54 w 117"/>
                <a:gd name="T31" fmla="*/ 100 h 121"/>
                <a:gd name="T32" fmla="*/ 60 w 117"/>
                <a:gd name="T33" fmla="*/ 98 h 121"/>
                <a:gd name="T34" fmla="*/ 62 w 117"/>
                <a:gd name="T35" fmla="*/ 98 h 121"/>
                <a:gd name="T36" fmla="*/ 63 w 117"/>
                <a:gd name="T37" fmla="*/ 98 h 121"/>
                <a:gd name="T38" fmla="*/ 66 w 117"/>
                <a:gd name="T39" fmla="*/ 101 h 121"/>
                <a:gd name="T40" fmla="*/ 66 w 117"/>
                <a:gd name="T41" fmla="*/ 101 h 121"/>
                <a:gd name="T42" fmla="*/ 66 w 117"/>
                <a:gd name="T43" fmla="*/ 107 h 121"/>
                <a:gd name="T44" fmla="*/ 66 w 117"/>
                <a:gd name="T45" fmla="*/ 116 h 121"/>
                <a:gd name="T46" fmla="*/ 72 w 117"/>
                <a:gd name="T47" fmla="*/ 121 h 121"/>
                <a:gd name="T48" fmla="*/ 89 w 117"/>
                <a:gd name="T49" fmla="*/ 114 h 121"/>
                <a:gd name="T50" fmla="*/ 88 w 117"/>
                <a:gd name="T51" fmla="*/ 104 h 121"/>
                <a:gd name="T52" fmla="*/ 83 w 117"/>
                <a:gd name="T53" fmla="*/ 99 h 121"/>
                <a:gd name="T54" fmla="*/ 81 w 117"/>
                <a:gd name="T55" fmla="*/ 96 h 121"/>
                <a:gd name="T56" fmla="*/ 81 w 117"/>
                <a:gd name="T57" fmla="*/ 94 h 121"/>
                <a:gd name="T58" fmla="*/ 84 w 117"/>
                <a:gd name="T59" fmla="*/ 89 h 121"/>
                <a:gd name="T60" fmla="*/ 109 w 117"/>
                <a:gd name="T61" fmla="*/ 82 h 121"/>
                <a:gd name="T62" fmla="*/ 98 w 117"/>
                <a:gd name="T63" fmla="*/ 2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7" h="121">
                  <a:moveTo>
                    <a:pt x="83" y="42"/>
                  </a:moveTo>
                  <a:cubicBezTo>
                    <a:pt x="65" y="62"/>
                    <a:pt x="38" y="32"/>
                    <a:pt x="59" y="5"/>
                  </a:cubicBezTo>
                  <a:cubicBezTo>
                    <a:pt x="60" y="3"/>
                    <a:pt x="62" y="1"/>
                    <a:pt x="64" y="0"/>
                  </a:cubicBezTo>
                  <a:cubicBezTo>
                    <a:pt x="0" y="23"/>
                    <a:pt x="0" y="23"/>
                    <a:pt x="0" y="23"/>
                  </a:cubicBezTo>
                  <a:cubicBezTo>
                    <a:pt x="0" y="23"/>
                    <a:pt x="0" y="24"/>
                    <a:pt x="1" y="24"/>
                  </a:cubicBezTo>
                  <a:cubicBezTo>
                    <a:pt x="1" y="26"/>
                    <a:pt x="1" y="29"/>
                    <a:pt x="2" y="32"/>
                  </a:cubicBezTo>
                  <a:cubicBezTo>
                    <a:pt x="3" y="38"/>
                    <a:pt x="5" y="46"/>
                    <a:pt x="7" y="51"/>
                  </a:cubicBezTo>
                  <a:cubicBezTo>
                    <a:pt x="7" y="53"/>
                    <a:pt x="8" y="54"/>
                    <a:pt x="8" y="55"/>
                  </a:cubicBezTo>
                  <a:cubicBezTo>
                    <a:pt x="9" y="55"/>
                    <a:pt x="9" y="55"/>
                    <a:pt x="9" y="56"/>
                  </a:cubicBezTo>
                  <a:cubicBezTo>
                    <a:pt x="9" y="56"/>
                    <a:pt x="9" y="56"/>
                    <a:pt x="9" y="56"/>
                  </a:cubicBezTo>
                  <a:cubicBezTo>
                    <a:pt x="9" y="55"/>
                    <a:pt x="10" y="55"/>
                    <a:pt x="10" y="54"/>
                  </a:cubicBezTo>
                  <a:cubicBezTo>
                    <a:pt x="11" y="53"/>
                    <a:pt x="13" y="51"/>
                    <a:pt x="15" y="50"/>
                  </a:cubicBezTo>
                  <a:cubicBezTo>
                    <a:pt x="16" y="49"/>
                    <a:pt x="17" y="48"/>
                    <a:pt x="18" y="48"/>
                  </a:cubicBezTo>
                  <a:cubicBezTo>
                    <a:pt x="18" y="48"/>
                    <a:pt x="19" y="48"/>
                    <a:pt x="19" y="48"/>
                  </a:cubicBezTo>
                  <a:cubicBezTo>
                    <a:pt x="19" y="48"/>
                    <a:pt x="19" y="48"/>
                    <a:pt x="19" y="48"/>
                  </a:cubicBezTo>
                  <a:cubicBezTo>
                    <a:pt x="23" y="46"/>
                    <a:pt x="27" y="47"/>
                    <a:pt x="31" y="49"/>
                  </a:cubicBezTo>
                  <a:cubicBezTo>
                    <a:pt x="35" y="51"/>
                    <a:pt x="38" y="54"/>
                    <a:pt x="40" y="59"/>
                  </a:cubicBezTo>
                  <a:cubicBezTo>
                    <a:pt x="41" y="62"/>
                    <a:pt x="42" y="66"/>
                    <a:pt x="42" y="69"/>
                  </a:cubicBezTo>
                  <a:cubicBezTo>
                    <a:pt x="42" y="72"/>
                    <a:pt x="41" y="75"/>
                    <a:pt x="38" y="78"/>
                  </a:cubicBezTo>
                  <a:cubicBezTo>
                    <a:pt x="37" y="80"/>
                    <a:pt x="35" y="81"/>
                    <a:pt x="33" y="82"/>
                  </a:cubicBezTo>
                  <a:cubicBezTo>
                    <a:pt x="33" y="82"/>
                    <a:pt x="33" y="82"/>
                    <a:pt x="32" y="82"/>
                  </a:cubicBezTo>
                  <a:cubicBezTo>
                    <a:pt x="32" y="82"/>
                    <a:pt x="32" y="82"/>
                    <a:pt x="32" y="82"/>
                  </a:cubicBezTo>
                  <a:cubicBezTo>
                    <a:pt x="31" y="82"/>
                    <a:pt x="30" y="83"/>
                    <a:pt x="29" y="83"/>
                  </a:cubicBezTo>
                  <a:cubicBezTo>
                    <a:pt x="26" y="83"/>
                    <a:pt x="23" y="83"/>
                    <a:pt x="22" y="83"/>
                  </a:cubicBezTo>
                  <a:cubicBezTo>
                    <a:pt x="21" y="83"/>
                    <a:pt x="20" y="83"/>
                    <a:pt x="19" y="82"/>
                  </a:cubicBezTo>
                  <a:cubicBezTo>
                    <a:pt x="19" y="83"/>
                    <a:pt x="19" y="83"/>
                    <a:pt x="19" y="83"/>
                  </a:cubicBezTo>
                  <a:cubicBezTo>
                    <a:pt x="20" y="85"/>
                    <a:pt x="21" y="87"/>
                    <a:pt x="22" y="90"/>
                  </a:cubicBezTo>
                  <a:cubicBezTo>
                    <a:pt x="23" y="93"/>
                    <a:pt x="24" y="97"/>
                    <a:pt x="25" y="100"/>
                  </a:cubicBezTo>
                  <a:cubicBezTo>
                    <a:pt x="26" y="101"/>
                    <a:pt x="26" y="102"/>
                    <a:pt x="27" y="103"/>
                  </a:cubicBezTo>
                  <a:cubicBezTo>
                    <a:pt x="28" y="106"/>
                    <a:pt x="29" y="108"/>
                    <a:pt x="30" y="110"/>
                  </a:cubicBezTo>
                  <a:cubicBezTo>
                    <a:pt x="36" y="107"/>
                    <a:pt x="44" y="104"/>
                    <a:pt x="51" y="101"/>
                  </a:cubicBezTo>
                  <a:cubicBezTo>
                    <a:pt x="52" y="101"/>
                    <a:pt x="53" y="100"/>
                    <a:pt x="54" y="100"/>
                  </a:cubicBezTo>
                  <a:cubicBezTo>
                    <a:pt x="55" y="100"/>
                    <a:pt x="56" y="100"/>
                    <a:pt x="56" y="99"/>
                  </a:cubicBezTo>
                  <a:cubicBezTo>
                    <a:pt x="58" y="99"/>
                    <a:pt x="59" y="98"/>
                    <a:pt x="60" y="98"/>
                  </a:cubicBezTo>
                  <a:cubicBezTo>
                    <a:pt x="61" y="98"/>
                    <a:pt x="61" y="98"/>
                    <a:pt x="61" y="98"/>
                  </a:cubicBezTo>
                  <a:cubicBezTo>
                    <a:pt x="61" y="98"/>
                    <a:pt x="61" y="98"/>
                    <a:pt x="62" y="98"/>
                  </a:cubicBezTo>
                  <a:cubicBezTo>
                    <a:pt x="62" y="98"/>
                    <a:pt x="62" y="98"/>
                    <a:pt x="62" y="98"/>
                  </a:cubicBezTo>
                  <a:cubicBezTo>
                    <a:pt x="62" y="98"/>
                    <a:pt x="63" y="98"/>
                    <a:pt x="63" y="98"/>
                  </a:cubicBezTo>
                  <a:cubicBezTo>
                    <a:pt x="63" y="98"/>
                    <a:pt x="64" y="99"/>
                    <a:pt x="65" y="99"/>
                  </a:cubicBezTo>
                  <a:cubicBezTo>
                    <a:pt x="65" y="100"/>
                    <a:pt x="66" y="101"/>
                    <a:pt x="66" y="101"/>
                  </a:cubicBezTo>
                  <a:cubicBezTo>
                    <a:pt x="66" y="101"/>
                    <a:pt x="66" y="101"/>
                    <a:pt x="66" y="101"/>
                  </a:cubicBezTo>
                  <a:cubicBezTo>
                    <a:pt x="66" y="101"/>
                    <a:pt x="66" y="101"/>
                    <a:pt x="66" y="101"/>
                  </a:cubicBezTo>
                  <a:cubicBezTo>
                    <a:pt x="66" y="103"/>
                    <a:pt x="66" y="104"/>
                    <a:pt x="66" y="105"/>
                  </a:cubicBezTo>
                  <a:cubicBezTo>
                    <a:pt x="66" y="106"/>
                    <a:pt x="66" y="106"/>
                    <a:pt x="66" y="107"/>
                  </a:cubicBezTo>
                  <a:cubicBezTo>
                    <a:pt x="65" y="109"/>
                    <a:pt x="65" y="111"/>
                    <a:pt x="65" y="113"/>
                  </a:cubicBezTo>
                  <a:cubicBezTo>
                    <a:pt x="66" y="114"/>
                    <a:pt x="66" y="115"/>
                    <a:pt x="66" y="116"/>
                  </a:cubicBezTo>
                  <a:cubicBezTo>
                    <a:pt x="67" y="117"/>
                    <a:pt x="68" y="118"/>
                    <a:pt x="68" y="119"/>
                  </a:cubicBezTo>
                  <a:cubicBezTo>
                    <a:pt x="69" y="120"/>
                    <a:pt x="70" y="121"/>
                    <a:pt x="72" y="121"/>
                  </a:cubicBezTo>
                  <a:cubicBezTo>
                    <a:pt x="74" y="121"/>
                    <a:pt x="78" y="121"/>
                    <a:pt x="82" y="120"/>
                  </a:cubicBezTo>
                  <a:cubicBezTo>
                    <a:pt x="85" y="118"/>
                    <a:pt x="87" y="116"/>
                    <a:pt x="89" y="114"/>
                  </a:cubicBezTo>
                  <a:cubicBezTo>
                    <a:pt x="90" y="111"/>
                    <a:pt x="90" y="108"/>
                    <a:pt x="89" y="106"/>
                  </a:cubicBezTo>
                  <a:cubicBezTo>
                    <a:pt x="89" y="105"/>
                    <a:pt x="89" y="104"/>
                    <a:pt x="88" y="104"/>
                  </a:cubicBezTo>
                  <a:cubicBezTo>
                    <a:pt x="87" y="102"/>
                    <a:pt x="86" y="101"/>
                    <a:pt x="86" y="101"/>
                  </a:cubicBezTo>
                  <a:cubicBezTo>
                    <a:pt x="85" y="100"/>
                    <a:pt x="84" y="100"/>
                    <a:pt x="83" y="99"/>
                  </a:cubicBezTo>
                  <a:cubicBezTo>
                    <a:pt x="83" y="98"/>
                    <a:pt x="82" y="97"/>
                    <a:pt x="81" y="96"/>
                  </a:cubicBezTo>
                  <a:cubicBezTo>
                    <a:pt x="81" y="96"/>
                    <a:pt x="81" y="96"/>
                    <a:pt x="81" y="96"/>
                  </a:cubicBezTo>
                  <a:cubicBezTo>
                    <a:pt x="81" y="96"/>
                    <a:pt x="81" y="96"/>
                    <a:pt x="81" y="96"/>
                  </a:cubicBezTo>
                  <a:cubicBezTo>
                    <a:pt x="81" y="96"/>
                    <a:pt x="81" y="95"/>
                    <a:pt x="81" y="94"/>
                  </a:cubicBezTo>
                  <a:cubicBezTo>
                    <a:pt x="81" y="93"/>
                    <a:pt x="82" y="92"/>
                    <a:pt x="82" y="91"/>
                  </a:cubicBezTo>
                  <a:cubicBezTo>
                    <a:pt x="83" y="90"/>
                    <a:pt x="83" y="90"/>
                    <a:pt x="84" y="89"/>
                  </a:cubicBezTo>
                  <a:cubicBezTo>
                    <a:pt x="86" y="88"/>
                    <a:pt x="87" y="87"/>
                    <a:pt x="90" y="87"/>
                  </a:cubicBezTo>
                  <a:cubicBezTo>
                    <a:pt x="95" y="85"/>
                    <a:pt x="103" y="83"/>
                    <a:pt x="109" y="82"/>
                  </a:cubicBezTo>
                  <a:cubicBezTo>
                    <a:pt x="113" y="81"/>
                    <a:pt x="115" y="80"/>
                    <a:pt x="117" y="80"/>
                  </a:cubicBezTo>
                  <a:cubicBezTo>
                    <a:pt x="98" y="27"/>
                    <a:pt x="98" y="27"/>
                    <a:pt x="98" y="27"/>
                  </a:cubicBezTo>
                  <a:cubicBezTo>
                    <a:pt x="94" y="31"/>
                    <a:pt x="90" y="36"/>
                    <a:pt x="8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4"/>
            <p:cNvSpPr/>
            <p:nvPr/>
          </p:nvSpPr>
          <p:spPr bwMode="auto">
            <a:xfrm>
              <a:off x="1106488" y="3840163"/>
              <a:ext cx="533400" cy="465137"/>
            </a:xfrm>
            <a:custGeom>
              <a:avLst/>
              <a:gdLst>
                <a:gd name="T0" fmla="*/ 114 w 177"/>
                <a:gd name="T1" fmla="*/ 13 h 154"/>
                <a:gd name="T2" fmla="*/ 41 w 177"/>
                <a:gd name="T3" fmla="*/ 34 h 154"/>
                <a:gd name="T4" fmla="*/ 2 w 177"/>
                <a:gd name="T5" fmla="*/ 82 h 154"/>
                <a:gd name="T6" fmla="*/ 2 w 177"/>
                <a:gd name="T7" fmla="*/ 122 h 154"/>
                <a:gd name="T8" fmla="*/ 31 w 177"/>
                <a:gd name="T9" fmla="*/ 112 h 154"/>
                <a:gd name="T10" fmla="*/ 34 w 177"/>
                <a:gd name="T11" fmla="*/ 94 h 154"/>
                <a:gd name="T12" fmla="*/ 55 w 177"/>
                <a:gd name="T13" fmla="*/ 70 h 154"/>
                <a:gd name="T14" fmla="*/ 76 w 177"/>
                <a:gd name="T15" fmla="*/ 72 h 154"/>
                <a:gd name="T16" fmla="*/ 80 w 177"/>
                <a:gd name="T17" fmla="*/ 92 h 154"/>
                <a:gd name="T18" fmla="*/ 54 w 177"/>
                <a:gd name="T19" fmla="*/ 117 h 154"/>
                <a:gd name="T20" fmla="*/ 64 w 177"/>
                <a:gd name="T21" fmla="*/ 151 h 154"/>
                <a:gd name="T22" fmla="*/ 120 w 177"/>
                <a:gd name="T23" fmla="*/ 106 h 154"/>
                <a:gd name="T24" fmla="*/ 162 w 177"/>
                <a:gd name="T25" fmla="*/ 60 h 154"/>
                <a:gd name="T26" fmla="*/ 177 w 177"/>
                <a:gd name="T27" fmla="*/ 40 h 154"/>
                <a:gd name="T28" fmla="*/ 131 w 177"/>
                <a:gd name="T29" fmla="*/ 0 h 154"/>
                <a:gd name="T30" fmla="*/ 114 w 177"/>
                <a:gd name="T31" fmla="*/ 1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7" h="154">
                  <a:moveTo>
                    <a:pt x="114" y="13"/>
                  </a:moveTo>
                  <a:cubicBezTo>
                    <a:pt x="85" y="23"/>
                    <a:pt x="68" y="25"/>
                    <a:pt x="41" y="34"/>
                  </a:cubicBezTo>
                  <a:cubicBezTo>
                    <a:pt x="36" y="34"/>
                    <a:pt x="2" y="82"/>
                    <a:pt x="2" y="82"/>
                  </a:cubicBezTo>
                  <a:cubicBezTo>
                    <a:pt x="2" y="82"/>
                    <a:pt x="0" y="94"/>
                    <a:pt x="2" y="122"/>
                  </a:cubicBezTo>
                  <a:cubicBezTo>
                    <a:pt x="2" y="125"/>
                    <a:pt x="31" y="112"/>
                    <a:pt x="31" y="112"/>
                  </a:cubicBezTo>
                  <a:cubicBezTo>
                    <a:pt x="33" y="98"/>
                    <a:pt x="34" y="94"/>
                    <a:pt x="34" y="94"/>
                  </a:cubicBezTo>
                  <a:cubicBezTo>
                    <a:pt x="55" y="70"/>
                    <a:pt x="55" y="70"/>
                    <a:pt x="55" y="70"/>
                  </a:cubicBezTo>
                  <a:cubicBezTo>
                    <a:pt x="63" y="74"/>
                    <a:pt x="81" y="78"/>
                    <a:pt x="76" y="72"/>
                  </a:cubicBezTo>
                  <a:cubicBezTo>
                    <a:pt x="82" y="78"/>
                    <a:pt x="82" y="86"/>
                    <a:pt x="80" y="92"/>
                  </a:cubicBezTo>
                  <a:cubicBezTo>
                    <a:pt x="75" y="98"/>
                    <a:pt x="63" y="109"/>
                    <a:pt x="54" y="117"/>
                  </a:cubicBezTo>
                  <a:cubicBezTo>
                    <a:pt x="43" y="125"/>
                    <a:pt x="44" y="154"/>
                    <a:pt x="64" y="151"/>
                  </a:cubicBezTo>
                  <a:cubicBezTo>
                    <a:pt x="74" y="140"/>
                    <a:pt x="95" y="119"/>
                    <a:pt x="120" y="106"/>
                  </a:cubicBezTo>
                  <a:cubicBezTo>
                    <a:pt x="136" y="97"/>
                    <a:pt x="149" y="84"/>
                    <a:pt x="162" y="60"/>
                  </a:cubicBezTo>
                  <a:cubicBezTo>
                    <a:pt x="163" y="57"/>
                    <a:pt x="175" y="44"/>
                    <a:pt x="177" y="40"/>
                  </a:cubicBezTo>
                  <a:cubicBezTo>
                    <a:pt x="131" y="0"/>
                    <a:pt x="131" y="0"/>
                    <a:pt x="131" y="0"/>
                  </a:cubicBezTo>
                  <a:cubicBezTo>
                    <a:pt x="123" y="7"/>
                    <a:pt x="117" y="12"/>
                    <a:pt x="11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15"/>
            <p:cNvSpPr/>
            <p:nvPr/>
          </p:nvSpPr>
          <p:spPr bwMode="auto">
            <a:xfrm>
              <a:off x="985838" y="4546600"/>
              <a:ext cx="358775" cy="284162"/>
            </a:xfrm>
            <a:custGeom>
              <a:avLst/>
              <a:gdLst>
                <a:gd name="T0" fmla="*/ 110 w 119"/>
                <a:gd name="T1" fmla="*/ 2 h 94"/>
                <a:gd name="T2" fmla="*/ 90 w 119"/>
                <a:gd name="T3" fmla="*/ 0 h 94"/>
                <a:gd name="T4" fmla="*/ 86 w 119"/>
                <a:gd name="T5" fmla="*/ 0 h 94"/>
                <a:gd name="T6" fmla="*/ 85 w 119"/>
                <a:gd name="T7" fmla="*/ 0 h 94"/>
                <a:gd name="T8" fmla="*/ 85 w 119"/>
                <a:gd name="T9" fmla="*/ 1 h 94"/>
                <a:gd name="T10" fmla="*/ 86 w 119"/>
                <a:gd name="T11" fmla="*/ 2 h 94"/>
                <a:gd name="T12" fmla="*/ 89 w 119"/>
                <a:gd name="T13" fmla="*/ 8 h 94"/>
                <a:gd name="T14" fmla="*/ 89 w 119"/>
                <a:gd name="T15" fmla="*/ 12 h 94"/>
                <a:gd name="T16" fmla="*/ 89 w 119"/>
                <a:gd name="T17" fmla="*/ 12 h 94"/>
                <a:gd name="T18" fmla="*/ 89 w 119"/>
                <a:gd name="T19" fmla="*/ 12 h 94"/>
                <a:gd name="T20" fmla="*/ 84 w 119"/>
                <a:gd name="T21" fmla="*/ 23 h 94"/>
                <a:gd name="T22" fmla="*/ 71 w 119"/>
                <a:gd name="T23" fmla="*/ 28 h 94"/>
                <a:gd name="T24" fmla="*/ 61 w 119"/>
                <a:gd name="T25" fmla="*/ 26 h 94"/>
                <a:gd name="T26" fmla="*/ 54 w 119"/>
                <a:gd name="T27" fmla="*/ 20 h 94"/>
                <a:gd name="T28" fmla="*/ 52 w 119"/>
                <a:gd name="T29" fmla="*/ 15 h 94"/>
                <a:gd name="T30" fmla="*/ 52 w 119"/>
                <a:gd name="T31" fmla="*/ 13 h 94"/>
                <a:gd name="T32" fmla="*/ 53 w 119"/>
                <a:gd name="T33" fmla="*/ 10 h 94"/>
                <a:gd name="T34" fmla="*/ 55 w 119"/>
                <a:gd name="T35" fmla="*/ 3 h 94"/>
                <a:gd name="T36" fmla="*/ 57 w 119"/>
                <a:gd name="T37" fmla="*/ 0 h 94"/>
                <a:gd name="T38" fmla="*/ 56 w 119"/>
                <a:gd name="T39" fmla="*/ 0 h 94"/>
                <a:gd name="T40" fmla="*/ 51 w 119"/>
                <a:gd name="T41" fmla="*/ 0 h 94"/>
                <a:gd name="T42" fmla="*/ 50 w 119"/>
                <a:gd name="T43" fmla="*/ 0 h 94"/>
                <a:gd name="T44" fmla="*/ 34 w 119"/>
                <a:gd name="T45" fmla="*/ 1 h 94"/>
                <a:gd name="T46" fmla="*/ 27 w 119"/>
                <a:gd name="T47" fmla="*/ 1 h 94"/>
                <a:gd name="T48" fmla="*/ 28 w 119"/>
                <a:gd name="T49" fmla="*/ 13 h 94"/>
                <a:gd name="T50" fmla="*/ 28 w 119"/>
                <a:gd name="T51" fmla="*/ 25 h 94"/>
                <a:gd name="T52" fmla="*/ 28 w 119"/>
                <a:gd name="T53" fmla="*/ 30 h 94"/>
                <a:gd name="T54" fmla="*/ 28 w 119"/>
                <a:gd name="T55" fmla="*/ 34 h 94"/>
                <a:gd name="T56" fmla="*/ 27 w 119"/>
                <a:gd name="T57" fmla="*/ 36 h 94"/>
                <a:gd name="T58" fmla="*/ 25 w 119"/>
                <a:gd name="T59" fmla="*/ 38 h 94"/>
                <a:gd name="T60" fmla="*/ 23 w 119"/>
                <a:gd name="T61" fmla="*/ 38 h 94"/>
                <a:gd name="T62" fmla="*/ 23 w 119"/>
                <a:gd name="T63" fmla="*/ 38 h 94"/>
                <a:gd name="T64" fmla="*/ 23 w 119"/>
                <a:gd name="T65" fmla="*/ 38 h 94"/>
                <a:gd name="T66" fmla="*/ 19 w 119"/>
                <a:gd name="T67" fmla="*/ 37 h 94"/>
                <a:gd name="T68" fmla="*/ 17 w 119"/>
                <a:gd name="T69" fmla="*/ 36 h 94"/>
                <a:gd name="T70" fmla="*/ 12 w 119"/>
                <a:gd name="T71" fmla="*/ 33 h 94"/>
                <a:gd name="T72" fmla="*/ 9 w 119"/>
                <a:gd name="T73" fmla="*/ 33 h 94"/>
                <a:gd name="T74" fmla="*/ 5 w 119"/>
                <a:gd name="T75" fmla="*/ 34 h 94"/>
                <a:gd name="T76" fmla="*/ 2 w 119"/>
                <a:gd name="T77" fmla="*/ 37 h 94"/>
                <a:gd name="T78" fmla="*/ 0 w 119"/>
                <a:gd name="T79" fmla="*/ 46 h 94"/>
                <a:gd name="T80" fmla="*/ 3 w 119"/>
                <a:gd name="T81" fmla="*/ 55 h 94"/>
                <a:gd name="T82" fmla="*/ 10 w 119"/>
                <a:gd name="T83" fmla="*/ 58 h 94"/>
                <a:gd name="T84" fmla="*/ 13 w 119"/>
                <a:gd name="T85" fmla="*/ 58 h 94"/>
                <a:gd name="T86" fmla="*/ 16 w 119"/>
                <a:gd name="T87" fmla="*/ 57 h 94"/>
                <a:gd name="T88" fmla="*/ 19 w 119"/>
                <a:gd name="T89" fmla="*/ 55 h 94"/>
                <a:gd name="T90" fmla="*/ 22 w 119"/>
                <a:gd name="T91" fmla="*/ 54 h 94"/>
                <a:gd name="T92" fmla="*/ 22 w 119"/>
                <a:gd name="T93" fmla="*/ 54 h 94"/>
                <a:gd name="T94" fmla="*/ 22 w 119"/>
                <a:gd name="T95" fmla="*/ 54 h 94"/>
                <a:gd name="T96" fmla="*/ 25 w 119"/>
                <a:gd name="T97" fmla="*/ 55 h 94"/>
                <a:gd name="T98" fmla="*/ 27 w 119"/>
                <a:gd name="T99" fmla="*/ 57 h 94"/>
                <a:gd name="T100" fmla="*/ 28 w 119"/>
                <a:gd name="T101" fmla="*/ 59 h 94"/>
                <a:gd name="T102" fmla="*/ 28 w 119"/>
                <a:gd name="T103" fmla="*/ 65 h 94"/>
                <a:gd name="T104" fmla="*/ 26 w 119"/>
                <a:gd name="T105" fmla="*/ 86 h 94"/>
                <a:gd name="T106" fmla="*/ 25 w 119"/>
                <a:gd name="T107" fmla="*/ 94 h 94"/>
                <a:gd name="T108" fmla="*/ 110 w 119"/>
                <a:gd name="T109" fmla="*/ 94 h 94"/>
                <a:gd name="T110" fmla="*/ 119 w 119"/>
                <a:gd name="T111" fmla="*/ 85 h 94"/>
                <a:gd name="T112" fmla="*/ 119 w 119"/>
                <a:gd name="T113" fmla="*/ 3 h 94"/>
                <a:gd name="T114" fmla="*/ 118 w 119"/>
                <a:gd name="T115" fmla="*/ 3 h 94"/>
                <a:gd name="T116" fmla="*/ 110 w 119"/>
                <a:gd name="T117" fmla="*/ 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9" h="94">
                  <a:moveTo>
                    <a:pt x="110" y="2"/>
                  </a:moveTo>
                  <a:cubicBezTo>
                    <a:pt x="103" y="1"/>
                    <a:pt x="96" y="0"/>
                    <a:pt x="90" y="0"/>
                  </a:cubicBezTo>
                  <a:cubicBezTo>
                    <a:pt x="89" y="0"/>
                    <a:pt x="87" y="0"/>
                    <a:pt x="86" y="0"/>
                  </a:cubicBezTo>
                  <a:cubicBezTo>
                    <a:pt x="86" y="0"/>
                    <a:pt x="85" y="0"/>
                    <a:pt x="85" y="0"/>
                  </a:cubicBezTo>
                  <a:cubicBezTo>
                    <a:pt x="85" y="1"/>
                    <a:pt x="85" y="1"/>
                    <a:pt x="85" y="1"/>
                  </a:cubicBezTo>
                  <a:cubicBezTo>
                    <a:pt x="85" y="1"/>
                    <a:pt x="86" y="1"/>
                    <a:pt x="86" y="2"/>
                  </a:cubicBezTo>
                  <a:cubicBezTo>
                    <a:pt x="87" y="3"/>
                    <a:pt x="88" y="5"/>
                    <a:pt x="89" y="8"/>
                  </a:cubicBezTo>
                  <a:cubicBezTo>
                    <a:pt x="89" y="9"/>
                    <a:pt x="89" y="11"/>
                    <a:pt x="89" y="12"/>
                  </a:cubicBezTo>
                  <a:cubicBezTo>
                    <a:pt x="89" y="12"/>
                    <a:pt x="89" y="12"/>
                    <a:pt x="89" y="12"/>
                  </a:cubicBezTo>
                  <a:cubicBezTo>
                    <a:pt x="89" y="12"/>
                    <a:pt x="89" y="12"/>
                    <a:pt x="89" y="12"/>
                  </a:cubicBezTo>
                  <a:cubicBezTo>
                    <a:pt x="89" y="16"/>
                    <a:pt x="87" y="21"/>
                    <a:pt x="84" y="23"/>
                  </a:cubicBezTo>
                  <a:cubicBezTo>
                    <a:pt x="81" y="26"/>
                    <a:pt x="76" y="28"/>
                    <a:pt x="71" y="28"/>
                  </a:cubicBezTo>
                  <a:cubicBezTo>
                    <a:pt x="68" y="28"/>
                    <a:pt x="65" y="28"/>
                    <a:pt x="61" y="26"/>
                  </a:cubicBezTo>
                  <a:cubicBezTo>
                    <a:pt x="58" y="25"/>
                    <a:pt x="56" y="23"/>
                    <a:pt x="54" y="20"/>
                  </a:cubicBezTo>
                  <a:cubicBezTo>
                    <a:pt x="53" y="18"/>
                    <a:pt x="53" y="17"/>
                    <a:pt x="52" y="15"/>
                  </a:cubicBezTo>
                  <a:cubicBezTo>
                    <a:pt x="52" y="14"/>
                    <a:pt x="52" y="14"/>
                    <a:pt x="52" y="13"/>
                  </a:cubicBezTo>
                  <a:cubicBezTo>
                    <a:pt x="52" y="12"/>
                    <a:pt x="52" y="11"/>
                    <a:pt x="53" y="10"/>
                  </a:cubicBezTo>
                  <a:cubicBezTo>
                    <a:pt x="53" y="7"/>
                    <a:pt x="54" y="4"/>
                    <a:pt x="55" y="3"/>
                  </a:cubicBezTo>
                  <a:cubicBezTo>
                    <a:pt x="56" y="2"/>
                    <a:pt x="56" y="1"/>
                    <a:pt x="57" y="0"/>
                  </a:cubicBezTo>
                  <a:cubicBezTo>
                    <a:pt x="57" y="0"/>
                    <a:pt x="56" y="0"/>
                    <a:pt x="56" y="0"/>
                  </a:cubicBezTo>
                  <a:cubicBezTo>
                    <a:pt x="55" y="0"/>
                    <a:pt x="53" y="0"/>
                    <a:pt x="51" y="0"/>
                  </a:cubicBezTo>
                  <a:cubicBezTo>
                    <a:pt x="51" y="0"/>
                    <a:pt x="50" y="0"/>
                    <a:pt x="50" y="0"/>
                  </a:cubicBezTo>
                  <a:cubicBezTo>
                    <a:pt x="45" y="0"/>
                    <a:pt x="39" y="0"/>
                    <a:pt x="34" y="1"/>
                  </a:cubicBezTo>
                  <a:cubicBezTo>
                    <a:pt x="31" y="1"/>
                    <a:pt x="29" y="1"/>
                    <a:pt x="27" y="1"/>
                  </a:cubicBezTo>
                  <a:cubicBezTo>
                    <a:pt x="27" y="5"/>
                    <a:pt x="28" y="9"/>
                    <a:pt x="28" y="13"/>
                  </a:cubicBezTo>
                  <a:cubicBezTo>
                    <a:pt x="28" y="17"/>
                    <a:pt x="28" y="21"/>
                    <a:pt x="28" y="25"/>
                  </a:cubicBezTo>
                  <a:cubicBezTo>
                    <a:pt x="28" y="27"/>
                    <a:pt x="28" y="28"/>
                    <a:pt x="28" y="30"/>
                  </a:cubicBezTo>
                  <a:cubicBezTo>
                    <a:pt x="28" y="31"/>
                    <a:pt x="28" y="33"/>
                    <a:pt x="28" y="34"/>
                  </a:cubicBezTo>
                  <a:cubicBezTo>
                    <a:pt x="27" y="35"/>
                    <a:pt x="27" y="35"/>
                    <a:pt x="27" y="36"/>
                  </a:cubicBezTo>
                  <a:cubicBezTo>
                    <a:pt x="26" y="37"/>
                    <a:pt x="26" y="37"/>
                    <a:pt x="25" y="38"/>
                  </a:cubicBezTo>
                  <a:cubicBezTo>
                    <a:pt x="24" y="38"/>
                    <a:pt x="24" y="38"/>
                    <a:pt x="23" y="38"/>
                  </a:cubicBezTo>
                  <a:cubicBezTo>
                    <a:pt x="23" y="38"/>
                    <a:pt x="23" y="38"/>
                    <a:pt x="23" y="38"/>
                  </a:cubicBezTo>
                  <a:cubicBezTo>
                    <a:pt x="23" y="38"/>
                    <a:pt x="23" y="38"/>
                    <a:pt x="23" y="38"/>
                  </a:cubicBezTo>
                  <a:cubicBezTo>
                    <a:pt x="21" y="38"/>
                    <a:pt x="20" y="38"/>
                    <a:pt x="19" y="37"/>
                  </a:cubicBezTo>
                  <a:cubicBezTo>
                    <a:pt x="19" y="37"/>
                    <a:pt x="18" y="36"/>
                    <a:pt x="17" y="36"/>
                  </a:cubicBezTo>
                  <a:cubicBezTo>
                    <a:pt x="16" y="35"/>
                    <a:pt x="14" y="34"/>
                    <a:pt x="12" y="33"/>
                  </a:cubicBezTo>
                  <a:cubicBezTo>
                    <a:pt x="11" y="33"/>
                    <a:pt x="10" y="33"/>
                    <a:pt x="9" y="33"/>
                  </a:cubicBezTo>
                  <a:cubicBezTo>
                    <a:pt x="7" y="33"/>
                    <a:pt x="6" y="34"/>
                    <a:pt x="5" y="34"/>
                  </a:cubicBezTo>
                  <a:cubicBezTo>
                    <a:pt x="4" y="35"/>
                    <a:pt x="3" y="36"/>
                    <a:pt x="2" y="37"/>
                  </a:cubicBezTo>
                  <a:cubicBezTo>
                    <a:pt x="1" y="39"/>
                    <a:pt x="0" y="43"/>
                    <a:pt x="0" y="46"/>
                  </a:cubicBezTo>
                  <a:cubicBezTo>
                    <a:pt x="0" y="50"/>
                    <a:pt x="1" y="53"/>
                    <a:pt x="3" y="55"/>
                  </a:cubicBezTo>
                  <a:cubicBezTo>
                    <a:pt x="5" y="57"/>
                    <a:pt x="8" y="58"/>
                    <a:pt x="10" y="58"/>
                  </a:cubicBezTo>
                  <a:cubicBezTo>
                    <a:pt x="11" y="58"/>
                    <a:pt x="12" y="58"/>
                    <a:pt x="13" y="58"/>
                  </a:cubicBezTo>
                  <a:cubicBezTo>
                    <a:pt x="14" y="58"/>
                    <a:pt x="15" y="57"/>
                    <a:pt x="16" y="57"/>
                  </a:cubicBezTo>
                  <a:cubicBezTo>
                    <a:pt x="17" y="56"/>
                    <a:pt x="18" y="56"/>
                    <a:pt x="19" y="55"/>
                  </a:cubicBezTo>
                  <a:cubicBezTo>
                    <a:pt x="20" y="55"/>
                    <a:pt x="21" y="54"/>
                    <a:pt x="22" y="54"/>
                  </a:cubicBezTo>
                  <a:cubicBezTo>
                    <a:pt x="22" y="54"/>
                    <a:pt x="22" y="54"/>
                    <a:pt x="22" y="54"/>
                  </a:cubicBezTo>
                  <a:cubicBezTo>
                    <a:pt x="22" y="54"/>
                    <a:pt x="22" y="54"/>
                    <a:pt x="22" y="54"/>
                  </a:cubicBezTo>
                  <a:cubicBezTo>
                    <a:pt x="23" y="54"/>
                    <a:pt x="24" y="54"/>
                    <a:pt x="25" y="55"/>
                  </a:cubicBezTo>
                  <a:cubicBezTo>
                    <a:pt x="26" y="55"/>
                    <a:pt x="26" y="56"/>
                    <a:pt x="27" y="57"/>
                  </a:cubicBezTo>
                  <a:cubicBezTo>
                    <a:pt x="27" y="58"/>
                    <a:pt x="28" y="58"/>
                    <a:pt x="28" y="59"/>
                  </a:cubicBezTo>
                  <a:cubicBezTo>
                    <a:pt x="28" y="61"/>
                    <a:pt x="28" y="63"/>
                    <a:pt x="28" y="65"/>
                  </a:cubicBezTo>
                  <a:cubicBezTo>
                    <a:pt x="28" y="71"/>
                    <a:pt x="27" y="79"/>
                    <a:pt x="26" y="86"/>
                  </a:cubicBezTo>
                  <a:cubicBezTo>
                    <a:pt x="26" y="89"/>
                    <a:pt x="25" y="92"/>
                    <a:pt x="25" y="94"/>
                  </a:cubicBezTo>
                  <a:cubicBezTo>
                    <a:pt x="110" y="94"/>
                    <a:pt x="110" y="94"/>
                    <a:pt x="110" y="94"/>
                  </a:cubicBezTo>
                  <a:cubicBezTo>
                    <a:pt x="115" y="94"/>
                    <a:pt x="119" y="90"/>
                    <a:pt x="119" y="85"/>
                  </a:cubicBezTo>
                  <a:cubicBezTo>
                    <a:pt x="119" y="3"/>
                    <a:pt x="119" y="3"/>
                    <a:pt x="119" y="3"/>
                  </a:cubicBezTo>
                  <a:cubicBezTo>
                    <a:pt x="118" y="3"/>
                    <a:pt x="118" y="3"/>
                    <a:pt x="118" y="3"/>
                  </a:cubicBezTo>
                  <a:cubicBezTo>
                    <a:pt x="116" y="3"/>
                    <a:pt x="113" y="2"/>
                    <a:pt x="1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16"/>
            <p:cNvSpPr/>
            <p:nvPr/>
          </p:nvSpPr>
          <p:spPr bwMode="auto">
            <a:xfrm>
              <a:off x="771525" y="4256088"/>
              <a:ext cx="355600" cy="280987"/>
            </a:xfrm>
            <a:custGeom>
              <a:avLst/>
              <a:gdLst>
                <a:gd name="T0" fmla="*/ 9 w 118"/>
                <a:gd name="T1" fmla="*/ 91 h 93"/>
                <a:gd name="T2" fmla="*/ 28 w 118"/>
                <a:gd name="T3" fmla="*/ 93 h 93"/>
                <a:gd name="T4" fmla="*/ 32 w 118"/>
                <a:gd name="T5" fmla="*/ 93 h 93"/>
                <a:gd name="T6" fmla="*/ 33 w 118"/>
                <a:gd name="T7" fmla="*/ 93 h 93"/>
                <a:gd name="T8" fmla="*/ 33 w 118"/>
                <a:gd name="T9" fmla="*/ 93 h 93"/>
                <a:gd name="T10" fmla="*/ 32 w 118"/>
                <a:gd name="T11" fmla="*/ 91 h 93"/>
                <a:gd name="T12" fmla="*/ 30 w 118"/>
                <a:gd name="T13" fmla="*/ 85 h 93"/>
                <a:gd name="T14" fmla="*/ 29 w 118"/>
                <a:gd name="T15" fmla="*/ 81 h 93"/>
                <a:gd name="T16" fmla="*/ 29 w 118"/>
                <a:gd name="T17" fmla="*/ 81 h 93"/>
                <a:gd name="T18" fmla="*/ 35 w 118"/>
                <a:gd name="T19" fmla="*/ 70 h 93"/>
                <a:gd name="T20" fmla="*/ 47 w 118"/>
                <a:gd name="T21" fmla="*/ 65 h 93"/>
                <a:gd name="T22" fmla="*/ 57 w 118"/>
                <a:gd name="T23" fmla="*/ 67 h 93"/>
                <a:gd name="T24" fmla="*/ 64 w 118"/>
                <a:gd name="T25" fmla="*/ 73 h 93"/>
                <a:gd name="T26" fmla="*/ 66 w 118"/>
                <a:gd name="T27" fmla="*/ 80 h 93"/>
                <a:gd name="T28" fmla="*/ 66 w 118"/>
                <a:gd name="T29" fmla="*/ 80 h 93"/>
                <a:gd name="T30" fmla="*/ 66 w 118"/>
                <a:gd name="T31" fmla="*/ 80 h 93"/>
                <a:gd name="T32" fmla="*/ 66 w 118"/>
                <a:gd name="T33" fmla="*/ 84 h 93"/>
                <a:gd name="T34" fmla="*/ 63 w 118"/>
                <a:gd name="T35" fmla="*/ 90 h 93"/>
                <a:gd name="T36" fmla="*/ 62 w 118"/>
                <a:gd name="T37" fmla="*/ 93 h 93"/>
                <a:gd name="T38" fmla="*/ 62 w 118"/>
                <a:gd name="T39" fmla="*/ 93 h 93"/>
                <a:gd name="T40" fmla="*/ 67 w 118"/>
                <a:gd name="T41" fmla="*/ 93 h 93"/>
                <a:gd name="T42" fmla="*/ 69 w 118"/>
                <a:gd name="T43" fmla="*/ 93 h 93"/>
                <a:gd name="T44" fmla="*/ 84 w 118"/>
                <a:gd name="T45" fmla="*/ 93 h 93"/>
                <a:gd name="T46" fmla="*/ 91 w 118"/>
                <a:gd name="T47" fmla="*/ 92 h 93"/>
                <a:gd name="T48" fmla="*/ 91 w 118"/>
                <a:gd name="T49" fmla="*/ 80 h 93"/>
                <a:gd name="T50" fmla="*/ 90 w 118"/>
                <a:gd name="T51" fmla="*/ 68 h 93"/>
                <a:gd name="T52" fmla="*/ 90 w 118"/>
                <a:gd name="T53" fmla="*/ 63 h 93"/>
                <a:gd name="T54" fmla="*/ 91 w 118"/>
                <a:gd name="T55" fmla="*/ 59 h 93"/>
                <a:gd name="T56" fmla="*/ 92 w 118"/>
                <a:gd name="T57" fmla="*/ 57 h 93"/>
                <a:gd name="T58" fmla="*/ 94 w 118"/>
                <a:gd name="T59" fmla="*/ 56 h 93"/>
                <a:gd name="T60" fmla="*/ 96 w 118"/>
                <a:gd name="T61" fmla="*/ 55 h 93"/>
                <a:gd name="T62" fmla="*/ 96 w 118"/>
                <a:gd name="T63" fmla="*/ 55 h 93"/>
                <a:gd name="T64" fmla="*/ 96 w 118"/>
                <a:gd name="T65" fmla="*/ 55 h 93"/>
                <a:gd name="T66" fmla="*/ 99 w 118"/>
                <a:gd name="T67" fmla="*/ 56 h 93"/>
                <a:gd name="T68" fmla="*/ 101 w 118"/>
                <a:gd name="T69" fmla="*/ 58 h 93"/>
                <a:gd name="T70" fmla="*/ 107 w 118"/>
                <a:gd name="T71" fmla="*/ 60 h 93"/>
                <a:gd name="T72" fmla="*/ 109 w 118"/>
                <a:gd name="T73" fmla="*/ 60 h 93"/>
                <a:gd name="T74" fmla="*/ 113 w 118"/>
                <a:gd name="T75" fmla="*/ 59 h 93"/>
                <a:gd name="T76" fmla="*/ 116 w 118"/>
                <a:gd name="T77" fmla="*/ 57 h 93"/>
                <a:gd name="T78" fmla="*/ 118 w 118"/>
                <a:gd name="T79" fmla="*/ 47 h 93"/>
                <a:gd name="T80" fmla="*/ 115 w 118"/>
                <a:gd name="T81" fmla="*/ 38 h 93"/>
                <a:gd name="T82" fmla="*/ 108 w 118"/>
                <a:gd name="T83" fmla="*/ 35 h 93"/>
                <a:gd name="T84" fmla="*/ 108 w 118"/>
                <a:gd name="T85" fmla="*/ 35 h 93"/>
                <a:gd name="T86" fmla="*/ 106 w 118"/>
                <a:gd name="T87" fmla="*/ 35 h 93"/>
                <a:gd name="T88" fmla="*/ 106 w 118"/>
                <a:gd name="T89" fmla="*/ 35 h 93"/>
                <a:gd name="T90" fmla="*/ 102 w 118"/>
                <a:gd name="T91" fmla="*/ 37 h 93"/>
                <a:gd name="T92" fmla="*/ 99 w 118"/>
                <a:gd name="T93" fmla="*/ 38 h 93"/>
                <a:gd name="T94" fmla="*/ 97 w 118"/>
                <a:gd name="T95" fmla="*/ 39 h 93"/>
                <a:gd name="T96" fmla="*/ 96 w 118"/>
                <a:gd name="T97" fmla="*/ 39 h 93"/>
                <a:gd name="T98" fmla="*/ 96 w 118"/>
                <a:gd name="T99" fmla="*/ 39 h 93"/>
                <a:gd name="T100" fmla="*/ 94 w 118"/>
                <a:gd name="T101" fmla="*/ 38 h 93"/>
                <a:gd name="T102" fmla="*/ 91 w 118"/>
                <a:gd name="T103" fmla="*/ 36 h 93"/>
                <a:gd name="T104" fmla="*/ 91 w 118"/>
                <a:gd name="T105" fmla="*/ 34 h 93"/>
                <a:gd name="T106" fmla="*/ 90 w 118"/>
                <a:gd name="T107" fmla="*/ 28 h 93"/>
                <a:gd name="T108" fmla="*/ 92 w 118"/>
                <a:gd name="T109" fmla="*/ 8 h 93"/>
                <a:gd name="T110" fmla="*/ 93 w 118"/>
                <a:gd name="T111" fmla="*/ 0 h 93"/>
                <a:gd name="T112" fmla="*/ 8 w 118"/>
                <a:gd name="T113" fmla="*/ 0 h 93"/>
                <a:gd name="T114" fmla="*/ 0 w 118"/>
                <a:gd name="T115" fmla="*/ 8 h 93"/>
                <a:gd name="T116" fmla="*/ 0 w 118"/>
                <a:gd name="T117" fmla="*/ 90 h 93"/>
                <a:gd name="T118" fmla="*/ 1 w 118"/>
                <a:gd name="T119" fmla="*/ 90 h 93"/>
                <a:gd name="T120" fmla="*/ 9 w 118"/>
                <a:gd name="T121" fmla="*/ 9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 h="93">
                  <a:moveTo>
                    <a:pt x="9" y="91"/>
                  </a:moveTo>
                  <a:cubicBezTo>
                    <a:pt x="15" y="92"/>
                    <a:pt x="23" y="93"/>
                    <a:pt x="28" y="93"/>
                  </a:cubicBezTo>
                  <a:cubicBezTo>
                    <a:pt x="30" y="93"/>
                    <a:pt x="31" y="93"/>
                    <a:pt x="32" y="93"/>
                  </a:cubicBezTo>
                  <a:cubicBezTo>
                    <a:pt x="33" y="93"/>
                    <a:pt x="33" y="93"/>
                    <a:pt x="33" y="93"/>
                  </a:cubicBezTo>
                  <a:cubicBezTo>
                    <a:pt x="33" y="93"/>
                    <a:pt x="33" y="93"/>
                    <a:pt x="33" y="93"/>
                  </a:cubicBezTo>
                  <a:cubicBezTo>
                    <a:pt x="33" y="92"/>
                    <a:pt x="33" y="92"/>
                    <a:pt x="32" y="91"/>
                  </a:cubicBezTo>
                  <a:cubicBezTo>
                    <a:pt x="32" y="90"/>
                    <a:pt x="30" y="88"/>
                    <a:pt x="30" y="85"/>
                  </a:cubicBezTo>
                  <a:cubicBezTo>
                    <a:pt x="29" y="84"/>
                    <a:pt x="29" y="83"/>
                    <a:pt x="29" y="81"/>
                  </a:cubicBezTo>
                  <a:cubicBezTo>
                    <a:pt x="29" y="81"/>
                    <a:pt x="29" y="81"/>
                    <a:pt x="29" y="81"/>
                  </a:cubicBezTo>
                  <a:cubicBezTo>
                    <a:pt x="29" y="77"/>
                    <a:pt x="31" y="73"/>
                    <a:pt x="35" y="70"/>
                  </a:cubicBezTo>
                  <a:cubicBezTo>
                    <a:pt x="38" y="67"/>
                    <a:pt x="42" y="65"/>
                    <a:pt x="47" y="65"/>
                  </a:cubicBezTo>
                  <a:cubicBezTo>
                    <a:pt x="50" y="65"/>
                    <a:pt x="54" y="66"/>
                    <a:pt x="57" y="67"/>
                  </a:cubicBezTo>
                  <a:cubicBezTo>
                    <a:pt x="60" y="68"/>
                    <a:pt x="63" y="70"/>
                    <a:pt x="64" y="73"/>
                  </a:cubicBezTo>
                  <a:cubicBezTo>
                    <a:pt x="65" y="75"/>
                    <a:pt x="66" y="77"/>
                    <a:pt x="66" y="80"/>
                  </a:cubicBezTo>
                  <a:cubicBezTo>
                    <a:pt x="66" y="80"/>
                    <a:pt x="66" y="80"/>
                    <a:pt x="66" y="80"/>
                  </a:cubicBezTo>
                  <a:cubicBezTo>
                    <a:pt x="66" y="80"/>
                    <a:pt x="66" y="80"/>
                    <a:pt x="66" y="80"/>
                  </a:cubicBezTo>
                  <a:cubicBezTo>
                    <a:pt x="66" y="81"/>
                    <a:pt x="66" y="82"/>
                    <a:pt x="66" y="84"/>
                  </a:cubicBezTo>
                  <a:cubicBezTo>
                    <a:pt x="65" y="87"/>
                    <a:pt x="64" y="89"/>
                    <a:pt x="63" y="90"/>
                  </a:cubicBezTo>
                  <a:cubicBezTo>
                    <a:pt x="63" y="91"/>
                    <a:pt x="62" y="92"/>
                    <a:pt x="62" y="93"/>
                  </a:cubicBezTo>
                  <a:cubicBezTo>
                    <a:pt x="62" y="93"/>
                    <a:pt x="62" y="93"/>
                    <a:pt x="62" y="93"/>
                  </a:cubicBezTo>
                  <a:cubicBezTo>
                    <a:pt x="64" y="93"/>
                    <a:pt x="65" y="93"/>
                    <a:pt x="67" y="93"/>
                  </a:cubicBezTo>
                  <a:cubicBezTo>
                    <a:pt x="68" y="93"/>
                    <a:pt x="68" y="93"/>
                    <a:pt x="69" y="93"/>
                  </a:cubicBezTo>
                  <a:cubicBezTo>
                    <a:pt x="74" y="93"/>
                    <a:pt x="79" y="93"/>
                    <a:pt x="84" y="93"/>
                  </a:cubicBezTo>
                  <a:cubicBezTo>
                    <a:pt x="87" y="92"/>
                    <a:pt x="90" y="92"/>
                    <a:pt x="91" y="92"/>
                  </a:cubicBezTo>
                  <a:cubicBezTo>
                    <a:pt x="91" y="89"/>
                    <a:pt x="91" y="85"/>
                    <a:pt x="91" y="80"/>
                  </a:cubicBezTo>
                  <a:cubicBezTo>
                    <a:pt x="90" y="76"/>
                    <a:pt x="90" y="72"/>
                    <a:pt x="90" y="68"/>
                  </a:cubicBezTo>
                  <a:cubicBezTo>
                    <a:pt x="90" y="66"/>
                    <a:pt x="90" y="65"/>
                    <a:pt x="90" y="63"/>
                  </a:cubicBezTo>
                  <a:cubicBezTo>
                    <a:pt x="90" y="62"/>
                    <a:pt x="91" y="60"/>
                    <a:pt x="91" y="59"/>
                  </a:cubicBezTo>
                  <a:cubicBezTo>
                    <a:pt x="91" y="59"/>
                    <a:pt x="91" y="58"/>
                    <a:pt x="92" y="57"/>
                  </a:cubicBezTo>
                  <a:cubicBezTo>
                    <a:pt x="92" y="57"/>
                    <a:pt x="93" y="56"/>
                    <a:pt x="94" y="56"/>
                  </a:cubicBezTo>
                  <a:cubicBezTo>
                    <a:pt x="94" y="55"/>
                    <a:pt x="95" y="55"/>
                    <a:pt x="96" y="55"/>
                  </a:cubicBezTo>
                  <a:cubicBezTo>
                    <a:pt x="96" y="55"/>
                    <a:pt x="96" y="55"/>
                    <a:pt x="96" y="55"/>
                  </a:cubicBezTo>
                  <a:cubicBezTo>
                    <a:pt x="96" y="55"/>
                    <a:pt x="96" y="55"/>
                    <a:pt x="96" y="55"/>
                  </a:cubicBezTo>
                  <a:cubicBezTo>
                    <a:pt x="97" y="55"/>
                    <a:pt x="98" y="56"/>
                    <a:pt x="99" y="56"/>
                  </a:cubicBezTo>
                  <a:cubicBezTo>
                    <a:pt x="100" y="57"/>
                    <a:pt x="100" y="57"/>
                    <a:pt x="101" y="58"/>
                  </a:cubicBezTo>
                  <a:cubicBezTo>
                    <a:pt x="103" y="58"/>
                    <a:pt x="104" y="59"/>
                    <a:pt x="107" y="60"/>
                  </a:cubicBezTo>
                  <a:cubicBezTo>
                    <a:pt x="108" y="60"/>
                    <a:pt x="109" y="60"/>
                    <a:pt x="109" y="60"/>
                  </a:cubicBezTo>
                  <a:cubicBezTo>
                    <a:pt x="111" y="60"/>
                    <a:pt x="112" y="60"/>
                    <a:pt x="113" y="59"/>
                  </a:cubicBezTo>
                  <a:cubicBezTo>
                    <a:pt x="114" y="59"/>
                    <a:pt x="115" y="58"/>
                    <a:pt x="116" y="57"/>
                  </a:cubicBezTo>
                  <a:cubicBezTo>
                    <a:pt x="117" y="54"/>
                    <a:pt x="118" y="51"/>
                    <a:pt x="118" y="47"/>
                  </a:cubicBezTo>
                  <a:cubicBezTo>
                    <a:pt x="118" y="43"/>
                    <a:pt x="117" y="40"/>
                    <a:pt x="115" y="38"/>
                  </a:cubicBezTo>
                  <a:cubicBezTo>
                    <a:pt x="113" y="36"/>
                    <a:pt x="111" y="35"/>
                    <a:pt x="108" y="35"/>
                  </a:cubicBezTo>
                  <a:cubicBezTo>
                    <a:pt x="108" y="35"/>
                    <a:pt x="108" y="35"/>
                    <a:pt x="108" y="35"/>
                  </a:cubicBezTo>
                  <a:cubicBezTo>
                    <a:pt x="107" y="35"/>
                    <a:pt x="107" y="35"/>
                    <a:pt x="106" y="35"/>
                  </a:cubicBezTo>
                  <a:cubicBezTo>
                    <a:pt x="106" y="35"/>
                    <a:pt x="106" y="35"/>
                    <a:pt x="106" y="35"/>
                  </a:cubicBezTo>
                  <a:cubicBezTo>
                    <a:pt x="104" y="36"/>
                    <a:pt x="103" y="36"/>
                    <a:pt x="102" y="37"/>
                  </a:cubicBezTo>
                  <a:cubicBezTo>
                    <a:pt x="101" y="37"/>
                    <a:pt x="100" y="38"/>
                    <a:pt x="99" y="38"/>
                  </a:cubicBezTo>
                  <a:cubicBezTo>
                    <a:pt x="99" y="39"/>
                    <a:pt x="98" y="39"/>
                    <a:pt x="97" y="39"/>
                  </a:cubicBezTo>
                  <a:cubicBezTo>
                    <a:pt x="96" y="39"/>
                    <a:pt x="96" y="39"/>
                    <a:pt x="96" y="39"/>
                  </a:cubicBezTo>
                  <a:cubicBezTo>
                    <a:pt x="96" y="39"/>
                    <a:pt x="96" y="39"/>
                    <a:pt x="96" y="39"/>
                  </a:cubicBezTo>
                  <a:cubicBezTo>
                    <a:pt x="95" y="39"/>
                    <a:pt x="95" y="39"/>
                    <a:pt x="94" y="38"/>
                  </a:cubicBezTo>
                  <a:cubicBezTo>
                    <a:pt x="93" y="38"/>
                    <a:pt x="92" y="37"/>
                    <a:pt x="91" y="36"/>
                  </a:cubicBezTo>
                  <a:cubicBezTo>
                    <a:pt x="91" y="36"/>
                    <a:pt x="91" y="35"/>
                    <a:pt x="91" y="34"/>
                  </a:cubicBezTo>
                  <a:cubicBezTo>
                    <a:pt x="90" y="32"/>
                    <a:pt x="90" y="30"/>
                    <a:pt x="90" y="28"/>
                  </a:cubicBezTo>
                  <a:cubicBezTo>
                    <a:pt x="90" y="22"/>
                    <a:pt x="91" y="14"/>
                    <a:pt x="92" y="8"/>
                  </a:cubicBezTo>
                  <a:cubicBezTo>
                    <a:pt x="93" y="4"/>
                    <a:pt x="93" y="2"/>
                    <a:pt x="93" y="0"/>
                  </a:cubicBezTo>
                  <a:cubicBezTo>
                    <a:pt x="8" y="0"/>
                    <a:pt x="8" y="0"/>
                    <a:pt x="8" y="0"/>
                  </a:cubicBezTo>
                  <a:cubicBezTo>
                    <a:pt x="3" y="0"/>
                    <a:pt x="0" y="3"/>
                    <a:pt x="0" y="8"/>
                  </a:cubicBezTo>
                  <a:cubicBezTo>
                    <a:pt x="0" y="90"/>
                    <a:pt x="0" y="90"/>
                    <a:pt x="0" y="90"/>
                  </a:cubicBezTo>
                  <a:cubicBezTo>
                    <a:pt x="0" y="90"/>
                    <a:pt x="0" y="90"/>
                    <a:pt x="1" y="90"/>
                  </a:cubicBezTo>
                  <a:cubicBezTo>
                    <a:pt x="3" y="90"/>
                    <a:pt x="6" y="91"/>
                    <a:pt x="9"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17"/>
            <p:cNvSpPr/>
            <p:nvPr/>
          </p:nvSpPr>
          <p:spPr bwMode="auto">
            <a:xfrm>
              <a:off x="771525" y="4470400"/>
              <a:ext cx="279400" cy="360362"/>
            </a:xfrm>
            <a:custGeom>
              <a:avLst/>
              <a:gdLst>
                <a:gd name="T0" fmla="*/ 93 w 93"/>
                <a:gd name="T1" fmla="*/ 85 h 119"/>
                <a:gd name="T2" fmla="*/ 85 w 93"/>
                <a:gd name="T3" fmla="*/ 89 h 119"/>
                <a:gd name="T4" fmla="*/ 81 w 93"/>
                <a:gd name="T5" fmla="*/ 89 h 119"/>
                <a:gd name="T6" fmla="*/ 70 w 93"/>
                <a:gd name="T7" fmla="*/ 84 h 119"/>
                <a:gd name="T8" fmla="*/ 67 w 93"/>
                <a:gd name="T9" fmla="*/ 61 h 119"/>
                <a:gd name="T10" fmla="*/ 80 w 93"/>
                <a:gd name="T11" fmla="*/ 52 h 119"/>
                <a:gd name="T12" fmla="*/ 80 w 93"/>
                <a:gd name="T13" fmla="*/ 52 h 119"/>
                <a:gd name="T14" fmla="*/ 91 w 93"/>
                <a:gd name="T15" fmla="*/ 55 h 119"/>
                <a:gd name="T16" fmla="*/ 93 w 93"/>
                <a:gd name="T17" fmla="*/ 56 h 119"/>
                <a:gd name="T18" fmla="*/ 93 w 93"/>
                <a:gd name="T19" fmla="*/ 38 h 119"/>
                <a:gd name="T20" fmla="*/ 93 w 93"/>
                <a:gd name="T21" fmla="*/ 38 h 119"/>
                <a:gd name="T22" fmla="*/ 92 w 93"/>
                <a:gd name="T23" fmla="*/ 27 h 119"/>
                <a:gd name="T24" fmla="*/ 67 w 93"/>
                <a:gd name="T25" fmla="*/ 28 h 119"/>
                <a:gd name="T26" fmla="*/ 60 w 93"/>
                <a:gd name="T27" fmla="*/ 27 h 119"/>
                <a:gd name="T28" fmla="*/ 59 w 93"/>
                <a:gd name="T29" fmla="*/ 27 h 119"/>
                <a:gd name="T30" fmla="*/ 57 w 93"/>
                <a:gd name="T31" fmla="*/ 27 h 119"/>
                <a:gd name="T32" fmla="*/ 55 w 93"/>
                <a:gd name="T33" fmla="*/ 23 h 119"/>
                <a:gd name="T34" fmla="*/ 55 w 93"/>
                <a:gd name="T35" fmla="*/ 23 h 119"/>
                <a:gd name="T36" fmla="*/ 58 w 93"/>
                <a:gd name="T37" fmla="*/ 17 h 119"/>
                <a:gd name="T38" fmla="*/ 60 w 93"/>
                <a:gd name="T39" fmla="*/ 9 h 119"/>
                <a:gd name="T40" fmla="*/ 57 w 93"/>
                <a:gd name="T41" fmla="*/ 2 h 119"/>
                <a:gd name="T42" fmla="*/ 38 w 93"/>
                <a:gd name="T43" fmla="*/ 3 h 119"/>
                <a:gd name="T44" fmla="*/ 35 w 93"/>
                <a:gd name="T45" fmla="*/ 13 h 119"/>
                <a:gd name="T46" fmla="*/ 38 w 93"/>
                <a:gd name="T47" fmla="*/ 19 h 119"/>
                <a:gd name="T48" fmla="*/ 39 w 93"/>
                <a:gd name="T49" fmla="*/ 22 h 119"/>
                <a:gd name="T50" fmla="*/ 39 w 93"/>
                <a:gd name="T51" fmla="*/ 24 h 119"/>
                <a:gd name="T52" fmla="*/ 34 w 93"/>
                <a:gd name="T53" fmla="*/ 28 h 119"/>
                <a:gd name="T54" fmla="*/ 8 w 93"/>
                <a:gd name="T55" fmla="*/ 26 h 119"/>
                <a:gd name="T56" fmla="*/ 0 w 93"/>
                <a:gd name="T57" fmla="*/ 110 h 119"/>
                <a:gd name="T58" fmla="*/ 90 w 93"/>
                <a:gd name="T59" fmla="*/ 119 h 119"/>
                <a:gd name="T60" fmla="*/ 91 w 93"/>
                <a:gd name="T61" fmla="*/ 110 h 119"/>
                <a:gd name="T62" fmla="*/ 93 w 93"/>
                <a:gd name="T63" fmla="*/ 86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3" h="119">
                  <a:moveTo>
                    <a:pt x="93" y="85"/>
                  </a:moveTo>
                  <a:cubicBezTo>
                    <a:pt x="93" y="85"/>
                    <a:pt x="93" y="85"/>
                    <a:pt x="93" y="85"/>
                  </a:cubicBezTo>
                  <a:cubicBezTo>
                    <a:pt x="93" y="85"/>
                    <a:pt x="92" y="86"/>
                    <a:pt x="92" y="86"/>
                  </a:cubicBezTo>
                  <a:cubicBezTo>
                    <a:pt x="90" y="87"/>
                    <a:pt x="88" y="88"/>
                    <a:pt x="85" y="89"/>
                  </a:cubicBezTo>
                  <a:cubicBezTo>
                    <a:pt x="84" y="89"/>
                    <a:pt x="83" y="89"/>
                    <a:pt x="82" y="89"/>
                  </a:cubicBezTo>
                  <a:cubicBezTo>
                    <a:pt x="82" y="89"/>
                    <a:pt x="81" y="89"/>
                    <a:pt x="81" y="89"/>
                  </a:cubicBezTo>
                  <a:cubicBezTo>
                    <a:pt x="81" y="89"/>
                    <a:pt x="81" y="89"/>
                    <a:pt x="81" y="89"/>
                  </a:cubicBezTo>
                  <a:cubicBezTo>
                    <a:pt x="77" y="89"/>
                    <a:pt x="73" y="87"/>
                    <a:pt x="70" y="84"/>
                  </a:cubicBezTo>
                  <a:cubicBezTo>
                    <a:pt x="67" y="81"/>
                    <a:pt x="65" y="76"/>
                    <a:pt x="65" y="71"/>
                  </a:cubicBezTo>
                  <a:cubicBezTo>
                    <a:pt x="65" y="68"/>
                    <a:pt x="66" y="65"/>
                    <a:pt x="67" y="61"/>
                  </a:cubicBezTo>
                  <a:cubicBezTo>
                    <a:pt x="68" y="58"/>
                    <a:pt x="70" y="56"/>
                    <a:pt x="73" y="54"/>
                  </a:cubicBezTo>
                  <a:cubicBezTo>
                    <a:pt x="75" y="53"/>
                    <a:pt x="77" y="52"/>
                    <a:pt x="80" y="52"/>
                  </a:cubicBezTo>
                  <a:cubicBezTo>
                    <a:pt x="80" y="52"/>
                    <a:pt x="80" y="52"/>
                    <a:pt x="80" y="52"/>
                  </a:cubicBezTo>
                  <a:cubicBezTo>
                    <a:pt x="80" y="52"/>
                    <a:pt x="80" y="52"/>
                    <a:pt x="80" y="52"/>
                  </a:cubicBezTo>
                  <a:cubicBezTo>
                    <a:pt x="81" y="52"/>
                    <a:pt x="83" y="52"/>
                    <a:pt x="84" y="53"/>
                  </a:cubicBezTo>
                  <a:cubicBezTo>
                    <a:pt x="87" y="53"/>
                    <a:pt x="89" y="54"/>
                    <a:pt x="91" y="55"/>
                  </a:cubicBezTo>
                  <a:cubicBezTo>
                    <a:pt x="92" y="56"/>
                    <a:pt x="92" y="56"/>
                    <a:pt x="93" y="57"/>
                  </a:cubicBezTo>
                  <a:cubicBezTo>
                    <a:pt x="93" y="56"/>
                    <a:pt x="93" y="56"/>
                    <a:pt x="93" y="56"/>
                  </a:cubicBezTo>
                  <a:cubicBezTo>
                    <a:pt x="93" y="54"/>
                    <a:pt x="93" y="51"/>
                    <a:pt x="93" y="48"/>
                  </a:cubicBezTo>
                  <a:cubicBezTo>
                    <a:pt x="93" y="45"/>
                    <a:pt x="93" y="42"/>
                    <a:pt x="93" y="38"/>
                  </a:cubicBezTo>
                  <a:cubicBezTo>
                    <a:pt x="93" y="38"/>
                    <a:pt x="93" y="38"/>
                    <a:pt x="93" y="38"/>
                  </a:cubicBezTo>
                  <a:cubicBezTo>
                    <a:pt x="93" y="38"/>
                    <a:pt x="93" y="38"/>
                    <a:pt x="93" y="38"/>
                  </a:cubicBezTo>
                  <a:cubicBezTo>
                    <a:pt x="93" y="37"/>
                    <a:pt x="93" y="36"/>
                    <a:pt x="93" y="34"/>
                  </a:cubicBezTo>
                  <a:cubicBezTo>
                    <a:pt x="93" y="31"/>
                    <a:pt x="92" y="29"/>
                    <a:pt x="92" y="27"/>
                  </a:cubicBezTo>
                  <a:cubicBezTo>
                    <a:pt x="86" y="27"/>
                    <a:pt x="77" y="28"/>
                    <a:pt x="70" y="28"/>
                  </a:cubicBezTo>
                  <a:cubicBezTo>
                    <a:pt x="69" y="28"/>
                    <a:pt x="68" y="28"/>
                    <a:pt x="67" y="28"/>
                  </a:cubicBezTo>
                  <a:cubicBezTo>
                    <a:pt x="66" y="28"/>
                    <a:pt x="65" y="28"/>
                    <a:pt x="64" y="28"/>
                  </a:cubicBezTo>
                  <a:cubicBezTo>
                    <a:pt x="62" y="28"/>
                    <a:pt x="61" y="28"/>
                    <a:pt x="60" y="27"/>
                  </a:cubicBezTo>
                  <a:cubicBezTo>
                    <a:pt x="59" y="27"/>
                    <a:pt x="59" y="27"/>
                    <a:pt x="59" y="27"/>
                  </a:cubicBezTo>
                  <a:cubicBezTo>
                    <a:pt x="59" y="27"/>
                    <a:pt x="59" y="27"/>
                    <a:pt x="59" y="27"/>
                  </a:cubicBezTo>
                  <a:cubicBezTo>
                    <a:pt x="58" y="27"/>
                    <a:pt x="58" y="27"/>
                    <a:pt x="58" y="27"/>
                  </a:cubicBezTo>
                  <a:cubicBezTo>
                    <a:pt x="58" y="27"/>
                    <a:pt x="58" y="27"/>
                    <a:pt x="57" y="27"/>
                  </a:cubicBezTo>
                  <a:cubicBezTo>
                    <a:pt x="57" y="26"/>
                    <a:pt x="56" y="26"/>
                    <a:pt x="56" y="25"/>
                  </a:cubicBezTo>
                  <a:cubicBezTo>
                    <a:pt x="56" y="24"/>
                    <a:pt x="55" y="23"/>
                    <a:pt x="55" y="23"/>
                  </a:cubicBezTo>
                  <a:cubicBezTo>
                    <a:pt x="55" y="23"/>
                    <a:pt x="55" y="23"/>
                    <a:pt x="55" y="23"/>
                  </a:cubicBezTo>
                  <a:cubicBezTo>
                    <a:pt x="55" y="23"/>
                    <a:pt x="55" y="23"/>
                    <a:pt x="55" y="23"/>
                  </a:cubicBezTo>
                  <a:cubicBezTo>
                    <a:pt x="55" y="21"/>
                    <a:pt x="56" y="20"/>
                    <a:pt x="56" y="19"/>
                  </a:cubicBezTo>
                  <a:cubicBezTo>
                    <a:pt x="57" y="19"/>
                    <a:pt x="57" y="18"/>
                    <a:pt x="58" y="17"/>
                  </a:cubicBezTo>
                  <a:cubicBezTo>
                    <a:pt x="59" y="16"/>
                    <a:pt x="60" y="14"/>
                    <a:pt x="60" y="12"/>
                  </a:cubicBezTo>
                  <a:cubicBezTo>
                    <a:pt x="60" y="11"/>
                    <a:pt x="60" y="10"/>
                    <a:pt x="60" y="9"/>
                  </a:cubicBezTo>
                  <a:cubicBezTo>
                    <a:pt x="60" y="7"/>
                    <a:pt x="60" y="6"/>
                    <a:pt x="59" y="5"/>
                  </a:cubicBezTo>
                  <a:cubicBezTo>
                    <a:pt x="59" y="4"/>
                    <a:pt x="58" y="3"/>
                    <a:pt x="57" y="2"/>
                  </a:cubicBezTo>
                  <a:cubicBezTo>
                    <a:pt x="54" y="1"/>
                    <a:pt x="51" y="0"/>
                    <a:pt x="47" y="0"/>
                  </a:cubicBezTo>
                  <a:cubicBezTo>
                    <a:pt x="43" y="0"/>
                    <a:pt x="40" y="1"/>
                    <a:pt x="38" y="3"/>
                  </a:cubicBezTo>
                  <a:cubicBezTo>
                    <a:pt x="36" y="5"/>
                    <a:pt x="35" y="8"/>
                    <a:pt x="35" y="10"/>
                  </a:cubicBezTo>
                  <a:cubicBezTo>
                    <a:pt x="35" y="11"/>
                    <a:pt x="35" y="12"/>
                    <a:pt x="35" y="13"/>
                  </a:cubicBezTo>
                  <a:cubicBezTo>
                    <a:pt x="36" y="14"/>
                    <a:pt x="36" y="15"/>
                    <a:pt x="37" y="16"/>
                  </a:cubicBezTo>
                  <a:cubicBezTo>
                    <a:pt x="37" y="17"/>
                    <a:pt x="38" y="18"/>
                    <a:pt x="38" y="19"/>
                  </a:cubicBezTo>
                  <a:cubicBezTo>
                    <a:pt x="39" y="20"/>
                    <a:pt x="39" y="21"/>
                    <a:pt x="39" y="22"/>
                  </a:cubicBezTo>
                  <a:cubicBezTo>
                    <a:pt x="39" y="22"/>
                    <a:pt x="39" y="22"/>
                    <a:pt x="39" y="22"/>
                  </a:cubicBezTo>
                  <a:cubicBezTo>
                    <a:pt x="39" y="22"/>
                    <a:pt x="39" y="22"/>
                    <a:pt x="39" y="22"/>
                  </a:cubicBezTo>
                  <a:cubicBezTo>
                    <a:pt x="39" y="23"/>
                    <a:pt x="39" y="24"/>
                    <a:pt x="39" y="24"/>
                  </a:cubicBezTo>
                  <a:cubicBezTo>
                    <a:pt x="38" y="26"/>
                    <a:pt x="37" y="26"/>
                    <a:pt x="37" y="27"/>
                  </a:cubicBezTo>
                  <a:cubicBezTo>
                    <a:pt x="36" y="27"/>
                    <a:pt x="35" y="27"/>
                    <a:pt x="34" y="28"/>
                  </a:cubicBezTo>
                  <a:cubicBezTo>
                    <a:pt x="32" y="28"/>
                    <a:pt x="30" y="28"/>
                    <a:pt x="28" y="28"/>
                  </a:cubicBezTo>
                  <a:cubicBezTo>
                    <a:pt x="22" y="28"/>
                    <a:pt x="14" y="27"/>
                    <a:pt x="8" y="26"/>
                  </a:cubicBezTo>
                  <a:cubicBezTo>
                    <a:pt x="5" y="26"/>
                    <a:pt x="2" y="25"/>
                    <a:pt x="0" y="25"/>
                  </a:cubicBezTo>
                  <a:cubicBezTo>
                    <a:pt x="0" y="110"/>
                    <a:pt x="0" y="110"/>
                    <a:pt x="0" y="110"/>
                  </a:cubicBezTo>
                  <a:cubicBezTo>
                    <a:pt x="0" y="115"/>
                    <a:pt x="3" y="119"/>
                    <a:pt x="8" y="119"/>
                  </a:cubicBezTo>
                  <a:cubicBezTo>
                    <a:pt x="90" y="119"/>
                    <a:pt x="90" y="119"/>
                    <a:pt x="90" y="119"/>
                  </a:cubicBezTo>
                  <a:cubicBezTo>
                    <a:pt x="90" y="118"/>
                    <a:pt x="90" y="118"/>
                    <a:pt x="90" y="118"/>
                  </a:cubicBezTo>
                  <a:cubicBezTo>
                    <a:pt x="90" y="116"/>
                    <a:pt x="91" y="113"/>
                    <a:pt x="91" y="110"/>
                  </a:cubicBezTo>
                  <a:cubicBezTo>
                    <a:pt x="92" y="103"/>
                    <a:pt x="93" y="96"/>
                    <a:pt x="93" y="90"/>
                  </a:cubicBezTo>
                  <a:cubicBezTo>
                    <a:pt x="93" y="89"/>
                    <a:pt x="93" y="87"/>
                    <a:pt x="93" y="86"/>
                  </a:cubicBezTo>
                  <a:cubicBezTo>
                    <a:pt x="93" y="86"/>
                    <a:pt x="93" y="85"/>
                    <a:pt x="93"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8" name="组合 57"/>
          <p:cNvGrpSpPr/>
          <p:nvPr/>
        </p:nvGrpSpPr>
        <p:grpSpPr>
          <a:xfrm>
            <a:off x="4028226" y="3013783"/>
            <a:ext cx="310014" cy="449870"/>
            <a:chOff x="5707063" y="852488"/>
            <a:chExt cx="633413" cy="919162"/>
          </a:xfrm>
          <a:solidFill>
            <a:schemeClr val="accent1"/>
          </a:solidFill>
        </p:grpSpPr>
        <p:sp>
          <p:nvSpPr>
            <p:cNvPr id="59" name="Freeform 51"/>
            <p:cNvSpPr>
              <a:spLocks noEditPoints="1"/>
            </p:cNvSpPr>
            <p:nvPr/>
          </p:nvSpPr>
          <p:spPr bwMode="auto">
            <a:xfrm>
              <a:off x="5707063" y="852488"/>
              <a:ext cx="633413" cy="919162"/>
            </a:xfrm>
            <a:custGeom>
              <a:avLst/>
              <a:gdLst>
                <a:gd name="T0" fmla="*/ 0 w 210"/>
                <a:gd name="T1" fmla="*/ 9 h 304"/>
                <a:gd name="T2" fmla="*/ 201 w 210"/>
                <a:gd name="T3" fmla="*/ 304 h 304"/>
                <a:gd name="T4" fmla="*/ 201 w 210"/>
                <a:gd name="T5" fmla="*/ 0 h 304"/>
                <a:gd name="T6" fmla="*/ 45 w 210"/>
                <a:gd name="T7" fmla="*/ 133 h 304"/>
                <a:gd name="T8" fmla="*/ 45 w 210"/>
                <a:gd name="T9" fmla="*/ 165 h 304"/>
                <a:gd name="T10" fmla="*/ 17 w 210"/>
                <a:gd name="T11" fmla="*/ 139 h 304"/>
                <a:gd name="T12" fmla="*/ 45 w 210"/>
                <a:gd name="T13" fmla="*/ 171 h 304"/>
                <a:gd name="T14" fmla="*/ 45 w 210"/>
                <a:gd name="T15" fmla="*/ 203 h 304"/>
                <a:gd name="T16" fmla="*/ 17 w 210"/>
                <a:gd name="T17" fmla="*/ 178 h 304"/>
                <a:gd name="T18" fmla="*/ 45 w 210"/>
                <a:gd name="T19" fmla="*/ 210 h 304"/>
                <a:gd name="T20" fmla="*/ 45 w 210"/>
                <a:gd name="T21" fmla="*/ 242 h 304"/>
                <a:gd name="T22" fmla="*/ 17 w 210"/>
                <a:gd name="T23" fmla="*/ 217 h 304"/>
                <a:gd name="T24" fmla="*/ 24 w 210"/>
                <a:gd name="T25" fmla="*/ 281 h 304"/>
                <a:gd name="T26" fmla="*/ 24 w 210"/>
                <a:gd name="T27" fmla="*/ 249 h 304"/>
                <a:gd name="T28" fmla="*/ 99 w 210"/>
                <a:gd name="T29" fmla="*/ 274 h 304"/>
                <a:gd name="T30" fmla="*/ 70 w 210"/>
                <a:gd name="T31" fmla="*/ 242 h 304"/>
                <a:gd name="T32" fmla="*/ 70 w 210"/>
                <a:gd name="T33" fmla="*/ 210 h 304"/>
                <a:gd name="T34" fmla="*/ 99 w 210"/>
                <a:gd name="T35" fmla="*/ 236 h 304"/>
                <a:gd name="T36" fmla="*/ 70 w 210"/>
                <a:gd name="T37" fmla="*/ 203 h 304"/>
                <a:gd name="T38" fmla="*/ 70 w 210"/>
                <a:gd name="T39" fmla="*/ 171 h 304"/>
                <a:gd name="T40" fmla="*/ 99 w 210"/>
                <a:gd name="T41" fmla="*/ 197 h 304"/>
                <a:gd name="T42" fmla="*/ 70 w 210"/>
                <a:gd name="T43" fmla="*/ 165 h 304"/>
                <a:gd name="T44" fmla="*/ 70 w 210"/>
                <a:gd name="T45" fmla="*/ 133 h 304"/>
                <a:gd name="T46" fmla="*/ 99 w 210"/>
                <a:gd name="T47" fmla="*/ 158 h 304"/>
                <a:gd name="T48" fmla="*/ 117 w 210"/>
                <a:gd name="T49" fmla="*/ 281 h 304"/>
                <a:gd name="T50" fmla="*/ 117 w 210"/>
                <a:gd name="T51" fmla="*/ 249 h 304"/>
                <a:gd name="T52" fmla="*/ 146 w 210"/>
                <a:gd name="T53" fmla="*/ 274 h 304"/>
                <a:gd name="T54" fmla="*/ 117 w 210"/>
                <a:gd name="T55" fmla="*/ 242 h 304"/>
                <a:gd name="T56" fmla="*/ 117 w 210"/>
                <a:gd name="T57" fmla="*/ 210 h 304"/>
                <a:gd name="T58" fmla="*/ 146 w 210"/>
                <a:gd name="T59" fmla="*/ 236 h 304"/>
                <a:gd name="T60" fmla="*/ 117 w 210"/>
                <a:gd name="T61" fmla="*/ 203 h 304"/>
                <a:gd name="T62" fmla="*/ 117 w 210"/>
                <a:gd name="T63" fmla="*/ 171 h 304"/>
                <a:gd name="T64" fmla="*/ 146 w 210"/>
                <a:gd name="T65" fmla="*/ 197 h 304"/>
                <a:gd name="T66" fmla="*/ 117 w 210"/>
                <a:gd name="T67" fmla="*/ 165 h 304"/>
                <a:gd name="T68" fmla="*/ 117 w 210"/>
                <a:gd name="T69" fmla="*/ 133 h 304"/>
                <a:gd name="T70" fmla="*/ 146 w 210"/>
                <a:gd name="T71" fmla="*/ 158 h 304"/>
                <a:gd name="T72" fmla="*/ 164 w 210"/>
                <a:gd name="T73" fmla="*/ 281 h 304"/>
                <a:gd name="T74" fmla="*/ 164 w 210"/>
                <a:gd name="T75" fmla="*/ 210 h 304"/>
                <a:gd name="T76" fmla="*/ 192 w 210"/>
                <a:gd name="T77" fmla="*/ 274 h 304"/>
                <a:gd name="T78" fmla="*/ 164 w 210"/>
                <a:gd name="T79" fmla="*/ 203 h 304"/>
                <a:gd name="T80" fmla="*/ 164 w 210"/>
                <a:gd name="T81" fmla="*/ 171 h 304"/>
                <a:gd name="T82" fmla="*/ 192 w 210"/>
                <a:gd name="T83" fmla="*/ 197 h 304"/>
                <a:gd name="T84" fmla="*/ 164 w 210"/>
                <a:gd name="T85" fmla="*/ 165 h 304"/>
                <a:gd name="T86" fmla="*/ 164 w 210"/>
                <a:gd name="T87" fmla="*/ 133 h 304"/>
                <a:gd name="T88" fmla="*/ 192 w 210"/>
                <a:gd name="T89" fmla="*/ 158 h 304"/>
                <a:gd name="T90" fmla="*/ 24 w 210"/>
                <a:gd name="T91" fmla="*/ 111 h 304"/>
                <a:gd name="T92" fmla="*/ 24 w 210"/>
                <a:gd name="T93" fmla="*/ 20 h 304"/>
                <a:gd name="T94" fmla="*/ 192 w 210"/>
                <a:gd name="T95" fmla="*/ 1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0" h="304">
                  <a:moveTo>
                    <a:pt x="201" y="0"/>
                  </a:moveTo>
                  <a:cubicBezTo>
                    <a:pt x="9" y="0"/>
                    <a:pt x="9" y="0"/>
                    <a:pt x="9" y="0"/>
                  </a:cubicBezTo>
                  <a:cubicBezTo>
                    <a:pt x="4" y="0"/>
                    <a:pt x="0" y="4"/>
                    <a:pt x="0" y="9"/>
                  </a:cubicBezTo>
                  <a:cubicBezTo>
                    <a:pt x="0" y="296"/>
                    <a:pt x="0" y="296"/>
                    <a:pt x="0" y="296"/>
                  </a:cubicBezTo>
                  <a:cubicBezTo>
                    <a:pt x="0" y="300"/>
                    <a:pt x="4" y="304"/>
                    <a:pt x="9" y="304"/>
                  </a:cubicBezTo>
                  <a:cubicBezTo>
                    <a:pt x="201" y="304"/>
                    <a:pt x="201" y="304"/>
                    <a:pt x="201" y="304"/>
                  </a:cubicBezTo>
                  <a:cubicBezTo>
                    <a:pt x="206" y="304"/>
                    <a:pt x="210" y="300"/>
                    <a:pt x="210" y="296"/>
                  </a:cubicBezTo>
                  <a:cubicBezTo>
                    <a:pt x="210" y="9"/>
                    <a:pt x="210" y="9"/>
                    <a:pt x="210" y="9"/>
                  </a:cubicBezTo>
                  <a:cubicBezTo>
                    <a:pt x="210" y="4"/>
                    <a:pt x="206" y="0"/>
                    <a:pt x="201" y="0"/>
                  </a:cubicBezTo>
                  <a:close/>
                  <a:moveTo>
                    <a:pt x="17" y="139"/>
                  </a:moveTo>
                  <a:cubicBezTo>
                    <a:pt x="17" y="136"/>
                    <a:pt x="20" y="133"/>
                    <a:pt x="24" y="133"/>
                  </a:cubicBezTo>
                  <a:cubicBezTo>
                    <a:pt x="45" y="133"/>
                    <a:pt x="45" y="133"/>
                    <a:pt x="45" y="133"/>
                  </a:cubicBezTo>
                  <a:cubicBezTo>
                    <a:pt x="49" y="133"/>
                    <a:pt x="52" y="136"/>
                    <a:pt x="52" y="139"/>
                  </a:cubicBezTo>
                  <a:cubicBezTo>
                    <a:pt x="52" y="158"/>
                    <a:pt x="52" y="158"/>
                    <a:pt x="52" y="158"/>
                  </a:cubicBezTo>
                  <a:cubicBezTo>
                    <a:pt x="52" y="162"/>
                    <a:pt x="49" y="165"/>
                    <a:pt x="45" y="165"/>
                  </a:cubicBezTo>
                  <a:cubicBezTo>
                    <a:pt x="24" y="165"/>
                    <a:pt x="24" y="165"/>
                    <a:pt x="24" y="165"/>
                  </a:cubicBezTo>
                  <a:cubicBezTo>
                    <a:pt x="20" y="165"/>
                    <a:pt x="17" y="162"/>
                    <a:pt x="17" y="158"/>
                  </a:cubicBezTo>
                  <a:lnTo>
                    <a:pt x="17" y="139"/>
                  </a:lnTo>
                  <a:close/>
                  <a:moveTo>
                    <a:pt x="17" y="178"/>
                  </a:moveTo>
                  <a:cubicBezTo>
                    <a:pt x="17" y="174"/>
                    <a:pt x="20" y="171"/>
                    <a:pt x="24" y="171"/>
                  </a:cubicBezTo>
                  <a:cubicBezTo>
                    <a:pt x="45" y="171"/>
                    <a:pt x="45" y="171"/>
                    <a:pt x="45" y="171"/>
                  </a:cubicBezTo>
                  <a:cubicBezTo>
                    <a:pt x="49" y="171"/>
                    <a:pt x="52" y="174"/>
                    <a:pt x="52" y="178"/>
                  </a:cubicBezTo>
                  <a:cubicBezTo>
                    <a:pt x="52" y="197"/>
                    <a:pt x="52" y="197"/>
                    <a:pt x="52" y="197"/>
                  </a:cubicBezTo>
                  <a:cubicBezTo>
                    <a:pt x="52" y="200"/>
                    <a:pt x="49" y="203"/>
                    <a:pt x="45" y="203"/>
                  </a:cubicBezTo>
                  <a:cubicBezTo>
                    <a:pt x="24" y="203"/>
                    <a:pt x="24" y="203"/>
                    <a:pt x="24" y="203"/>
                  </a:cubicBezTo>
                  <a:cubicBezTo>
                    <a:pt x="20" y="203"/>
                    <a:pt x="17" y="200"/>
                    <a:pt x="17" y="197"/>
                  </a:cubicBezTo>
                  <a:lnTo>
                    <a:pt x="17" y="178"/>
                  </a:lnTo>
                  <a:close/>
                  <a:moveTo>
                    <a:pt x="17" y="217"/>
                  </a:moveTo>
                  <a:cubicBezTo>
                    <a:pt x="17" y="213"/>
                    <a:pt x="20" y="210"/>
                    <a:pt x="24" y="210"/>
                  </a:cubicBezTo>
                  <a:cubicBezTo>
                    <a:pt x="45" y="210"/>
                    <a:pt x="45" y="210"/>
                    <a:pt x="45" y="210"/>
                  </a:cubicBezTo>
                  <a:cubicBezTo>
                    <a:pt x="49" y="210"/>
                    <a:pt x="52" y="213"/>
                    <a:pt x="52" y="217"/>
                  </a:cubicBezTo>
                  <a:cubicBezTo>
                    <a:pt x="52" y="236"/>
                    <a:pt x="52" y="236"/>
                    <a:pt x="52" y="236"/>
                  </a:cubicBezTo>
                  <a:cubicBezTo>
                    <a:pt x="52" y="239"/>
                    <a:pt x="49" y="242"/>
                    <a:pt x="45" y="242"/>
                  </a:cubicBezTo>
                  <a:cubicBezTo>
                    <a:pt x="24" y="242"/>
                    <a:pt x="24" y="242"/>
                    <a:pt x="24" y="242"/>
                  </a:cubicBezTo>
                  <a:cubicBezTo>
                    <a:pt x="20" y="242"/>
                    <a:pt x="17" y="239"/>
                    <a:pt x="17" y="236"/>
                  </a:cubicBezTo>
                  <a:lnTo>
                    <a:pt x="17" y="217"/>
                  </a:lnTo>
                  <a:close/>
                  <a:moveTo>
                    <a:pt x="99" y="274"/>
                  </a:moveTo>
                  <a:cubicBezTo>
                    <a:pt x="99" y="278"/>
                    <a:pt x="96" y="281"/>
                    <a:pt x="92" y="281"/>
                  </a:cubicBezTo>
                  <a:cubicBezTo>
                    <a:pt x="24" y="281"/>
                    <a:pt x="24" y="281"/>
                    <a:pt x="24" y="281"/>
                  </a:cubicBezTo>
                  <a:cubicBezTo>
                    <a:pt x="20" y="281"/>
                    <a:pt x="17" y="278"/>
                    <a:pt x="17" y="274"/>
                  </a:cubicBezTo>
                  <a:cubicBezTo>
                    <a:pt x="17" y="255"/>
                    <a:pt x="17" y="255"/>
                    <a:pt x="17" y="255"/>
                  </a:cubicBezTo>
                  <a:cubicBezTo>
                    <a:pt x="17" y="252"/>
                    <a:pt x="20" y="249"/>
                    <a:pt x="24" y="249"/>
                  </a:cubicBezTo>
                  <a:cubicBezTo>
                    <a:pt x="92" y="249"/>
                    <a:pt x="92" y="249"/>
                    <a:pt x="92" y="249"/>
                  </a:cubicBezTo>
                  <a:cubicBezTo>
                    <a:pt x="96" y="249"/>
                    <a:pt x="99" y="252"/>
                    <a:pt x="99" y="255"/>
                  </a:cubicBezTo>
                  <a:lnTo>
                    <a:pt x="99" y="274"/>
                  </a:lnTo>
                  <a:close/>
                  <a:moveTo>
                    <a:pt x="99" y="236"/>
                  </a:moveTo>
                  <a:cubicBezTo>
                    <a:pt x="99" y="239"/>
                    <a:pt x="96" y="242"/>
                    <a:pt x="92" y="242"/>
                  </a:cubicBezTo>
                  <a:cubicBezTo>
                    <a:pt x="70" y="242"/>
                    <a:pt x="70" y="242"/>
                    <a:pt x="70" y="242"/>
                  </a:cubicBezTo>
                  <a:cubicBezTo>
                    <a:pt x="67" y="242"/>
                    <a:pt x="64" y="239"/>
                    <a:pt x="64" y="236"/>
                  </a:cubicBezTo>
                  <a:cubicBezTo>
                    <a:pt x="64" y="217"/>
                    <a:pt x="64" y="217"/>
                    <a:pt x="64" y="217"/>
                  </a:cubicBezTo>
                  <a:cubicBezTo>
                    <a:pt x="64" y="213"/>
                    <a:pt x="67" y="210"/>
                    <a:pt x="70" y="210"/>
                  </a:cubicBezTo>
                  <a:cubicBezTo>
                    <a:pt x="92" y="210"/>
                    <a:pt x="92" y="210"/>
                    <a:pt x="92" y="210"/>
                  </a:cubicBezTo>
                  <a:cubicBezTo>
                    <a:pt x="96" y="210"/>
                    <a:pt x="99" y="213"/>
                    <a:pt x="99" y="217"/>
                  </a:cubicBezTo>
                  <a:lnTo>
                    <a:pt x="99" y="236"/>
                  </a:lnTo>
                  <a:close/>
                  <a:moveTo>
                    <a:pt x="99" y="197"/>
                  </a:moveTo>
                  <a:cubicBezTo>
                    <a:pt x="99" y="200"/>
                    <a:pt x="96" y="203"/>
                    <a:pt x="92" y="203"/>
                  </a:cubicBezTo>
                  <a:cubicBezTo>
                    <a:pt x="70" y="203"/>
                    <a:pt x="70" y="203"/>
                    <a:pt x="70" y="203"/>
                  </a:cubicBezTo>
                  <a:cubicBezTo>
                    <a:pt x="67" y="203"/>
                    <a:pt x="64" y="200"/>
                    <a:pt x="64" y="197"/>
                  </a:cubicBezTo>
                  <a:cubicBezTo>
                    <a:pt x="64" y="178"/>
                    <a:pt x="64" y="178"/>
                    <a:pt x="64" y="178"/>
                  </a:cubicBezTo>
                  <a:cubicBezTo>
                    <a:pt x="64" y="174"/>
                    <a:pt x="67" y="171"/>
                    <a:pt x="70" y="171"/>
                  </a:cubicBezTo>
                  <a:cubicBezTo>
                    <a:pt x="92" y="171"/>
                    <a:pt x="92" y="171"/>
                    <a:pt x="92" y="171"/>
                  </a:cubicBezTo>
                  <a:cubicBezTo>
                    <a:pt x="96" y="171"/>
                    <a:pt x="99" y="174"/>
                    <a:pt x="99" y="178"/>
                  </a:cubicBezTo>
                  <a:lnTo>
                    <a:pt x="99" y="197"/>
                  </a:lnTo>
                  <a:close/>
                  <a:moveTo>
                    <a:pt x="99" y="158"/>
                  </a:moveTo>
                  <a:cubicBezTo>
                    <a:pt x="99" y="162"/>
                    <a:pt x="96" y="165"/>
                    <a:pt x="92" y="165"/>
                  </a:cubicBezTo>
                  <a:cubicBezTo>
                    <a:pt x="70" y="165"/>
                    <a:pt x="70" y="165"/>
                    <a:pt x="70" y="165"/>
                  </a:cubicBezTo>
                  <a:cubicBezTo>
                    <a:pt x="67" y="165"/>
                    <a:pt x="64" y="162"/>
                    <a:pt x="64" y="158"/>
                  </a:cubicBezTo>
                  <a:cubicBezTo>
                    <a:pt x="64" y="139"/>
                    <a:pt x="64" y="139"/>
                    <a:pt x="64" y="139"/>
                  </a:cubicBezTo>
                  <a:cubicBezTo>
                    <a:pt x="64" y="136"/>
                    <a:pt x="67" y="133"/>
                    <a:pt x="70" y="133"/>
                  </a:cubicBezTo>
                  <a:cubicBezTo>
                    <a:pt x="92" y="133"/>
                    <a:pt x="92" y="133"/>
                    <a:pt x="92" y="133"/>
                  </a:cubicBezTo>
                  <a:cubicBezTo>
                    <a:pt x="96" y="133"/>
                    <a:pt x="99" y="136"/>
                    <a:pt x="99" y="139"/>
                  </a:cubicBezTo>
                  <a:lnTo>
                    <a:pt x="99" y="158"/>
                  </a:lnTo>
                  <a:close/>
                  <a:moveTo>
                    <a:pt x="146" y="274"/>
                  </a:moveTo>
                  <a:cubicBezTo>
                    <a:pt x="146" y="278"/>
                    <a:pt x="143" y="281"/>
                    <a:pt x="139" y="281"/>
                  </a:cubicBezTo>
                  <a:cubicBezTo>
                    <a:pt x="117" y="281"/>
                    <a:pt x="117" y="281"/>
                    <a:pt x="117" y="281"/>
                  </a:cubicBezTo>
                  <a:cubicBezTo>
                    <a:pt x="114" y="281"/>
                    <a:pt x="111" y="278"/>
                    <a:pt x="111" y="274"/>
                  </a:cubicBezTo>
                  <a:cubicBezTo>
                    <a:pt x="111" y="255"/>
                    <a:pt x="111" y="255"/>
                    <a:pt x="111" y="255"/>
                  </a:cubicBezTo>
                  <a:cubicBezTo>
                    <a:pt x="111" y="252"/>
                    <a:pt x="114" y="249"/>
                    <a:pt x="117" y="249"/>
                  </a:cubicBezTo>
                  <a:cubicBezTo>
                    <a:pt x="139" y="249"/>
                    <a:pt x="139" y="249"/>
                    <a:pt x="139" y="249"/>
                  </a:cubicBezTo>
                  <a:cubicBezTo>
                    <a:pt x="143" y="249"/>
                    <a:pt x="146" y="252"/>
                    <a:pt x="146" y="255"/>
                  </a:cubicBezTo>
                  <a:lnTo>
                    <a:pt x="146" y="274"/>
                  </a:lnTo>
                  <a:close/>
                  <a:moveTo>
                    <a:pt x="146" y="236"/>
                  </a:moveTo>
                  <a:cubicBezTo>
                    <a:pt x="146" y="239"/>
                    <a:pt x="143" y="242"/>
                    <a:pt x="139" y="242"/>
                  </a:cubicBezTo>
                  <a:cubicBezTo>
                    <a:pt x="117" y="242"/>
                    <a:pt x="117" y="242"/>
                    <a:pt x="117" y="242"/>
                  </a:cubicBezTo>
                  <a:cubicBezTo>
                    <a:pt x="114" y="242"/>
                    <a:pt x="111" y="239"/>
                    <a:pt x="111" y="236"/>
                  </a:cubicBezTo>
                  <a:cubicBezTo>
                    <a:pt x="111" y="217"/>
                    <a:pt x="111" y="217"/>
                    <a:pt x="111" y="217"/>
                  </a:cubicBezTo>
                  <a:cubicBezTo>
                    <a:pt x="111" y="213"/>
                    <a:pt x="114" y="210"/>
                    <a:pt x="117" y="210"/>
                  </a:cubicBezTo>
                  <a:cubicBezTo>
                    <a:pt x="139" y="210"/>
                    <a:pt x="139" y="210"/>
                    <a:pt x="139" y="210"/>
                  </a:cubicBezTo>
                  <a:cubicBezTo>
                    <a:pt x="143" y="210"/>
                    <a:pt x="146" y="213"/>
                    <a:pt x="146" y="217"/>
                  </a:cubicBezTo>
                  <a:lnTo>
                    <a:pt x="146" y="236"/>
                  </a:lnTo>
                  <a:close/>
                  <a:moveTo>
                    <a:pt x="146" y="197"/>
                  </a:moveTo>
                  <a:cubicBezTo>
                    <a:pt x="146" y="200"/>
                    <a:pt x="143" y="203"/>
                    <a:pt x="139" y="203"/>
                  </a:cubicBezTo>
                  <a:cubicBezTo>
                    <a:pt x="117" y="203"/>
                    <a:pt x="117" y="203"/>
                    <a:pt x="117" y="203"/>
                  </a:cubicBezTo>
                  <a:cubicBezTo>
                    <a:pt x="114" y="203"/>
                    <a:pt x="111" y="200"/>
                    <a:pt x="111" y="197"/>
                  </a:cubicBezTo>
                  <a:cubicBezTo>
                    <a:pt x="111" y="178"/>
                    <a:pt x="111" y="178"/>
                    <a:pt x="111" y="178"/>
                  </a:cubicBezTo>
                  <a:cubicBezTo>
                    <a:pt x="111" y="174"/>
                    <a:pt x="114" y="171"/>
                    <a:pt x="117" y="171"/>
                  </a:cubicBezTo>
                  <a:cubicBezTo>
                    <a:pt x="139" y="171"/>
                    <a:pt x="139" y="171"/>
                    <a:pt x="139" y="171"/>
                  </a:cubicBezTo>
                  <a:cubicBezTo>
                    <a:pt x="143" y="171"/>
                    <a:pt x="146" y="174"/>
                    <a:pt x="146" y="178"/>
                  </a:cubicBezTo>
                  <a:lnTo>
                    <a:pt x="146" y="197"/>
                  </a:lnTo>
                  <a:close/>
                  <a:moveTo>
                    <a:pt x="146" y="158"/>
                  </a:moveTo>
                  <a:cubicBezTo>
                    <a:pt x="146" y="162"/>
                    <a:pt x="143" y="165"/>
                    <a:pt x="139" y="165"/>
                  </a:cubicBezTo>
                  <a:cubicBezTo>
                    <a:pt x="117" y="165"/>
                    <a:pt x="117" y="165"/>
                    <a:pt x="117" y="165"/>
                  </a:cubicBezTo>
                  <a:cubicBezTo>
                    <a:pt x="114" y="165"/>
                    <a:pt x="111" y="162"/>
                    <a:pt x="111" y="158"/>
                  </a:cubicBezTo>
                  <a:cubicBezTo>
                    <a:pt x="111" y="139"/>
                    <a:pt x="111" y="139"/>
                    <a:pt x="111" y="139"/>
                  </a:cubicBezTo>
                  <a:cubicBezTo>
                    <a:pt x="111" y="136"/>
                    <a:pt x="114" y="133"/>
                    <a:pt x="117" y="133"/>
                  </a:cubicBezTo>
                  <a:cubicBezTo>
                    <a:pt x="139" y="133"/>
                    <a:pt x="139" y="133"/>
                    <a:pt x="139" y="133"/>
                  </a:cubicBezTo>
                  <a:cubicBezTo>
                    <a:pt x="143" y="133"/>
                    <a:pt x="146" y="136"/>
                    <a:pt x="146" y="139"/>
                  </a:cubicBezTo>
                  <a:lnTo>
                    <a:pt x="146" y="158"/>
                  </a:lnTo>
                  <a:close/>
                  <a:moveTo>
                    <a:pt x="192" y="274"/>
                  </a:moveTo>
                  <a:cubicBezTo>
                    <a:pt x="192" y="278"/>
                    <a:pt x="189" y="281"/>
                    <a:pt x="186" y="281"/>
                  </a:cubicBezTo>
                  <a:cubicBezTo>
                    <a:pt x="164" y="281"/>
                    <a:pt x="164" y="281"/>
                    <a:pt x="164" y="281"/>
                  </a:cubicBezTo>
                  <a:cubicBezTo>
                    <a:pt x="160" y="281"/>
                    <a:pt x="157" y="278"/>
                    <a:pt x="157" y="274"/>
                  </a:cubicBezTo>
                  <a:cubicBezTo>
                    <a:pt x="157" y="217"/>
                    <a:pt x="157" y="217"/>
                    <a:pt x="157" y="217"/>
                  </a:cubicBezTo>
                  <a:cubicBezTo>
                    <a:pt x="157" y="213"/>
                    <a:pt x="160" y="210"/>
                    <a:pt x="164" y="210"/>
                  </a:cubicBezTo>
                  <a:cubicBezTo>
                    <a:pt x="186" y="210"/>
                    <a:pt x="186" y="210"/>
                    <a:pt x="186" y="210"/>
                  </a:cubicBezTo>
                  <a:cubicBezTo>
                    <a:pt x="189" y="210"/>
                    <a:pt x="192" y="213"/>
                    <a:pt x="192" y="217"/>
                  </a:cubicBezTo>
                  <a:lnTo>
                    <a:pt x="192" y="274"/>
                  </a:lnTo>
                  <a:close/>
                  <a:moveTo>
                    <a:pt x="192" y="197"/>
                  </a:moveTo>
                  <a:cubicBezTo>
                    <a:pt x="192" y="200"/>
                    <a:pt x="189" y="203"/>
                    <a:pt x="186" y="203"/>
                  </a:cubicBezTo>
                  <a:cubicBezTo>
                    <a:pt x="164" y="203"/>
                    <a:pt x="164" y="203"/>
                    <a:pt x="164" y="203"/>
                  </a:cubicBezTo>
                  <a:cubicBezTo>
                    <a:pt x="160" y="203"/>
                    <a:pt x="157" y="200"/>
                    <a:pt x="157" y="197"/>
                  </a:cubicBezTo>
                  <a:cubicBezTo>
                    <a:pt x="157" y="178"/>
                    <a:pt x="157" y="178"/>
                    <a:pt x="157" y="178"/>
                  </a:cubicBezTo>
                  <a:cubicBezTo>
                    <a:pt x="157" y="174"/>
                    <a:pt x="160" y="171"/>
                    <a:pt x="164" y="171"/>
                  </a:cubicBezTo>
                  <a:cubicBezTo>
                    <a:pt x="186" y="171"/>
                    <a:pt x="186" y="171"/>
                    <a:pt x="186" y="171"/>
                  </a:cubicBezTo>
                  <a:cubicBezTo>
                    <a:pt x="189" y="171"/>
                    <a:pt x="192" y="174"/>
                    <a:pt x="192" y="178"/>
                  </a:cubicBezTo>
                  <a:lnTo>
                    <a:pt x="192" y="197"/>
                  </a:lnTo>
                  <a:close/>
                  <a:moveTo>
                    <a:pt x="192" y="158"/>
                  </a:moveTo>
                  <a:cubicBezTo>
                    <a:pt x="192" y="162"/>
                    <a:pt x="189" y="165"/>
                    <a:pt x="186" y="165"/>
                  </a:cubicBezTo>
                  <a:cubicBezTo>
                    <a:pt x="164" y="165"/>
                    <a:pt x="164" y="165"/>
                    <a:pt x="164" y="165"/>
                  </a:cubicBezTo>
                  <a:cubicBezTo>
                    <a:pt x="160" y="165"/>
                    <a:pt x="157" y="162"/>
                    <a:pt x="157" y="158"/>
                  </a:cubicBezTo>
                  <a:cubicBezTo>
                    <a:pt x="157" y="139"/>
                    <a:pt x="157" y="139"/>
                    <a:pt x="157" y="139"/>
                  </a:cubicBezTo>
                  <a:cubicBezTo>
                    <a:pt x="157" y="136"/>
                    <a:pt x="160" y="133"/>
                    <a:pt x="164" y="133"/>
                  </a:cubicBezTo>
                  <a:cubicBezTo>
                    <a:pt x="186" y="133"/>
                    <a:pt x="186" y="133"/>
                    <a:pt x="186" y="133"/>
                  </a:cubicBezTo>
                  <a:cubicBezTo>
                    <a:pt x="189" y="133"/>
                    <a:pt x="192" y="136"/>
                    <a:pt x="192" y="139"/>
                  </a:cubicBezTo>
                  <a:lnTo>
                    <a:pt x="192" y="158"/>
                  </a:lnTo>
                  <a:close/>
                  <a:moveTo>
                    <a:pt x="192" y="104"/>
                  </a:moveTo>
                  <a:cubicBezTo>
                    <a:pt x="192" y="108"/>
                    <a:pt x="189" y="111"/>
                    <a:pt x="186" y="111"/>
                  </a:cubicBezTo>
                  <a:cubicBezTo>
                    <a:pt x="24" y="111"/>
                    <a:pt x="24" y="111"/>
                    <a:pt x="24" y="111"/>
                  </a:cubicBezTo>
                  <a:cubicBezTo>
                    <a:pt x="20" y="111"/>
                    <a:pt x="17" y="108"/>
                    <a:pt x="17" y="104"/>
                  </a:cubicBezTo>
                  <a:cubicBezTo>
                    <a:pt x="17" y="27"/>
                    <a:pt x="17" y="27"/>
                    <a:pt x="17" y="27"/>
                  </a:cubicBezTo>
                  <a:cubicBezTo>
                    <a:pt x="17" y="23"/>
                    <a:pt x="20" y="20"/>
                    <a:pt x="24" y="20"/>
                  </a:cubicBezTo>
                  <a:cubicBezTo>
                    <a:pt x="186" y="20"/>
                    <a:pt x="186" y="20"/>
                    <a:pt x="186" y="20"/>
                  </a:cubicBezTo>
                  <a:cubicBezTo>
                    <a:pt x="189" y="20"/>
                    <a:pt x="192" y="23"/>
                    <a:pt x="192" y="27"/>
                  </a:cubicBezTo>
                  <a:lnTo>
                    <a:pt x="192"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2"/>
            <p:cNvSpPr>
              <a:spLocks noEditPoints="1"/>
            </p:cNvSpPr>
            <p:nvPr/>
          </p:nvSpPr>
          <p:spPr bwMode="auto">
            <a:xfrm>
              <a:off x="6162675" y="1055688"/>
              <a:ext cx="84138" cy="104775"/>
            </a:xfrm>
            <a:custGeom>
              <a:avLst/>
              <a:gdLst>
                <a:gd name="T0" fmla="*/ 24 w 28"/>
                <a:gd name="T1" fmla="*/ 3 h 35"/>
                <a:gd name="T2" fmla="*/ 19 w 28"/>
                <a:gd name="T3" fmla="*/ 1 h 35"/>
                <a:gd name="T4" fmla="*/ 14 w 28"/>
                <a:gd name="T5" fmla="*/ 0 h 35"/>
                <a:gd name="T6" fmla="*/ 4 w 28"/>
                <a:gd name="T7" fmla="*/ 4 h 35"/>
                <a:gd name="T8" fmla="*/ 0 w 28"/>
                <a:gd name="T9" fmla="*/ 15 h 35"/>
                <a:gd name="T10" fmla="*/ 0 w 28"/>
                <a:gd name="T11" fmla="*/ 23 h 35"/>
                <a:gd name="T12" fmla="*/ 4 w 28"/>
                <a:gd name="T13" fmla="*/ 32 h 35"/>
                <a:gd name="T14" fmla="*/ 14 w 28"/>
                <a:gd name="T15" fmla="*/ 35 h 35"/>
                <a:gd name="T16" fmla="*/ 19 w 28"/>
                <a:gd name="T17" fmla="*/ 35 h 35"/>
                <a:gd name="T18" fmla="*/ 24 w 28"/>
                <a:gd name="T19" fmla="*/ 33 h 35"/>
                <a:gd name="T20" fmla="*/ 27 w 28"/>
                <a:gd name="T21" fmla="*/ 29 h 35"/>
                <a:gd name="T22" fmla="*/ 28 w 28"/>
                <a:gd name="T23" fmla="*/ 23 h 35"/>
                <a:gd name="T24" fmla="*/ 28 w 28"/>
                <a:gd name="T25" fmla="*/ 14 h 35"/>
                <a:gd name="T26" fmla="*/ 27 w 28"/>
                <a:gd name="T27" fmla="*/ 7 h 35"/>
                <a:gd name="T28" fmla="*/ 24 w 28"/>
                <a:gd name="T29" fmla="*/ 3 h 35"/>
                <a:gd name="T30" fmla="*/ 20 w 28"/>
                <a:gd name="T31" fmla="*/ 22 h 35"/>
                <a:gd name="T32" fmla="*/ 19 w 28"/>
                <a:gd name="T33" fmla="*/ 26 h 35"/>
                <a:gd name="T34" fmla="*/ 14 w 28"/>
                <a:gd name="T35" fmla="*/ 28 h 35"/>
                <a:gd name="T36" fmla="*/ 10 w 28"/>
                <a:gd name="T37" fmla="*/ 26 h 35"/>
                <a:gd name="T38" fmla="*/ 8 w 28"/>
                <a:gd name="T39" fmla="*/ 22 h 35"/>
                <a:gd name="T40" fmla="*/ 8 w 28"/>
                <a:gd name="T41" fmla="*/ 16 h 35"/>
                <a:gd name="T42" fmla="*/ 9 w 28"/>
                <a:gd name="T43" fmla="*/ 10 h 35"/>
                <a:gd name="T44" fmla="*/ 15 w 28"/>
                <a:gd name="T45" fmla="*/ 8 h 35"/>
                <a:gd name="T46" fmla="*/ 19 w 28"/>
                <a:gd name="T47" fmla="*/ 10 h 35"/>
                <a:gd name="T48" fmla="*/ 20 w 28"/>
                <a:gd name="T49" fmla="*/ 16 h 35"/>
                <a:gd name="T50" fmla="*/ 20 w 28"/>
                <a:gd name="T51"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 h="35">
                  <a:moveTo>
                    <a:pt x="24" y="3"/>
                  </a:moveTo>
                  <a:cubicBezTo>
                    <a:pt x="22" y="2"/>
                    <a:pt x="21" y="1"/>
                    <a:pt x="19" y="1"/>
                  </a:cubicBezTo>
                  <a:cubicBezTo>
                    <a:pt x="18" y="1"/>
                    <a:pt x="16" y="0"/>
                    <a:pt x="14" y="0"/>
                  </a:cubicBezTo>
                  <a:cubicBezTo>
                    <a:pt x="10" y="0"/>
                    <a:pt x="6" y="2"/>
                    <a:pt x="4" y="4"/>
                  </a:cubicBezTo>
                  <a:cubicBezTo>
                    <a:pt x="1" y="6"/>
                    <a:pt x="0" y="10"/>
                    <a:pt x="0" y="15"/>
                  </a:cubicBezTo>
                  <a:cubicBezTo>
                    <a:pt x="0" y="23"/>
                    <a:pt x="0" y="23"/>
                    <a:pt x="0" y="23"/>
                  </a:cubicBezTo>
                  <a:cubicBezTo>
                    <a:pt x="0" y="27"/>
                    <a:pt x="1" y="30"/>
                    <a:pt x="4" y="32"/>
                  </a:cubicBezTo>
                  <a:cubicBezTo>
                    <a:pt x="6" y="34"/>
                    <a:pt x="10" y="35"/>
                    <a:pt x="14" y="35"/>
                  </a:cubicBezTo>
                  <a:cubicBezTo>
                    <a:pt x="16" y="35"/>
                    <a:pt x="18" y="35"/>
                    <a:pt x="19" y="35"/>
                  </a:cubicBezTo>
                  <a:cubicBezTo>
                    <a:pt x="21" y="34"/>
                    <a:pt x="23" y="34"/>
                    <a:pt x="24" y="33"/>
                  </a:cubicBezTo>
                  <a:cubicBezTo>
                    <a:pt x="25" y="32"/>
                    <a:pt x="26" y="30"/>
                    <a:pt x="27" y="29"/>
                  </a:cubicBezTo>
                  <a:cubicBezTo>
                    <a:pt x="28" y="27"/>
                    <a:pt x="28" y="25"/>
                    <a:pt x="28" y="23"/>
                  </a:cubicBezTo>
                  <a:cubicBezTo>
                    <a:pt x="28" y="14"/>
                    <a:pt x="28" y="14"/>
                    <a:pt x="28" y="14"/>
                  </a:cubicBezTo>
                  <a:cubicBezTo>
                    <a:pt x="28" y="11"/>
                    <a:pt x="28" y="9"/>
                    <a:pt x="27" y="7"/>
                  </a:cubicBezTo>
                  <a:cubicBezTo>
                    <a:pt x="26" y="6"/>
                    <a:pt x="25" y="4"/>
                    <a:pt x="24" y="3"/>
                  </a:cubicBezTo>
                  <a:close/>
                  <a:moveTo>
                    <a:pt x="20" y="22"/>
                  </a:moveTo>
                  <a:cubicBezTo>
                    <a:pt x="20" y="23"/>
                    <a:pt x="20" y="25"/>
                    <a:pt x="19" y="26"/>
                  </a:cubicBezTo>
                  <a:cubicBezTo>
                    <a:pt x="18" y="27"/>
                    <a:pt x="17" y="28"/>
                    <a:pt x="14" y="28"/>
                  </a:cubicBezTo>
                  <a:cubicBezTo>
                    <a:pt x="12" y="28"/>
                    <a:pt x="11" y="27"/>
                    <a:pt x="10" y="26"/>
                  </a:cubicBezTo>
                  <a:cubicBezTo>
                    <a:pt x="9" y="25"/>
                    <a:pt x="8" y="23"/>
                    <a:pt x="8" y="22"/>
                  </a:cubicBezTo>
                  <a:cubicBezTo>
                    <a:pt x="8" y="16"/>
                    <a:pt x="8" y="16"/>
                    <a:pt x="8" y="16"/>
                  </a:cubicBezTo>
                  <a:cubicBezTo>
                    <a:pt x="8" y="14"/>
                    <a:pt x="8" y="12"/>
                    <a:pt x="9" y="10"/>
                  </a:cubicBezTo>
                  <a:cubicBezTo>
                    <a:pt x="10" y="9"/>
                    <a:pt x="12" y="8"/>
                    <a:pt x="15" y="8"/>
                  </a:cubicBezTo>
                  <a:cubicBezTo>
                    <a:pt x="17" y="8"/>
                    <a:pt x="18" y="9"/>
                    <a:pt x="19" y="10"/>
                  </a:cubicBezTo>
                  <a:cubicBezTo>
                    <a:pt x="20" y="12"/>
                    <a:pt x="20" y="14"/>
                    <a:pt x="20" y="16"/>
                  </a:cubicBezTo>
                  <a:lnTo>
                    <a:pt x="2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3"/>
            <p:cNvSpPr>
              <a:spLocks noEditPoints="1"/>
            </p:cNvSpPr>
            <p:nvPr/>
          </p:nvSpPr>
          <p:spPr bwMode="auto">
            <a:xfrm>
              <a:off x="6035675" y="938213"/>
              <a:ext cx="87313" cy="104775"/>
            </a:xfrm>
            <a:custGeom>
              <a:avLst/>
              <a:gdLst>
                <a:gd name="T0" fmla="*/ 20 w 29"/>
                <a:gd name="T1" fmla="*/ 34 h 35"/>
                <a:gd name="T2" fmla="*/ 25 w 29"/>
                <a:gd name="T3" fmla="*/ 32 h 35"/>
                <a:gd name="T4" fmla="*/ 28 w 29"/>
                <a:gd name="T5" fmla="*/ 28 h 35"/>
                <a:gd name="T6" fmla="*/ 29 w 29"/>
                <a:gd name="T7" fmla="*/ 22 h 35"/>
                <a:gd name="T8" fmla="*/ 29 w 29"/>
                <a:gd name="T9" fmla="*/ 14 h 35"/>
                <a:gd name="T10" fmla="*/ 28 w 29"/>
                <a:gd name="T11" fmla="*/ 7 h 35"/>
                <a:gd name="T12" fmla="*/ 24 w 29"/>
                <a:gd name="T13" fmla="*/ 3 h 35"/>
                <a:gd name="T14" fmla="*/ 20 w 29"/>
                <a:gd name="T15" fmla="*/ 1 h 35"/>
                <a:gd name="T16" fmla="*/ 15 w 29"/>
                <a:gd name="T17" fmla="*/ 0 h 35"/>
                <a:gd name="T18" fmla="*/ 4 w 29"/>
                <a:gd name="T19" fmla="*/ 4 h 35"/>
                <a:gd name="T20" fmla="*/ 0 w 29"/>
                <a:gd name="T21" fmla="*/ 14 h 35"/>
                <a:gd name="T22" fmla="*/ 0 w 29"/>
                <a:gd name="T23" fmla="*/ 22 h 35"/>
                <a:gd name="T24" fmla="*/ 4 w 29"/>
                <a:gd name="T25" fmla="*/ 32 h 35"/>
                <a:gd name="T26" fmla="*/ 15 w 29"/>
                <a:gd name="T27" fmla="*/ 35 h 35"/>
                <a:gd name="T28" fmla="*/ 20 w 29"/>
                <a:gd name="T29" fmla="*/ 34 h 35"/>
                <a:gd name="T30" fmla="*/ 9 w 29"/>
                <a:gd name="T31" fmla="*/ 21 h 35"/>
                <a:gd name="T32" fmla="*/ 9 w 29"/>
                <a:gd name="T33" fmla="*/ 16 h 35"/>
                <a:gd name="T34" fmla="*/ 10 w 29"/>
                <a:gd name="T35" fmla="*/ 10 h 35"/>
                <a:gd name="T36" fmla="*/ 15 w 29"/>
                <a:gd name="T37" fmla="*/ 8 h 35"/>
                <a:gd name="T38" fmla="*/ 20 w 29"/>
                <a:gd name="T39" fmla="*/ 10 h 35"/>
                <a:gd name="T40" fmla="*/ 21 w 29"/>
                <a:gd name="T41" fmla="*/ 15 h 35"/>
                <a:gd name="T42" fmla="*/ 21 w 29"/>
                <a:gd name="T43" fmla="*/ 22 h 35"/>
                <a:gd name="T44" fmla="*/ 20 w 29"/>
                <a:gd name="T45" fmla="*/ 26 h 35"/>
                <a:gd name="T46" fmla="*/ 15 w 29"/>
                <a:gd name="T47" fmla="*/ 28 h 35"/>
                <a:gd name="T48" fmla="*/ 10 w 29"/>
                <a:gd name="T49" fmla="*/ 26 h 35"/>
                <a:gd name="T50" fmla="*/ 9 w 29"/>
                <a:gd name="T51"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5">
                  <a:moveTo>
                    <a:pt x="20" y="34"/>
                  </a:moveTo>
                  <a:cubicBezTo>
                    <a:pt x="22" y="34"/>
                    <a:pt x="23" y="33"/>
                    <a:pt x="25" y="32"/>
                  </a:cubicBezTo>
                  <a:cubicBezTo>
                    <a:pt x="26" y="31"/>
                    <a:pt x="27" y="30"/>
                    <a:pt x="28" y="28"/>
                  </a:cubicBezTo>
                  <a:cubicBezTo>
                    <a:pt x="29" y="27"/>
                    <a:pt x="29" y="25"/>
                    <a:pt x="29" y="22"/>
                  </a:cubicBezTo>
                  <a:cubicBezTo>
                    <a:pt x="29" y="14"/>
                    <a:pt x="29" y="14"/>
                    <a:pt x="29" y="14"/>
                  </a:cubicBezTo>
                  <a:cubicBezTo>
                    <a:pt x="29" y="11"/>
                    <a:pt x="29" y="9"/>
                    <a:pt x="28" y="7"/>
                  </a:cubicBezTo>
                  <a:cubicBezTo>
                    <a:pt x="27" y="5"/>
                    <a:pt x="26" y="4"/>
                    <a:pt x="24" y="3"/>
                  </a:cubicBezTo>
                  <a:cubicBezTo>
                    <a:pt x="23" y="2"/>
                    <a:pt x="22" y="1"/>
                    <a:pt x="20" y="1"/>
                  </a:cubicBezTo>
                  <a:cubicBezTo>
                    <a:pt x="18" y="0"/>
                    <a:pt x="17" y="0"/>
                    <a:pt x="15" y="0"/>
                  </a:cubicBezTo>
                  <a:cubicBezTo>
                    <a:pt x="11" y="0"/>
                    <a:pt x="7" y="1"/>
                    <a:pt x="4" y="4"/>
                  </a:cubicBezTo>
                  <a:cubicBezTo>
                    <a:pt x="2" y="6"/>
                    <a:pt x="0" y="9"/>
                    <a:pt x="0" y="14"/>
                  </a:cubicBezTo>
                  <a:cubicBezTo>
                    <a:pt x="0" y="22"/>
                    <a:pt x="0" y="22"/>
                    <a:pt x="0" y="22"/>
                  </a:cubicBezTo>
                  <a:cubicBezTo>
                    <a:pt x="0" y="27"/>
                    <a:pt x="2" y="30"/>
                    <a:pt x="4" y="32"/>
                  </a:cubicBezTo>
                  <a:cubicBezTo>
                    <a:pt x="7" y="34"/>
                    <a:pt x="11" y="35"/>
                    <a:pt x="15" y="35"/>
                  </a:cubicBezTo>
                  <a:cubicBezTo>
                    <a:pt x="17" y="35"/>
                    <a:pt x="18" y="35"/>
                    <a:pt x="20" y="34"/>
                  </a:cubicBezTo>
                  <a:close/>
                  <a:moveTo>
                    <a:pt x="9" y="21"/>
                  </a:moveTo>
                  <a:cubicBezTo>
                    <a:pt x="9" y="16"/>
                    <a:pt x="9" y="16"/>
                    <a:pt x="9" y="16"/>
                  </a:cubicBezTo>
                  <a:cubicBezTo>
                    <a:pt x="9" y="13"/>
                    <a:pt x="9" y="11"/>
                    <a:pt x="10" y="10"/>
                  </a:cubicBezTo>
                  <a:cubicBezTo>
                    <a:pt x="11" y="8"/>
                    <a:pt x="13" y="8"/>
                    <a:pt x="15" y="8"/>
                  </a:cubicBezTo>
                  <a:cubicBezTo>
                    <a:pt x="17" y="8"/>
                    <a:pt x="19" y="8"/>
                    <a:pt x="20" y="10"/>
                  </a:cubicBezTo>
                  <a:cubicBezTo>
                    <a:pt x="21" y="12"/>
                    <a:pt x="21" y="13"/>
                    <a:pt x="21" y="15"/>
                  </a:cubicBezTo>
                  <a:cubicBezTo>
                    <a:pt x="21" y="22"/>
                    <a:pt x="21" y="22"/>
                    <a:pt x="21" y="22"/>
                  </a:cubicBezTo>
                  <a:cubicBezTo>
                    <a:pt x="21" y="23"/>
                    <a:pt x="21" y="24"/>
                    <a:pt x="20" y="26"/>
                  </a:cubicBezTo>
                  <a:cubicBezTo>
                    <a:pt x="19" y="27"/>
                    <a:pt x="17" y="28"/>
                    <a:pt x="15" y="28"/>
                  </a:cubicBezTo>
                  <a:cubicBezTo>
                    <a:pt x="13" y="28"/>
                    <a:pt x="11" y="27"/>
                    <a:pt x="10" y="26"/>
                  </a:cubicBezTo>
                  <a:cubicBezTo>
                    <a:pt x="9" y="25"/>
                    <a:pt x="9" y="23"/>
                    <a:pt x="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4"/>
            <p:cNvSpPr/>
            <p:nvPr/>
          </p:nvSpPr>
          <p:spPr bwMode="auto">
            <a:xfrm>
              <a:off x="6072188" y="938213"/>
              <a:ext cx="144463" cy="222250"/>
            </a:xfrm>
            <a:custGeom>
              <a:avLst/>
              <a:gdLst>
                <a:gd name="T0" fmla="*/ 48 w 48"/>
                <a:gd name="T1" fmla="*/ 0 h 74"/>
                <a:gd name="T2" fmla="*/ 46 w 48"/>
                <a:gd name="T3" fmla="*/ 0 h 74"/>
                <a:gd name="T4" fmla="*/ 40 w 48"/>
                <a:gd name="T5" fmla="*/ 0 h 74"/>
                <a:gd name="T6" fmla="*/ 38 w 48"/>
                <a:gd name="T7" fmla="*/ 0 h 74"/>
                <a:gd name="T8" fmla="*/ 36 w 48"/>
                <a:gd name="T9" fmla="*/ 2 h 74"/>
                <a:gd name="T10" fmla="*/ 1 w 48"/>
                <a:gd name="T11" fmla="*/ 71 h 74"/>
                <a:gd name="T12" fmla="*/ 0 w 48"/>
                <a:gd name="T13" fmla="*/ 74 h 74"/>
                <a:gd name="T14" fmla="*/ 2 w 48"/>
                <a:gd name="T15" fmla="*/ 74 h 74"/>
                <a:gd name="T16" fmla="*/ 8 w 48"/>
                <a:gd name="T17" fmla="*/ 74 h 74"/>
                <a:gd name="T18" fmla="*/ 10 w 48"/>
                <a:gd name="T19" fmla="*/ 74 h 74"/>
                <a:gd name="T20" fmla="*/ 11 w 48"/>
                <a:gd name="T21" fmla="*/ 71 h 74"/>
                <a:gd name="T22" fmla="*/ 47 w 48"/>
                <a:gd name="T23" fmla="*/ 3 h 74"/>
                <a:gd name="T24" fmla="*/ 48 w 48"/>
                <a:gd name="T25"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74">
                  <a:moveTo>
                    <a:pt x="48" y="0"/>
                  </a:moveTo>
                  <a:cubicBezTo>
                    <a:pt x="48" y="0"/>
                    <a:pt x="47" y="0"/>
                    <a:pt x="46" y="0"/>
                  </a:cubicBezTo>
                  <a:cubicBezTo>
                    <a:pt x="40" y="0"/>
                    <a:pt x="40" y="0"/>
                    <a:pt x="40" y="0"/>
                  </a:cubicBezTo>
                  <a:cubicBezTo>
                    <a:pt x="39" y="0"/>
                    <a:pt x="38" y="0"/>
                    <a:pt x="38" y="0"/>
                  </a:cubicBezTo>
                  <a:cubicBezTo>
                    <a:pt x="37" y="0"/>
                    <a:pt x="37" y="1"/>
                    <a:pt x="36" y="2"/>
                  </a:cubicBezTo>
                  <a:cubicBezTo>
                    <a:pt x="1" y="71"/>
                    <a:pt x="1" y="71"/>
                    <a:pt x="1" y="71"/>
                  </a:cubicBezTo>
                  <a:cubicBezTo>
                    <a:pt x="0" y="72"/>
                    <a:pt x="0" y="73"/>
                    <a:pt x="0" y="74"/>
                  </a:cubicBezTo>
                  <a:cubicBezTo>
                    <a:pt x="0" y="74"/>
                    <a:pt x="1" y="74"/>
                    <a:pt x="2" y="74"/>
                  </a:cubicBezTo>
                  <a:cubicBezTo>
                    <a:pt x="8" y="74"/>
                    <a:pt x="8" y="74"/>
                    <a:pt x="8" y="74"/>
                  </a:cubicBezTo>
                  <a:cubicBezTo>
                    <a:pt x="9" y="74"/>
                    <a:pt x="9" y="74"/>
                    <a:pt x="10" y="74"/>
                  </a:cubicBezTo>
                  <a:cubicBezTo>
                    <a:pt x="10" y="73"/>
                    <a:pt x="11" y="73"/>
                    <a:pt x="11" y="71"/>
                  </a:cubicBezTo>
                  <a:cubicBezTo>
                    <a:pt x="47" y="3"/>
                    <a:pt x="47" y="3"/>
                    <a:pt x="47" y="3"/>
                  </a:cubicBezTo>
                  <a:cubicBezTo>
                    <a:pt x="47" y="1"/>
                    <a:pt x="48" y="1"/>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3" name="组合 62"/>
          <p:cNvGrpSpPr/>
          <p:nvPr/>
        </p:nvGrpSpPr>
        <p:grpSpPr>
          <a:xfrm>
            <a:off x="-100892" y="1259235"/>
            <a:ext cx="4414097" cy="2942731"/>
            <a:chOff x="2359871" y="1566382"/>
            <a:chExt cx="4414097" cy="2942731"/>
          </a:xfrm>
        </p:grpSpPr>
        <p:graphicFrame>
          <p:nvGraphicFramePr>
            <p:cNvPr id="64" name="图表 63"/>
            <p:cNvGraphicFramePr/>
            <p:nvPr/>
          </p:nvGraphicFramePr>
          <p:xfrm>
            <a:off x="2359871" y="1566382"/>
            <a:ext cx="4414097" cy="2942731"/>
          </p:xfrm>
          <a:graphic>
            <a:graphicData uri="http://schemas.openxmlformats.org/drawingml/2006/chart">
              <c:chart xmlns:c="http://schemas.openxmlformats.org/drawingml/2006/chart" xmlns:r="http://schemas.openxmlformats.org/officeDocument/2006/relationships" r:id="rId3"/>
            </a:graphicData>
          </a:graphic>
        </p:graphicFrame>
        <p:sp>
          <p:nvSpPr>
            <p:cNvPr id="65" name="矩形 64"/>
            <p:cNvSpPr/>
            <p:nvPr/>
          </p:nvSpPr>
          <p:spPr>
            <a:xfrm>
              <a:off x="3552563" y="2332646"/>
              <a:ext cx="570990" cy="338554"/>
            </a:xfrm>
            <a:prstGeom prst="rect">
              <a:avLst/>
            </a:prstGeom>
          </p:spPr>
          <p:txBody>
            <a:bodyPr wrap="none">
              <a:spAutoFit/>
            </a:bodyPr>
            <a:lstStyle/>
            <a:p>
              <a:r>
                <a:rPr lang="en-US" altLang="zh-CN" sz="1600" dirty="0">
                  <a:solidFill>
                    <a:schemeClr val="bg1"/>
                  </a:solidFill>
                  <a:latin typeface="Century Gothic" panose="020B0502020202020204" pitchFamily="34" charset="0"/>
                  <a:cs typeface="Arial" panose="020B0604020202020204" pitchFamily="34" charset="0"/>
                </a:rPr>
                <a:t>1</a:t>
              </a:r>
              <a:r>
                <a:rPr lang="en-US" altLang="zh-CN" sz="1600" dirty="0" smtClean="0">
                  <a:solidFill>
                    <a:schemeClr val="bg1"/>
                  </a:solidFill>
                  <a:latin typeface="Century Gothic" panose="020B0502020202020204" pitchFamily="34" charset="0"/>
                  <a:cs typeface="Arial" panose="020B0604020202020204" pitchFamily="34" charset="0"/>
                </a:rPr>
                <a:t>0%</a:t>
              </a:r>
              <a:endParaRPr lang="en-US" altLang="zh-CN" sz="1600" dirty="0">
                <a:solidFill>
                  <a:schemeClr val="bg1"/>
                </a:solidFill>
                <a:latin typeface="Century Gothic" panose="020B0502020202020204" pitchFamily="34" charset="0"/>
                <a:cs typeface="Arial" panose="020B0604020202020204" pitchFamily="34" charset="0"/>
              </a:endParaRPr>
            </a:p>
          </p:txBody>
        </p:sp>
        <p:sp>
          <p:nvSpPr>
            <p:cNvPr id="66" name="矩形 65"/>
            <p:cNvSpPr/>
            <p:nvPr/>
          </p:nvSpPr>
          <p:spPr>
            <a:xfrm>
              <a:off x="4123553" y="1954021"/>
              <a:ext cx="457176" cy="338554"/>
            </a:xfrm>
            <a:prstGeom prst="rect">
              <a:avLst/>
            </a:prstGeom>
          </p:spPr>
          <p:txBody>
            <a:bodyPr wrap="none">
              <a:spAutoFit/>
            </a:bodyPr>
            <a:lstStyle/>
            <a:p>
              <a:r>
                <a:rPr lang="en-US" altLang="zh-CN" sz="1600" dirty="0">
                  <a:solidFill>
                    <a:schemeClr val="bg1"/>
                  </a:solidFill>
                  <a:latin typeface="Century Gothic" panose="020B0502020202020204" pitchFamily="34" charset="0"/>
                  <a:cs typeface="Arial" panose="020B0604020202020204" pitchFamily="34" charset="0"/>
                </a:rPr>
                <a:t>9</a:t>
              </a:r>
              <a:r>
                <a:rPr lang="en-US" altLang="zh-CN" sz="1600" dirty="0" smtClean="0">
                  <a:solidFill>
                    <a:schemeClr val="bg1"/>
                  </a:solidFill>
                  <a:latin typeface="Century Gothic" panose="020B0502020202020204" pitchFamily="34" charset="0"/>
                  <a:cs typeface="Arial" panose="020B0604020202020204" pitchFamily="34" charset="0"/>
                </a:rPr>
                <a:t>%</a:t>
              </a:r>
              <a:endParaRPr lang="en-US" altLang="zh-CN" sz="1600" dirty="0">
                <a:solidFill>
                  <a:schemeClr val="bg1"/>
                </a:solidFill>
                <a:latin typeface="Century Gothic" panose="020B0502020202020204" pitchFamily="34" charset="0"/>
                <a:cs typeface="Arial" panose="020B0604020202020204" pitchFamily="34" charset="0"/>
              </a:endParaRPr>
            </a:p>
          </p:txBody>
        </p:sp>
        <p:sp>
          <p:nvSpPr>
            <p:cNvPr id="67" name="矩形 66"/>
            <p:cNvSpPr/>
            <p:nvPr/>
          </p:nvSpPr>
          <p:spPr>
            <a:xfrm>
              <a:off x="4676629" y="2790690"/>
              <a:ext cx="1149674" cy="707886"/>
            </a:xfrm>
            <a:prstGeom prst="rect">
              <a:avLst/>
            </a:prstGeom>
          </p:spPr>
          <p:txBody>
            <a:bodyPr wrap="none">
              <a:spAutoFit/>
            </a:bodyPr>
            <a:lstStyle/>
            <a:p>
              <a:r>
                <a:rPr lang="en-US" altLang="zh-CN" sz="4000" dirty="0" smtClean="0">
                  <a:solidFill>
                    <a:schemeClr val="tx1">
                      <a:lumMod val="85000"/>
                      <a:lumOff val="15000"/>
                    </a:schemeClr>
                  </a:solidFill>
                  <a:latin typeface="Century Gothic" panose="020B0502020202020204" pitchFamily="34" charset="0"/>
                  <a:cs typeface="Arial" panose="020B0604020202020204" pitchFamily="34" charset="0"/>
                </a:rPr>
                <a:t>58%</a:t>
              </a:r>
              <a:endParaRPr lang="en-US" altLang="zh-CN" sz="4000" dirty="0">
                <a:solidFill>
                  <a:schemeClr val="tx1">
                    <a:lumMod val="85000"/>
                    <a:lumOff val="15000"/>
                  </a:schemeClr>
                </a:solidFill>
                <a:latin typeface="Century Gothic" panose="020B0502020202020204" pitchFamily="34" charset="0"/>
                <a:cs typeface="Arial" panose="020B0604020202020204" pitchFamily="34" charset="0"/>
              </a:endParaRPr>
            </a:p>
          </p:txBody>
        </p:sp>
        <p:sp>
          <p:nvSpPr>
            <p:cNvPr id="68" name="矩形 67"/>
            <p:cNvSpPr/>
            <p:nvPr/>
          </p:nvSpPr>
          <p:spPr>
            <a:xfrm>
              <a:off x="3503671" y="3091595"/>
              <a:ext cx="668773" cy="400110"/>
            </a:xfrm>
            <a:prstGeom prst="rect">
              <a:avLst/>
            </a:prstGeom>
          </p:spPr>
          <p:txBody>
            <a:bodyPr wrap="none">
              <a:spAutoFit/>
            </a:bodyPr>
            <a:lstStyle/>
            <a:p>
              <a:r>
                <a:rPr lang="en-US" altLang="zh-CN" sz="2000" dirty="0" smtClean="0">
                  <a:solidFill>
                    <a:schemeClr val="tx1">
                      <a:lumMod val="85000"/>
                      <a:lumOff val="15000"/>
                    </a:schemeClr>
                  </a:solidFill>
                  <a:latin typeface="Century Gothic" panose="020B0502020202020204" pitchFamily="34" charset="0"/>
                  <a:cs typeface="Arial" panose="020B0604020202020204" pitchFamily="34" charset="0"/>
                </a:rPr>
                <a:t>23%</a:t>
              </a:r>
              <a:endParaRPr lang="en-US" altLang="zh-CN" sz="2000" dirty="0">
                <a:solidFill>
                  <a:schemeClr val="tx1">
                    <a:lumMod val="85000"/>
                    <a:lumOff val="15000"/>
                  </a:schemeClr>
                </a:solidFill>
                <a:latin typeface="Century Gothic" panose="020B0502020202020204" pitchFamily="34" charset="0"/>
                <a:cs typeface="Arial" panose="020B0604020202020204" pitchFamily="34" charset="0"/>
              </a:endParaRPr>
            </a:p>
          </p:txBody>
        </p:sp>
      </p:grpSp>
      <p:cxnSp>
        <p:nvCxnSpPr>
          <p:cNvPr id="69" name="直接连接符 68"/>
          <p:cNvCxnSpPr/>
          <p:nvPr/>
        </p:nvCxnSpPr>
        <p:spPr>
          <a:xfrm>
            <a:off x="3949894" y="2483543"/>
            <a:ext cx="363311"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496711" y="3262484"/>
            <a:ext cx="24541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7123290" y="3262484"/>
            <a:ext cx="245410" cy="0"/>
          </a:xfrm>
          <a:prstGeom prst="line">
            <a:avLst/>
          </a:prstGeom>
          <a:ln w="19050"/>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902811" cy="307777"/>
          </a:xfrm>
          <a:prstGeom prst="rect">
            <a:avLst/>
          </a:prstGeom>
        </p:spPr>
        <p:txBody>
          <a:bodyPr wrap="none">
            <a:spAutoFit/>
          </a:bodyPr>
          <a:lstStyle/>
          <a:p>
            <a:r>
              <a:rPr lang="zh-CN" altLang="en-US" sz="1400" dirty="0" smtClean="0">
                <a:solidFill>
                  <a:srgbClr val="C6A864"/>
                </a:solidFill>
                <a:latin typeface="微软雅黑" panose="020B0503020204020204" charset="-122"/>
                <a:ea typeface="微软雅黑" panose="020B0503020204020204" charset="-122"/>
              </a:rPr>
              <a:t>工作总结</a:t>
            </a:r>
            <a:endParaRPr lang="zh-CN" altLang="en-US" sz="1400" dirty="0">
              <a:solidFill>
                <a:srgbClr val="C6A864"/>
              </a:solidFill>
              <a:latin typeface="微软雅黑" panose="020B0503020204020204" charset="-122"/>
              <a:ea typeface="微软雅黑" panose="020B0503020204020204" charset="-122"/>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solidFill>
                  <a:srgbClr val="C6A864"/>
                </a:solidFill>
                <a:latin typeface="Arial" panose="020B0604020202020204"/>
              </a:rPr>
              <a:t>02</a:t>
            </a:r>
            <a:endParaRPr lang="zh-CN" altLang="en-US" sz="1800">
              <a:solidFill>
                <a:srgbClr val="C6A864"/>
              </a:solidFill>
              <a:latin typeface="Arial" panose="020B0604020202020204"/>
            </a:endParaRPr>
          </a:p>
        </p:txBody>
      </p:sp>
      <p:graphicFrame>
        <p:nvGraphicFramePr>
          <p:cNvPr id="72" name="图表 71"/>
          <p:cNvGraphicFramePr/>
          <p:nvPr/>
        </p:nvGraphicFramePr>
        <p:xfrm>
          <a:off x="289200" y="868876"/>
          <a:ext cx="8738492" cy="2906637"/>
        </p:xfrm>
        <a:graphic>
          <a:graphicData uri="http://schemas.openxmlformats.org/drawingml/2006/chart">
            <c:chart xmlns:c="http://schemas.openxmlformats.org/drawingml/2006/chart" xmlns:r="http://schemas.openxmlformats.org/officeDocument/2006/relationships" r:id="rId3"/>
          </a:graphicData>
        </a:graphic>
      </p:graphicFrame>
      <p:sp>
        <p:nvSpPr>
          <p:cNvPr id="73" name="矩形 72"/>
          <p:cNvSpPr/>
          <p:nvPr/>
        </p:nvSpPr>
        <p:spPr>
          <a:xfrm>
            <a:off x="370271" y="4226955"/>
            <a:ext cx="2206193" cy="507831"/>
          </a:xfrm>
          <a:prstGeom prst="rect">
            <a:avLst/>
          </a:prstGeom>
        </p:spPr>
        <p:txBody>
          <a:bodyPr wrap="square">
            <a:spAutoFit/>
          </a:bodyPr>
          <a:lstStyle/>
          <a:p>
            <a:pPr algn="ct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74" name="矩形 73"/>
          <p:cNvSpPr/>
          <p:nvPr/>
        </p:nvSpPr>
        <p:spPr>
          <a:xfrm>
            <a:off x="932096" y="3900937"/>
            <a:ext cx="1107996" cy="276999"/>
          </a:xfrm>
          <a:prstGeom prst="rect">
            <a:avLst/>
          </a:prstGeom>
        </p:spPr>
        <p:txBody>
          <a:bodyPr wrap="none">
            <a:spAutoFit/>
          </a:bodyPr>
          <a:lstStyle/>
          <a:p>
            <a:pPr algn="ctr"/>
            <a:r>
              <a:rPr lang="zh-CN" altLang="en-US" sz="1200" smtClean="0">
                <a:solidFill>
                  <a:schemeClr val="bg1"/>
                </a:solidFill>
                <a:latin typeface="+mj-lt"/>
              </a:rPr>
              <a:t>第一季度总结</a:t>
            </a:r>
            <a:endParaRPr lang="zh-CN" altLang="en-US" sz="1050">
              <a:solidFill>
                <a:schemeClr val="bg1"/>
              </a:solidFill>
              <a:latin typeface="+mj-lt"/>
            </a:endParaRPr>
          </a:p>
        </p:txBody>
      </p:sp>
      <p:cxnSp>
        <p:nvCxnSpPr>
          <p:cNvPr id="75" name="直接连接符 74"/>
          <p:cNvCxnSpPr/>
          <p:nvPr/>
        </p:nvCxnSpPr>
        <p:spPr>
          <a:xfrm>
            <a:off x="1366211" y="4226955"/>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a:xfrm>
            <a:off x="2494500" y="4226955"/>
            <a:ext cx="2206193" cy="507831"/>
          </a:xfrm>
          <a:prstGeom prst="rect">
            <a:avLst/>
          </a:prstGeom>
        </p:spPr>
        <p:txBody>
          <a:bodyPr wrap="square">
            <a:spAutoFit/>
          </a:bodyPr>
          <a:lstStyle/>
          <a:p>
            <a:pPr algn="ct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77" name="矩形 76"/>
          <p:cNvSpPr/>
          <p:nvPr/>
        </p:nvSpPr>
        <p:spPr>
          <a:xfrm>
            <a:off x="3056325" y="3900937"/>
            <a:ext cx="1107996" cy="276999"/>
          </a:xfrm>
          <a:prstGeom prst="rect">
            <a:avLst/>
          </a:prstGeom>
        </p:spPr>
        <p:txBody>
          <a:bodyPr wrap="none">
            <a:spAutoFit/>
          </a:bodyPr>
          <a:lstStyle/>
          <a:p>
            <a:pPr algn="ctr"/>
            <a:r>
              <a:rPr lang="zh-CN" altLang="en-US" sz="1200" smtClean="0">
                <a:solidFill>
                  <a:schemeClr val="bg1"/>
                </a:solidFill>
                <a:latin typeface="+mj-lt"/>
              </a:rPr>
              <a:t>第二季度总结</a:t>
            </a:r>
            <a:endParaRPr lang="zh-CN" altLang="en-US" sz="1050">
              <a:solidFill>
                <a:schemeClr val="bg1"/>
              </a:solidFill>
              <a:latin typeface="+mj-lt"/>
            </a:endParaRPr>
          </a:p>
        </p:txBody>
      </p:sp>
      <p:cxnSp>
        <p:nvCxnSpPr>
          <p:cNvPr id="78" name="直接连接符 77"/>
          <p:cNvCxnSpPr/>
          <p:nvPr/>
        </p:nvCxnSpPr>
        <p:spPr>
          <a:xfrm>
            <a:off x="3490440" y="4226955"/>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4698981" y="4226955"/>
            <a:ext cx="2206193" cy="507831"/>
          </a:xfrm>
          <a:prstGeom prst="rect">
            <a:avLst/>
          </a:prstGeom>
        </p:spPr>
        <p:txBody>
          <a:bodyPr wrap="square">
            <a:spAutoFit/>
          </a:bodyPr>
          <a:lstStyle/>
          <a:p>
            <a:pPr algn="ct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80" name="矩形 79"/>
          <p:cNvSpPr/>
          <p:nvPr/>
        </p:nvSpPr>
        <p:spPr>
          <a:xfrm>
            <a:off x="5260806" y="3900937"/>
            <a:ext cx="1107996" cy="276999"/>
          </a:xfrm>
          <a:prstGeom prst="rect">
            <a:avLst/>
          </a:prstGeom>
        </p:spPr>
        <p:txBody>
          <a:bodyPr wrap="none">
            <a:spAutoFit/>
          </a:bodyPr>
          <a:lstStyle/>
          <a:p>
            <a:pPr algn="ctr"/>
            <a:r>
              <a:rPr lang="zh-CN" altLang="en-US" sz="1200" smtClean="0">
                <a:solidFill>
                  <a:schemeClr val="bg1"/>
                </a:solidFill>
                <a:latin typeface="+mj-lt"/>
              </a:rPr>
              <a:t>第三季度总结</a:t>
            </a:r>
            <a:endParaRPr lang="zh-CN" altLang="en-US" sz="1050">
              <a:solidFill>
                <a:schemeClr val="bg1"/>
              </a:solidFill>
              <a:latin typeface="+mj-lt"/>
            </a:endParaRPr>
          </a:p>
        </p:txBody>
      </p:sp>
      <p:cxnSp>
        <p:nvCxnSpPr>
          <p:cNvPr id="81" name="直接连接符 80"/>
          <p:cNvCxnSpPr/>
          <p:nvPr/>
        </p:nvCxnSpPr>
        <p:spPr>
          <a:xfrm>
            <a:off x="5694921" y="4226955"/>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6821498" y="4226955"/>
            <a:ext cx="2206193" cy="507831"/>
          </a:xfrm>
          <a:prstGeom prst="rect">
            <a:avLst/>
          </a:prstGeom>
        </p:spPr>
        <p:txBody>
          <a:bodyPr wrap="square">
            <a:spAutoFit/>
          </a:bodyPr>
          <a:lstStyle/>
          <a:p>
            <a:pPr algn="ct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83" name="矩形 82"/>
          <p:cNvSpPr/>
          <p:nvPr/>
        </p:nvSpPr>
        <p:spPr>
          <a:xfrm>
            <a:off x="7383323" y="3900937"/>
            <a:ext cx="1107996" cy="276999"/>
          </a:xfrm>
          <a:prstGeom prst="rect">
            <a:avLst/>
          </a:prstGeom>
        </p:spPr>
        <p:txBody>
          <a:bodyPr wrap="none">
            <a:spAutoFit/>
          </a:bodyPr>
          <a:lstStyle/>
          <a:p>
            <a:pPr algn="ctr"/>
            <a:r>
              <a:rPr lang="zh-CN" altLang="en-US" sz="1200" smtClean="0">
                <a:solidFill>
                  <a:schemeClr val="bg1"/>
                </a:solidFill>
                <a:latin typeface="+mj-lt"/>
              </a:rPr>
              <a:t>第四季度总结</a:t>
            </a:r>
            <a:endParaRPr lang="zh-CN" altLang="en-US" sz="1050">
              <a:solidFill>
                <a:schemeClr val="bg1"/>
              </a:solidFill>
              <a:latin typeface="+mj-lt"/>
            </a:endParaRPr>
          </a:p>
        </p:txBody>
      </p:sp>
      <p:cxnSp>
        <p:nvCxnSpPr>
          <p:cNvPr id="84" name="直接连接符 83"/>
          <p:cNvCxnSpPr/>
          <p:nvPr/>
        </p:nvCxnSpPr>
        <p:spPr>
          <a:xfrm>
            <a:off x="7817438" y="4226955"/>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959013" y="1618826"/>
            <a:ext cx="1225974" cy="1225974"/>
          </a:xfrm>
          <a:prstGeom prst="rect">
            <a:avLst/>
          </a:prstGeom>
          <a:noFill/>
          <a:ln w="38100">
            <a:gradFill flip="none" rotWithShape="1">
              <a:gsLst>
                <a:gs pos="0">
                  <a:schemeClr val="accent1"/>
                </a:gs>
                <a:gs pos="59000">
                  <a:srgbClr val="C68C2F"/>
                </a:gs>
                <a:gs pos="100000">
                  <a:schemeClr val="accent2"/>
                </a:gs>
              </a:gsLst>
              <a:lin ang="0" scaled="1"/>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矩形 8"/>
          <p:cNvSpPr/>
          <p:nvPr/>
        </p:nvSpPr>
        <p:spPr>
          <a:xfrm>
            <a:off x="3206019" y="3018550"/>
            <a:ext cx="2731966" cy="584775"/>
          </a:xfrm>
          <a:prstGeom prst="rect">
            <a:avLst/>
          </a:prstGeom>
        </p:spPr>
        <p:txBody>
          <a:bodyPr wrap="none">
            <a:spAutoFit/>
          </a:bodyPr>
          <a:lstStyle/>
          <a:p>
            <a:pPr algn="ctr"/>
            <a:r>
              <a:rPr lang="en-US" altLang="zh-CN" sz="3200" smtClean="0">
                <a:solidFill>
                  <a:schemeClr val="accent2"/>
                </a:solidFill>
                <a:latin typeface="Arial" panose="020B0604020202020204"/>
              </a:rPr>
              <a:t>PART THREE</a:t>
            </a:r>
            <a:endParaRPr lang="zh-CN" altLang="en-US" sz="2400">
              <a:solidFill>
                <a:schemeClr val="accent2"/>
              </a:solidFill>
              <a:latin typeface="Arial" panose="020B0604020202020204"/>
            </a:endParaRPr>
          </a:p>
        </p:txBody>
      </p:sp>
      <p:cxnSp>
        <p:nvCxnSpPr>
          <p:cNvPr id="10" name="直接连接符 9"/>
          <p:cNvCxnSpPr/>
          <p:nvPr/>
        </p:nvCxnSpPr>
        <p:spPr>
          <a:xfrm>
            <a:off x="4450080" y="3603325"/>
            <a:ext cx="257387" cy="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3901305" y="3673028"/>
            <a:ext cx="1441420" cy="307777"/>
          </a:xfrm>
          <a:prstGeom prst="rect">
            <a:avLst/>
          </a:prstGeom>
        </p:spPr>
        <p:txBody>
          <a:bodyPr wrap="none">
            <a:spAutoFit/>
          </a:bodyPr>
          <a:lstStyle/>
          <a:p>
            <a:pPr algn="ctr"/>
            <a:r>
              <a:rPr lang="zh-CN" altLang="en-US" sz="1400">
                <a:solidFill>
                  <a:schemeClr val="accent2"/>
                </a:solidFill>
                <a:latin typeface="微软雅黑" panose="020B0503020204020204" charset="-122"/>
                <a:ea typeface="微软雅黑" panose="020B0503020204020204" charset="-122"/>
              </a:rPr>
              <a:t>问题与不足之处</a:t>
            </a:r>
          </a:p>
        </p:txBody>
      </p:sp>
      <p:sp>
        <p:nvSpPr>
          <p:cNvPr id="12" name="矩形 11"/>
          <p:cNvSpPr/>
          <p:nvPr/>
        </p:nvSpPr>
        <p:spPr>
          <a:xfrm>
            <a:off x="2826134" y="3915574"/>
            <a:ext cx="3505275" cy="507831"/>
          </a:xfrm>
          <a:prstGeom prst="rect">
            <a:avLst/>
          </a:prstGeom>
        </p:spPr>
        <p:txBody>
          <a:bodyPr wrap="square">
            <a:spAutoFit/>
          </a:bodyPr>
          <a:lstStyle/>
          <a:p>
            <a:pPr algn="ctr">
              <a:lnSpc>
                <a:spcPct val="150000"/>
              </a:lnSpc>
            </a:pPr>
            <a:r>
              <a:rPr lang="en-US" altLang="zh-CN" sz="900">
                <a:solidFill>
                  <a:prstClr val="white"/>
                </a:solidFill>
              </a:rPr>
              <a:t>Lorem ipsum dolor sit amet, consectetur adipiscing elit. Donec luctus nibh sit amet sem vulputate venenatis bibendum orci pulvinar. </a:t>
            </a:r>
            <a:endParaRPr lang="zh-CN" altLang="en-US" sz="900">
              <a:solidFill>
                <a:prstClr val="white"/>
              </a:solidFill>
            </a:endParaRPr>
          </a:p>
        </p:txBody>
      </p:sp>
      <p:grpSp>
        <p:nvGrpSpPr>
          <p:cNvPr id="13" name="组合 12"/>
          <p:cNvGrpSpPr/>
          <p:nvPr/>
        </p:nvGrpSpPr>
        <p:grpSpPr>
          <a:xfrm>
            <a:off x="4133004" y="1786046"/>
            <a:ext cx="891533" cy="891533"/>
            <a:chOff x="2473104" y="2145028"/>
            <a:chExt cx="359165" cy="359165"/>
          </a:xfrm>
          <a:solidFill>
            <a:schemeClr val="accent1"/>
          </a:solidFill>
          <a:effectLst>
            <a:outerShdw blurRad="50800" dist="38100" dir="5400000" algn="t" rotWithShape="0">
              <a:prstClr val="black">
                <a:alpha val="40000"/>
              </a:prstClr>
            </a:outerShdw>
          </a:effectLst>
        </p:grpSpPr>
        <p:sp>
          <p:nvSpPr>
            <p:cNvPr id="14"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1"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1441420" cy="307777"/>
          </a:xfrm>
          <a:prstGeom prst="rect">
            <a:avLst/>
          </a:prstGeom>
        </p:spPr>
        <p:txBody>
          <a:bodyPr wrap="none">
            <a:spAutoFit/>
          </a:bodyPr>
          <a:lstStyle/>
          <a:p>
            <a:r>
              <a:rPr lang="zh-CN" altLang="en-US" sz="1400" smtClean="0">
                <a:solidFill>
                  <a:srgbClr val="C6A864"/>
                </a:solidFill>
                <a:latin typeface="微软雅黑" panose="020B0503020204020204" charset="-122"/>
                <a:ea typeface="微软雅黑" panose="020B0503020204020204" charset="-122"/>
              </a:rPr>
              <a:t>问题与不足之处</a:t>
            </a:r>
            <a:endParaRPr lang="zh-CN" altLang="en-US" sz="1400">
              <a:solidFill>
                <a:srgbClr val="C6A864"/>
              </a:solidFill>
              <a:latin typeface="微软雅黑" panose="020B0503020204020204" charset="-122"/>
              <a:ea typeface="微软雅黑" panose="020B0503020204020204" charset="-122"/>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rgbClr val="C6A864"/>
                </a:solidFill>
                <a:latin typeface="Arial" panose="020B0604020202020204"/>
              </a:rPr>
              <a:t>03</a:t>
            </a:r>
            <a:endParaRPr lang="zh-CN" altLang="en-US" sz="1800">
              <a:solidFill>
                <a:srgbClr val="C6A864"/>
              </a:solidFill>
              <a:latin typeface="Arial" panose="020B0604020202020204"/>
            </a:endParaRPr>
          </a:p>
        </p:txBody>
      </p:sp>
      <p:grpSp>
        <p:nvGrpSpPr>
          <p:cNvPr id="19" name="组合 18"/>
          <p:cNvGrpSpPr/>
          <p:nvPr/>
        </p:nvGrpSpPr>
        <p:grpSpPr>
          <a:xfrm>
            <a:off x="5221534" y="1502665"/>
            <a:ext cx="3081113" cy="3076829"/>
            <a:chOff x="7445376" y="1538288"/>
            <a:chExt cx="3425825" cy="3421062"/>
          </a:xfrm>
          <a:gradFill>
            <a:gsLst>
              <a:gs pos="0">
                <a:srgbClr val="CDB268"/>
              </a:gs>
              <a:gs pos="100000">
                <a:srgbClr val="956945"/>
              </a:gs>
            </a:gsLst>
            <a:lin ang="2400000" scaled="0"/>
          </a:gradFill>
          <a:effectLst/>
        </p:grpSpPr>
        <p:sp>
          <p:nvSpPr>
            <p:cNvPr id="20" name="Freeform 5"/>
            <p:cNvSpPr/>
            <p:nvPr/>
          </p:nvSpPr>
          <p:spPr bwMode="auto">
            <a:xfrm>
              <a:off x="7445376" y="1538288"/>
              <a:ext cx="1627188" cy="2489200"/>
            </a:xfrm>
            <a:custGeom>
              <a:avLst/>
              <a:gdLst>
                <a:gd name="T0" fmla="*/ 924 w 924"/>
                <a:gd name="T1" fmla="*/ 765 h 1414"/>
                <a:gd name="T2" fmla="*/ 761 w 924"/>
                <a:gd name="T3" fmla="*/ 972 h 1414"/>
                <a:gd name="T4" fmla="*/ 770 w 924"/>
                <a:gd name="T5" fmla="*/ 1032 h 1414"/>
                <a:gd name="T6" fmla="*/ 106 w 924"/>
                <a:gd name="T7" fmla="*/ 1414 h 1414"/>
                <a:gd name="T8" fmla="*/ 0 w 924"/>
                <a:gd name="T9" fmla="*/ 972 h 1414"/>
                <a:gd name="T10" fmla="*/ 924 w 924"/>
                <a:gd name="T11" fmla="*/ 0 h 1414"/>
                <a:gd name="T12" fmla="*/ 924 w 924"/>
                <a:gd name="T13" fmla="*/ 765 h 1414"/>
              </a:gdLst>
              <a:ahLst/>
              <a:cxnLst>
                <a:cxn ang="0">
                  <a:pos x="T0" y="T1"/>
                </a:cxn>
                <a:cxn ang="0">
                  <a:pos x="T2" y="T3"/>
                </a:cxn>
                <a:cxn ang="0">
                  <a:pos x="T4" y="T5"/>
                </a:cxn>
                <a:cxn ang="0">
                  <a:pos x="T6" y="T7"/>
                </a:cxn>
                <a:cxn ang="0">
                  <a:pos x="T8" y="T9"/>
                </a:cxn>
                <a:cxn ang="0">
                  <a:pos x="T10" y="T11"/>
                </a:cxn>
                <a:cxn ang="0">
                  <a:pos x="T12" y="T13"/>
                </a:cxn>
              </a:cxnLst>
              <a:rect l="0" t="0" r="r" b="b"/>
              <a:pathLst>
                <a:path w="924" h="1414">
                  <a:moveTo>
                    <a:pt x="924" y="765"/>
                  </a:moveTo>
                  <a:cubicBezTo>
                    <a:pt x="830" y="788"/>
                    <a:pt x="761" y="872"/>
                    <a:pt x="761" y="972"/>
                  </a:cubicBezTo>
                  <a:cubicBezTo>
                    <a:pt x="761" y="993"/>
                    <a:pt x="764" y="1013"/>
                    <a:pt x="770" y="1032"/>
                  </a:cubicBezTo>
                  <a:cubicBezTo>
                    <a:pt x="106" y="1414"/>
                    <a:pt x="106" y="1414"/>
                    <a:pt x="106" y="1414"/>
                  </a:cubicBezTo>
                  <a:cubicBezTo>
                    <a:pt x="38" y="1281"/>
                    <a:pt x="0" y="1131"/>
                    <a:pt x="0" y="972"/>
                  </a:cubicBezTo>
                  <a:cubicBezTo>
                    <a:pt x="0" y="451"/>
                    <a:pt x="409" y="25"/>
                    <a:pt x="924" y="0"/>
                  </a:cubicBezTo>
                  <a:lnTo>
                    <a:pt x="924" y="765"/>
                  </a:lnTo>
                  <a:close/>
                </a:path>
              </a:pathLst>
            </a:custGeom>
            <a:grpFill/>
            <a:ln>
              <a:noFill/>
            </a:ln>
            <a:effectLst>
              <a:outerShdw blurRad="1016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
          <p:nvSpPr>
            <p:cNvPr id="21" name="Freeform 6"/>
            <p:cNvSpPr/>
            <p:nvPr/>
          </p:nvSpPr>
          <p:spPr bwMode="auto">
            <a:xfrm>
              <a:off x="7720013" y="3503613"/>
              <a:ext cx="2876550" cy="1455737"/>
            </a:xfrm>
            <a:custGeom>
              <a:avLst/>
              <a:gdLst>
                <a:gd name="T0" fmla="*/ 817 w 1634"/>
                <a:gd name="T1" fmla="*/ 827 h 827"/>
                <a:gd name="T2" fmla="*/ 0 w 1634"/>
                <a:gd name="T3" fmla="*/ 382 h 827"/>
                <a:gd name="T4" fmla="*/ 663 w 1634"/>
                <a:gd name="T5" fmla="*/ 0 h 827"/>
                <a:gd name="T6" fmla="*/ 817 w 1634"/>
                <a:gd name="T7" fmla="*/ 66 h 827"/>
                <a:gd name="T8" fmla="*/ 971 w 1634"/>
                <a:gd name="T9" fmla="*/ 0 h 827"/>
                <a:gd name="T10" fmla="*/ 1634 w 1634"/>
                <a:gd name="T11" fmla="*/ 382 h 827"/>
                <a:gd name="T12" fmla="*/ 817 w 1634"/>
                <a:gd name="T13" fmla="*/ 827 h 827"/>
              </a:gdLst>
              <a:ahLst/>
              <a:cxnLst>
                <a:cxn ang="0">
                  <a:pos x="T0" y="T1"/>
                </a:cxn>
                <a:cxn ang="0">
                  <a:pos x="T2" y="T3"/>
                </a:cxn>
                <a:cxn ang="0">
                  <a:pos x="T4" y="T5"/>
                </a:cxn>
                <a:cxn ang="0">
                  <a:pos x="T6" y="T7"/>
                </a:cxn>
                <a:cxn ang="0">
                  <a:pos x="T8" y="T9"/>
                </a:cxn>
                <a:cxn ang="0">
                  <a:pos x="T10" y="T11"/>
                </a:cxn>
                <a:cxn ang="0">
                  <a:pos x="T12" y="T13"/>
                </a:cxn>
              </a:cxnLst>
              <a:rect l="0" t="0" r="r" b="b"/>
              <a:pathLst>
                <a:path w="1634" h="827">
                  <a:moveTo>
                    <a:pt x="817" y="827"/>
                  </a:moveTo>
                  <a:cubicBezTo>
                    <a:pt x="474" y="827"/>
                    <a:pt x="173" y="650"/>
                    <a:pt x="0" y="382"/>
                  </a:cubicBezTo>
                  <a:cubicBezTo>
                    <a:pt x="663" y="0"/>
                    <a:pt x="663" y="0"/>
                    <a:pt x="663" y="0"/>
                  </a:cubicBezTo>
                  <a:cubicBezTo>
                    <a:pt x="701" y="41"/>
                    <a:pt x="756" y="66"/>
                    <a:pt x="817" y="66"/>
                  </a:cubicBezTo>
                  <a:cubicBezTo>
                    <a:pt x="877" y="66"/>
                    <a:pt x="932" y="41"/>
                    <a:pt x="971" y="0"/>
                  </a:cubicBezTo>
                  <a:cubicBezTo>
                    <a:pt x="1634" y="382"/>
                    <a:pt x="1634" y="382"/>
                    <a:pt x="1634" y="382"/>
                  </a:cubicBezTo>
                  <a:cubicBezTo>
                    <a:pt x="1461" y="650"/>
                    <a:pt x="1159" y="827"/>
                    <a:pt x="817" y="827"/>
                  </a:cubicBezTo>
                  <a:close/>
                </a:path>
              </a:pathLst>
            </a:custGeom>
            <a:grpFill/>
            <a:ln>
              <a:noFill/>
            </a:ln>
            <a:effectLst>
              <a:outerShdw blurRad="1016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
          <p:nvSpPr>
            <p:cNvPr id="22" name="Freeform 7"/>
            <p:cNvSpPr/>
            <p:nvPr/>
          </p:nvSpPr>
          <p:spPr bwMode="auto">
            <a:xfrm>
              <a:off x="9244013" y="1538288"/>
              <a:ext cx="1627188" cy="2489200"/>
            </a:xfrm>
            <a:custGeom>
              <a:avLst/>
              <a:gdLst>
                <a:gd name="T0" fmla="*/ 817 w 924"/>
                <a:gd name="T1" fmla="*/ 1414 h 1414"/>
                <a:gd name="T2" fmla="*/ 154 w 924"/>
                <a:gd name="T3" fmla="*/ 1032 h 1414"/>
                <a:gd name="T4" fmla="*/ 163 w 924"/>
                <a:gd name="T5" fmla="*/ 972 h 1414"/>
                <a:gd name="T6" fmla="*/ 0 w 924"/>
                <a:gd name="T7" fmla="*/ 765 h 1414"/>
                <a:gd name="T8" fmla="*/ 0 w 924"/>
                <a:gd name="T9" fmla="*/ 0 h 1414"/>
                <a:gd name="T10" fmla="*/ 924 w 924"/>
                <a:gd name="T11" fmla="*/ 972 h 1414"/>
                <a:gd name="T12" fmla="*/ 817 w 924"/>
                <a:gd name="T13" fmla="*/ 1414 h 1414"/>
              </a:gdLst>
              <a:ahLst/>
              <a:cxnLst>
                <a:cxn ang="0">
                  <a:pos x="T0" y="T1"/>
                </a:cxn>
                <a:cxn ang="0">
                  <a:pos x="T2" y="T3"/>
                </a:cxn>
                <a:cxn ang="0">
                  <a:pos x="T4" y="T5"/>
                </a:cxn>
                <a:cxn ang="0">
                  <a:pos x="T6" y="T7"/>
                </a:cxn>
                <a:cxn ang="0">
                  <a:pos x="T8" y="T9"/>
                </a:cxn>
                <a:cxn ang="0">
                  <a:pos x="T10" y="T11"/>
                </a:cxn>
                <a:cxn ang="0">
                  <a:pos x="T12" y="T13"/>
                </a:cxn>
              </a:cxnLst>
              <a:rect l="0" t="0" r="r" b="b"/>
              <a:pathLst>
                <a:path w="924" h="1414">
                  <a:moveTo>
                    <a:pt x="817" y="1414"/>
                  </a:moveTo>
                  <a:cubicBezTo>
                    <a:pt x="154" y="1032"/>
                    <a:pt x="154" y="1032"/>
                    <a:pt x="154" y="1032"/>
                  </a:cubicBezTo>
                  <a:cubicBezTo>
                    <a:pt x="160" y="1013"/>
                    <a:pt x="163" y="993"/>
                    <a:pt x="163" y="972"/>
                  </a:cubicBezTo>
                  <a:cubicBezTo>
                    <a:pt x="163" y="872"/>
                    <a:pt x="93" y="788"/>
                    <a:pt x="0" y="765"/>
                  </a:cubicBezTo>
                  <a:cubicBezTo>
                    <a:pt x="0" y="0"/>
                    <a:pt x="0" y="0"/>
                    <a:pt x="0" y="0"/>
                  </a:cubicBezTo>
                  <a:cubicBezTo>
                    <a:pt x="515" y="25"/>
                    <a:pt x="924" y="451"/>
                    <a:pt x="924" y="972"/>
                  </a:cubicBezTo>
                  <a:cubicBezTo>
                    <a:pt x="924" y="1131"/>
                    <a:pt x="885" y="1281"/>
                    <a:pt x="817" y="1414"/>
                  </a:cubicBezTo>
                  <a:close/>
                </a:path>
              </a:pathLst>
            </a:custGeom>
            <a:grpFill/>
            <a:ln>
              <a:noFill/>
            </a:ln>
            <a:effectLst>
              <a:outerShdw blurRad="1016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grpSp>
      <p:cxnSp>
        <p:nvCxnSpPr>
          <p:cNvPr id="7" name="直接连接符 6"/>
          <p:cNvCxnSpPr/>
          <p:nvPr/>
        </p:nvCxnSpPr>
        <p:spPr>
          <a:xfrm>
            <a:off x="349823" y="1521501"/>
            <a:ext cx="0" cy="513314"/>
          </a:xfrm>
          <a:prstGeom prst="line">
            <a:avLst/>
          </a:prstGeom>
          <a:ln w="19050" cap="rnd"/>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461344" y="1623503"/>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26" name="矩形 25"/>
          <p:cNvSpPr/>
          <p:nvPr/>
        </p:nvSpPr>
        <p:spPr>
          <a:xfrm>
            <a:off x="461344" y="1396645"/>
            <a:ext cx="800219" cy="276999"/>
          </a:xfrm>
          <a:prstGeom prst="rect">
            <a:avLst/>
          </a:prstGeom>
        </p:spPr>
        <p:txBody>
          <a:bodyPr wrap="none">
            <a:spAutoFit/>
          </a:bodyPr>
          <a:lstStyle/>
          <a:p>
            <a:r>
              <a:rPr lang="zh-CN" altLang="en-US" sz="1200" smtClean="0">
                <a:solidFill>
                  <a:schemeClr val="accent1"/>
                </a:solidFill>
                <a:latin typeface="+mj-lt"/>
              </a:rPr>
              <a:t>不足之处</a:t>
            </a:r>
            <a:endParaRPr lang="zh-CN" altLang="en-US" sz="1050">
              <a:solidFill>
                <a:schemeClr val="accent1"/>
              </a:solidFill>
              <a:latin typeface="+mj-lt"/>
            </a:endParaRPr>
          </a:p>
        </p:txBody>
      </p:sp>
      <p:cxnSp>
        <p:nvCxnSpPr>
          <p:cNvPr id="27" name="直接连接符 26"/>
          <p:cNvCxnSpPr/>
          <p:nvPr/>
        </p:nvCxnSpPr>
        <p:spPr>
          <a:xfrm>
            <a:off x="555191" y="1666342"/>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49823" y="2668282"/>
            <a:ext cx="0" cy="513314"/>
          </a:xfrm>
          <a:prstGeom prst="line">
            <a:avLst/>
          </a:prstGeom>
          <a:ln w="19050" cap="rnd"/>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461344" y="2770284"/>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30" name="矩形 29"/>
          <p:cNvSpPr/>
          <p:nvPr/>
        </p:nvSpPr>
        <p:spPr>
          <a:xfrm>
            <a:off x="461344" y="2543426"/>
            <a:ext cx="800219" cy="276999"/>
          </a:xfrm>
          <a:prstGeom prst="rect">
            <a:avLst/>
          </a:prstGeom>
        </p:spPr>
        <p:txBody>
          <a:bodyPr wrap="none">
            <a:spAutoFit/>
          </a:bodyPr>
          <a:lstStyle/>
          <a:p>
            <a:r>
              <a:rPr lang="zh-CN" altLang="en-US" sz="1200" smtClean="0">
                <a:solidFill>
                  <a:schemeClr val="accent1"/>
                </a:solidFill>
                <a:latin typeface="+mj-lt"/>
              </a:rPr>
              <a:t>不足之处</a:t>
            </a:r>
            <a:endParaRPr lang="zh-CN" altLang="en-US" sz="1050">
              <a:solidFill>
                <a:schemeClr val="accent1"/>
              </a:solidFill>
              <a:latin typeface="+mj-lt"/>
            </a:endParaRPr>
          </a:p>
        </p:txBody>
      </p:sp>
      <p:cxnSp>
        <p:nvCxnSpPr>
          <p:cNvPr id="31" name="直接连接符 30"/>
          <p:cNvCxnSpPr/>
          <p:nvPr/>
        </p:nvCxnSpPr>
        <p:spPr>
          <a:xfrm>
            <a:off x="555191" y="2813123"/>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349823" y="3815063"/>
            <a:ext cx="0" cy="513314"/>
          </a:xfrm>
          <a:prstGeom prst="line">
            <a:avLst/>
          </a:prstGeom>
          <a:ln w="19050" cap="rnd"/>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504021" y="3917065"/>
            <a:ext cx="3322039"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r>
              <a:rPr lang="en-US" altLang="zh-CN" sz="900">
                <a:solidFill>
                  <a:schemeClr val="bg1"/>
                </a:solidFill>
              </a:rPr>
              <a:t>Lorem ipsum dolor sit amet, consectetur adipiscing elit. </a:t>
            </a:r>
            <a:endParaRPr lang="zh-CN" altLang="en-US" sz="900">
              <a:solidFill>
                <a:schemeClr val="bg1"/>
              </a:solidFill>
            </a:endParaRPr>
          </a:p>
        </p:txBody>
      </p:sp>
      <p:sp>
        <p:nvSpPr>
          <p:cNvPr id="34" name="矩形 33"/>
          <p:cNvSpPr/>
          <p:nvPr/>
        </p:nvSpPr>
        <p:spPr>
          <a:xfrm>
            <a:off x="504021" y="3690207"/>
            <a:ext cx="800219" cy="276999"/>
          </a:xfrm>
          <a:prstGeom prst="rect">
            <a:avLst/>
          </a:prstGeom>
        </p:spPr>
        <p:txBody>
          <a:bodyPr wrap="none">
            <a:spAutoFit/>
          </a:bodyPr>
          <a:lstStyle/>
          <a:p>
            <a:r>
              <a:rPr lang="zh-CN" altLang="en-US" sz="1200" smtClean="0">
                <a:solidFill>
                  <a:schemeClr val="accent1"/>
                </a:solidFill>
                <a:latin typeface="+mj-lt"/>
              </a:rPr>
              <a:t>不足之处</a:t>
            </a:r>
            <a:endParaRPr lang="zh-CN" altLang="en-US" sz="1050">
              <a:solidFill>
                <a:schemeClr val="accent1"/>
              </a:solidFill>
              <a:latin typeface="+mj-lt"/>
            </a:endParaRPr>
          </a:p>
        </p:txBody>
      </p:sp>
      <p:cxnSp>
        <p:nvCxnSpPr>
          <p:cNvPr id="35" name="直接连接符 34"/>
          <p:cNvCxnSpPr/>
          <p:nvPr/>
        </p:nvCxnSpPr>
        <p:spPr>
          <a:xfrm>
            <a:off x="597868" y="3959904"/>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3" name="Group 81"/>
          <p:cNvGrpSpPr/>
          <p:nvPr/>
        </p:nvGrpSpPr>
        <p:grpSpPr>
          <a:xfrm>
            <a:off x="7270384" y="2365410"/>
            <a:ext cx="601068" cy="605744"/>
            <a:chOff x="2066925" y="3786188"/>
            <a:chExt cx="407988" cy="411162"/>
          </a:xfrm>
          <a:solidFill>
            <a:sysClr val="window" lastClr="FFFFFF"/>
          </a:solidFill>
        </p:grpSpPr>
        <p:sp>
          <p:nvSpPr>
            <p:cNvPr id="24" name="Freeform 75"/>
            <p:cNvSpPr>
              <a:spLocks noEditPoints="1"/>
            </p:cNvSpPr>
            <p:nvPr/>
          </p:nvSpPr>
          <p:spPr bwMode="auto">
            <a:xfrm>
              <a:off x="2179638" y="3892550"/>
              <a:ext cx="182563" cy="184150"/>
            </a:xfrm>
            <a:custGeom>
              <a:avLst/>
              <a:gdLst>
                <a:gd name="T0" fmla="*/ 119 w 239"/>
                <a:gd name="T1" fmla="*/ 0 h 239"/>
                <a:gd name="T2" fmla="*/ 239 w 239"/>
                <a:gd name="T3" fmla="*/ 119 h 239"/>
                <a:gd name="T4" fmla="*/ 120 w 239"/>
                <a:gd name="T5" fmla="*/ 239 h 239"/>
                <a:gd name="T6" fmla="*/ 0 w 239"/>
                <a:gd name="T7" fmla="*/ 120 h 239"/>
                <a:gd name="T8" fmla="*/ 119 w 239"/>
                <a:gd name="T9" fmla="*/ 0 h 239"/>
                <a:gd name="T10" fmla="*/ 137 w 239"/>
                <a:gd name="T11" fmla="*/ 48 h 239"/>
                <a:gd name="T12" fmla="*/ 137 w 239"/>
                <a:gd name="T13" fmla="*/ 36 h 239"/>
                <a:gd name="T14" fmla="*/ 111 w 239"/>
                <a:gd name="T15" fmla="*/ 36 h 239"/>
                <a:gd name="T16" fmla="*/ 111 w 239"/>
                <a:gd name="T17" fmla="*/ 48 h 239"/>
                <a:gd name="T18" fmla="*/ 84 w 239"/>
                <a:gd name="T19" fmla="*/ 63 h 239"/>
                <a:gd name="T20" fmla="*/ 75 w 239"/>
                <a:gd name="T21" fmla="*/ 86 h 239"/>
                <a:gd name="T22" fmla="*/ 81 w 239"/>
                <a:gd name="T23" fmla="*/ 110 h 239"/>
                <a:gd name="T24" fmla="*/ 100 w 239"/>
                <a:gd name="T25" fmla="*/ 124 h 239"/>
                <a:gd name="T26" fmla="*/ 106 w 239"/>
                <a:gd name="T27" fmla="*/ 127 h 239"/>
                <a:gd name="T28" fmla="*/ 111 w 239"/>
                <a:gd name="T29" fmla="*/ 129 h 239"/>
                <a:gd name="T30" fmla="*/ 111 w 239"/>
                <a:gd name="T31" fmla="*/ 167 h 239"/>
                <a:gd name="T32" fmla="*/ 101 w 239"/>
                <a:gd name="T33" fmla="*/ 159 h 239"/>
                <a:gd name="T34" fmla="*/ 98 w 239"/>
                <a:gd name="T35" fmla="*/ 145 h 239"/>
                <a:gd name="T36" fmla="*/ 72 w 239"/>
                <a:gd name="T37" fmla="*/ 145 h 239"/>
                <a:gd name="T38" fmla="*/ 81 w 239"/>
                <a:gd name="T39" fmla="*/ 174 h 239"/>
                <a:gd name="T40" fmla="*/ 111 w 239"/>
                <a:gd name="T41" fmla="*/ 193 h 239"/>
                <a:gd name="T42" fmla="*/ 111 w 239"/>
                <a:gd name="T43" fmla="*/ 206 h 239"/>
                <a:gd name="T44" fmla="*/ 137 w 239"/>
                <a:gd name="T45" fmla="*/ 206 h 239"/>
                <a:gd name="T46" fmla="*/ 137 w 239"/>
                <a:gd name="T47" fmla="*/ 193 h 239"/>
                <a:gd name="T48" fmla="*/ 165 w 239"/>
                <a:gd name="T49" fmla="*/ 180 h 239"/>
                <a:gd name="T50" fmla="*/ 176 w 239"/>
                <a:gd name="T51" fmla="*/ 155 h 239"/>
                <a:gd name="T52" fmla="*/ 171 w 239"/>
                <a:gd name="T53" fmla="*/ 132 h 239"/>
                <a:gd name="T54" fmla="*/ 152 w 239"/>
                <a:gd name="T55" fmla="*/ 117 h 239"/>
                <a:gd name="T56" fmla="*/ 144 w 239"/>
                <a:gd name="T57" fmla="*/ 113 h 239"/>
                <a:gd name="T58" fmla="*/ 137 w 239"/>
                <a:gd name="T59" fmla="*/ 111 h 239"/>
                <a:gd name="T60" fmla="*/ 137 w 239"/>
                <a:gd name="T61" fmla="*/ 72 h 239"/>
                <a:gd name="T62" fmla="*/ 145 w 239"/>
                <a:gd name="T63" fmla="*/ 81 h 239"/>
                <a:gd name="T64" fmla="*/ 147 w 239"/>
                <a:gd name="T65" fmla="*/ 92 h 239"/>
                <a:gd name="T66" fmla="*/ 171 w 239"/>
                <a:gd name="T67" fmla="*/ 92 h 239"/>
                <a:gd name="T68" fmla="*/ 164 w 239"/>
                <a:gd name="T69" fmla="*/ 68 h 239"/>
                <a:gd name="T70" fmla="*/ 137 w 239"/>
                <a:gd name="T71" fmla="*/ 48 h 239"/>
                <a:gd name="T72" fmla="*/ 137 w 239"/>
                <a:gd name="T73" fmla="*/ 168 h 239"/>
                <a:gd name="T74" fmla="*/ 146 w 239"/>
                <a:gd name="T75" fmla="*/ 163 h 239"/>
                <a:gd name="T76" fmla="*/ 150 w 239"/>
                <a:gd name="T77" fmla="*/ 155 h 239"/>
                <a:gd name="T78" fmla="*/ 148 w 239"/>
                <a:gd name="T79" fmla="*/ 144 h 239"/>
                <a:gd name="T80" fmla="*/ 139 w 239"/>
                <a:gd name="T81" fmla="*/ 137 h 239"/>
                <a:gd name="T82" fmla="*/ 138 w 239"/>
                <a:gd name="T83" fmla="*/ 137 h 239"/>
                <a:gd name="T84" fmla="*/ 137 w 239"/>
                <a:gd name="T85" fmla="*/ 136 h 239"/>
                <a:gd name="T86" fmla="*/ 137 w 239"/>
                <a:gd name="T87" fmla="*/ 168 h 239"/>
                <a:gd name="T88" fmla="*/ 102 w 239"/>
                <a:gd name="T89" fmla="*/ 78 h 239"/>
                <a:gd name="T90" fmla="*/ 99 w 239"/>
                <a:gd name="T91" fmla="*/ 88 h 239"/>
                <a:gd name="T92" fmla="*/ 103 w 239"/>
                <a:gd name="T93" fmla="*/ 97 h 239"/>
                <a:gd name="T94" fmla="*/ 111 w 239"/>
                <a:gd name="T95" fmla="*/ 104 h 239"/>
                <a:gd name="T96" fmla="*/ 111 w 239"/>
                <a:gd name="T97" fmla="*/ 71 h 239"/>
                <a:gd name="T98" fmla="*/ 102 w 239"/>
                <a:gd name="T99" fmla="*/ 78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9" h="239">
                  <a:moveTo>
                    <a:pt x="119" y="0"/>
                  </a:moveTo>
                  <a:cubicBezTo>
                    <a:pt x="185" y="0"/>
                    <a:pt x="239" y="53"/>
                    <a:pt x="239" y="119"/>
                  </a:cubicBezTo>
                  <a:cubicBezTo>
                    <a:pt x="239" y="185"/>
                    <a:pt x="186" y="239"/>
                    <a:pt x="120" y="239"/>
                  </a:cubicBezTo>
                  <a:cubicBezTo>
                    <a:pt x="54" y="239"/>
                    <a:pt x="0" y="186"/>
                    <a:pt x="0" y="120"/>
                  </a:cubicBezTo>
                  <a:cubicBezTo>
                    <a:pt x="0" y="54"/>
                    <a:pt x="53" y="0"/>
                    <a:pt x="119" y="0"/>
                  </a:cubicBezTo>
                  <a:close/>
                  <a:moveTo>
                    <a:pt x="137" y="48"/>
                  </a:moveTo>
                  <a:cubicBezTo>
                    <a:pt x="137" y="36"/>
                    <a:pt x="137" y="36"/>
                    <a:pt x="137" y="36"/>
                  </a:cubicBezTo>
                  <a:cubicBezTo>
                    <a:pt x="111" y="36"/>
                    <a:pt x="111" y="36"/>
                    <a:pt x="111" y="36"/>
                  </a:cubicBezTo>
                  <a:cubicBezTo>
                    <a:pt x="111" y="48"/>
                    <a:pt x="111" y="48"/>
                    <a:pt x="111" y="48"/>
                  </a:cubicBezTo>
                  <a:cubicBezTo>
                    <a:pt x="99" y="51"/>
                    <a:pt x="90" y="56"/>
                    <a:pt x="84" y="63"/>
                  </a:cubicBezTo>
                  <a:cubicBezTo>
                    <a:pt x="78" y="71"/>
                    <a:pt x="75" y="78"/>
                    <a:pt x="75" y="86"/>
                  </a:cubicBezTo>
                  <a:cubicBezTo>
                    <a:pt x="74" y="95"/>
                    <a:pt x="76" y="103"/>
                    <a:pt x="81" y="110"/>
                  </a:cubicBezTo>
                  <a:cubicBezTo>
                    <a:pt x="85" y="116"/>
                    <a:pt x="92" y="121"/>
                    <a:pt x="100" y="124"/>
                  </a:cubicBezTo>
                  <a:cubicBezTo>
                    <a:pt x="102" y="125"/>
                    <a:pt x="104" y="126"/>
                    <a:pt x="106" y="127"/>
                  </a:cubicBezTo>
                  <a:cubicBezTo>
                    <a:pt x="108" y="127"/>
                    <a:pt x="109" y="128"/>
                    <a:pt x="111" y="129"/>
                  </a:cubicBezTo>
                  <a:cubicBezTo>
                    <a:pt x="111" y="167"/>
                    <a:pt x="111" y="167"/>
                    <a:pt x="111" y="167"/>
                  </a:cubicBezTo>
                  <a:cubicBezTo>
                    <a:pt x="107" y="166"/>
                    <a:pt x="104" y="163"/>
                    <a:pt x="101" y="159"/>
                  </a:cubicBezTo>
                  <a:cubicBezTo>
                    <a:pt x="99" y="156"/>
                    <a:pt x="98" y="151"/>
                    <a:pt x="98" y="145"/>
                  </a:cubicBezTo>
                  <a:cubicBezTo>
                    <a:pt x="72" y="145"/>
                    <a:pt x="72" y="145"/>
                    <a:pt x="72" y="145"/>
                  </a:cubicBezTo>
                  <a:cubicBezTo>
                    <a:pt x="72" y="154"/>
                    <a:pt x="75" y="164"/>
                    <a:pt x="81" y="174"/>
                  </a:cubicBezTo>
                  <a:cubicBezTo>
                    <a:pt x="87" y="184"/>
                    <a:pt x="97" y="190"/>
                    <a:pt x="111" y="193"/>
                  </a:cubicBezTo>
                  <a:cubicBezTo>
                    <a:pt x="111" y="206"/>
                    <a:pt x="111" y="206"/>
                    <a:pt x="111" y="206"/>
                  </a:cubicBezTo>
                  <a:cubicBezTo>
                    <a:pt x="137" y="206"/>
                    <a:pt x="137" y="206"/>
                    <a:pt x="137" y="206"/>
                  </a:cubicBezTo>
                  <a:cubicBezTo>
                    <a:pt x="137" y="193"/>
                    <a:pt x="137" y="193"/>
                    <a:pt x="137" y="193"/>
                  </a:cubicBezTo>
                  <a:cubicBezTo>
                    <a:pt x="149" y="191"/>
                    <a:pt x="158" y="187"/>
                    <a:pt x="165" y="180"/>
                  </a:cubicBezTo>
                  <a:cubicBezTo>
                    <a:pt x="171" y="173"/>
                    <a:pt x="175" y="165"/>
                    <a:pt x="176" y="155"/>
                  </a:cubicBezTo>
                  <a:cubicBezTo>
                    <a:pt x="177" y="146"/>
                    <a:pt x="175" y="139"/>
                    <a:pt x="171" y="132"/>
                  </a:cubicBezTo>
                  <a:cubicBezTo>
                    <a:pt x="166" y="125"/>
                    <a:pt x="160" y="120"/>
                    <a:pt x="152" y="117"/>
                  </a:cubicBezTo>
                  <a:cubicBezTo>
                    <a:pt x="149" y="115"/>
                    <a:pt x="147" y="114"/>
                    <a:pt x="144" y="113"/>
                  </a:cubicBezTo>
                  <a:cubicBezTo>
                    <a:pt x="142" y="112"/>
                    <a:pt x="139" y="112"/>
                    <a:pt x="137" y="111"/>
                  </a:cubicBezTo>
                  <a:cubicBezTo>
                    <a:pt x="137" y="72"/>
                    <a:pt x="137" y="72"/>
                    <a:pt x="137" y="72"/>
                  </a:cubicBezTo>
                  <a:cubicBezTo>
                    <a:pt x="140" y="74"/>
                    <a:pt x="143" y="77"/>
                    <a:pt x="145" y="81"/>
                  </a:cubicBezTo>
                  <a:cubicBezTo>
                    <a:pt x="146" y="84"/>
                    <a:pt x="147" y="88"/>
                    <a:pt x="147" y="92"/>
                  </a:cubicBezTo>
                  <a:cubicBezTo>
                    <a:pt x="171" y="92"/>
                    <a:pt x="171" y="92"/>
                    <a:pt x="171" y="92"/>
                  </a:cubicBezTo>
                  <a:cubicBezTo>
                    <a:pt x="171" y="86"/>
                    <a:pt x="169" y="78"/>
                    <a:pt x="164" y="68"/>
                  </a:cubicBezTo>
                  <a:cubicBezTo>
                    <a:pt x="159" y="58"/>
                    <a:pt x="150" y="51"/>
                    <a:pt x="137" y="48"/>
                  </a:cubicBezTo>
                  <a:close/>
                  <a:moveTo>
                    <a:pt x="137" y="168"/>
                  </a:moveTo>
                  <a:cubicBezTo>
                    <a:pt x="141" y="167"/>
                    <a:pt x="144" y="165"/>
                    <a:pt x="146" y="163"/>
                  </a:cubicBezTo>
                  <a:cubicBezTo>
                    <a:pt x="148" y="161"/>
                    <a:pt x="149" y="158"/>
                    <a:pt x="150" y="155"/>
                  </a:cubicBezTo>
                  <a:cubicBezTo>
                    <a:pt x="150" y="151"/>
                    <a:pt x="150" y="147"/>
                    <a:pt x="148" y="144"/>
                  </a:cubicBezTo>
                  <a:cubicBezTo>
                    <a:pt x="146" y="141"/>
                    <a:pt x="143" y="139"/>
                    <a:pt x="139" y="137"/>
                  </a:cubicBezTo>
                  <a:cubicBezTo>
                    <a:pt x="139" y="137"/>
                    <a:pt x="138" y="137"/>
                    <a:pt x="138" y="137"/>
                  </a:cubicBezTo>
                  <a:cubicBezTo>
                    <a:pt x="138" y="136"/>
                    <a:pt x="137" y="136"/>
                    <a:pt x="137" y="136"/>
                  </a:cubicBezTo>
                  <a:lnTo>
                    <a:pt x="137" y="168"/>
                  </a:lnTo>
                  <a:close/>
                  <a:moveTo>
                    <a:pt x="102" y="78"/>
                  </a:moveTo>
                  <a:cubicBezTo>
                    <a:pt x="100" y="81"/>
                    <a:pt x="99" y="84"/>
                    <a:pt x="99" y="88"/>
                  </a:cubicBezTo>
                  <a:cubicBezTo>
                    <a:pt x="99" y="92"/>
                    <a:pt x="100" y="95"/>
                    <a:pt x="103" y="97"/>
                  </a:cubicBezTo>
                  <a:cubicBezTo>
                    <a:pt x="105" y="100"/>
                    <a:pt x="108" y="102"/>
                    <a:pt x="111" y="104"/>
                  </a:cubicBezTo>
                  <a:cubicBezTo>
                    <a:pt x="111" y="71"/>
                    <a:pt x="111" y="71"/>
                    <a:pt x="111" y="71"/>
                  </a:cubicBezTo>
                  <a:cubicBezTo>
                    <a:pt x="107" y="73"/>
                    <a:pt x="104" y="76"/>
                    <a:pt x="102" y="78"/>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36" name="Freeform 76"/>
            <p:cNvSpPr/>
            <p:nvPr/>
          </p:nvSpPr>
          <p:spPr bwMode="auto">
            <a:xfrm>
              <a:off x="2066925" y="3786188"/>
              <a:ext cx="404813" cy="190500"/>
            </a:xfrm>
            <a:custGeom>
              <a:avLst/>
              <a:gdLst>
                <a:gd name="T0" fmla="*/ 54 w 525"/>
                <a:gd name="T1" fmla="*/ 248 h 248"/>
                <a:gd name="T2" fmla="*/ 0 w 525"/>
                <a:gd name="T3" fmla="*/ 241 h 248"/>
                <a:gd name="T4" fmla="*/ 265 w 525"/>
                <a:gd name="T5" fmla="*/ 0 h 248"/>
                <a:gd name="T6" fmla="*/ 483 w 525"/>
                <a:gd name="T7" fmla="*/ 114 h 248"/>
                <a:gd name="T8" fmla="*/ 514 w 525"/>
                <a:gd name="T9" fmla="*/ 93 h 248"/>
                <a:gd name="T10" fmla="*/ 525 w 525"/>
                <a:gd name="T11" fmla="*/ 99 h 248"/>
                <a:gd name="T12" fmla="*/ 525 w 525"/>
                <a:gd name="T13" fmla="*/ 214 h 248"/>
                <a:gd name="T14" fmla="*/ 511 w 525"/>
                <a:gd name="T15" fmla="*/ 224 h 248"/>
                <a:gd name="T16" fmla="*/ 403 w 525"/>
                <a:gd name="T17" fmla="*/ 184 h 248"/>
                <a:gd name="T18" fmla="*/ 401 w 525"/>
                <a:gd name="T19" fmla="*/ 172 h 248"/>
                <a:gd name="T20" fmla="*/ 438 w 525"/>
                <a:gd name="T21" fmla="*/ 145 h 248"/>
                <a:gd name="T22" fmla="*/ 265 w 525"/>
                <a:gd name="T23" fmla="*/ 55 h 248"/>
                <a:gd name="T24" fmla="*/ 54 w 525"/>
                <a:gd name="T25" fmla="*/ 248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5" h="248">
                  <a:moveTo>
                    <a:pt x="54" y="248"/>
                  </a:moveTo>
                  <a:cubicBezTo>
                    <a:pt x="0" y="241"/>
                    <a:pt x="0" y="241"/>
                    <a:pt x="0" y="241"/>
                  </a:cubicBezTo>
                  <a:cubicBezTo>
                    <a:pt x="13" y="106"/>
                    <a:pt x="127" y="0"/>
                    <a:pt x="265" y="0"/>
                  </a:cubicBezTo>
                  <a:cubicBezTo>
                    <a:pt x="355" y="1"/>
                    <a:pt x="435" y="46"/>
                    <a:pt x="483" y="114"/>
                  </a:cubicBezTo>
                  <a:cubicBezTo>
                    <a:pt x="514" y="93"/>
                    <a:pt x="514" y="93"/>
                    <a:pt x="514" y="93"/>
                  </a:cubicBezTo>
                  <a:cubicBezTo>
                    <a:pt x="520" y="89"/>
                    <a:pt x="525" y="92"/>
                    <a:pt x="525" y="99"/>
                  </a:cubicBezTo>
                  <a:cubicBezTo>
                    <a:pt x="525" y="214"/>
                    <a:pt x="525" y="214"/>
                    <a:pt x="525" y="214"/>
                  </a:cubicBezTo>
                  <a:cubicBezTo>
                    <a:pt x="525" y="222"/>
                    <a:pt x="519" y="226"/>
                    <a:pt x="511" y="224"/>
                  </a:cubicBezTo>
                  <a:cubicBezTo>
                    <a:pt x="403" y="184"/>
                    <a:pt x="403" y="184"/>
                    <a:pt x="403" y="184"/>
                  </a:cubicBezTo>
                  <a:cubicBezTo>
                    <a:pt x="396" y="181"/>
                    <a:pt x="395" y="176"/>
                    <a:pt x="401" y="172"/>
                  </a:cubicBezTo>
                  <a:cubicBezTo>
                    <a:pt x="438" y="145"/>
                    <a:pt x="438" y="145"/>
                    <a:pt x="438" y="145"/>
                  </a:cubicBezTo>
                  <a:cubicBezTo>
                    <a:pt x="400" y="91"/>
                    <a:pt x="337" y="55"/>
                    <a:pt x="265" y="55"/>
                  </a:cubicBezTo>
                  <a:cubicBezTo>
                    <a:pt x="155" y="55"/>
                    <a:pt x="64" y="139"/>
                    <a:pt x="54" y="248"/>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37" name="Freeform 77"/>
            <p:cNvSpPr/>
            <p:nvPr/>
          </p:nvSpPr>
          <p:spPr bwMode="auto">
            <a:xfrm>
              <a:off x="2071688" y="4006850"/>
              <a:ext cx="403225" cy="190500"/>
            </a:xfrm>
            <a:custGeom>
              <a:avLst/>
              <a:gdLst>
                <a:gd name="T0" fmla="*/ 471 w 525"/>
                <a:gd name="T1" fmla="*/ 0 h 248"/>
                <a:gd name="T2" fmla="*/ 260 w 525"/>
                <a:gd name="T3" fmla="*/ 193 h 248"/>
                <a:gd name="T4" fmla="*/ 87 w 525"/>
                <a:gd name="T5" fmla="*/ 103 h 248"/>
                <a:gd name="T6" fmla="*/ 124 w 525"/>
                <a:gd name="T7" fmla="*/ 76 h 248"/>
                <a:gd name="T8" fmla="*/ 122 w 525"/>
                <a:gd name="T9" fmla="*/ 64 h 248"/>
                <a:gd name="T10" fmla="*/ 14 w 525"/>
                <a:gd name="T11" fmla="*/ 24 h 248"/>
                <a:gd name="T12" fmla="*/ 0 w 525"/>
                <a:gd name="T13" fmla="*/ 34 h 248"/>
                <a:gd name="T14" fmla="*/ 0 w 525"/>
                <a:gd name="T15" fmla="*/ 148 h 248"/>
                <a:gd name="T16" fmla="*/ 11 w 525"/>
                <a:gd name="T17" fmla="*/ 155 h 248"/>
                <a:gd name="T18" fmla="*/ 42 w 525"/>
                <a:gd name="T19" fmla="*/ 134 h 248"/>
                <a:gd name="T20" fmla="*/ 260 w 525"/>
                <a:gd name="T21" fmla="*/ 248 h 248"/>
                <a:gd name="T22" fmla="*/ 525 w 525"/>
                <a:gd name="T23" fmla="*/ 7 h 248"/>
                <a:gd name="T24" fmla="*/ 471 w 525"/>
                <a:gd name="T25"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5" h="248">
                  <a:moveTo>
                    <a:pt x="471" y="0"/>
                  </a:moveTo>
                  <a:cubicBezTo>
                    <a:pt x="462" y="108"/>
                    <a:pt x="371" y="193"/>
                    <a:pt x="260" y="193"/>
                  </a:cubicBezTo>
                  <a:cubicBezTo>
                    <a:pt x="188" y="193"/>
                    <a:pt x="125" y="157"/>
                    <a:pt x="87" y="103"/>
                  </a:cubicBezTo>
                  <a:cubicBezTo>
                    <a:pt x="124" y="76"/>
                    <a:pt x="124" y="76"/>
                    <a:pt x="124" y="76"/>
                  </a:cubicBezTo>
                  <a:cubicBezTo>
                    <a:pt x="130" y="72"/>
                    <a:pt x="129" y="67"/>
                    <a:pt x="122" y="64"/>
                  </a:cubicBezTo>
                  <a:cubicBezTo>
                    <a:pt x="14" y="24"/>
                    <a:pt x="14" y="24"/>
                    <a:pt x="14" y="24"/>
                  </a:cubicBezTo>
                  <a:cubicBezTo>
                    <a:pt x="6" y="22"/>
                    <a:pt x="0" y="26"/>
                    <a:pt x="0" y="34"/>
                  </a:cubicBezTo>
                  <a:cubicBezTo>
                    <a:pt x="0" y="148"/>
                    <a:pt x="0" y="148"/>
                    <a:pt x="0" y="148"/>
                  </a:cubicBezTo>
                  <a:cubicBezTo>
                    <a:pt x="0" y="156"/>
                    <a:pt x="5" y="159"/>
                    <a:pt x="11" y="155"/>
                  </a:cubicBezTo>
                  <a:cubicBezTo>
                    <a:pt x="42" y="134"/>
                    <a:pt x="42" y="134"/>
                    <a:pt x="42" y="134"/>
                  </a:cubicBezTo>
                  <a:cubicBezTo>
                    <a:pt x="90" y="202"/>
                    <a:pt x="170" y="247"/>
                    <a:pt x="260" y="248"/>
                  </a:cubicBezTo>
                  <a:cubicBezTo>
                    <a:pt x="398" y="248"/>
                    <a:pt x="512" y="142"/>
                    <a:pt x="525" y="7"/>
                  </a:cubicBezTo>
                  <a:lnTo>
                    <a:pt x="471" y="0"/>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grpSp>
      <p:grpSp>
        <p:nvGrpSpPr>
          <p:cNvPr id="38" name="Group 213"/>
          <p:cNvGrpSpPr/>
          <p:nvPr/>
        </p:nvGrpSpPr>
        <p:grpSpPr>
          <a:xfrm>
            <a:off x="6439337" y="3661708"/>
            <a:ext cx="645505" cy="596391"/>
            <a:chOff x="2900363" y="5486400"/>
            <a:chExt cx="438150" cy="404813"/>
          </a:xfrm>
          <a:solidFill>
            <a:sysClr val="window" lastClr="FFFFFF"/>
          </a:solidFill>
        </p:grpSpPr>
        <p:sp>
          <p:nvSpPr>
            <p:cNvPr id="39"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40"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grpSp>
      <p:grpSp>
        <p:nvGrpSpPr>
          <p:cNvPr id="41" name="Group 259"/>
          <p:cNvGrpSpPr/>
          <p:nvPr/>
        </p:nvGrpSpPr>
        <p:grpSpPr>
          <a:xfrm>
            <a:off x="5728302" y="2330805"/>
            <a:ext cx="573003" cy="657199"/>
            <a:chOff x="4638675" y="4654550"/>
            <a:chExt cx="388938" cy="446088"/>
          </a:xfrm>
          <a:solidFill>
            <a:sysClr val="window" lastClr="FFFFFF"/>
          </a:solidFill>
        </p:grpSpPr>
        <p:sp>
          <p:nvSpPr>
            <p:cNvPr id="42"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43"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44"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25000" r="25000"/>
          <a:stretch>
            <a:fillRect/>
          </a:stretch>
        </p:blipFill>
        <p:spPr>
          <a:xfrm>
            <a:off x="3574423" y="1858334"/>
            <a:ext cx="2068178" cy="2757571"/>
          </a:xfrm>
          <a:prstGeom prst="rect">
            <a:avLst/>
          </a:prstGeom>
        </p:spPr>
      </p:pic>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1441420" cy="307777"/>
          </a:xfrm>
          <a:prstGeom prst="rect">
            <a:avLst/>
          </a:prstGeom>
        </p:spPr>
        <p:txBody>
          <a:bodyPr wrap="none">
            <a:spAutoFit/>
          </a:bodyPr>
          <a:lstStyle/>
          <a:p>
            <a:r>
              <a:rPr lang="zh-CN" altLang="en-US" sz="1400" smtClean="0">
                <a:solidFill>
                  <a:srgbClr val="C6A864"/>
                </a:solidFill>
                <a:latin typeface="微软雅黑" panose="020B0503020204020204" charset="-122"/>
                <a:ea typeface="微软雅黑" panose="020B0503020204020204" charset="-122"/>
              </a:rPr>
              <a:t>问题与不足之处</a:t>
            </a:r>
            <a:endParaRPr lang="zh-CN" altLang="en-US" sz="1400">
              <a:solidFill>
                <a:srgbClr val="C6A864"/>
              </a:solidFill>
              <a:latin typeface="微软雅黑" panose="020B0503020204020204" charset="-122"/>
              <a:ea typeface="微软雅黑" panose="020B0503020204020204" charset="-122"/>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rgbClr val="C6A864"/>
                </a:solidFill>
                <a:latin typeface="Arial" panose="020B0604020202020204"/>
              </a:rPr>
              <a:t>03</a:t>
            </a:r>
            <a:endParaRPr lang="zh-CN" altLang="en-US" sz="1800">
              <a:solidFill>
                <a:srgbClr val="C6A864"/>
              </a:solidFill>
              <a:latin typeface="Arial" panose="020B0604020202020204"/>
            </a:endParaRPr>
          </a:p>
        </p:txBody>
      </p:sp>
      <p:sp>
        <p:nvSpPr>
          <p:cNvPr id="36" name="矩形 35"/>
          <p:cNvSpPr/>
          <p:nvPr/>
        </p:nvSpPr>
        <p:spPr>
          <a:xfrm>
            <a:off x="212540" y="1145217"/>
            <a:ext cx="1620957" cy="338554"/>
          </a:xfrm>
          <a:prstGeom prst="rect">
            <a:avLst/>
          </a:prstGeom>
        </p:spPr>
        <p:txBody>
          <a:bodyPr wrap="none">
            <a:spAutoFit/>
          </a:bodyPr>
          <a:lstStyle/>
          <a:p>
            <a:r>
              <a:rPr lang="zh-CN" altLang="en-US" sz="1600" smtClean="0">
                <a:solidFill>
                  <a:srgbClr val="C6A864"/>
                </a:solidFill>
                <a:latin typeface="微软雅黑" panose="020B0503020204020204" charset="-122"/>
                <a:ea typeface="微软雅黑" panose="020B0503020204020204" charset="-122"/>
              </a:rPr>
              <a:t>如何解决问题？</a:t>
            </a:r>
            <a:endParaRPr lang="zh-CN" altLang="en-US" sz="1600">
              <a:solidFill>
                <a:srgbClr val="C6A864"/>
              </a:solidFill>
              <a:latin typeface="微软雅黑" panose="020B0503020204020204" charset="-122"/>
              <a:ea typeface="微软雅黑" panose="020B0503020204020204" charset="-122"/>
            </a:endParaRPr>
          </a:p>
        </p:txBody>
      </p:sp>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8376" y="1520019"/>
            <a:ext cx="2460273" cy="3457107"/>
          </a:xfrm>
          <a:prstGeom prst="rect">
            <a:avLst/>
          </a:prstGeom>
        </p:spPr>
      </p:pic>
      <p:sp>
        <p:nvSpPr>
          <p:cNvPr id="9" name="椭圆 8"/>
          <p:cNvSpPr/>
          <p:nvPr/>
        </p:nvSpPr>
        <p:spPr>
          <a:xfrm>
            <a:off x="2548328" y="1913146"/>
            <a:ext cx="622092" cy="62209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548328" y="2903746"/>
            <a:ext cx="622092" cy="62209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548328" y="3894346"/>
            <a:ext cx="622092" cy="62209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046605" y="1913146"/>
            <a:ext cx="622092" cy="62209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046605" y="2903746"/>
            <a:ext cx="622092" cy="62209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6046605" y="3894346"/>
            <a:ext cx="622092" cy="62209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6668698" y="2098232"/>
            <a:ext cx="2265490"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45" name="矩形 44"/>
          <p:cNvSpPr/>
          <p:nvPr/>
        </p:nvSpPr>
        <p:spPr>
          <a:xfrm>
            <a:off x="6668697" y="1871374"/>
            <a:ext cx="1643399" cy="253916"/>
          </a:xfrm>
          <a:prstGeom prst="rect">
            <a:avLst/>
          </a:prstGeom>
        </p:spPr>
        <p:txBody>
          <a:bodyPr wrap="none">
            <a:spAutoFit/>
          </a:bodyPr>
          <a:lstStyle/>
          <a:p>
            <a:r>
              <a:rPr lang="en-US" altLang="zh-CN" sz="1050" smtClean="0">
                <a:solidFill>
                  <a:schemeClr val="bg1"/>
                </a:solidFill>
                <a:latin typeface="+mj-lt"/>
              </a:rPr>
              <a:t>LOREM IPSUM DOLOR</a:t>
            </a:r>
            <a:endParaRPr lang="zh-CN" altLang="en-US" sz="900">
              <a:solidFill>
                <a:schemeClr val="bg1"/>
              </a:solidFill>
              <a:latin typeface="+mj-lt"/>
            </a:endParaRPr>
          </a:p>
        </p:txBody>
      </p:sp>
      <p:cxnSp>
        <p:nvCxnSpPr>
          <p:cNvPr id="46" name="直接连接符 45"/>
          <p:cNvCxnSpPr/>
          <p:nvPr/>
        </p:nvCxnSpPr>
        <p:spPr>
          <a:xfrm>
            <a:off x="6762544" y="2141071"/>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矩形 46"/>
          <p:cNvSpPr/>
          <p:nvPr/>
        </p:nvSpPr>
        <p:spPr>
          <a:xfrm>
            <a:off x="6668698" y="3109718"/>
            <a:ext cx="2265490"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48" name="矩形 47"/>
          <p:cNvSpPr/>
          <p:nvPr/>
        </p:nvSpPr>
        <p:spPr>
          <a:xfrm>
            <a:off x="6668697" y="2882860"/>
            <a:ext cx="1643399" cy="253916"/>
          </a:xfrm>
          <a:prstGeom prst="rect">
            <a:avLst/>
          </a:prstGeom>
        </p:spPr>
        <p:txBody>
          <a:bodyPr wrap="none">
            <a:spAutoFit/>
          </a:bodyPr>
          <a:lstStyle/>
          <a:p>
            <a:r>
              <a:rPr lang="en-US" altLang="zh-CN" sz="1050" smtClean="0">
                <a:solidFill>
                  <a:schemeClr val="bg1"/>
                </a:solidFill>
                <a:latin typeface="+mj-lt"/>
              </a:rPr>
              <a:t>LOREM IPSUM DOLOR</a:t>
            </a:r>
            <a:endParaRPr lang="zh-CN" altLang="en-US" sz="900">
              <a:solidFill>
                <a:schemeClr val="bg1"/>
              </a:solidFill>
              <a:latin typeface="+mj-lt"/>
            </a:endParaRPr>
          </a:p>
        </p:txBody>
      </p:sp>
      <p:cxnSp>
        <p:nvCxnSpPr>
          <p:cNvPr id="49" name="直接连接符 48"/>
          <p:cNvCxnSpPr/>
          <p:nvPr/>
        </p:nvCxnSpPr>
        <p:spPr>
          <a:xfrm>
            <a:off x="6762544" y="3152557"/>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a:xfrm>
            <a:off x="6738995" y="4070289"/>
            <a:ext cx="2265490" cy="507831"/>
          </a:xfrm>
          <a:prstGeom prst="rect">
            <a:avLst/>
          </a:prstGeom>
        </p:spPr>
        <p:txBody>
          <a:bodyPr wrap="square">
            <a:spAutoFit/>
          </a:bodyPr>
          <a:lstStyle/>
          <a:p>
            <a:pP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51" name="矩形 50"/>
          <p:cNvSpPr/>
          <p:nvPr/>
        </p:nvSpPr>
        <p:spPr>
          <a:xfrm>
            <a:off x="6738994" y="3843431"/>
            <a:ext cx="1643399" cy="253916"/>
          </a:xfrm>
          <a:prstGeom prst="rect">
            <a:avLst/>
          </a:prstGeom>
        </p:spPr>
        <p:txBody>
          <a:bodyPr wrap="none">
            <a:spAutoFit/>
          </a:bodyPr>
          <a:lstStyle/>
          <a:p>
            <a:r>
              <a:rPr lang="en-US" altLang="zh-CN" sz="1050" smtClean="0">
                <a:solidFill>
                  <a:schemeClr val="bg1"/>
                </a:solidFill>
                <a:latin typeface="+mj-lt"/>
              </a:rPr>
              <a:t>LOREM IPSUM DOLOR</a:t>
            </a:r>
            <a:endParaRPr lang="zh-CN" altLang="en-US" sz="900">
              <a:solidFill>
                <a:schemeClr val="bg1"/>
              </a:solidFill>
              <a:latin typeface="+mj-lt"/>
            </a:endParaRPr>
          </a:p>
        </p:txBody>
      </p:sp>
      <p:cxnSp>
        <p:nvCxnSpPr>
          <p:cNvPr id="52" name="直接连接符 51"/>
          <p:cNvCxnSpPr/>
          <p:nvPr/>
        </p:nvCxnSpPr>
        <p:spPr>
          <a:xfrm>
            <a:off x="6832841" y="4113128"/>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235915" y="2091349"/>
            <a:ext cx="2265490" cy="486352"/>
          </a:xfrm>
          <a:prstGeom prst="rect">
            <a:avLst/>
          </a:prstGeom>
        </p:spPr>
        <p:txBody>
          <a:bodyPr wrap="square">
            <a:spAutoFit/>
          </a:bodyPr>
          <a:lstStyle/>
          <a:p>
            <a:pPr algn="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54" name="矩形 53"/>
          <p:cNvSpPr/>
          <p:nvPr/>
        </p:nvSpPr>
        <p:spPr>
          <a:xfrm>
            <a:off x="858006" y="1864491"/>
            <a:ext cx="1643399" cy="253916"/>
          </a:xfrm>
          <a:prstGeom prst="rect">
            <a:avLst/>
          </a:prstGeom>
        </p:spPr>
        <p:txBody>
          <a:bodyPr wrap="none">
            <a:spAutoFit/>
          </a:bodyPr>
          <a:lstStyle/>
          <a:p>
            <a:pPr algn="r"/>
            <a:r>
              <a:rPr lang="en-US" altLang="zh-CN" sz="1050" smtClean="0">
                <a:solidFill>
                  <a:schemeClr val="bg1"/>
                </a:solidFill>
                <a:latin typeface="+mj-lt"/>
              </a:rPr>
              <a:t>LOREM IPSUM DOLOR</a:t>
            </a:r>
            <a:endParaRPr lang="zh-CN" altLang="en-US" sz="900">
              <a:solidFill>
                <a:schemeClr val="bg1"/>
              </a:solidFill>
              <a:latin typeface="+mj-lt"/>
            </a:endParaRPr>
          </a:p>
        </p:txBody>
      </p:sp>
      <p:cxnSp>
        <p:nvCxnSpPr>
          <p:cNvPr id="55" name="直接连接符 54"/>
          <p:cNvCxnSpPr/>
          <p:nvPr/>
        </p:nvCxnSpPr>
        <p:spPr>
          <a:xfrm>
            <a:off x="2179935" y="2128663"/>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212540" y="3103773"/>
            <a:ext cx="2265490" cy="486352"/>
          </a:xfrm>
          <a:prstGeom prst="rect">
            <a:avLst/>
          </a:prstGeom>
        </p:spPr>
        <p:txBody>
          <a:bodyPr wrap="square">
            <a:spAutoFit/>
          </a:bodyPr>
          <a:lstStyle/>
          <a:p>
            <a:pPr algn="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57" name="矩形 56"/>
          <p:cNvSpPr/>
          <p:nvPr/>
        </p:nvSpPr>
        <p:spPr>
          <a:xfrm>
            <a:off x="834631" y="2876915"/>
            <a:ext cx="1643399" cy="253916"/>
          </a:xfrm>
          <a:prstGeom prst="rect">
            <a:avLst/>
          </a:prstGeom>
        </p:spPr>
        <p:txBody>
          <a:bodyPr wrap="none">
            <a:spAutoFit/>
          </a:bodyPr>
          <a:lstStyle/>
          <a:p>
            <a:pPr algn="r"/>
            <a:r>
              <a:rPr lang="en-US" altLang="zh-CN" sz="1050" smtClean="0">
                <a:solidFill>
                  <a:schemeClr val="bg1"/>
                </a:solidFill>
                <a:latin typeface="+mj-lt"/>
              </a:rPr>
              <a:t>LOREM IPSUM DOLOR</a:t>
            </a:r>
            <a:endParaRPr lang="zh-CN" altLang="en-US" sz="900">
              <a:solidFill>
                <a:schemeClr val="bg1"/>
              </a:solidFill>
              <a:latin typeface="+mj-lt"/>
            </a:endParaRPr>
          </a:p>
        </p:txBody>
      </p:sp>
      <p:cxnSp>
        <p:nvCxnSpPr>
          <p:cNvPr id="58" name="直接连接符 57"/>
          <p:cNvCxnSpPr/>
          <p:nvPr/>
        </p:nvCxnSpPr>
        <p:spPr>
          <a:xfrm>
            <a:off x="2156560" y="3141087"/>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9" name="矩形 58"/>
          <p:cNvSpPr/>
          <p:nvPr/>
        </p:nvSpPr>
        <p:spPr>
          <a:xfrm>
            <a:off x="191810" y="4097347"/>
            <a:ext cx="2265490" cy="486352"/>
          </a:xfrm>
          <a:prstGeom prst="rect">
            <a:avLst/>
          </a:prstGeom>
        </p:spPr>
        <p:txBody>
          <a:bodyPr wrap="square">
            <a:spAutoFit/>
          </a:bodyPr>
          <a:lstStyle/>
          <a:p>
            <a:pPr algn="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60" name="矩形 59"/>
          <p:cNvSpPr/>
          <p:nvPr/>
        </p:nvSpPr>
        <p:spPr>
          <a:xfrm>
            <a:off x="813901" y="3870489"/>
            <a:ext cx="1643399" cy="253916"/>
          </a:xfrm>
          <a:prstGeom prst="rect">
            <a:avLst/>
          </a:prstGeom>
        </p:spPr>
        <p:txBody>
          <a:bodyPr wrap="none">
            <a:spAutoFit/>
          </a:bodyPr>
          <a:lstStyle/>
          <a:p>
            <a:pPr algn="r"/>
            <a:r>
              <a:rPr lang="en-US" altLang="zh-CN" sz="1050" smtClean="0">
                <a:solidFill>
                  <a:schemeClr val="bg1"/>
                </a:solidFill>
                <a:latin typeface="+mj-lt"/>
              </a:rPr>
              <a:t>LOREM IPSUM DOLOR</a:t>
            </a:r>
            <a:endParaRPr lang="zh-CN" altLang="en-US" sz="900">
              <a:solidFill>
                <a:schemeClr val="bg1"/>
              </a:solidFill>
              <a:latin typeface="+mj-lt"/>
            </a:endParaRPr>
          </a:p>
        </p:txBody>
      </p:sp>
      <p:cxnSp>
        <p:nvCxnSpPr>
          <p:cNvPr id="61" name="直接连接符 60"/>
          <p:cNvCxnSpPr/>
          <p:nvPr/>
        </p:nvCxnSpPr>
        <p:spPr>
          <a:xfrm>
            <a:off x="2135830" y="4134661"/>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287338" y="1520019"/>
            <a:ext cx="251847"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4" name="Group 85"/>
          <p:cNvGrpSpPr/>
          <p:nvPr/>
        </p:nvGrpSpPr>
        <p:grpSpPr>
          <a:xfrm>
            <a:off x="2683443" y="2061866"/>
            <a:ext cx="324652" cy="324652"/>
            <a:chOff x="1200150" y="3768725"/>
            <a:chExt cx="446088" cy="446088"/>
          </a:xfrm>
          <a:solidFill>
            <a:schemeClr val="bg1"/>
          </a:solidFill>
        </p:grpSpPr>
        <p:sp>
          <p:nvSpPr>
            <p:cNvPr id="35"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37"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38"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grpSp>
      <p:grpSp>
        <p:nvGrpSpPr>
          <p:cNvPr id="62" name="Group 213"/>
          <p:cNvGrpSpPr/>
          <p:nvPr/>
        </p:nvGrpSpPr>
        <p:grpSpPr>
          <a:xfrm>
            <a:off x="2699937" y="4058086"/>
            <a:ext cx="318875" cy="294613"/>
            <a:chOff x="2900363" y="5486400"/>
            <a:chExt cx="438150" cy="404813"/>
          </a:xfrm>
          <a:solidFill>
            <a:schemeClr val="bg1"/>
          </a:solidFill>
        </p:grpSpPr>
        <p:sp>
          <p:nvSpPr>
            <p:cNvPr id="63"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64"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grpSp>
      <p:grpSp>
        <p:nvGrpSpPr>
          <p:cNvPr id="65" name="Group 216"/>
          <p:cNvGrpSpPr/>
          <p:nvPr/>
        </p:nvGrpSpPr>
        <p:grpSpPr>
          <a:xfrm>
            <a:off x="6194170" y="2091905"/>
            <a:ext cx="326963" cy="264574"/>
            <a:chOff x="1209675" y="6354763"/>
            <a:chExt cx="449263" cy="363538"/>
          </a:xfrm>
          <a:solidFill>
            <a:schemeClr val="bg1"/>
          </a:solidFill>
        </p:grpSpPr>
        <p:sp>
          <p:nvSpPr>
            <p:cNvPr id="66"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67"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68"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69"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grpSp>
      <p:grpSp>
        <p:nvGrpSpPr>
          <p:cNvPr id="70" name="Group 231"/>
          <p:cNvGrpSpPr/>
          <p:nvPr/>
        </p:nvGrpSpPr>
        <p:grpSpPr>
          <a:xfrm>
            <a:off x="6194075" y="3052191"/>
            <a:ext cx="306167" cy="343138"/>
            <a:chOff x="4608513" y="6291263"/>
            <a:chExt cx="420688" cy="471488"/>
          </a:xfrm>
          <a:solidFill>
            <a:schemeClr val="bg1"/>
          </a:solidFill>
        </p:grpSpPr>
        <p:sp>
          <p:nvSpPr>
            <p:cNvPr id="7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7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7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grpSp>
      <p:grpSp>
        <p:nvGrpSpPr>
          <p:cNvPr id="74" name="Group 242"/>
          <p:cNvGrpSpPr/>
          <p:nvPr/>
        </p:nvGrpSpPr>
        <p:grpSpPr>
          <a:xfrm>
            <a:off x="2696471" y="3090593"/>
            <a:ext cx="325807" cy="248399"/>
            <a:chOff x="2908300" y="2946400"/>
            <a:chExt cx="447675" cy="341313"/>
          </a:xfrm>
          <a:solidFill>
            <a:schemeClr val="bg1"/>
          </a:solidFill>
        </p:grpSpPr>
        <p:sp>
          <p:nvSpPr>
            <p:cNvPr id="75"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76"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grpSp>
      <p:grpSp>
        <p:nvGrpSpPr>
          <p:cNvPr id="77" name="Group 268"/>
          <p:cNvGrpSpPr/>
          <p:nvPr/>
        </p:nvGrpSpPr>
        <p:grpSpPr>
          <a:xfrm>
            <a:off x="6245583" y="4027469"/>
            <a:ext cx="224137" cy="355846"/>
            <a:chOff x="3824288" y="5486400"/>
            <a:chExt cx="307975" cy="488950"/>
          </a:xfrm>
          <a:solidFill>
            <a:schemeClr val="bg1"/>
          </a:solidFill>
        </p:grpSpPr>
        <p:sp>
          <p:nvSpPr>
            <p:cNvPr id="78"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79"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80"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81"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sp>
          <p:nvSpPr>
            <p:cNvPr id="82"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en-AU" sz="1800" b="0" i="0" u="none" strike="noStrike" kern="0" cap="none" spc="0" normalizeH="0" baseline="0" noProof="0">
                <a:ln>
                  <a:noFill/>
                </a:ln>
                <a:solidFill>
                  <a:srgbClr val="000000"/>
                </a:solidFill>
                <a:effectLst/>
                <a:uLnTx/>
                <a:uFillTx/>
                <a:latin typeface="微软雅黑" panose="020B0503020204020204" charset="-122"/>
                <a:ea typeface="Microsoft YaHei UI" panose="020B0503020204020204" charset="-122"/>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3959013" y="1618826"/>
            <a:ext cx="1225974" cy="1225974"/>
          </a:xfrm>
          <a:prstGeom prst="rect">
            <a:avLst/>
          </a:prstGeom>
          <a:noFill/>
          <a:ln w="38100">
            <a:gradFill flip="none" rotWithShape="1">
              <a:gsLst>
                <a:gs pos="0">
                  <a:schemeClr val="accent1"/>
                </a:gs>
                <a:gs pos="59000">
                  <a:srgbClr val="C68C2F"/>
                </a:gs>
                <a:gs pos="100000">
                  <a:schemeClr val="accent2"/>
                </a:gs>
              </a:gsLst>
              <a:lin ang="0" scaled="1"/>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矩形 15"/>
          <p:cNvSpPr/>
          <p:nvPr/>
        </p:nvSpPr>
        <p:spPr>
          <a:xfrm>
            <a:off x="3316916" y="3018550"/>
            <a:ext cx="2510174" cy="584775"/>
          </a:xfrm>
          <a:prstGeom prst="rect">
            <a:avLst/>
          </a:prstGeom>
        </p:spPr>
        <p:txBody>
          <a:bodyPr wrap="none">
            <a:spAutoFit/>
          </a:bodyPr>
          <a:lstStyle/>
          <a:p>
            <a:pPr algn="ctr"/>
            <a:r>
              <a:rPr lang="en-US" altLang="zh-CN" sz="3200" smtClean="0">
                <a:solidFill>
                  <a:schemeClr val="accent1"/>
                </a:solidFill>
                <a:latin typeface="Arial" panose="020B0604020202020204"/>
              </a:rPr>
              <a:t>PART FOUR</a:t>
            </a:r>
            <a:endParaRPr lang="zh-CN" altLang="en-US" sz="2400">
              <a:solidFill>
                <a:schemeClr val="accent1"/>
              </a:solidFill>
              <a:latin typeface="Arial" panose="020B0604020202020204"/>
            </a:endParaRPr>
          </a:p>
        </p:txBody>
      </p:sp>
      <p:cxnSp>
        <p:nvCxnSpPr>
          <p:cNvPr id="17" name="直接连接符 16"/>
          <p:cNvCxnSpPr/>
          <p:nvPr/>
        </p:nvCxnSpPr>
        <p:spPr>
          <a:xfrm>
            <a:off x="4450080" y="3603325"/>
            <a:ext cx="257387" cy="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4080841" y="3673028"/>
            <a:ext cx="1082349" cy="307777"/>
          </a:xfrm>
          <a:prstGeom prst="rect">
            <a:avLst/>
          </a:prstGeom>
        </p:spPr>
        <p:txBody>
          <a:bodyPr wrap="none">
            <a:spAutoFit/>
          </a:bodyPr>
          <a:lstStyle/>
          <a:p>
            <a:pPr algn="ctr"/>
            <a:r>
              <a:rPr lang="zh-CN" altLang="en-US" sz="1400" dirty="0" smtClean="0">
                <a:solidFill>
                  <a:schemeClr val="accent1"/>
                </a:solidFill>
                <a:latin typeface="微软雅黑" panose="020B0503020204020204" charset="-122"/>
                <a:ea typeface="微软雅黑" panose="020B0503020204020204" charset="-122"/>
              </a:rPr>
              <a:t>展望与计划</a:t>
            </a:r>
            <a:endParaRPr lang="zh-CN" altLang="en-US" sz="1400" dirty="0">
              <a:solidFill>
                <a:schemeClr val="accent1"/>
              </a:solidFill>
              <a:latin typeface="微软雅黑" panose="020B0503020204020204" charset="-122"/>
              <a:ea typeface="微软雅黑" panose="020B0503020204020204" charset="-122"/>
            </a:endParaRPr>
          </a:p>
        </p:txBody>
      </p:sp>
      <p:sp>
        <p:nvSpPr>
          <p:cNvPr id="19" name="矩形 18"/>
          <p:cNvSpPr/>
          <p:nvPr/>
        </p:nvSpPr>
        <p:spPr>
          <a:xfrm>
            <a:off x="2826134" y="3915574"/>
            <a:ext cx="3505275" cy="507831"/>
          </a:xfrm>
          <a:prstGeom prst="rect">
            <a:avLst/>
          </a:prstGeom>
        </p:spPr>
        <p:txBody>
          <a:bodyPr wrap="square">
            <a:spAutoFit/>
          </a:bodyPr>
          <a:lstStyle/>
          <a:p>
            <a:pPr algn="ctr">
              <a:lnSpc>
                <a:spcPct val="150000"/>
              </a:lnSpc>
            </a:pPr>
            <a:r>
              <a:rPr lang="en-US" altLang="zh-CN" sz="900">
                <a:solidFill>
                  <a:prstClr val="white"/>
                </a:solidFill>
              </a:rPr>
              <a:t>Lorem ipsum dolor sit amet, consectetur adipiscing elit. Donec luctus nibh sit amet sem vulputate venenatis bibendum orci pulvinar. </a:t>
            </a:r>
            <a:endParaRPr lang="zh-CN" altLang="en-US" sz="900">
              <a:solidFill>
                <a:prstClr val="white"/>
              </a:solidFill>
            </a:endParaRPr>
          </a:p>
        </p:txBody>
      </p:sp>
      <p:sp>
        <p:nvSpPr>
          <p:cNvPr id="20" name="Freeform 5"/>
          <p:cNvSpPr>
            <a:spLocks noEditPoints="1"/>
          </p:cNvSpPr>
          <p:nvPr/>
        </p:nvSpPr>
        <p:spPr bwMode="auto">
          <a:xfrm>
            <a:off x="4212210" y="1806688"/>
            <a:ext cx="819609" cy="850249"/>
          </a:xfrm>
          <a:custGeom>
            <a:avLst/>
            <a:gdLst>
              <a:gd name="T0" fmla="*/ 0 w 2760"/>
              <a:gd name="T1" fmla="*/ 2555 h 2870"/>
              <a:gd name="T2" fmla="*/ 316 w 2760"/>
              <a:gd name="T3" fmla="*/ 0 h 2870"/>
              <a:gd name="T4" fmla="*/ 1535 w 2760"/>
              <a:gd name="T5" fmla="*/ 106 h 2870"/>
              <a:gd name="T6" fmla="*/ 316 w 2760"/>
              <a:gd name="T7" fmla="*/ 211 h 2870"/>
              <a:gd name="T8" fmla="*/ 211 w 2760"/>
              <a:gd name="T9" fmla="*/ 2555 h 2870"/>
              <a:gd name="T10" fmla="*/ 2135 w 2760"/>
              <a:gd name="T11" fmla="*/ 2659 h 2870"/>
              <a:gd name="T12" fmla="*/ 2239 w 2760"/>
              <a:gd name="T13" fmla="*/ 1359 h 2870"/>
              <a:gd name="T14" fmla="*/ 2345 w 2760"/>
              <a:gd name="T15" fmla="*/ 1253 h 2870"/>
              <a:gd name="T16" fmla="*/ 2451 w 2760"/>
              <a:gd name="T17" fmla="*/ 1366 h 2870"/>
              <a:gd name="T18" fmla="*/ 2135 w 2760"/>
              <a:gd name="T19" fmla="*/ 2870 h 2870"/>
              <a:gd name="T20" fmla="*/ 316 w 2760"/>
              <a:gd name="T21" fmla="*/ 2870 h 2870"/>
              <a:gd name="T22" fmla="*/ 432 w 2760"/>
              <a:gd name="T23" fmla="*/ 2090 h 2870"/>
              <a:gd name="T24" fmla="*/ 1913 w 2760"/>
              <a:gd name="T25" fmla="*/ 1984 h 2870"/>
              <a:gd name="T26" fmla="*/ 1913 w 2760"/>
              <a:gd name="T27" fmla="*/ 2195 h 2870"/>
              <a:gd name="T28" fmla="*/ 564 w 2760"/>
              <a:gd name="T29" fmla="*/ 927 h 2870"/>
              <a:gd name="T30" fmla="*/ 564 w 2760"/>
              <a:gd name="T31" fmla="*/ 716 h 2870"/>
              <a:gd name="T32" fmla="*/ 1189 w 2760"/>
              <a:gd name="T33" fmla="*/ 821 h 2870"/>
              <a:gd name="T34" fmla="*/ 564 w 2760"/>
              <a:gd name="T35" fmla="*/ 927 h 2870"/>
              <a:gd name="T36" fmla="*/ 1028 w 2760"/>
              <a:gd name="T37" fmla="*/ 1732 h 2870"/>
              <a:gd name="T38" fmla="*/ 1127 w 2760"/>
              <a:gd name="T39" fmla="*/ 1292 h 2870"/>
              <a:gd name="T40" fmla="*/ 2324 w 2760"/>
              <a:gd name="T41" fmla="*/ 88 h 2870"/>
              <a:gd name="T42" fmla="*/ 2341 w 2760"/>
              <a:gd name="T43" fmla="*/ 72 h 2870"/>
              <a:gd name="T44" fmla="*/ 2688 w 2760"/>
              <a:gd name="T45" fmla="*/ 72 h 2870"/>
              <a:gd name="T46" fmla="*/ 2688 w 2760"/>
              <a:gd name="T47" fmla="*/ 419 h 2870"/>
              <a:gd name="T48" fmla="*/ 2573 w 2760"/>
              <a:gd name="T49" fmla="*/ 533 h 2870"/>
              <a:gd name="T50" fmla="*/ 1468 w 2760"/>
              <a:gd name="T51" fmla="*/ 1633 h 2870"/>
              <a:gd name="T52" fmla="*/ 1053 w 2760"/>
              <a:gd name="T53" fmla="*/ 1742 h 2870"/>
              <a:gd name="T54" fmla="*/ 1367 w 2760"/>
              <a:gd name="T55" fmla="*/ 1441 h 2870"/>
              <a:gd name="T56" fmla="*/ 2356 w 2760"/>
              <a:gd name="T57" fmla="*/ 369 h 2870"/>
              <a:gd name="T58" fmla="*/ 1319 w 2760"/>
              <a:gd name="T59" fmla="*/ 1392 h 2870"/>
              <a:gd name="T60" fmla="*/ 564 w 2760"/>
              <a:gd name="T61" fmla="*/ 1570 h 2870"/>
              <a:gd name="T62" fmla="*/ 564 w 2760"/>
              <a:gd name="T63" fmla="*/ 1358 h 2870"/>
              <a:gd name="T64" fmla="*/ 950 w 2760"/>
              <a:gd name="T65" fmla="*/ 1464 h 2870"/>
              <a:gd name="T66" fmla="*/ 564 w 2760"/>
              <a:gd name="T67" fmla="*/ 1570 h 2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60" h="2870">
                <a:moveTo>
                  <a:pt x="316" y="2870"/>
                </a:moveTo>
                <a:cubicBezTo>
                  <a:pt x="142" y="2870"/>
                  <a:pt x="0" y="2729"/>
                  <a:pt x="0" y="2555"/>
                </a:cubicBezTo>
                <a:cubicBezTo>
                  <a:pt x="0" y="316"/>
                  <a:pt x="0" y="316"/>
                  <a:pt x="0" y="316"/>
                </a:cubicBezTo>
                <a:cubicBezTo>
                  <a:pt x="0" y="142"/>
                  <a:pt x="142" y="0"/>
                  <a:pt x="316" y="0"/>
                </a:cubicBezTo>
                <a:cubicBezTo>
                  <a:pt x="1429" y="0"/>
                  <a:pt x="1429" y="0"/>
                  <a:pt x="1429" y="0"/>
                </a:cubicBezTo>
                <a:cubicBezTo>
                  <a:pt x="1488" y="0"/>
                  <a:pt x="1535" y="48"/>
                  <a:pt x="1535" y="106"/>
                </a:cubicBezTo>
                <a:cubicBezTo>
                  <a:pt x="1535" y="163"/>
                  <a:pt x="1487" y="211"/>
                  <a:pt x="1430" y="211"/>
                </a:cubicBezTo>
                <a:cubicBezTo>
                  <a:pt x="316" y="211"/>
                  <a:pt x="316" y="211"/>
                  <a:pt x="316" y="211"/>
                </a:cubicBezTo>
                <a:cubicBezTo>
                  <a:pt x="258" y="211"/>
                  <a:pt x="211" y="258"/>
                  <a:pt x="211" y="316"/>
                </a:cubicBezTo>
                <a:cubicBezTo>
                  <a:pt x="211" y="2555"/>
                  <a:pt x="211" y="2555"/>
                  <a:pt x="211" y="2555"/>
                </a:cubicBezTo>
                <a:cubicBezTo>
                  <a:pt x="211" y="2612"/>
                  <a:pt x="258" y="2659"/>
                  <a:pt x="316" y="2659"/>
                </a:cubicBezTo>
                <a:cubicBezTo>
                  <a:pt x="2135" y="2659"/>
                  <a:pt x="2135" y="2659"/>
                  <a:pt x="2135" y="2659"/>
                </a:cubicBezTo>
                <a:cubicBezTo>
                  <a:pt x="2193" y="2659"/>
                  <a:pt x="2239" y="2612"/>
                  <a:pt x="2239" y="2555"/>
                </a:cubicBezTo>
                <a:cubicBezTo>
                  <a:pt x="2239" y="1359"/>
                  <a:pt x="2239" y="1359"/>
                  <a:pt x="2239" y="1359"/>
                </a:cubicBezTo>
                <a:cubicBezTo>
                  <a:pt x="2239" y="1358"/>
                  <a:pt x="2240" y="1356"/>
                  <a:pt x="2240" y="1354"/>
                </a:cubicBezTo>
                <a:cubicBezTo>
                  <a:pt x="2242" y="1298"/>
                  <a:pt x="2289" y="1253"/>
                  <a:pt x="2345" y="1253"/>
                </a:cubicBezTo>
                <a:cubicBezTo>
                  <a:pt x="2404" y="1253"/>
                  <a:pt x="2451" y="1300"/>
                  <a:pt x="2451" y="1359"/>
                </a:cubicBezTo>
                <a:cubicBezTo>
                  <a:pt x="2451" y="1361"/>
                  <a:pt x="2451" y="1364"/>
                  <a:pt x="2451" y="1366"/>
                </a:cubicBezTo>
                <a:cubicBezTo>
                  <a:pt x="2451" y="2555"/>
                  <a:pt x="2451" y="2555"/>
                  <a:pt x="2451" y="2555"/>
                </a:cubicBezTo>
                <a:cubicBezTo>
                  <a:pt x="2451" y="2729"/>
                  <a:pt x="2309" y="2870"/>
                  <a:pt x="2135" y="2870"/>
                </a:cubicBezTo>
                <a:cubicBezTo>
                  <a:pt x="316" y="2870"/>
                  <a:pt x="316" y="2870"/>
                  <a:pt x="316" y="2870"/>
                </a:cubicBezTo>
                <a:cubicBezTo>
                  <a:pt x="316" y="2870"/>
                  <a:pt x="316" y="2870"/>
                  <a:pt x="316" y="2870"/>
                </a:cubicBezTo>
                <a:close/>
                <a:moveTo>
                  <a:pt x="538" y="2195"/>
                </a:moveTo>
                <a:cubicBezTo>
                  <a:pt x="480" y="2195"/>
                  <a:pt x="432" y="2148"/>
                  <a:pt x="432" y="2090"/>
                </a:cubicBezTo>
                <a:cubicBezTo>
                  <a:pt x="432" y="2032"/>
                  <a:pt x="480" y="1984"/>
                  <a:pt x="538" y="1984"/>
                </a:cubicBezTo>
                <a:cubicBezTo>
                  <a:pt x="1913" y="1984"/>
                  <a:pt x="1913" y="1984"/>
                  <a:pt x="1913" y="1984"/>
                </a:cubicBezTo>
                <a:cubicBezTo>
                  <a:pt x="1971" y="1984"/>
                  <a:pt x="2018" y="2032"/>
                  <a:pt x="2018" y="2090"/>
                </a:cubicBezTo>
                <a:cubicBezTo>
                  <a:pt x="2018" y="2148"/>
                  <a:pt x="1971" y="2195"/>
                  <a:pt x="1913" y="2195"/>
                </a:cubicBezTo>
                <a:cubicBezTo>
                  <a:pt x="538" y="2195"/>
                  <a:pt x="538" y="2195"/>
                  <a:pt x="538" y="2195"/>
                </a:cubicBezTo>
                <a:close/>
                <a:moveTo>
                  <a:pt x="564" y="927"/>
                </a:moveTo>
                <a:cubicBezTo>
                  <a:pt x="506" y="927"/>
                  <a:pt x="459" y="880"/>
                  <a:pt x="459" y="821"/>
                </a:cubicBezTo>
                <a:cubicBezTo>
                  <a:pt x="459" y="763"/>
                  <a:pt x="506" y="716"/>
                  <a:pt x="564" y="716"/>
                </a:cubicBezTo>
                <a:cubicBezTo>
                  <a:pt x="1084" y="716"/>
                  <a:pt x="1084" y="716"/>
                  <a:pt x="1084" y="716"/>
                </a:cubicBezTo>
                <a:cubicBezTo>
                  <a:pt x="1142" y="716"/>
                  <a:pt x="1189" y="763"/>
                  <a:pt x="1189" y="821"/>
                </a:cubicBezTo>
                <a:cubicBezTo>
                  <a:pt x="1189" y="880"/>
                  <a:pt x="1142" y="927"/>
                  <a:pt x="1084" y="927"/>
                </a:cubicBezTo>
                <a:cubicBezTo>
                  <a:pt x="564" y="927"/>
                  <a:pt x="564" y="927"/>
                  <a:pt x="564" y="927"/>
                </a:cubicBezTo>
                <a:close/>
                <a:moveTo>
                  <a:pt x="1053" y="1742"/>
                </a:moveTo>
                <a:cubicBezTo>
                  <a:pt x="1043" y="1742"/>
                  <a:pt x="1034" y="1739"/>
                  <a:pt x="1028" y="1732"/>
                </a:cubicBezTo>
                <a:cubicBezTo>
                  <a:pt x="1019" y="1723"/>
                  <a:pt x="1015" y="1710"/>
                  <a:pt x="1018" y="1698"/>
                </a:cubicBezTo>
                <a:cubicBezTo>
                  <a:pt x="1127" y="1292"/>
                  <a:pt x="1127" y="1292"/>
                  <a:pt x="1127" y="1292"/>
                </a:cubicBezTo>
                <a:cubicBezTo>
                  <a:pt x="1129" y="1286"/>
                  <a:pt x="1132" y="1281"/>
                  <a:pt x="1136" y="1276"/>
                </a:cubicBezTo>
                <a:cubicBezTo>
                  <a:pt x="2324" y="88"/>
                  <a:pt x="2324" y="88"/>
                  <a:pt x="2324" y="88"/>
                </a:cubicBezTo>
                <a:cubicBezTo>
                  <a:pt x="2325" y="88"/>
                  <a:pt x="2325" y="87"/>
                  <a:pt x="2326" y="86"/>
                </a:cubicBezTo>
                <a:cubicBezTo>
                  <a:pt x="2341" y="72"/>
                  <a:pt x="2341" y="72"/>
                  <a:pt x="2341" y="72"/>
                </a:cubicBezTo>
                <a:cubicBezTo>
                  <a:pt x="2387" y="26"/>
                  <a:pt x="2449" y="0"/>
                  <a:pt x="2514" y="0"/>
                </a:cubicBezTo>
                <a:cubicBezTo>
                  <a:pt x="2580" y="0"/>
                  <a:pt x="2642" y="26"/>
                  <a:pt x="2688" y="72"/>
                </a:cubicBezTo>
                <a:cubicBezTo>
                  <a:pt x="2734" y="118"/>
                  <a:pt x="2760" y="180"/>
                  <a:pt x="2760" y="246"/>
                </a:cubicBezTo>
                <a:cubicBezTo>
                  <a:pt x="2760" y="311"/>
                  <a:pt x="2734" y="373"/>
                  <a:pt x="2688" y="419"/>
                </a:cubicBezTo>
                <a:cubicBezTo>
                  <a:pt x="2576" y="531"/>
                  <a:pt x="2576" y="531"/>
                  <a:pt x="2576" y="531"/>
                </a:cubicBezTo>
                <a:cubicBezTo>
                  <a:pt x="2575" y="532"/>
                  <a:pt x="2574" y="533"/>
                  <a:pt x="2573" y="533"/>
                </a:cubicBezTo>
                <a:cubicBezTo>
                  <a:pt x="1484" y="1623"/>
                  <a:pt x="1484" y="1623"/>
                  <a:pt x="1484" y="1623"/>
                </a:cubicBezTo>
                <a:cubicBezTo>
                  <a:pt x="1479" y="1628"/>
                  <a:pt x="1474" y="1631"/>
                  <a:pt x="1468" y="1633"/>
                </a:cubicBezTo>
                <a:cubicBezTo>
                  <a:pt x="1062" y="1741"/>
                  <a:pt x="1062" y="1741"/>
                  <a:pt x="1062" y="1741"/>
                </a:cubicBezTo>
                <a:cubicBezTo>
                  <a:pt x="1059" y="1742"/>
                  <a:pt x="1056" y="1742"/>
                  <a:pt x="1053" y="1742"/>
                </a:cubicBezTo>
                <a:close/>
                <a:moveTo>
                  <a:pt x="1301" y="1459"/>
                </a:moveTo>
                <a:cubicBezTo>
                  <a:pt x="1367" y="1441"/>
                  <a:pt x="1367" y="1441"/>
                  <a:pt x="1367" y="1441"/>
                </a:cubicBezTo>
                <a:cubicBezTo>
                  <a:pt x="2398" y="411"/>
                  <a:pt x="2398" y="411"/>
                  <a:pt x="2398" y="411"/>
                </a:cubicBezTo>
                <a:cubicBezTo>
                  <a:pt x="2356" y="369"/>
                  <a:pt x="2356" y="369"/>
                  <a:pt x="2356" y="369"/>
                </a:cubicBezTo>
                <a:cubicBezTo>
                  <a:pt x="2349" y="362"/>
                  <a:pt x="2349" y="362"/>
                  <a:pt x="2349" y="362"/>
                </a:cubicBezTo>
                <a:cubicBezTo>
                  <a:pt x="1319" y="1392"/>
                  <a:pt x="1319" y="1392"/>
                  <a:pt x="1319" y="1392"/>
                </a:cubicBezTo>
                <a:cubicBezTo>
                  <a:pt x="1301" y="1459"/>
                  <a:pt x="1301" y="1459"/>
                  <a:pt x="1301" y="1459"/>
                </a:cubicBezTo>
                <a:close/>
                <a:moveTo>
                  <a:pt x="564" y="1570"/>
                </a:moveTo>
                <a:cubicBezTo>
                  <a:pt x="506" y="1570"/>
                  <a:pt x="459" y="1522"/>
                  <a:pt x="459" y="1464"/>
                </a:cubicBezTo>
                <a:cubicBezTo>
                  <a:pt x="459" y="1406"/>
                  <a:pt x="506" y="1358"/>
                  <a:pt x="564" y="1358"/>
                </a:cubicBezTo>
                <a:cubicBezTo>
                  <a:pt x="844" y="1358"/>
                  <a:pt x="844" y="1358"/>
                  <a:pt x="844" y="1358"/>
                </a:cubicBezTo>
                <a:cubicBezTo>
                  <a:pt x="902" y="1358"/>
                  <a:pt x="950" y="1406"/>
                  <a:pt x="950" y="1464"/>
                </a:cubicBezTo>
                <a:cubicBezTo>
                  <a:pt x="950" y="1522"/>
                  <a:pt x="902" y="1570"/>
                  <a:pt x="844" y="1570"/>
                </a:cubicBezTo>
                <a:cubicBezTo>
                  <a:pt x="564" y="1570"/>
                  <a:pt x="564" y="1570"/>
                  <a:pt x="564" y="1570"/>
                </a:cubicBezTo>
                <a:close/>
              </a:path>
            </a:pathLst>
          </a:custGeom>
          <a:solidFill>
            <a:schemeClr val="accent1"/>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lstStyle/>
          <a:p>
            <a:endParaRPr lang="zh-CN" alt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1082348" cy="307777"/>
          </a:xfrm>
          <a:prstGeom prst="rect">
            <a:avLst/>
          </a:prstGeom>
        </p:spPr>
        <p:txBody>
          <a:bodyPr wrap="none">
            <a:spAutoFit/>
          </a:bodyPr>
          <a:lstStyle/>
          <a:p>
            <a:r>
              <a:rPr lang="zh-CN" altLang="en-US" sz="1400" dirty="0">
                <a:solidFill>
                  <a:schemeClr val="accent1"/>
                </a:solidFill>
                <a:latin typeface="微软雅黑" panose="020B0503020204020204" charset="-122"/>
                <a:ea typeface="微软雅黑" panose="020B0503020204020204" charset="-122"/>
              </a:rPr>
              <a:t>展望与</a:t>
            </a:r>
            <a:r>
              <a:rPr lang="zh-CN" altLang="en-US" sz="1400" dirty="0" smtClean="0">
                <a:solidFill>
                  <a:srgbClr val="C6A864"/>
                </a:solidFill>
                <a:latin typeface="微软雅黑" panose="020B0503020204020204" charset="-122"/>
                <a:ea typeface="微软雅黑" panose="020B0503020204020204" charset="-122"/>
              </a:rPr>
              <a:t>计划</a:t>
            </a:r>
            <a:endParaRPr lang="zh-CN" altLang="en-US" sz="1400" dirty="0">
              <a:solidFill>
                <a:srgbClr val="C6A864"/>
              </a:solidFill>
              <a:latin typeface="微软雅黑" panose="020B0503020204020204" charset="-122"/>
              <a:ea typeface="微软雅黑" panose="020B0503020204020204" charset="-122"/>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rgbClr val="C6A864"/>
                </a:solidFill>
                <a:latin typeface="Arial" panose="020B0604020202020204"/>
              </a:rPr>
              <a:t>04</a:t>
            </a:r>
            <a:endParaRPr lang="zh-CN" altLang="en-US" sz="1800">
              <a:solidFill>
                <a:srgbClr val="C6A864"/>
              </a:solidFill>
              <a:latin typeface="Arial" panose="020B0604020202020204"/>
            </a:endParaRPr>
          </a:p>
        </p:txBody>
      </p:sp>
      <p:cxnSp>
        <p:nvCxnSpPr>
          <p:cNvPr id="47" name="直接箭头连接符 46"/>
          <p:cNvCxnSpPr/>
          <p:nvPr/>
        </p:nvCxnSpPr>
        <p:spPr>
          <a:xfrm>
            <a:off x="287338" y="2738438"/>
            <a:ext cx="8585729"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50" name="椭圆 49"/>
          <p:cNvSpPr/>
          <p:nvPr/>
        </p:nvSpPr>
        <p:spPr>
          <a:xfrm>
            <a:off x="824586" y="2613476"/>
            <a:ext cx="249923" cy="24992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
        <p:nvSpPr>
          <p:cNvPr id="51" name="椭圆 50"/>
          <p:cNvSpPr/>
          <p:nvPr/>
        </p:nvSpPr>
        <p:spPr>
          <a:xfrm>
            <a:off x="2638146" y="2613476"/>
            <a:ext cx="249923" cy="24992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
        <p:nvSpPr>
          <p:cNvPr id="52" name="椭圆 51"/>
          <p:cNvSpPr/>
          <p:nvPr/>
        </p:nvSpPr>
        <p:spPr>
          <a:xfrm>
            <a:off x="4451706" y="2613476"/>
            <a:ext cx="249923" cy="24992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
        <p:nvSpPr>
          <p:cNvPr id="53" name="椭圆 52"/>
          <p:cNvSpPr/>
          <p:nvPr/>
        </p:nvSpPr>
        <p:spPr>
          <a:xfrm>
            <a:off x="6265266" y="2613476"/>
            <a:ext cx="249923" cy="24992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
        <p:nvSpPr>
          <p:cNvPr id="54" name="椭圆 53"/>
          <p:cNvSpPr/>
          <p:nvPr/>
        </p:nvSpPr>
        <p:spPr>
          <a:xfrm>
            <a:off x="8078826" y="2613476"/>
            <a:ext cx="249923" cy="249923"/>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prstClr val="white"/>
              </a:solidFill>
              <a:latin typeface="Open Sans" panose="020B0606030504020204" pitchFamily="34" charset="0"/>
              <a:cs typeface="Open Sans" panose="020B0606030504020204" pitchFamily="34" charset="0"/>
            </a:endParaRPr>
          </a:p>
        </p:txBody>
      </p:sp>
      <p:sp>
        <p:nvSpPr>
          <p:cNvPr id="58" name="矩形 57"/>
          <p:cNvSpPr/>
          <p:nvPr/>
        </p:nvSpPr>
        <p:spPr>
          <a:xfrm>
            <a:off x="158226" y="3280717"/>
            <a:ext cx="1584400" cy="715581"/>
          </a:xfrm>
          <a:prstGeom prst="rect">
            <a:avLst/>
          </a:prstGeom>
        </p:spPr>
        <p:txBody>
          <a:bodyPr wrap="square">
            <a:spAutoFit/>
          </a:bodyPr>
          <a:lstStyle/>
          <a:p>
            <a:pPr algn="ct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59" name="矩形 58"/>
          <p:cNvSpPr/>
          <p:nvPr/>
        </p:nvSpPr>
        <p:spPr>
          <a:xfrm>
            <a:off x="626460" y="3026801"/>
            <a:ext cx="647934" cy="253916"/>
          </a:xfrm>
          <a:prstGeom prst="rect">
            <a:avLst/>
          </a:prstGeom>
        </p:spPr>
        <p:txBody>
          <a:bodyPr wrap="none">
            <a:spAutoFit/>
          </a:bodyPr>
          <a:lstStyle/>
          <a:p>
            <a:pPr algn="ctr"/>
            <a:r>
              <a:rPr lang="en-US" altLang="zh-CN" sz="1050" smtClean="0">
                <a:solidFill>
                  <a:schemeClr val="bg1"/>
                </a:solidFill>
                <a:latin typeface="+mj-lt"/>
              </a:rPr>
              <a:t>STEP 1</a:t>
            </a:r>
            <a:endParaRPr lang="zh-CN" altLang="en-US" sz="900">
              <a:solidFill>
                <a:schemeClr val="bg1"/>
              </a:solidFill>
              <a:latin typeface="+mj-lt"/>
            </a:endParaRPr>
          </a:p>
        </p:txBody>
      </p:sp>
      <p:cxnSp>
        <p:nvCxnSpPr>
          <p:cNvPr id="60" name="直接连接符 59"/>
          <p:cNvCxnSpPr/>
          <p:nvPr/>
        </p:nvCxnSpPr>
        <p:spPr>
          <a:xfrm>
            <a:off x="843270" y="3290973"/>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1945928" y="1819632"/>
            <a:ext cx="1584400" cy="715581"/>
          </a:xfrm>
          <a:prstGeom prst="rect">
            <a:avLst/>
          </a:prstGeom>
        </p:spPr>
        <p:txBody>
          <a:bodyPr wrap="square">
            <a:spAutoFit/>
          </a:bodyPr>
          <a:lstStyle/>
          <a:p>
            <a:pPr algn="ct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62" name="矩形 61"/>
          <p:cNvSpPr/>
          <p:nvPr/>
        </p:nvSpPr>
        <p:spPr>
          <a:xfrm>
            <a:off x="2414162" y="1565716"/>
            <a:ext cx="647934" cy="253916"/>
          </a:xfrm>
          <a:prstGeom prst="rect">
            <a:avLst/>
          </a:prstGeom>
        </p:spPr>
        <p:txBody>
          <a:bodyPr wrap="none">
            <a:spAutoFit/>
          </a:bodyPr>
          <a:lstStyle/>
          <a:p>
            <a:pPr algn="ctr"/>
            <a:r>
              <a:rPr lang="en-US" altLang="zh-CN" sz="1050" smtClean="0">
                <a:solidFill>
                  <a:schemeClr val="bg1"/>
                </a:solidFill>
                <a:latin typeface="+mj-lt"/>
              </a:rPr>
              <a:t>STEP 2</a:t>
            </a:r>
            <a:endParaRPr lang="zh-CN" altLang="en-US" sz="900">
              <a:solidFill>
                <a:schemeClr val="bg1"/>
              </a:solidFill>
              <a:latin typeface="+mj-lt"/>
            </a:endParaRPr>
          </a:p>
        </p:txBody>
      </p:sp>
      <p:cxnSp>
        <p:nvCxnSpPr>
          <p:cNvPr id="63" name="直接连接符 62"/>
          <p:cNvCxnSpPr/>
          <p:nvPr/>
        </p:nvCxnSpPr>
        <p:spPr>
          <a:xfrm>
            <a:off x="2630972" y="1829888"/>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3773027" y="3280717"/>
            <a:ext cx="1584400" cy="715581"/>
          </a:xfrm>
          <a:prstGeom prst="rect">
            <a:avLst/>
          </a:prstGeom>
        </p:spPr>
        <p:txBody>
          <a:bodyPr wrap="square">
            <a:spAutoFit/>
          </a:bodyPr>
          <a:lstStyle/>
          <a:p>
            <a:pPr algn="ct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65" name="矩形 64"/>
          <p:cNvSpPr/>
          <p:nvPr/>
        </p:nvSpPr>
        <p:spPr>
          <a:xfrm>
            <a:off x="4241261" y="3026801"/>
            <a:ext cx="647934" cy="253916"/>
          </a:xfrm>
          <a:prstGeom prst="rect">
            <a:avLst/>
          </a:prstGeom>
        </p:spPr>
        <p:txBody>
          <a:bodyPr wrap="none">
            <a:spAutoFit/>
          </a:bodyPr>
          <a:lstStyle/>
          <a:p>
            <a:pPr algn="ctr"/>
            <a:r>
              <a:rPr lang="en-US" altLang="zh-CN" sz="1050" smtClean="0">
                <a:solidFill>
                  <a:schemeClr val="bg1"/>
                </a:solidFill>
                <a:latin typeface="+mj-lt"/>
              </a:rPr>
              <a:t>STEP 3</a:t>
            </a:r>
            <a:endParaRPr lang="zh-CN" altLang="en-US" sz="900">
              <a:solidFill>
                <a:schemeClr val="bg1"/>
              </a:solidFill>
              <a:latin typeface="+mj-lt"/>
            </a:endParaRPr>
          </a:p>
        </p:txBody>
      </p:sp>
      <p:cxnSp>
        <p:nvCxnSpPr>
          <p:cNvPr id="66" name="直接连接符 65"/>
          <p:cNvCxnSpPr/>
          <p:nvPr/>
        </p:nvCxnSpPr>
        <p:spPr>
          <a:xfrm>
            <a:off x="4458071" y="3290973"/>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5595693" y="1836520"/>
            <a:ext cx="1584400" cy="715581"/>
          </a:xfrm>
          <a:prstGeom prst="rect">
            <a:avLst/>
          </a:prstGeom>
        </p:spPr>
        <p:txBody>
          <a:bodyPr wrap="square">
            <a:spAutoFit/>
          </a:bodyPr>
          <a:lstStyle/>
          <a:p>
            <a:pPr algn="ct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68" name="矩形 67"/>
          <p:cNvSpPr/>
          <p:nvPr/>
        </p:nvSpPr>
        <p:spPr>
          <a:xfrm>
            <a:off x="6063927" y="1582604"/>
            <a:ext cx="647934" cy="253916"/>
          </a:xfrm>
          <a:prstGeom prst="rect">
            <a:avLst/>
          </a:prstGeom>
        </p:spPr>
        <p:txBody>
          <a:bodyPr wrap="none">
            <a:spAutoFit/>
          </a:bodyPr>
          <a:lstStyle/>
          <a:p>
            <a:pPr algn="ctr"/>
            <a:r>
              <a:rPr lang="en-US" altLang="zh-CN" sz="1050" smtClean="0">
                <a:solidFill>
                  <a:schemeClr val="bg1"/>
                </a:solidFill>
                <a:latin typeface="+mj-lt"/>
              </a:rPr>
              <a:t>STEP 4</a:t>
            </a:r>
            <a:endParaRPr lang="zh-CN" altLang="en-US" sz="900">
              <a:solidFill>
                <a:schemeClr val="bg1"/>
              </a:solidFill>
              <a:latin typeface="+mj-lt"/>
            </a:endParaRPr>
          </a:p>
        </p:txBody>
      </p:sp>
      <p:cxnSp>
        <p:nvCxnSpPr>
          <p:cNvPr id="69" name="直接连接符 68"/>
          <p:cNvCxnSpPr/>
          <p:nvPr/>
        </p:nvCxnSpPr>
        <p:spPr>
          <a:xfrm>
            <a:off x="6280737" y="1846776"/>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7387828" y="3272913"/>
            <a:ext cx="1584400" cy="715581"/>
          </a:xfrm>
          <a:prstGeom prst="rect">
            <a:avLst/>
          </a:prstGeom>
        </p:spPr>
        <p:txBody>
          <a:bodyPr wrap="square">
            <a:spAutoFit/>
          </a:bodyPr>
          <a:lstStyle/>
          <a:p>
            <a:pPr algn="ctr">
              <a:lnSpc>
                <a:spcPct val="150000"/>
              </a:lnSpc>
            </a:pPr>
            <a:r>
              <a:rPr lang="en-US" altLang="zh-CN" sz="900" smtClean="0">
                <a:solidFill>
                  <a:schemeClr val="bg1"/>
                </a:solidFill>
              </a:rPr>
              <a:t>Donec luctus nibh sit amet sem vulputate venenatis bibendum orci pulvinar. </a:t>
            </a:r>
            <a:endParaRPr lang="zh-CN" altLang="en-US" sz="900">
              <a:solidFill>
                <a:schemeClr val="bg1"/>
              </a:solidFill>
            </a:endParaRPr>
          </a:p>
        </p:txBody>
      </p:sp>
      <p:sp>
        <p:nvSpPr>
          <p:cNvPr id="71" name="矩形 70"/>
          <p:cNvSpPr/>
          <p:nvPr/>
        </p:nvSpPr>
        <p:spPr>
          <a:xfrm>
            <a:off x="7856062" y="3018997"/>
            <a:ext cx="647934" cy="253916"/>
          </a:xfrm>
          <a:prstGeom prst="rect">
            <a:avLst/>
          </a:prstGeom>
        </p:spPr>
        <p:txBody>
          <a:bodyPr wrap="none">
            <a:spAutoFit/>
          </a:bodyPr>
          <a:lstStyle/>
          <a:p>
            <a:pPr algn="ctr"/>
            <a:r>
              <a:rPr lang="en-US" altLang="zh-CN" sz="1050" smtClean="0">
                <a:solidFill>
                  <a:schemeClr val="bg1"/>
                </a:solidFill>
                <a:latin typeface="+mj-lt"/>
              </a:rPr>
              <a:t>STEP 5</a:t>
            </a:r>
            <a:endParaRPr lang="zh-CN" altLang="en-US" sz="900">
              <a:solidFill>
                <a:schemeClr val="bg1"/>
              </a:solidFill>
              <a:latin typeface="+mj-lt"/>
            </a:endParaRPr>
          </a:p>
        </p:txBody>
      </p:sp>
      <p:cxnSp>
        <p:nvCxnSpPr>
          <p:cNvPr id="72" name="直接连接符 71"/>
          <p:cNvCxnSpPr/>
          <p:nvPr/>
        </p:nvCxnSpPr>
        <p:spPr>
          <a:xfrm>
            <a:off x="8072872" y="3283169"/>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758384" y="2548783"/>
            <a:ext cx="379307" cy="37930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573453" y="2545469"/>
            <a:ext cx="379307" cy="37930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4382346" y="2545469"/>
            <a:ext cx="379307" cy="37930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6200573" y="2550252"/>
            <a:ext cx="379307" cy="37930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8014133" y="2553542"/>
            <a:ext cx="379307" cy="37930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04267" y="536575"/>
            <a:ext cx="3804246" cy="300082"/>
          </a:xfrm>
          <a:prstGeom prst="rect">
            <a:avLst/>
          </a:prstGeom>
        </p:spPr>
        <p:txBody>
          <a:bodyPr wrap="square">
            <a:spAutoFit/>
          </a:bodyPr>
          <a:lstStyle/>
          <a:p>
            <a:pPr>
              <a:lnSpc>
                <a:spcPct val="150000"/>
              </a:lnSpc>
            </a:pPr>
            <a:r>
              <a:rPr lang="en-US" altLang="zh-CN" sz="900">
                <a:solidFill>
                  <a:prstClr val="white"/>
                </a:solidFill>
              </a:rPr>
              <a:t>Donec luctus nibh sit amet sem vulputate venenatis bibendum orci pulvinar. </a:t>
            </a:r>
            <a:endParaRPr lang="zh-CN" altLang="en-US" sz="900">
              <a:solidFill>
                <a:prstClr val="white"/>
              </a:solidFill>
            </a:endParaRPr>
          </a:p>
        </p:txBody>
      </p:sp>
      <p:sp>
        <p:nvSpPr>
          <p:cNvPr id="3" name="矩形 2"/>
          <p:cNvSpPr/>
          <p:nvPr/>
        </p:nvSpPr>
        <p:spPr>
          <a:xfrm>
            <a:off x="791033" y="253323"/>
            <a:ext cx="1082348" cy="307777"/>
          </a:xfrm>
          <a:prstGeom prst="rect">
            <a:avLst/>
          </a:prstGeom>
        </p:spPr>
        <p:txBody>
          <a:bodyPr wrap="none">
            <a:spAutoFit/>
          </a:bodyPr>
          <a:lstStyle/>
          <a:p>
            <a:r>
              <a:rPr lang="zh-CN" altLang="en-US" sz="1400" dirty="0">
                <a:solidFill>
                  <a:schemeClr val="accent1"/>
                </a:solidFill>
                <a:latin typeface="微软雅黑" panose="020B0503020204020204" charset="-122"/>
                <a:ea typeface="微软雅黑" panose="020B0503020204020204" charset="-122"/>
              </a:rPr>
              <a:t>展望与</a:t>
            </a:r>
            <a:r>
              <a:rPr lang="zh-CN" altLang="en-US" sz="1400" dirty="0" smtClean="0">
                <a:solidFill>
                  <a:srgbClr val="C6A864"/>
                </a:solidFill>
                <a:latin typeface="微软雅黑" panose="020B0503020204020204" charset="-122"/>
                <a:ea typeface="微软雅黑" panose="020B0503020204020204" charset="-122"/>
              </a:rPr>
              <a:t>计划</a:t>
            </a:r>
            <a:endParaRPr lang="zh-CN" altLang="en-US" sz="1400" dirty="0">
              <a:solidFill>
                <a:srgbClr val="C6A864"/>
              </a:solidFill>
              <a:latin typeface="微软雅黑" panose="020B0503020204020204" charset="-122"/>
              <a:ea typeface="微软雅黑" panose="020B0503020204020204" charset="-122"/>
            </a:endParaRPr>
          </a:p>
        </p:txBody>
      </p:sp>
      <p:cxnSp>
        <p:nvCxnSpPr>
          <p:cNvPr id="4" name="直接连接符 3"/>
          <p:cNvCxnSpPr/>
          <p:nvPr/>
        </p:nvCxnSpPr>
        <p:spPr>
          <a:xfrm>
            <a:off x="890783" y="561100"/>
            <a:ext cx="21431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87338" y="284727"/>
            <a:ext cx="503695" cy="50369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smtClean="0">
                <a:solidFill>
                  <a:srgbClr val="C6A864"/>
                </a:solidFill>
                <a:latin typeface="Arial" panose="020B0604020202020204"/>
              </a:rPr>
              <a:t>04</a:t>
            </a:r>
            <a:endParaRPr lang="zh-CN" altLang="en-US" sz="1800">
              <a:solidFill>
                <a:srgbClr val="C6A864"/>
              </a:solidFill>
              <a:latin typeface="Arial" panose="020B0604020202020204"/>
            </a:endParaRPr>
          </a:p>
        </p:txBody>
      </p:sp>
      <p:sp>
        <p:nvSpPr>
          <p:cNvPr id="78" name="矩形 77"/>
          <p:cNvSpPr/>
          <p:nvPr/>
        </p:nvSpPr>
        <p:spPr>
          <a:xfrm>
            <a:off x="287338" y="1682417"/>
            <a:ext cx="5304696" cy="577081"/>
          </a:xfrm>
          <a:prstGeom prst="rect">
            <a:avLst/>
          </a:prstGeom>
        </p:spPr>
        <p:txBody>
          <a:bodyPr wrap="square">
            <a:spAutoFit/>
          </a:bodyPr>
          <a:lstStyle/>
          <a:p>
            <a:pPr>
              <a:lnSpc>
                <a:spcPct val="150000"/>
              </a:lnSpc>
            </a:pPr>
            <a:r>
              <a:rPr lang="en-US" altLang="zh-CN" sz="1050">
                <a:solidFill>
                  <a:schemeClr val="bg1"/>
                </a:solidFill>
                <a:ea typeface="华文细黑" panose="02010600040101010101" pitchFamily="2" charset="-122"/>
              </a:rPr>
              <a:t>Lorem ipsum dolor sit amet, consectetur adipiscing elit. Donec luctus nibh sit amet </a:t>
            </a:r>
            <a:r>
              <a:rPr lang="en-US" altLang="zh-CN" sz="1050" smtClean="0">
                <a:solidFill>
                  <a:schemeClr val="bg1"/>
                </a:solidFill>
                <a:ea typeface="华文细黑" panose="02010600040101010101" pitchFamily="2" charset="-122"/>
              </a:rPr>
              <a:t>sem. Lorem ipsum dolor sit amet, consectetur adipiscing elit. Donec luctus nibh sit amet sem. </a:t>
            </a:r>
            <a:endParaRPr lang="zh-CN" altLang="en-US" sz="1050" smtClean="0">
              <a:solidFill>
                <a:schemeClr val="bg1"/>
              </a:solidFill>
              <a:ea typeface="华文细黑" panose="02010600040101010101" pitchFamily="2" charset="-122"/>
            </a:endParaRPr>
          </a:p>
        </p:txBody>
      </p:sp>
      <p:sp>
        <p:nvSpPr>
          <p:cNvPr id="79" name="文本框 5"/>
          <p:cNvSpPr txBox="1">
            <a:spLocks noChangeArrowheads="1"/>
          </p:cNvSpPr>
          <p:nvPr/>
        </p:nvSpPr>
        <p:spPr bwMode="auto">
          <a:xfrm>
            <a:off x="287338" y="1322587"/>
            <a:ext cx="223758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charset="0"/>
                <a:ea typeface="方正宋刻本秀楷简体" panose="02000000000000000000" pitchFamily="2" charset="-122"/>
              </a:defRPr>
            </a:lvl1pPr>
            <a:lvl2pPr marL="742950" indent="-285750">
              <a:defRPr sz="1300">
                <a:solidFill>
                  <a:schemeClr val="tx1"/>
                </a:solidFill>
                <a:latin typeface="Calibri Light" panose="020F0302020204030204" charset="0"/>
                <a:ea typeface="方正宋刻本秀楷简体" panose="02000000000000000000" pitchFamily="2" charset="-122"/>
              </a:defRPr>
            </a:lvl2pPr>
            <a:lvl3pPr marL="1143000" indent="-228600">
              <a:defRPr sz="1300">
                <a:solidFill>
                  <a:schemeClr val="tx1"/>
                </a:solidFill>
                <a:latin typeface="Calibri Light" panose="020F0302020204030204" charset="0"/>
                <a:ea typeface="方正宋刻本秀楷简体" panose="02000000000000000000" pitchFamily="2" charset="-122"/>
              </a:defRPr>
            </a:lvl3pPr>
            <a:lvl4pPr marL="1600200" indent="-228600">
              <a:defRPr sz="1300">
                <a:solidFill>
                  <a:schemeClr val="tx1"/>
                </a:solidFill>
                <a:latin typeface="Calibri Light" panose="020F0302020204030204" charset="0"/>
                <a:ea typeface="方正宋刻本秀楷简体" panose="02000000000000000000" pitchFamily="2" charset="-122"/>
              </a:defRPr>
            </a:lvl4pPr>
            <a:lvl5pPr marL="2057400" indent="-228600">
              <a:defRPr sz="1300">
                <a:solidFill>
                  <a:schemeClr val="tx1"/>
                </a:solidFill>
                <a:latin typeface="Calibri Light" panose="020F030202020403020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charset="0"/>
                <a:ea typeface="方正宋刻本秀楷简体" panose="02000000000000000000" pitchFamily="2" charset="-122"/>
              </a:defRPr>
            </a:lvl9pPr>
          </a:lstStyle>
          <a:p>
            <a:pPr fontAlgn="base">
              <a:spcBef>
                <a:spcPct val="0"/>
              </a:spcBef>
              <a:spcAft>
                <a:spcPct val="0"/>
              </a:spcAft>
              <a:defRPr/>
            </a:pPr>
            <a:r>
              <a:rPr lang="zh-CN" altLang="en-US" sz="2000" dirty="0">
                <a:solidFill>
                  <a:schemeClr val="accent1"/>
                </a:solidFill>
                <a:latin typeface="微软雅黑" panose="020B0503020204020204" charset="-122"/>
                <a:ea typeface="微软雅黑" panose="020B0503020204020204" charset="-122"/>
              </a:rPr>
              <a:t>展望</a:t>
            </a:r>
            <a:r>
              <a:rPr lang="zh-CN" altLang="en-US" sz="2000" dirty="0" smtClean="0">
                <a:solidFill>
                  <a:schemeClr val="accent1"/>
                </a:solidFill>
                <a:latin typeface="微软雅黑" panose="020B0503020204020204" charset="-122"/>
                <a:ea typeface="微软雅黑" panose="020B0503020204020204" charset="-122"/>
              </a:rPr>
              <a:t>与计划</a:t>
            </a:r>
            <a:endParaRPr lang="zh-CN" altLang="en-US" sz="2000" dirty="0">
              <a:solidFill>
                <a:schemeClr val="accent1"/>
              </a:solidFill>
              <a:latin typeface="+mn-ea"/>
              <a:ea typeface="+mn-ea"/>
            </a:endParaRPr>
          </a:p>
        </p:txBody>
      </p:sp>
      <p:cxnSp>
        <p:nvCxnSpPr>
          <p:cNvPr id="80" name="直接连接符 79"/>
          <p:cNvCxnSpPr/>
          <p:nvPr/>
        </p:nvCxnSpPr>
        <p:spPr>
          <a:xfrm>
            <a:off x="397928" y="2266796"/>
            <a:ext cx="363311"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3" name="矩形 82"/>
          <p:cNvSpPr/>
          <p:nvPr/>
        </p:nvSpPr>
        <p:spPr>
          <a:xfrm>
            <a:off x="2938182" y="2474259"/>
            <a:ext cx="3267636" cy="19027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0" name="图片占位符 89"/>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287338" y="2478038"/>
            <a:ext cx="2650844" cy="1895201"/>
          </a:xfrm>
        </p:spPr>
      </p:pic>
      <p:pic>
        <p:nvPicPr>
          <p:cNvPr id="91" name="图片占位符 90"/>
          <p:cNvPicPr>
            <a:picLocks noGrp="1" noChangeAspect="1"/>
          </p:cNvPicPr>
          <p:nvPr>
            <p:ph type="pic" sz="quarter" idx="13"/>
          </p:nvPr>
        </p:nvPicPr>
        <p:blipFill>
          <a:blip r:embed="rId4">
            <a:extLst>
              <a:ext uri="{28A0092B-C50C-407E-A947-70E740481C1C}">
                <a14:useLocalDpi xmlns:a14="http://schemas.microsoft.com/office/drawing/2010/main" val="0"/>
              </a:ext>
            </a:extLst>
          </a:blip>
          <a:stretch>
            <a:fillRect/>
          </a:stretch>
        </p:blipFill>
        <p:spPr>
          <a:xfrm>
            <a:off x="6183873" y="2478038"/>
            <a:ext cx="2650844" cy="1895201"/>
          </a:xfrm>
        </p:spPr>
      </p:pic>
      <p:sp>
        <p:nvSpPr>
          <p:cNvPr id="92" name="矩形 91"/>
          <p:cNvSpPr/>
          <p:nvPr/>
        </p:nvSpPr>
        <p:spPr>
          <a:xfrm>
            <a:off x="3004551" y="2597427"/>
            <a:ext cx="2908569" cy="507831"/>
          </a:xfrm>
          <a:prstGeom prst="rect">
            <a:avLst/>
          </a:prstGeom>
        </p:spPr>
        <p:txBody>
          <a:bodyPr wrap="square">
            <a:spAutoFit/>
          </a:bodyPr>
          <a:lstStyle/>
          <a:p>
            <a:pPr marL="228600" indent="-228600">
              <a:lnSpc>
                <a:spcPct val="150000"/>
              </a:lnSpc>
              <a:buFont typeface="Arial" panose="020B0604020202020204" pitchFamily="34" charset="0"/>
              <a:buChar char="•"/>
            </a:pPr>
            <a:r>
              <a:rPr lang="en-US" altLang="zh-CN" sz="900" smtClean="0">
                <a:solidFill>
                  <a:srgbClr val="06050A"/>
                </a:solidFill>
              </a:rPr>
              <a:t>Donec luctus nibh sit amet sem vulputate venenatis bibendum orci pulvinar. </a:t>
            </a:r>
            <a:endParaRPr lang="zh-CN" altLang="en-US" sz="900">
              <a:solidFill>
                <a:srgbClr val="06050A"/>
              </a:solidFill>
            </a:endParaRPr>
          </a:p>
        </p:txBody>
      </p:sp>
      <p:sp>
        <p:nvSpPr>
          <p:cNvPr id="93" name="矩形 92"/>
          <p:cNvSpPr/>
          <p:nvPr/>
        </p:nvSpPr>
        <p:spPr>
          <a:xfrm>
            <a:off x="3004551" y="3169283"/>
            <a:ext cx="2908569" cy="507831"/>
          </a:xfrm>
          <a:prstGeom prst="rect">
            <a:avLst/>
          </a:prstGeom>
        </p:spPr>
        <p:txBody>
          <a:bodyPr wrap="square">
            <a:spAutoFit/>
          </a:bodyPr>
          <a:lstStyle/>
          <a:p>
            <a:pPr marL="228600" indent="-228600">
              <a:lnSpc>
                <a:spcPct val="150000"/>
              </a:lnSpc>
              <a:buFont typeface="Arial" panose="020B0604020202020204" pitchFamily="34" charset="0"/>
              <a:buChar char="•"/>
            </a:pPr>
            <a:r>
              <a:rPr lang="en-US" altLang="zh-CN" sz="900" smtClean="0">
                <a:solidFill>
                  <a:srgbClr val="06050A"/>
                </a:solidFill>
              </a:rPr>
              <a:t>Donec luctus nibh sit amet sem vulputate venenatis bibendum orci pulvinar. </a:t>
            </a:r>
            <a:endParaRPr lang="zh-CN" altLang="en-US" sz="900">
              <a:solidFill>
                <a:srgbClr val="06050A"/>
              </a:solidFill>
            </a:endParaRPr>
          </a:p>
        </p:txBody>
      </p:sp>
      <p:sp>
        <p:nvSpPr>
          <p:cNvPr id="94" name="矩形 93"/>
          <p:cNvSpPr/>
          <p:nvPr/>
        </p:nvSpPr>
        <p:spPr>
          <a:xfrm>
            <a:off x="3004551" y="3741138"/>
            <a:ext cx="2908569" cy="507831"/>
          </a:xfrm>
          <a:prstGeom prst="rect">
            <a:avLst/>
          </a:prstGeom>
        </p:spPr>
        <p:txBody>
          <a:bodyPr wrap="square">
            <a:spAutoFit/>
          </a:bodyPr>
          <a:lstStyle/>
          <a:p>
            <a:pPr marL="228600" indent="-228600">
              <a:lnSpc>
                <a:spcPct val="150000"/>
              </a:lnSpc>
              <a:buFont typeface="Arial" panose="020B0604020202020204" pitchFamily="34" charset="0"/>
              <a:buChar char="•"/>
            </a:pPr>
            <a:r>
              <a:rPr lang="en-US" altLang="zh-CN" sz="900" smtClean="0">
                <a:solidFill>
                  <a:srgbClr val="06050A"/>
                </a:solidFill>
              </a:rPr>
              <a:t>Donec luctus nibh sit amet sem vulputate venenatis bibendum orci pulvinar. </a:t>
            </a:r>
            <a:endParaRPr lang="zh-CN" altLang="en-US" sz="900">
              <a:solidFill>
                <a:srgbClr val="06050A"/>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98572" y="2213409"/>
            <a:ext cx="4801314" cy="707886"/>
          </a:xfrm>
          <a:prstGeom prst="rect">
            <a:avLst/>
          </a:prstGeom>
          <a:noFill/>
        </p:spPr>
        <p:txBody>
          <a:bodyPr wrap="none" rtlCol="0">
            <a:spAutoFit/>
          </a:bodyPr>
          <a:lstStyle/>
          <a:p>
            <a:r>
              <a:rPr lang="zh-CN" altLang="en-US" sz="4000" smtClean="0">
                <a:solidFill>
                  <a:srgbClr val="C6A864"/>
                </a:solidFill>
                <a:latin typeface="微软雅黑" panose="020B0503020204020204" charset="-122"/>
                <a:ea typeface="微软雅黑" panose="020B0503020204020204" charset="-122"/>
              </a:rPr>
              <a:t>感谢你的信任与支持</a:t>
            </a:r>
            <a:endParaRPr lang="zh-CN" altLang="en-US" sz="4000">
              <a:solidFill>
                <a:srgbClr val="C6A864"/>
              </a:solidFill>
              <a:latin typeface="微软雅黑" panose="020B0503020204020204" charset="-122"/>
              <a:ea typeface="微软雅黑" panose="020B0503020204020204" charset="-122"/>
            </a:endParaRPr>
          </a:p>
        </p:txBody>
      </p:sp>
      <p:sp>
        <p:nvSpPr>
          <p:cNvPr id="23" name="矩形 22"/>
          <p:cNvSpPr/>
          <p:nvPr/>
        </p:nvSpPr>
        <p:spPr>
          <a:xfrm>
            <a:off x="198572" y="2994659"/>
            <a:ext cx="3418274" cy="442622"/>
          </a:xfrm>
          <a:prstGeom prst="rect">
            <a:avLst/>
          </a:prstGeom>
        </p:spPr>
        <p:txBody>
          <a:bodyPr wrap="square">
            <a:spAutoFit/>
          </a:bodyPr>
          <a:lstStyle/>
          <a:p>
            <a:pPr>
              <a:lnSpc>
                <a:spcPct val="150000"/>
              </a:lnSpc>
            </a:pPr>
            <a:r>
              <a:rPr lang="en-US" altLang="zh-CN" sz="800" smtClean="0">
                <a:solidFill>
                  <a:prstClr val="white"/>
                </a:solidFill>
              </a:rPr>
              <a:t>Lorem ipsum dolor sit amet, consectetur adipiscing elit. Donec luctus nibh sit amet sem vulputate venenatis bibendum orci pulvinar. </a:t>
            </a:r>
            <a:endParaRPr lang="zh-CN" altLang="en-US" sz="800">
              <a:solidFill>
                <a:prstClr val="black"/>
              </a:solidFill>
            </a:endParaRPr>
          </a:p>
        </p:txBody>
      </p:sp>
      <p:cxnSp>
        <p:nvCxnSpPr>
          <p:cNvPr id="25" name="直接连接符 24"/>
          <p:cNvCxnSpPr/>
          <p:nvPr/>
        </p:nvCxnSpPr>
        <p:spPr>
          <a:xfrm>
            <a:off x="287338" y="3002316"/>
            <a:ext cx="354196" cy="0"/>
          </a:xfrm>
          <a:prstGeom prst="line">
            <a:avLst/>
          </a:prstGeom>
          <a:ln w="19050"/>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大气黑金工作汇报PPT模板"/>
</p:tagLst>
</file>

<file path=ppt/theme/theme1.xml><?xml version="1.0" encoding="utf-8"?>
<a:theme xmlns:a="http://schemas.openxmlformats.org/drawingml/2006/main" name="蓝素材：http://itren.taobao.com/">
  <a:themeElements>
    <a:clrScheme name="黑金画册">
      <a:dk1>
        <a:sysClr val="windowText" lastClr="000000"/>
      </a:dk1>
      <a:lt1>
        <a:sysClr val="window" lastClr="FFFFFF"/>
      </a:lt1>
      <a:dk2>
        <a:srgbClr val="1E2730"/>
      </a:dk2>
      <a:lt2>
        <a:srgbClr val="E7E6E6"/>
      </a:lt2>
      <a:accent1>
        <a:srgbClr val="C6A864"/>
      </a:accent1>
      <a:accent2>
        <a:srgbClr val="D3BD76"/>
      </a:accent2>
      <a:accent3>
        <a:srgbClr val="A5A5A5"/>
      </a:accent3>
      <a:accent4>
        <a:srgbClr val="FFC000"/>
      </a:accent4>
      <a:accent5>
        <a:srgbClr val="4472C4"/>
      </a:accent5>
      <a:accent6>
        <a:srgbClr val="70AD47"/>
      </a:accent6>
      <a:hlink>
        <a:srgbClr val="000000"/>
      </a:hlink>
      <a:folHlink>
        <a:srgbClr val="954F72"/>
      </a:folHlink>
    </a:clrScheme>
    <a:fontScheme name="常用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TotalTime>
  <Words>1795</Words>
  <Application>Microsoft Office PowerPoint</Application>
  <PresentationFormat>全屏显示(16:9)</PresentationFormat>
  <Paragraphs>221</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Gill Sans</vt:lpstr>
      <vt:lpstr>Microsoft YaHei UI</vt:lpstr>
      <vt:lpstr>方正兰亭黑_GBK</vt:lpstr>
      <vt:lpstr>华文细黑</vt:lpstr>
      <vt:lpstr>宋体</vt:lpstr>
      <vt:lpstr>微软雅黑</vt:lpstr>
      <vt:lpstr>微软雅黑 Light</vt:lpstr>
      <vt:lpstr>Arial</vt:lpstr>
      <vt:lpstr>Calibri</vt:lpstr>
      <vt:lpstr>Calibri Light</vt:lpstr>
      <vt:lpstr>Century Gothic</vt:lpstr>
      <vt:lpstr>Open Sans</vt:lpstr>
      <vt:lpstr>蓝素材：http://itren.taobao.com/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蓝素材：itren.taobao.com</Manager>
  <Company>蓝素材：itren.taobao.com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简约大气黑金工作汇报PPT模板</dc:title>
  <dc:subject>蓝素材：itren.taobao.com</dc:subject>
  <dc:creator>优品PPT</dc:creator>
  <cp:keywords/>
  <dc:description>蓝素材：itren.taobao.com</dc:description>
  <cp:lastModifiedBy>faith123</cp:lastModifiedBy>
  <cp:revision>14</cp:revision>
  <dcterms:created xsi:type="dcterms:W3CDTF">2017-01-02T14:12:00Z</dcterms:created>
  <dcterms:modified xsi:type="dcterms:W3CDTF">2020-04-09T05:07:50Z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2052-10.1.0.6875</vt:lpwstr>
  </property>
</Properties>
</file>