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2" r:id="rId2"/>
    <p:sldId id="286" r:id="rId3"/>
    <p:sldId id="260" r:id="rId4"/>
    <p:sldId id="274" r:id="rId5"/>
    <p:sldId id="267" r:id="rId6"/>
    <p:sldId id="268" r:id="rId7"/>
    <p:sldId id="259" r:id="rId8"/>
    <p:sldId id="264" r:id="rId9"/>
    <p:sldId id="283" r:id="rId10"/>
    <p:sldId id="266" r:id="rId11"/>
    <p:sldId id="269" r:id="rId12"/>
    <p:sldId id="261" r:id="rId13"/>
    <p:sldId id="270" r:id="rId14"/>
    <p:sldId id="263" r:id="rId15"/>
    <p:sldId id="284" r:id="rId16"/>
    <p:sldId id="272" r:id="rId17"/>
    <p:sldId id="273" r:id="rId18"/>
    <p:sldId id="275" r:id="rId19"/>
    <p:sldId id="262" r:id="rId20"/>
    <p:sldId id="285" r:id="rId21"/>
    <p:sldId id="277" r:id="rId22"/>
    <p:sldId id="278" r:id="rId23"/>
    <p:sldId id="279" r:id="rId24"/>
    <p:sldId id="28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B7AB6"/>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74" autoAdjust="0"/>
    <p:restoredTop sz="94660"/>
  </p:normalViewPr>
  <p:slideViewPr>
    <p:cSldViewPr snapToGrid="0">
      <p:cViewPr varScale="1">
        <p:scale>
          <a:sx n="92" d="100"/>
          <a:sy n="92" d="100"/>
        </p:scale>
        <p:origin x="58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2020/6/6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a:t>
            </a:fld>
            <a:endParaRPr lang="zh-CN" altLang="en-US"/>
          </a:p>
        </p:txBody>
      </p:sp>
    </p:spTree>
    <p:extLst>
      <p:ext uri="{BB962C8B-B14F-4D97-AF65-F5344CB8AC3E}">
        <p14:creationId xmlns:p14="http://schemas.microsoft.com/office/powerpoint/2010/main" val="2959587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a:t>
            </a:fld>
            <a:endParaRPr lang="zh-CN" altLang="en-US"/>
          </a:p>
        </p:txBody>
      </p:sp>
    </p:spTree>
    <p:extLst>
      <p:ext uri="{BB962C8B-B14F-4D97-AF65-F5344CB8AC3E}">
        <p14:creationId xmlns:p14="http://schemas.microsoft.com/office/powerpoint/2010/main" val="4117808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27182615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8653534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0507628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24</a:t>
            </a:fld>
            <a:endParaRPr lang="zh-CN" altLang="en-US"/>
          </a:p>
        </p:txBody>
      </p:sp>
    </p:spTree>
    <p:extLst>
      <p:ext uri="{BB962C8B-B14F-4D97-AF65-F5344CB8AC3E}">
        <p14:creationId xmlns:p14="http://schemas.microsoft.com/office/powerpoint/2010/main" val="3639783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2020/6/6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2020/6/6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2020/6/6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2020/6/6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2020/6/6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2020/6/6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2020/6/6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2020/6/6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2020/6/6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2020/6/6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2020/6/6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2020/6/6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441575" y="3582072"/>
            <a:ext cx="7416800" cy="769441"/>
          </a:xfrm>
          <a:prstGeom prst="rect">
            <a:avLst/>
          </a:prstGeom>
          <a:noFill/>
        </p:spPr>
        <p:txBody>
          <a:bodyPr wrap="square" rtlCol="0">
            <a:spAutoFit/>
          </a:bodyPr>
          <a:lstStyle/>
          <a:p>
            <a:r>
              <a:rPr lang="zh-CN" altLang="en-US" sz="4400" spc="300" dirty="0">
                <a:solidFill>
                  <a:schemeClr val="bg1"/>
                </a:solidFill>
                <a:latin typeface="造字工房言宋（非商用）常规体" pitchFamily="50" charset="-122"/>
                <a:ea typeface="造字工房言宋（非商用）常规体" pitchFamily="50" charset="-122"/>
              </a:rPr>
              <a:t>公司内部竞聘流程</a:t>
            </a:r>
            <a:r>
              <a:rPr lang="en-US" altLang="zh-CN" sz="4400" spc="300" dirty="0" err="1">
                <a:solidFill>
                  <a:schemeClr val="bg1"/>
                </a:solidFill>
                <a:latin typeface="造字工房言宋（非商用）常规体" pitchFamily="50" charset="-122"/>
                <a:ea typeface="造字工房言宋（非商用）常规体" pitchFamily="50" charset="-122"/>
              </a:rPr>
              <a:t>ppt</a:t>
            </a:r>
            <a:r>
              <a:rPr lang="zh-CN" altLang="en-US" sz="4400" spc="300" dirty="0">
                <a:solidFill>
                  <a:schemeClr val="bg1"/>
                </a:solidFill>
                <a:latin typeface="造字工房言宋（非商用）常规体" pitchFamily="50" charset="-122"/>
                <a:ea typeface="造字工房言宋（非商用）常规体" pitchFamily="50" charset="-122"/>
              </a:rPr>
              <a:t>模板</a:t>
            </a:r>
            <a:endParaRPr lang="zh-CN" altLang="en-US" sz="4400" spc="300" dirty="0">
              <a:solidFill>
                <a:schemeClr val="bg1"/>
              </a:solidFill>
              <a:latin typeface="造字工房言宋（非商用）常规体" pitchFamily="50" charset="-122"/>
              <a:ea typeface="造字工房言宋（非商用）常规体" pitchFamily="50" charset="-122"/>
            </a:endParaRP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xmlns=""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1770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 Placeholder 4"/>
          <p:cNvSpPr txBox="1">
            <a:spLocks/>
          </p:cNvSpPr>
          <p:nvPr/>
        </p:nvSpPr>
        <p:spPr>
          <a:xfrm>
            <a:off x="815414" y="462365"/>
            <a:ext cx="3008380" cy="662379"/>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4000" dirty="0">
                <a:solidFill>
                  <a:schemeClr val="tx1">
                    <a:lumMod val="65000"/>
                    <a:lumOff val="35000"/>
                  </a:schemeClr>
                </a:solidFill>
                <a:latin typeface="造字工房悦黑（非商用）常规体" pitchFamily="50" charset="-122"/>
                <a:ea typeface="造字工房悦黑（非商用）常规体" pitchFamily="50" charset="-122"/>
              </a:rPr>
              <a:t>目录</a:t>
            </a:r>
            <a:r>
              <a:rPr lang="en-US" altLang="zh-CN" sz="4000" dirty="0">
                <a:solidFill>
                  <a:schemeClr val="tx1">
                    <a:lumMod val="65000"/>
                    <a:lumOff val="35000"/>
                  </a:schemeClr>
                </a:solidFill>
                <a:latin typeface="造字工房悦黑（非商用）常规体" pitchFamily="50" charset="-122"/>
                <a:ea typeface="造字工房悦黑（非商用）常规体" pitchFamily="50" charset="-122"/>
              </a:rPr>
              <a:t>/</a:t>
            </a:r>
            <a:r>
              <a:rPr lang="en-US" altLang="zh-CN" sz="2400" dirty="0">
                <a:solidFill>
                  <a:schemeClr val="tx1">
                    <a:lumMod val="65000"/>
                    <a:lumOff val="35000"/>
                  </a:schemeClr>
                </a:solidFill>
                <a:latin typeface="造字工房悦黑（非商用）常规体" pitchFamily="50" charset="-122"/>
                <a:ea typeface="造字工房悦黑（非商用）常规体" pitchFamily="50" charset="-122"/>
              </a:rPr>
              <a:t>Contents</a:t>
            </a:r>
            <a:endParaRPr lang="en-GB" sz="2400" dirty="0">
              <a:solidFill>
                <a:schemeClr val="tx1">
                  <a:lumMod val="65000"/>
                  <a:lumOff val="35000"/>
                </a:schemeClr>
              </a:solidFill>
              <a:latin typeface="造字工房悦黑（非商用）常规体" pitchFamily="50" charset="-122"/>
              <a:ea typeface="造字工房悦黑（非商用）常规体" pitchFamily="50" charset="-122"/>
            </a:endParaRPr>
          </a:p>
        </p:txBody>
      </p:sp>
      <p:sp>
        <p:nvSpPr>
          <p:cNvPr id="28" name="Freeform 81"/>
          <p:cNvSpPr>
            <a:spLocks/>
          </p:cNvSpPr>
          <p:nvPr/>
        </p:nvSpPr>
        <p:spPr bwMode="auto">
          <a:xfrm>
            <a:off x="2205741" y="2733726"/>
            <a:ext cx="7738363" cy="2237383"/>
          </a:xfrm>
          <a:custGeom>
            <a:avLst/>
            <a:gdLst>
              <a:gd name="T0" fmla="*/ 0 w 5049"/>
              <a:gd name="T1" fmla="*/ 1263 h 1460"/>
              <a:gd name="T2" fmla="*/ 1159 w 5049"/>
              <a:gd name="T3" fmla="*/ 48 h 1460"/>
              <a:gd name="T4" fmla="*/ 2611 w 5049"/>
              <a:gd name="T5" fmla="*/ 1263 h 1460"/>
              <a:gd name="T6" fmla="*/ 2611 w 5049"/>
              <a:gd name="T7" fmla="*/ 1227 h 1460"/>
              <a:gd name="T8" fmla="*/ 3888 w 5049"/>
              <a:gd name="T9" fmla="*/ 15 h 1460"/>
              <a:gd name="T10" fmla="*/ 5049 w 5049"/>
              <a:gd name="T11" fmla="*/ 1138 h 1460"/>
            </a:gdLst>
            <a:ahLst/>
            <a:cxnLst>
              <a:cxn ang="0">
                <a:pos x="T0" y="T1"/>
              </a:cxn>
              <a:cxn ang="0">
                <a:pos x="T2" y="T3"/>
              </a:cxn>
              <a:cxn ang="0">
                <a:pos x="T4" y="T5"/>
              </a:cxn>
              <a:cxn ang="0">
                <a:pos x="T6" y="T7"/>
              </a:cxn>
              <a:cxn ang="0">
                <a:pos x="T8" y="T9"/>
              </a:cxn>
              <a:cxn ang="0">
                <a:pos x="T10" y="T11"/>
              </a:cxn>
            </a:cxnLst>
            <a:rect l="0" t="0" r="r" b="b"/>
            <a:pathLst>
              <a:path w="5049" h="1460">
                <a:moveTo>
                  <a:pt x="0" y="1263"/>
                </a:moveTo>
                <a:cubicBezTo>
                  <a:pt x="192" y="1062"/>
                  <a:pt x="724" y="48"/>
                  <a:pt x="1159" y="48"/>
                </a:cubicBezTo>
                <a:cubicBezTo>
                  <a:pt x="1594" y="48"/>
                  <a:pt x="2369" y="1066"/>
                  <a:pt x="2611" y="1263"/>
                </a:cubicBezTo>
                <a:cubicBezTo>
                  <a:pt x="2853" y="1460"/>
                  <a:pt x="2398" y="1435"/>
                  <a:pt x="2611" y="1227"/>
                </a:cubicBezTo>
                <a:cubicBezTo>
                  <a:pt x="2824" y="1019"/>
                  <a:pt x="3482" y="30"/>
                  <a:pt x="3888" y="15"/>
                </a:cubicBezTo>
                <a:cubicBezTo>
                  <a:pt x="4294" y="0"/>
                  <a:pt x="4807" y="904"/>
                  <a:pt x="5049" y="1138"/>
                </a:cubicBezTo>
              </a:path>
            </a:pathLst>
          </a:custGeom>
          <a:noFill/>
          <a:ln w="50800">
            <a:solidFill>
              <a:schemeClr val="tx1">
                <a:lumMod val="75000"/>
                <a:lumOff val="25000"/>
              </a:schemeClr>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p>
            <a:endParaRPr lang="zh-CN" altLang="en-US" sz="2400">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199457" y="2914557"/>
            <a:ext cx="1806996" cy="659800"/>
            <a:chOff x="899592" y="2185916"/>
            <a:chExt cx="1355247" cy="494850"/>
          </a:xfrm>
        </p:grpSpPr>
        <p:sp>
          <p:nvSpPr>
            <p:cNvPr id="34" name="Text Box 16"/>
            <p:cNvSpPr txBox="1">
              <a:spLocks noChangeArrowheads="1"/>
            </p:cNvSpPr>
            <p:nvPr/>
          </p:nvSpPr>
          <p:spPr bwMode="auto">
            <a:xfrm>
              <a:off x="899592" y="2185916"/>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5" name="Text Box 17"/>
            <p:cNvSpPr txBox="1">
              <a:spLocks noChangeArrowheads="1"/>
            </p:cNvSpPr>
            <p:nvPr/>
          </p:nvSpPr>
          <p:spPr bwMode="auto">
            <a:xfrm>
              <a:off x="1082881" y="2473017"/>
              <a:ext cx="988668"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2" name="组合 11"/>
          <p:cNvGrpSpPr/>
          <p:nvPr/>
        </p:nvGrpSpPr>
        <p:grpSpPr>
          <a:xfrm>
            <a:off x="3333215" y="3942833"/>
            <a:ext cx="1718028" cy="656735"/>
            <a:chOff x="2499910" y="2957122"/>
            <a:chExt cx="1288521" cy="492551"/>
          </a:xfrm>
        </p:grpSpPr>
        <p:sp>
          <p:nvSpPr>
            <p:cNvPr id="36" name="Text Box 38"/>
            <p:cNvSpPr txBox="1">
              <a:spLocks noChangeArrowheads="1"/>
            </p:cNvSpPr>
            <p:nvPr/>
          </p:nvSpPr>
          <p:spPr bwMode="auto">
            <a:xfrm>
              <a:off x="2499910" y="2957122"/>
              <a:ext cx="128852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7" name="Text Box 39"/>
            <p:cNvSpPr txBox="1">
              <a:spLocks noChangeArrowheads="1"/>
            </p:cNvSpPr>
            <p:nvPr/>
          </p:nvSpPr>
          <p:spPr bwMode="auto">
            <a:xfrm>
              <a:off x="2517572" y="3241924"/>
              <a:ext cx="1112593"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3" name="组合 12"/>
          <p:cNvGrpSpPr/>
          <p:nvPr/>
        </p:nvGrpSpPr>
        <p:grpSpPr>
          <a:xfrm>
            <a:off x="5303231" y="2761310"/>
            <a:ext cx="1781060" cy="633748"/>
            <a:chOff x="3977423" y="2070981"/>
            <a:chExt cx="1335795" cy="475311"/>
          </a:xfrm>
        </p:grpSpPr>
        <p:sp>
          <p:nvSpPr>
            <p:cNvPr id="38" name="Text Box 40"/>
            <p:cNvSpPr txBox="1">
              <a:spLocks noChangeArrowheads="1"/>
            </p:cNvSpPr>
            <p:nvPr/>
          </p:nvSpPr>
          <p:spPr bwMode="auto">
            <a:xfrm>
              <a:off x="3977423" y="2070981"/>
              <a:ext cx="1335795"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9" name="Text Box 41"/>
            <p:cNvSpPr txBox="1">
              <a:spLocks noChangeArrowheads="1"/>
            </p:cNvSpPr>
            <p:nvPr/>
          </p:nvSpPr>
          <p:spPr bwMode="auto">
            <a:xfrm>
              <a:off x="4082028" y="2338543"/>
              <a:ext cx="1042586"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4" name="组合 13"/>
          <p:cNvGrpSpPr/>
          <p:nvPr/>
        </p:nvGrpSpPr>
        <p:grpSpPr>
          <a:xfrm>
            <a:off x="7438570" y="4195686"/>
            <a:ext cx="1742975" cy="658268"/>
            <a:chOff x="5578926" y="3146763"/>
            <a:chExt cx="1307231" cy="493701"/>
          </a:xfrm>
        </p:grpSpPr>
        <p:sp>
          <p:nvSpPr>
            <p:cNvPr id="40" name="Text Box 42"/>
            <p:cNvSpPr txBox="1">
              <a:spLocks noChangeArrowheads="1"/>
            </p:cNvSpPr>
            <p:nvPr/>
          </p:nvSpPr>
          <p:spPr bwMode="auto">
            <a:xfrm>
              <a:off x="5578926" y="3146763"/>
              <a:ext cx="130723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1" name="Text Box 43"/>
            <p:cNvSpPr txBox="1">
              <a:spLocks noChangeArrowheads="1"/>
            </p:cNvSpPr>
            <p:nvPr/>
          </p:nvSpPr>
          <p:spPr bwMode="auto">
            <a:xfrm>
              <a:off x="5580112" y="3432715"/>
              <a:ext cx="1198917"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5" name="组合 14"/>
          <p:cNvGrpSpPr/>
          <p:nvPr/>
        </p:nvGrpSpPr>
        <p:grpSpPr>
          <a:xfrm>
            <a:off x="9264353" y="2805753"/>
            <a:ext cx="1806996" cy="631104"/>
            <a:chOff x="6948264" y="2104313"/>
            <a:chExt cx="1355247" cy="473328"/>
          </a:xfrm>
        </p:grpSpPr>
        <p:sp>
          <p:nvSpPr>
            <p:cNvPr id="42" name="Text Box 44"/>
            <p:cNvSpPr txBox="1">
              <a:spLocks noChangeArrowheads="1"/>
            </p:cNvSpPr>
            <p:nvPr/>
          </p:nvSpPr>
          <p:spPr bwMode="auto">
            <a:xfrm>
              <a:off x="6948264" y="2104313"/>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3" name="Text Box 45"/>
            <p:cNvSpPr txBox="1">
              <a:spLocks noChangeArrowheads="1"/>
            </p:cNvSpPr>
            <p:nvPr/>
          </p:nvSpPr>
          <p:spPr bwMode="auto">
            <a:xfrm>
              <a:off x="7078155" y="2369892"/>
              <a:ext cx="1095464"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6" name="组合 5"/>
          <p:cNvGrpSpPr/>
          <p:nvPr/>
        </p:nvGrpSpPr>
        <p:grpSpPr>
          <a:xfrm>
            <a:off x="3335658" y="2180862"/>
            <a:ext cx="1381681" cy="1382024"/>
            <a:chOff x="2501743" y="1635646"/>
            <a:chExt cx="1036261" cy="1036518"/>
          </a:xfrm>
        </p:grpSpPr>
        <p:sp>
          <p:nvSpPr>
            <p:cNvPr id="29" name="Oval 53"/>
            <p:cNvSpPr>
              <a:spLocks noChangeArrowheads="1"/>
            </p:cNvSpPr>
            <p:nvPr/>
          </p:nvSpPr>
          <p:spPr bwMode="auto">
            <a:xfrm>
              <a:off x="2501743"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4" name="Text Box 59"/>
            <p:cNvSpPr txBox="1">
              <a:spLocks noChangeArrowheads="1"/>
            </p:cNvSpPr>
            <p:nvPr/>
          </p:nvSpPr>
          <p:spPr bwMode="auto">
            <a:xfrm>
              <a:off x="2639226"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02</a:t>
              </a:r>
            </a:p>
          </p:txBody>
        </p:sp>
      </p:grpSp>
      <p:grpSp>
        <p:nvGrpSpPr>
          <p:cNvPr id="8" name="组合 7"/>
          <p:cNvGrpSpPr/>
          <p:nvPr/>
        </p:nvGrpSpPr>
        <p:grpSpPr>
          <a:xfrm>
            <a:off x="5561069" y="3918662"/>
            <a:ext cx="1381681" cy="1382024"/>
            <a:chOff x="4170801" y="2938997"/>
            <a:chExt cx="1036261" cy="1036518"/>
          </a:xfrm>
        </p:grpSpPr>
        <p:sp>
          <p:nvSpPr>
            <p:cNvPr id="30" name="Oval 53"/>
            <p:cNvSpPr>
              <a:spLocks noChangeArrowheads="1"/>
            </p:cNvSpPr>
            <p:nvPr/>
          </p:nvSpPr>
          <p:spPr bwMode="auto">
            <a:xfrm>
              <a:off x="4170801" y="293899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5" name="Text Box 60"/>
            <p:cNvSpPr txBox="1">
              <a:spLocks noChangeArrowheads="1"/>
            </p:cNvSpPr>
            <p:nvPr/>
          </p:nvSpPr>
          <p:spPr bwMode="auto">
            <a:xfrm>
              <a:off x="4292373"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03</a:t>
              </a:r>
            </a:p>
          </p:txBody>
        </p:sp>
      </p:grpSp>
      <p:grpSp>
        <p:nvGrpSpPr>
          <p:cNvPr id="9" name="组合 8"/>
          <p:cNvGrpSpPr/>
          <p:nvPr/>
        </p:nvGrpSpPr>
        <p:grpSpPr>
          <a:xfrm>
            <a:off x="7438569" y="2180862"/>
            <a:ext cx="1381681" cy="1382024"/>
            <a:chOff x="5578926" y="1635646"/>
            <a:chExt cx="1036261" cy="1036518"/>
          </a:xfrm>
        </p:grpSpPr>
        <p:sp>
          <p:nvSpPr>
            <p:cNvPr id="31" name="Oval 53"/>
            <p:cNvSpPr>
              <a:spLocks noChangeArrowheads="1"/>
            </p:cNvSpPr>
            <p:nvPr/>
          </p:nvSpPr>
          <p:spPr bwMode="auto">
            <a:xfrm>
              <a:off x="5578926"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6" name="Text Box 61"/>
            <p:cNvSpPr txBox="1">
              <a:spLocks noChangeArrowheads="1"/>
            </p:cNvSpPr>
            <p:nvPr/>
          </p:nvSpPr>
          <p:spPr bwMode="auto">
            <a:xfrm>
              <a:off x="5721148"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04</a:t>
              </a:r>
            </a:p>
          </p:txBody>
        </p:sp>
      </p:grpSp>
      <p:grpSp>
        <p:nvGrpSpPr>
          <p:cNvPr id="10" name="组合 9"/>
          <p:cNvGrpSpPr/>
          <p:nvPr/>
        </p:nvGrpSpPr>
        <p:grpSpPr>
          <a:xfrm>
            <a:off x="9454006" y="3857366"/>
            <a:ext cx="1381681" cy="1382024"/>
            <a:chOff x="7090504" y="2893023"/>
            <a:chExt cx="1036261" cy="1036518"/>
          </a:xfrm>
        </p:grpSpPr>
        <p:sp>
          <p:nvSpPr>
            <p:cNvPr id="32" name="Oval 53"/>
            <p:cNvSpPr>
              <a:spLocks noChangeArrowheads="1"/>
            </p:cNvSpPr>
            <p:nvPr/>
          </p:nvSpPr>
          <p:spPr bwMode="auto">
            <a:xfrm>
              <a:off x="7090504" y="2893023"/>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7" name="Text Box 62"/>
            <p:cNvSpPr txBox="1">
              <a:spLocks noChangeArrowheads="1"/>
            </p:cNvSpPr>
            <p:nvPr/>
          </p:nvSpPr>
          <p:spPr bwMode="auto">
            <a:xfrm>
              <a:off x="7225896" y="3105837"/>
              <a:ext cx="782803" cy="654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05</a:t>
              </a:r>
            </a:p>
          </p:txBody>
        </p:sp>
      </p:grpSp>
      <p:grpSp>
        <p:nvGrpSpPr>
          <p:cNvPr id="5" name="组合 4"/>
          <p:cNvGrpSpPr/>
          <p:nvPr/>
        </p:nvGrpSpPr>
        <p:grpSpPr>
          <a:xfrm>
            <a:off x="1389189" y="3849702"/>
            <a:ext cx="1381681" cy="1382024"/>
            <a:chOff x="1041891" y="2887277"/>
            <a:chExt cx="1036261" cy="1036518"/>
          </a:xfrm>
        </p:grpSpPr>
        <p:sp>
          <p:nvSpPr>
            <p:cNvPr id="33" name="Oval 53"/>
            <p:cNvSpPr>
              <a:spLocks noChangeArrowheads="1"/>
            </p:cNvSpPr>
            <p:nvPr/>
          </p:nvSpPr>
          <p:spPr bwMode="auto">
            <a:xfrm>
              <a:off x="1041891" y="288727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8" name="Text Box 58"/>
            <p:cNvSpPr txBox="1">
              <a:spLocks noChangeArrowheads="1"/>
            </p:cNvSpPr>
            <p:nvPr/>
          </p:nvSpPr>
          <p:spPr bwMode="auto">
            <a:xfrm>
              <a:off x="1177282"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01</a:t>
              </a:r>
            </a:p>
          </p:txBody>
        </p:sp>
      </p:grpSp>
    </p:spTree>
    <p:extLst>
      <p:ext uri="{BB962C8B-B14F-4D97-AF65-F5344CB8AC3E}">
        <p14:creationId xmlns:p14="http://schemas.microsoft.com/office/powerpoint/2010/main" val="9057971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dissolve">
                                      <p:cBhvr>
                                        <p:cTn id="7" dur="500"/>
                                        <p:tgtEl>
                                          <p:spTgt spid="22">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2500"/>
                                        <p:tgtEl>
                                          <p:spTgt spid="28"/>
                                        </p:tgtEl>
                                      </p:cBhvr>
                                    </p:animEffect>
                                  </p:childTnLst>
                                </p:cTn>
                              </p:par>
                              <p:par>
                                <p:cTn id="12" presetID="5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nodeType="withEffect">
                                  <p:stCondLst>
                                    <p:cond delay="100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150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30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60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1000"/>
                                        <p:tgtEl>
                                          <p:spTgt spid="13"/>
                                        </p:tgtEl>
                                      </p:cBhvr>
                                    </p:animEffect>
                                    <p:anim calcmode="lin" valueType="num">
                                      <p:cBhvr>
                                        <p:cTn id="51" dur="1000" fill="hold"/>
                                        <p:tgtEl>
                                          <p:spTgt spid="13"/>
                                        </p:tgtEl>
                                        <p:attrNameLst>
                                          <p:attrName>ppt_x</p:attrName>
                                        </p:attrNameLst>
                                      </p:cBhvr>
                                      <p:tavLst>
                                        <p:tav tm="0">
                                          <p:val>
                                            <p:strVal val="#ppt_x"/>
                                          </p:val>
                                        </p:tav>
                                        <p:tav tm="100000">
                                          <p:val>
                                            <p:strVal val="#ppt_x"/>
                                          </p:val>
                                        </p:tav>
                                      </p:tavLst>
                                    </p:anim>
                                    <p:anim calcmode="lin" valueType="num">
                                      <p:cBhvr>
                                        <p:cTn id="52" dur="1000" fill="hold"/>
                                        <p:tgtEl>
                                          <p:spTgt spid="13"/>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9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120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1000"/>
                                        <p:tgtEl>
                                          <p:spTgt spid="15"/>
                                        </p:tgtEl>
                                      </p:cBhvr>
                                    </p:animEffect>
                                    <p:anim calcmode="lin" valueType="num">
                                      <p:cBhvr>
                                        <p:cTn id="61" dur="1000" fill="hold"/>
                                        <p:tgtEl>
                                          <p:spTgt spid="15"/>
                                        </p:tgtEl>
                                        <p:attrNameLst>
                                          <p:attrName>ppt_x</p:attrName>
                                        </p:attrNameLst>
                                      </p:cBhvr>
                                      <p:tavLst>
                                        <p:tav tm="0">
                                          <p:val>
                                            <p:strVal val="#ppt_x"/>
                                          </p:val>
                                        </p:tav>
                                        <p:tav tm="100000">
                                          <p:val>
                                            <p:strVal val="#ppt_x"/>
                                          </p:val>
                                        </p:tav>
                                      </p:tavLst>
                                    </p:anim>
                                    <p:anim calcmode="lin" valueType="num">
                                      <p:cBhvr>
                                        <p:cTn id="6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688055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
        <p:nvSpPr>
          <p:cNvPr id="34" name="Title 1">
            <a:extLst>
              <a:ext uri="{FF2B5EF4-FFF2-40B4-BE49-F238E27FC236}">
                <a16:creationId xmlns:a16="http://schemas.microsoft.com/office/drawing/2014/main" xmlns="" id="{950CE1AD-EEC5-44D6-BA18-0DA2469E9E5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5" name="组合 34">
            <a:extLst>
              <a:ext uri="{FF2B5EF4-FFF2-40B4-BE49-F238E27FC236}">
                <a16:creationId xmlns:a16="http://schemas.microsoft.com/office/drawing/2014/main" xmlns="" id="{56E4ADC3-23DA-4869-88A9-791060D6A427}"/>
              </a:ext>
            </a:extLst>
          </p:cNvPr>
          <p:cNvGrpSpPr/>
          <p:nvPr/>
        </p:nvGrpSpPr>
        <p:grpSpPr>
          <a:xfrm>
            <a:off x="179512" y="239963"/>
            <a:ext cx="610338" cy="425123"/>
            <a:chOff x="1311557" y="1084208"/>
            <a:chExt cx="363995" cy="250835"/>
          </a:xfrm>
          <a:solidFill>
            <a:schemeClr val="bg1"/>
          </a:solidFill>
        </p:grpSpPr>
        <p:sp>
          <p:nvSpPr>
            <p:cNvPr id="36" name="任意多边形: 形状 35">
              <a:extLst>
                <a:ext uri="{FF2B5EF4-FFF2-40B4-BE49-F238E27FC236}">
                  <a16:creationId xmlns:a16="http://schemas.microsoft.com/office/drawing/2014/main" xmlns="" id="{41E4B790-44EE-4F3E-8B2A-45BA92E4092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形状 36">
              <a:extLst>
                <a:ext uri="{FF2B5EF4-FFF2-40B4-BE49-F238E27FC236}">
                  <a16:creationId xmlns:a16="http://schemas.microsoft.com/office/drawing/2014/main" xmlns="" id="{1E76AC1A-7E82-4530-81DC-037F00826B93}"/>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transition="in" filter="fade">
                                      <p:cBhvr>
                                        <p:cTn id="39" dur="500"/>
                                        <p:tgtEl>
                                          <p:spTgt spid="3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Effect transition="in" filter="fade">
                                      <p:cBhvr>
                                        <p:cTn id="44" dur="500"/>
                                        <p:tgtEl>
                                          <p:spTgt spid="8"/>
                                        </p:tgtEl>
                                      </p:cBhvr>
                                    </p:animEffect>
                                  </p:childTnLst>
                                </p:cTn>
                              </p:par>
                            </p:childTnLst>
                          </p:cTn>
                        </p:par>
                        <p:par>
                          <p:cTn id="45" fill="hold">
                            <p:stCondLst>
                              <p:cond delay="500"/>
                            </p:stCondLst>
                            <p:childTnLst>
                              <p:par>
                                <p:cTn id="46" presetID="42" presetClass="entr" presetSubtype="0"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anim calcmode="lin" valueType="num">
                                      <p:cBhvr>
                                        <p:cTn id="49" dur="500" fill="hold"/>
                                        <p:tgtEl>
                                          <p:spTgt spid="21"/>
                                        </p:tgtEl>
                                        <p:attrNameLst>
                                          <p:attrName>ppt_x</p:attrName>
                                        </p:attrNameLst>
                                      </p:cBhvr>
                                      <p:tavLst>
                                        <p:tav tm="0">
                                          <p:val>
                                            <p:strVal val="#ppt_x"/>
                                          </p:val>
                                        </p:tav>
                                        <p:tav tm="100000">
                                          <p:val>
                                            <p:strVal val="#ppt_x"/>
                                          </p:val>
                                        </p:tav>
                                      </p:tavLst>
                                    </p:anim>
                                    <p:anim calcmode="lin" valueType="num">
                                      <p:cBhvr>
                                        <p:cTn id="50" dur="500" fill="hold"/>
                                        <p:tgtEl>
                                          <p:spTgt spid="21"/>
                                        </p:tgtEl>
                                        <p:attrNameLst>
                                          <p:attrName>ppt_y</p:attrName>
                                        </p:attrNameLst>
                                      </p:cBhvr>
                                      <p:tavLst>
                                        <p:tav tm="0">
                                          <p:val>
                                            <p:strVal val="#ppt_y+.1"/>
                                          </p:val>
                                        </p:tav>
                                        <p:tav tm="100000">
                                          <p:val>
                                            <p:strVal val="#ppt_y"/>
                                          </p:val>
                                        </p:tav>
                                      </p:tavLst>
                                    </p:anim>
                                  </p:childTnLst>
                                </p:cTn>
                              </p:par>
                              <p:par>
                                <p:cTn id="51" presetID="47" presetClass="entr" presetSubtype="0"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500"/>
                                        <p:tgtEl>
                                          <p:spTgt spid="24"/>
                                        </p:tgtEl>
                                      </p:cBhvr>
                                    </p:animEffect>
                                    <p:anim calcmode="lin" valueType="num">
                                      <p:cBhvr>
                                        <p:cTn id="54" dur="500" fill="hold"/>
                                        <p:tgtEl>
                                          <p:spTgt spid="24"/>
                                        </p:tgtEl>
                                        <p:attrNameLst>
                                          <p:attrName>ppt_x</p:attrName>
                                        </p:attrNameLst>
                                      </p:cBhvr>
                                      <p:tavLst>
                                        <p:tav tm="0">
                                          <p:val>
                                            <p:strVal val="#ppt_x"/>
                                          </p:val>
                                        </p:tav>
                                        <p:tav tm="100000">
                                          <p:val>
                                            <p:strVal val="#ppt_x"/>
                                          </p:val>
                                        </p:tav>
                                      </p:tavLst>
                                    </p:anim>
                                    <p:anim calcmode="lin" valueType="num">
                                      <p:cBhvr>
                                        <p:cTn id="55" dur="500" fill="hold"/>
                                        <p:tgtEl>
                                          <p:spTgt spid="24"/>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500"/>
                                        <p:tgtEl>
                                          <p:spTgt spid="27"/>
                                        </p:tgtEl>
                                      </p:cBhvr>
                                    </p:animEffect>
                                    <p:anim calcmode="lin" valueType="num">
                                      <p:cBhvr>
                                        <p:cTn id="59" dur="500" fill="hold"/>
                                        <p:tgtEl>
                                          <p:spTgt spid="27"/>
                                        </p:tgtEl>
                                        <p:attrNameLst>
                                          <p:attrName>ppt_x</p:attrName>
                                        </p:attrNameLst>
                                      </p:cBhvr>
                                      <p:tavLst>
                                        <p:tav tm="0">
                                          <p:val>
                                            <p:strVal val="#ppt_x"/>
                                          </p:val>
                                        </p:tav>
                                        <p:tav tm="100000">
                                          <p:val>
                                            <p:strVal val="#ppt_x"/>
                                          </p:val>
                                        </p:tav>
                                      </p:tavLst>
                                    </p:anim>
                                    <p:anim calcmode="lin" valueType="num">
                                      <p:cBhvr>
                                        <p:cTn id="60" dur="5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anim calcmode="lin" valueType="num">
                                      <p:cBhvr>
                                        <p:cTn id="64" dur="500" fill="hold"/>
                                        <p:tgtEl>
                                          <p:spTgt spid="30"/>
                                        </p:tgtEl>
                                        <p:attrNameLst>
                                          <p:attrName>ppt_x</p:attrName>
                                        </p:attrNameLst>
                                      </p:cBhvr>
                                      <p:tavLst>
                                        <p:tav tm="0">
                                          <p:val>
                                            <p:strVal val="#ppt_x"/>
                                          </p:val>
                                        </p:tav>
                                        <p:tav tm="100000">
                                          <p:val>
                                            <p:strVal val="#ppt_x"/>
                                          </p:val>
                                        </p:tav>
                                      </p:tavLst>
                                    </p:anim>
                                    <p:anim calcmode="lin" valueType="num">
                                      <p:cBhvr>
                                        <p:cTn id="65" dur="500" fill="hold"/>
                                        <p:tgtEl>
                                          <p:spTgt spid="30"/>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fade">
                                      <p:cBhvr>
                                        <p:cTn id="68" dur="500"/>
                                        <p:tgtEl>
                                          <p:spTgt spid="14"/>
                                        </p:tgtEl>
                                      </p:cBhvr>
                                    </p:animEffect>
                                    <p:anim calcmode="lin" valueType="num">
                                      <p:cBhvr>
                                        <p:cTn id="69" dur="500" fill="hold"/>
                                        <p:tgtEl>
                                          <p:spTgt spid="14"/>
                                        </p:tgtEl>
                                        <p:attrNameLst>
                                          <p:attrName>ppt_x</p:attrName>
                                        </p:attrNameLst>
                                      </p:cBhvr>
                                      <p:tavLst>
                                        <p:tav tm="0">
                                          <p:val>
                                            <p:strVal val="#ppt_x"/>
                                          </p:val>
                                        </p:tav>
                                        <p:tav tm="100000">
                                          <p:val>
                                            <p:strVal val="#ppt_x"/>
                                          </p:val>
                                        </p:tav>
                                      </p:tavLst>
                                    </p:anim>
                                    <p:anim calcmode="lin" valueType="num">
                                      <p:cBhvr>
                                        <p:cTn id="70" dur="500" fill="hold"/>
                                        <p:tgtEl>
                                          <p:spTgt spid="14"/>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500"/>
                                        <p:tgtEl>
                                          <p:spTgt spid="15"/>
                                        </p:tgtEl>
                                      </p:cBhvr>
                                    </p:animEffect>
                                    <p:anim calcmode="lin" valueType="num">
                                      <p:cBhvr>
                                        <p:cTn id="74" dur="500" fill="hold"/>
                                        <p:tgtEl>
                                          <p:spTgt spid="15"/>
                                        </p:tgtEl>
                                        <p:attrNameLst>
                                          <p:attrName>ppt_x</p:attrName>
                                        </p:attrNameLst>
                                      </p:cBhvr>
                                      <p:tavLst>
                                        <p:tav tm="0">
                                          <p:val>
                                            <p:strVal val="#ppt_x"/>
                                          </p:val>
                                        </p:tav>
                                        <p:tav tm="100000">
                                          <p:val>
                                            <p:strVal val="#ppt_x"/>
                                          </p:val>
                                        </p:tav>
                                      </p:tavLst>
                                    </p:anim>
                                    <p:anim calcmode="lin" valueType="num">
                                      <p:cBhvr>
                                        <p:cTn id="75" dur="500" fill="hold"/>
                                        <p:tgtEl>
                                          <p:spTgt spid="1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fade">
                                      <p:cBhvr>
                                        <p:cTn id="78" dur="500"/>
                                        <p:tgtEl>
                                          <p:spTgt spid="12"/>
                                        </p:tgtEl>
                                      </p:cBhvr>
                                    </p:animEffect>
                                    <p:anim calcmode="lin" valueType="num">
                                      <p:cBhvr>
                                        <p:cTn id="79" dur="500" fill="hold"/>
                                        <p:tgtEl>
                                          <p:spTgt spid="12"/>
                                        </p:tgtEl>
                                        <p:attrNameLst>
                                          <p:attrName>ppt_x</p:attrName>
                                        </p:attrNameLst>
                                      </p:cBhvr>
                                      <p:tavLst>
                                        <p:tav tm="0">
                                          <p:val>
                                            <p:strVal val="#ppt_x"/>
                                          </p:val>
                                        </p:tav>
                                        <p:tav tm="100000">
                                          <p:val>
                                            <p:strVal val="#ppt_x"/>
                                          </p:val>
                                        </p:tav>
                                      </p:tavLst>
                                    </p:anim>
                                    <p:anim calcmode="lin" valueType="num">
                                      <p:cBhvr>
                                        <p:cTn id="80" dur="500" fill="hold"/>
                                        <p:tgtEl>
                                          <p:spTgt spid="12"/>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500"/>
                                        <p:tgtEl>
                                          <p:spTgt spid="13"/>
                                        </p:tgtEl>
                                      </p:cBhvr>
                                    </p:animEffect>
                                    <p:anim calcmode="lin" valueType="num">
                                      <p:cBhvr>
                                        <p:cTn id="84" dur="500" fill="hold"/>
                                        <p:tgtEl>
                                          <p:spTgt spid="13"/>
                                        </p:tgtEl>
                                        <p:attrNameLst>
                                          <p:attrName>ppt_x</p:attrName>
                                        </p:attrNameLst>
                                      </p:cBhvr>
                                      <p:tavLst>
                                        <p:tav tm="0">
                                          <p:val>
                                            <p:strVal val="#ppt_x"/>
                                          </p:val>
                                        </p:tav>
                                        <p:tav tm="100000">
                                          <p:val>
                                            <p:strVal val="#ppt_x"/>
                                          </p:val>
                                        </p:tav>
                                      </p:tavLst>
                                    </p:anim>
                                    <p:anim calcmode="lin" valueType="num">
                                      <p:cBhvr>
                                        <p:cTn id="85"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5703117" y="2210189"/>
            <a:ext cx="3662363" cy="1750219"/>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9" name="Title 1">
            <a:extLst>
              <a:ext uri="{FF2B5EF4-FFF2-40B4-BE49-F238E27FC236}">
                <a16:creationId xmlns:a16="http://schemas.microsoft.com/office/drawing/2014/main" xmlns="" id="{FBA0BE74-2E47-4A60-82FB-BF4EF76AA5C7}"/>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0" name="组合 59">
            <a:extLst>
              <a:ext uri="{FF2B5EF4-FFF2-40B4-BE49-F238E27FC236}">
                <a16:creationId xmlns:a16="http://schemas.microsoft.com/office/drawing/2014/main" xmlns="" id="{EFCC4BE2-3A02-40DE-A366-E648C120547F}"/>
              </a:ext>
            </a:extLst>
          </p:cNvPr>
          <p:cNvGrpSpPr/>
          <p:nvPr/>
        </p:nvGrpSpPr>
        <p:grpSpPr>
          <a:xfrm>
            <a:off x="179512" y="239963"/>
            <a:ext cx="610338" cy="425123"/>
            <a:chOff x="1311557" y="1084208"/>
            <a:chExt cx="363995" cy="250835"/>
          </a:xfrm>
          <a:solidFill>
            <a:schemeClr val="bg1"/>
          </a:solidFill>
        </p:grpSpPr>
        <p:sp>
          <p:nvSpPr>
            <p:cNvPr id="61" name="任意多边形: 形状 60">
              <a:extLst>
                <a:ext uri="{FF2B5EF4-FFF2-40B4-BE49-F238E27FC236}">
                  <a16:creationId xmlns:a16="http://schemas.microsoft.com/office/drawing/2014/main" xmlns="" id="{D755B85C-DCBE-4523-A648-A134726CAD5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形状 61">
              <a:extLst>
                <a:ext uri="{FF2B5EF4-FFF2-40B4-BE49-F238E27FC236}">
                  <a16:creationId xmlns:a16="http://schemas.microsoft.com/office/drawing/2014/main" xmlns="" id="{B74EEB5B-BE76-49C1-8BF9-C5B1C502352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0-#ppt_w/2"/>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p:cBhvr>
                                        <p:cTn id="12" dur="500"/>
                                        <p:tgtEl>
                                          <p:spTgt spid="7"/>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49"/>
                                        </p:tgtEl>
                                        <p:attrNameLst>
                                          <p:attrName>style.visibility</p:attrName>
                                        </p:attrNameLst>
                                      </p:cBhvr>
                                      <p:to>
                                        <p:strVal val="visible"/>
                                      </p:to>
                                    </p:set>
                                    <p:animEffect>
                                      <p:cBhvr>
                                        <p:cTn id="15" dur="500"/>
                                        <p:tgtEl>
                                          <p:spTgt spid="49"/>
                                        </p:tgtEl>
                                      </p:cBhvr>
                                    </p:animEffect>
                                  </p:childTnLst>
                                </p:cTn>
                              </p:par>
                              <p:par>
                                <p:cTn id="16" presetID="22" presetClass="entr" presetSubtype="2" fill="hold" grpId="0" nodeType="withEffect">
                                  <p:stCondLst>
                                    <p:cond delay="250"/>
                                  </p:stCondLst>
                                  <p:childTnLst>
                                    <p:set>
                                      <p:cBhvr>
                                        <p:cTn id="17" dur="1" fill="hold">
                                          <p:stCondLst>
                                            <p:cond delay="0"/>
                                          </p:stCondLst>
                                        </p:cTn>
                                        <p:tgtEl>
                                          <p:spTgt spid="50"/>
                                        </p:tgtEl>
                                        <p:attrNameLst>
                                          <p:attrName>style.visibility</p:attrName>
                                        </p:attrNameLst>
                                      </p:cBhvr>
                                      <p:to>
                                        <p:strVal val="visible"/>
                                      </p:to>
                                    </p:set>
                                    <p:animEffect>
                                      <p:cBhvr>
                                        <p:cTn id="18" dur="500"/>
                                        <p:tgtEl>
                                          <p:spTgt spid="50"/>
                                        </p:tgtEl>
                                      </p:cBhvr>
                                    </p:animEffect>
                                  </p:childTnLst>
                                </p:cTn>
                              </p:par>
                            </p:childTnLst>
                          </p:cTn>
                        </p:par>
                        <p:par>
                          <p:cTn id="19" fill="hold">
                            <p:stCondLst>
                              <p:cond delay="1250"/>
                            </p:stCondLst>
                            <p:childTnLst>
                              <p:par>
                                <p:cTn id="20" presetID="21" presetClass="entr" presetSubtype="1" fill="hold" grpId="0" nodeType="afterEffect" nodePh="1">
                                  <p:stCondLst>
                                    <p:cond delay="0"/>
                                  </p:stCondLst>
                                  <p:endCondLst>
                                    <p:cond evt="begin" delay="0">
                                      <p:tn val="20"/>
                                    </p:cond>
                                  </p:endCondLst>
                                  <p:childTnLst>
                                    <p:set>
                                      <p:cBhvr>
                                        <p:cTn id="21" dur="1" fill="hold">
                                          <p:stCondLst>
                                            <p:cond delay="0"/>
                                          </p:stCondLst>
                                        </p:cTn>
                                        <p:tgtEl>
                                          <p:spTgt spid="8"/>
                                        </p:tgtEl>
                                        <p:attrNameLst>
                                          <p:attrName>style.visibility</p:attrName>
                                        </p:attrNameLst>
                                      </p:cBhvr>
                                      <p:to>
                                        <p:strVal val="visible"/>
                                      </p:to>
                                    </p:set>
                                    <p:animEffect>
                                      <p:cBhvr>
                                        <p:cTn id="22" dur="400"/>
                                        <p:tgtEl>
                                          <p:spTgt spid="8"/>
                                        </p:tgtEl>
                                      </p:cBhvr>
                                    </p:animEffect>
                                  </p:childTnLst>
                                </p:cTn>
                              </p:par>
                            </p:childTnLst>
                          </p:cTn>
                        </p:par>
                        <p:par>
                          <p:cTn id="23" fill="hold">
                            <p:stCondLst>
                              <p:cond delay="16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9"/>
                                        </p:tgtEl>
                                        <p:attrNameLst>
                                          <p:attrName>style.visibility</p:attrName>
                                        </p:attrNameLst>
                                      </p:cBhvr>
                                      <p:to>
                                        <p:strVal val="visible"/>
                                      </p:to>
                                    </p:set>
                                    <p:animEffect>
                                      <p:cBhvr>
                                        <p:cTn id="26" dur="400"/>
                                        <p:tgtEl>
                                          <p:spTgt spid="9"/>
                                        </p:tgtEl>
                                      </p:cBhvr>
                                    </p:animEffect>
                                  </p:childTnLst>
                                </p:cTn>
                              </p:par>
                            </p:childTnLst>
                          </p:cTn>
                        </p:par>
                        <p:par>
                          <p:cTn id="27" fill="hold">
                            <p:stCondLst>
                              <p:cond delay="20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10"/>
                                        </p:tgtEl>
                                        <p:attrNameLst>
                                          <p:attrName>style.visibility</p:attrName>
                                        </p:attrNameLst>
                                      </p:cBhvr>
                                      <p:to>
                                        <p:strVal val="visible"/>
                                      </p:to>
                                    </p:set>
                                    <p:animEffect>
                                      <p:cBhvr>
                                        <p:cTn id="30" dur="400"/>
                                        <p:tgtEl>
                                          <p:spTgt spid="10"/>
                                        </p:tgtEl>
                                      </p:cBhvr>
                                    </p:animEffect>
                                  </p:childTnLst>
                                </p:cTn>
                              </p:par>
                            </p:childTnLst>
                          </p:cTn>
                        </p:par>
                        <p:par>
                          <p:cTn id="31" fill="hold">
                            <p:stCondLst>
                              <p:cond delay="24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1"/>
                                        </p:tgtEl>
                                        <p:attrNameLst>
                                          <p:attrName>style.visibility</p:attrName>
                                        </p:attrNameLst>
                                      </p:cBhvr>
                                      <p:to>
                                        <p:strVal val="visible"/>
                                      </p:to>
                                    </p:set>
                                    <p:animEffect>
                                      <p:cBhvr>
                                        <p:cTn id="34" dur="400"/>
                                        <p:tgtEl>
                                          <p:spTgt spid="11"/>
                                        </p:tgtEl>
                                      </p:cBhvr>
                                    </p:animEffect>
                                  </p:childTnLst>
                                </p:cTn>
                              </p:par>
                            </p:childTnLst>
                          </p:cTn>
                        </p:par>
                        <p:par>
                          <p:cTn id="35" fill="hold">
                            <p:stCondLst>
                              <p:cond delay="2850"/>
                            </p:stCondLst>
                            <p:childTnLst>
                              <p:par>
                                <p:cTn id="36" presetID="10"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p:cBhvr>
                                        <p:cTn id="38" dur="250"/>
                                        <p:tgtEl>
                                          <p:spTgt spid="12"/>
                                        </p:tgtEl>
                                      </p:cBhvr>
                                    </p:animEffect>
                                  </p:childTnLst>
                                </p:cTn>
                              </p:par>
                              <p:par>
                                <p:cTn id="39" presetID="10" presetClass="entr" presetSubtype="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p:cBhvr>
                                        <p:cTn id="41" dur="250"/>
                                        <p:tgtEl>
                                          <p:spTgt spid="15"/>
                                        </p:tgtEl>
                                      </p:cBhvr>
                                    </p:animEffect>
                                  </p:childTnLst>
                                </p:cTn>
                              </p:par>
                              <p:par>
                                <p:cTn id="42" presetID="10" presetClass="entr" presetSubtype="0" fill="hold" nodeType="withEffect">
                                  <p:stCondLst>
                                    <p:cond delay="0"/>
                                  </p:stCondLst>
                                  <p:childTnLst>
                                    <p:set>
                                      <p:cBhvr>
                                        <p:cTn id="43" dur="1" fill="hold">
                                          <p:stCondLst>
                                            <p:cond delay="0"/>
                                          </p:stCondLst>
                                        </p:cTn>
                                        <p:tgtEl>
                                          <p:spTgt spid="46"/>
                                        </p:tgtEl>
                                        <p:attrNameLst>
                                          <p:attrName>style.visibility</p:attrName>
                                        </p:attrNameLst>
                                      </p:cBhvr>
                                      <p:to>
                                        <p:strVal val="visible"/>
                                      </p:to>
                                    </p:set>
                                    <p:animEffect>
                                      <p:cBhvr>
                                        <p:cTn id="44" dur="250"/>
                                        <p:tgtEl>
                                          <p:spTgt spid="46"/>
                                        </p:tgtEl>
                                      </p:cBhvr>
                                    </p:animEffect>
                                  </p:childTnLst>
                                </p:cTn>
                              </p:par>
                              <p:par>
                                <p:cTn id="45" presetID="10" presetClass="entr" presetSubtype="0" fill="hold"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p:cBhvr>
                                        <p:cTn id="47" dur="250"/>
                                        <p:tgtEl>
                                          <p:spTgt spid="27"/>
                                        </p:tgtEl>
                                      </p:cBhvr>
                                    </p:animEffect>
                                  </p:childTnLst>
                                </p:cTn>
                              </p:par>
                            </p:childTnLst>
                          </p:cTn>
                        </p:par>
                        <p:par>
                          <p:cTn id="48" fill="hold">
                            <p:stCondLst>
                              <p:cond delay="3100"/>
                            </p:stCondLst>
                            <p:childTnLst>
                              <p:par>
                                <p:cTn id="49" presetID="2" presetClass="entr" presetSubtype="4" fill="hold" grpId="0" nodeType="after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 calcmode="lin" valueType="num">
                                      <p:cBhvr additive="base">
                                        <p:cTn id="59" dur="500" fill="hold"/>
                                        <p:tgtEl>
                                          <p:spTgt spid="53"/>
                                        </p:tgtEl>
                                        <p:attrNameLst>
                                          <p:attrName>ppt_x</p:attrName>
                                        </p:attrNameLst>
                                      </p:cBhvr>
                                      <p:tavLst>
                                        <p:tav tm="0">
                                          <p:val>
                                            <p:strVal val="#ppt_x"/>
                                          </p:val>
                                        </p:tav>
                                        <p:tav tm="100000">
                                          <p:val>
                                            <p:strVal val="#ppt_x"/>
                                          </p:val>
                                        </p:tav>
                                      </p:tavLst>
                                    </p:anim>
                                    <p:anim calcmode="lin" valueType="num">
                                      <p:cBhvr additive="base">
                                        <p:cTn id="60" dur="500" fill="hold"/>
                                        <p:tgtEl>
                                          <p:spTgt spid="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ppt_x"/>
                                          </p:val>
                                        </p:tav>
                                        <p:tav tm="100000">
                                          <p:val>
                                            <p:strVal val="#ppt_x"/>
                                          </p:val>
                                        </p:tav>
                                      </p:tavLst>
                                    </p:anim>
                                    <p:anim calcmode="lin" valueType="num">
                                      <p:cBhvr additive="base">
                                        <p:cTn id="64" dur="500" fill="hold"/>
                                        <p:tgtEl>
                                          <p:spTgt spid="54"/>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55"/>
                                        </p:tgtEl>
                                        <p:attrNameLst>
                                          <p:attrName>style.visibility</p:attrName>
                                        </p:attrNameLst>
                                      </p:cBhvr>
                                      <p:to>
                                        <p:strVal val="visible"/>
                                      </p:to>
                                    </p:set>
                                    <p:anim calcmode="lin" valueType="num">
                                      <p:cBhvr additive="base">
                                        <p:cTn id="67" dur="500" fill="hold"/>
                                        <p:tgtEl>
                                          <p:spTgt spid="55"/>
                                        </p:tgtEl>
                                        <p:attrNameLst>
                                          <p:attrName>ppt_x</p:attrName>
                                        </p:attrNameLst>
                                      </p:cBhvr>
                                      <p:tavLst>
                                        <p:tav tm="0">
                                          <p:val>
                                            <p:strVal val="#ppt_x"/>
                                          </p:val>
                                        </p:tav>
                                        <p:tav tm="100000">
                                          <p:val>
                                            <p:strVal val="#ppt_x"/>
                                          </p:val>
                                        </p:tav>
                                      </p:tavLst>
                                    </p:anim>
                                    <p:anim calcmode="lin" valueType="num">
                                      <p:cBhvr additive="base">
                                        <p:cTn id="68" dur="500" fill="hold"/>
                                        <p:tgtEl>
                                          <p:spTgt spid="5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56"/>
                                        </p:tgtEl>
                                        <p:attrNameLst>
                                          <p:attrName>style.visibility</p:attrName>
                                        </p:attrNameLst>
                                      </p:cBhvr>
                                      <p:to>
                                        <p:strVal val="visible"/>
                                      </p:to>
                                    </p:set>
                                    <p:anim calcmode="lin" valueType="num">
                                      <p:cBhvr additive="base">
                                        <p:cTn id="71" dur="500" fill="hold"/>
                                        <p:tgtEl>
                                          <p:spTgt spid="56"/>
                                        </p:tgtEl>
                                        <p:attrNameLst>
                                          <p:attrName>ppt_x</p:attrName>
                                        </p:attrNameLst>
                                      </p:cBhvr>
                                      <p:tavLst>
                                        <p:tav tm="0">
                                          <p:val>
                                            <p:strVal val="#ppt_x"/>
                                          </p:val>
                                        </p:tav>
                                        <p:tav tm="100000">
                                          <p:val>
                                            <p:strVal val="#ppt_x"/>
                                          </p:val>
                                        </p:tav>
                                      </p:tavLst>
                                    </p:anim>
                                    <p:anim calcmode="lin" valueType="num">
                                      <p:cBhvr additive="base">
                                        <p:cTn id="72" dur="500" fill="hold"/>
                                        <p:tgtEl>
                                          <p:spTgt spid="5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cBhvr additive="base">
                                        <p:cTn id="75" dur="500" fill="hold"/>
                                        <p:tgtEl>
                                          <p:spTgt spid="57"/>
                                        </p:tgtEl>
                                        <p:attrNameLst>
                                          <p:attrName>ppt_x</p:attrName>
                                        </p:attrNameLst>
                                      </p:cBhvr>
                                      <p:tavLst>
                                        <p:tav tm="0">
                                          <p:val>
                                            <p:strVal val="#ppt_x"/>
                                          </p:val>
                                        </p:tav>
                                        <p:tav tm="100000">
                                          <p:val>
                                            <p:strVal val="#ppt_x"/>
                                          </p:val>
                                        </p:tav>
                                      </p:tavLst>
                                    </p:anim>
                                    <p:anim calcmode="lin" valueType="num">
                                      <p:cBhvr additive="base">
                                        <p:cTn id="76" dur="500" fill="hold"/>
                                        <p:tgtEl>
                                          <p:spTgt spid="5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58"/>
                                        </p:tgtEl>
                                        <p:attrNameLst>
                                          <p:attrName>style.visibility</p:attrName>
                                        </p:attrNameLst>
                                      </p:cBhvr>
                                      <p:to>
                                        <p:strVal val="visible"/>
                                      </p:to>
                                    </p:set>
                                    <p:anim calcmode="lin" valueType="num">
                                      <p:cBhvr additive="base">
                                        <p:cTn id="79" dur="500" fill="hold"/>
                                        <p:tgtEl>
                                          <p:spTgt spid="58"/>
                                        </p:tgtEl>
                                        <p:attrNameLst>
                                          <p:attrName>ppt_x</p:attrName>
                                        </p:attrNameLst>
                                      </p:cBhvr>
                                      <p:tavLst>
                                        <p:tav tm="0">
                                          <p:val>
                                            <p:strVal val="#ppt_x"/>
                                          </p:val>
                                        </p:tav>
                                        <p:tav tm="100000">
                                          <p:val>
                                            <p:strVal val="#ppt_x"/>
                                          </p:val>
                                        </p:tav>
                                      </p:tavLst>
                                    </p:anim>
                                    <p:anim calcmode="lin" valueType="num">
                                      <p:cBhvr additive="base">
                                        <p:cTn id="8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
        <p:nvSpPr>
          <p:cNvPr id="19" name="Title 1">
            <a:extLst>
              <a:ext uri="{FF2B5EF4-FFF2-40B4-BE49-F238E27FC236}">
                <a16:creationId xmlns:a16="http://schemas.microsoft.com/office/drawing/2014/main" xmlns="" id="{3B6D62D8-234B-4897-A33B-57B9E63E194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FABEDEF2-FEAD-4CE2-96C3-B878483B218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012B6C47-C9AD-4528-BEF8-5A403D35D21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9553A640-CC9A-4597-BD45-C8FEBA49118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290">
                                          <p:stCondLst>
                                            <p:cond delay="0"/>
                                          </p:stCondLst>
                                        </p:cTn>
                                        <p:tgtEl>
                                          <p:spTgt spid="6"/>
                                        </p:tgtEl>
                                      </p:cBhvr>
                                    </p:animEffect>
                                    <p:anim calcmode="lin" valueType="num">
                                      <p:cBhvr>
                                        <p:cTn id="8"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3" dur="13">
                                          <p:stCondLst>
                                            <p:cond delay="325"/>
                                          </p:stCondLst>
                                        </p:cTn>
                                        <p:tgtEl>
                                          <p:spTgt spid="6"/>
                                        </p:tgtEl>
                                      </p:cBhvr>
                                      <p:to x="100000" y="60000"/>
                                    </p:animScale>
                                    <p:animScale>
                                      <p:cBhvr>
                                        <p:cTn id="14" dur="83" decel="50000">
                                          <p:stCondLst>
                                            <p:cond delay="338"/>
                                          </p:stCondLst>
                                        </p:cTn>
                                        <p:tgtEl>
                                          <p:spTgt spid="6"/>
                                        </p:tgtEl>
                                      </p:cBhvr>
                                      <p:to x="100000" y="100000"/>
                                    </p:animScale>
                                    <p:animScale>
                                      <p:cBhvr>
                                        <p:cTn id="15" dur="13">
                                          <p:stCondLst>
                                            <p:cond delay="656"/>
                                          </p:stCondLst>
                                        </p:cTn>
                                        <p:tgtEl>
                                          <p:spTgt spid="6"/>
                                        </p:tgtEl>
                                      </p:cBhvr>
                                      <p:to x="100000" y="80000"/>
                                    </p:animScale>
                                    <p:animScale>
                                      <p:cBhvr>
                                        <p:cTn id="16" dur="83" decel="50000">
                                          <p:stCondLst>
                                            <p:cond delay="669"/>
                                          </p:stCondLst>
                                        </p:cTn>
                                        <p:tgtEl>
                                          <p:spTgt spid="6"/>
                                        </p:tgtEl>
                                      </p:cBhvr>
                                      <p:to x="100000" y="100000"/>
                                    </p:animScale>
                                    <p:animScale>
                                      <p:cBhvr>
                                        <p:cTn id="17" dur="13">
                                          <p:stCondLst>
                                            <p:cond delay="821"/>
                                          </p:stCondLst>
                                        </p:cTn>
                                        <p:tgtEl>
                                          <p:spTgt spid="6"/>
                                        </p:tgtEl>
                                      </p:cBhvr>
                                      <p:to x="100000" y="90000"/>
                                    </p:animScale>
                                    <p:animScale>
                                      <p:cBhvr>
                                        <p:cTn id="18" dur="83" decel="50000">
                                          <p:stCondLst>
                                            <p:cond delay="834"/>
                                          </p:stCondLst>
                                        </p:cTn>
                                        <p:tgtEl>
                                          <p:spTgt spid="6"/>
                                        </p:tgtEl>
                                      </p:cBhvr>
                                      <p:to x="100000" y="100000"/>
                                    </p:animScale>
                                    <p:animScale>
                                      <p:cBhvr>
                                        <p:cTn id="19" dur="13">
                                          <p:stCondLst>
                                            <p:cond delay="904"/>
                                          </p:stCondLst>
                                        </p:cTn>
                                        <p:tgtEl>
                                          <p:spTgt spid="6"/>
                                        </p:tgtEl>
                                      </p:cBhvr>
                                      <p:to x="100000" y="95000"/>
                                    </p:animScale>
                                    <p:animScale>
                                      <p:cBhvr>
                                        <p:cTn id="20" dur="83" decel="50000">
                                          <p:stCondLst>
                                            <p:cond delay="917"/>
                                          </p:stCondLst>
                                        </p:cTn>
                                        <p:tgtEl>
                                          <p:spTgt spid="6"/>
                                        </p:tgtEl>
                                      </p:cBhvr>
                                      <p:to x="100000" y="100000"/>
                                    </p:animScale>
                                  </p:childTnLst>
                                </p:cTn>
                              </p:par>
                              <p:par>
                                <p:cTn id="21" presetID="26" presetClass="entr" presetSubtype="0" fill="hold" grpId="0" nodeType="withEffect">
                                  <p:stCondLst>
                                    <p:cond delay="20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290">
                                          <p:stCondLst>
                                            <p:cond delay="0"/>
                                          </p:stCondLst>
                                        </p:cTn>
                                        <p:tgtEl>
                                          <p:spTgt spid="7"/>
                                        </p:tgtEl>
                                      </p:cBhvr>
                                    </p:animEffect>
                                    <p:anim calcmode="lin" valueType="num">
                                      <p:cBhvr>
                                        <p:cTn id="24"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29" dur="13">
                                          <p:stCondLst>
                                            <p:cond delay="325"/>
                                          </p:stCondLst>
                                        </p:cTn>
                                        <p:tgtEl>
                                          <p:spTgt spid="7"/>
                                        </p:tgtEl>
                                      </p:cBhvr>
                                      <p:to x="100000" y="60000"/>
                                    </p:animScale>
                                    <p:animScale>
                                      <p:cBhvr>
                                        <p:cTn id="30" dur="83" decel="50000">
                                          <p:stCondLst>
                                            <p:cond delay="338"/>
                                          </p:stCondLst>
                                        </p:cTn>
                                        <p:tgtEl>
                                          <p:spTgt spid="7"/>
                                        </p:tgtEl>
                                      </p:cBhvr>
                                      <p:to x="100000" y="100000"/>
                                    </p:animScale>
                                    <p:animScale>
                                      <p:cBhvr>
                                        <p:cTn id="31" dur="13">
                                          <p:stCondLst>
                                            <p:cond delay="656"/>
                                          </p:stCondLst>
                                        </p:cTn>
                                        <p:tgtEl>
                                          <p:spTgt spid="7"/>
                                        </p:tgtEl>
                                      </p:cBhvr>
                                      <p:to x="100000" y="80000"/>
                                    </p:animScale>
                                    <p:animScale>
                                      <p:cBhvr>
                                        <p:cTn id="32" dur="83" decel="50000">
                                          <p:stCondLst>
                                            <p:cond delay="669"/>
                                          </p:stCondLst>
                                        </p:cTn>
                                        <p:tgtEl>
                                          <p:spTgt spid="7"/>
                                        </p:tgtEl>
                                      </p:cBhvr>
                                      <p:to x="100000" y="100000"/>
                                    </p:animScale>
                                    <p:animScale>
                                      <p:cBhvr>
                                        <p:cTn id="33" dur="13">
                                          <p:stCondLst>
                                            <p:cond delay="821"/>
                                          </p:stCondLst>
                                        </p:cTn>
                                        <p:tgtEl>
                                          <p:spTgt spid="7"/>
                                        </p:tgtEl>
                                      </p:cBhvr>
                                      <p:to x="100000" y="90000"/>
                                    </p:animScale>
                                    <p:animScale>
                                      <p:cBhvr>
                                        <p:cTn id="34" dur="83" decel="50000">
                                          <p:stCondLst>
                                            <p:cond delay="834"/>
                                          </p:stCondLst>
                                        </p:cTn>
                                        <p:tgtEl>
                                          <p:spTgt spid="7"/>
                                        </p:tgtEl>
                                      </p:cBhvr>
                                      <p:to x="100000" y="100000"/>
                                    </p:animScale>
                                    <p:animScale>
                                      <p:cBhvr>
                                        <p:cTn id="35" dur="13">
                                          <p:stCondLst>
                                            <p:cond delay="904"/>
                                          </p:stCondLst>
                                        </p:cTn>
                                        <p:tgtEl>
                                          <p:spTgt spid="7"/>
                                        </p:tgtEl>
                                      </p:cBhvr>
                                      <p:to x="100000" y="95000"/>
                                    </p:animScale>
                                    <p:animScale>
                                      <p:cBhvr>
                                        <p:cTn id="36" dur="83" decel="50000">
                                          <p:stCondLst>
                                            <p:cond delay="917"/>
                                          </p:stCondLst>
                                        </p:cTn>
                                        <p:tgtEl>
                                          <p:spTgt spid="7"/>
                                        </p:tgtEl>
                                      </p:cBhvr>
                                      <p:to x="100000" y="100000"/>
                                    </p:animScale>
                                  </p:childTnLst>
                                </p:cTn>
                              </p:par>
                              <p:par>
                                <p:cTn id="37" presetID="26" presetClass="entr" presetSubtype="0"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290">
                                          <p:stCondLst>
                                            <p:cond delay="0"/>
                                          </p:stCondLst>
                                        </p:cTn>
                                        <p:tgtEl>
                                          <p:spTgt spid="8"/>
                                        </p:tgtEl>
                                      </p:cBhvr>
                                    </p:animEffect>
                                    <p:anim calcmode="lin" valueType="num">
                                      <p:cBhvr>
                                        <p:cTn id="40"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5" dur="13">
                                          <p:stCondLst>
                                            <p:cond delay="325"/>
                                          </p:stCondLst>
                                        </p:cTn>
                                        <p:tgtEl>
                                          <p:spTgt spid="8"/>
                                        </p:tgtEl>
                                      </p:cBhvr>
                                      <p:to x="100000" y="60000"/>
                                    </p:animScale>
                                    <p:animScale>
                                      <p:cBhvr>
                                        <p:cTn id="46" dur="83" decel="50000">
                                          <p:stCondLst>
                                            <p:cond delay="338"/>
                                          </p:stCondLst>
                                        </p:cTn>
                                        <p:tgtEl>
                                          <p:spTgt spid="8"/>
                                        </p:tgtEl>
                                      </p:cBhvr>
                                      <p:to x="100000" y="100000"/>
                                    </p:animScale>
                                    <p:animScale>
                                      <p:cBhvr>
                                        <p:cTn id="47" dur="13">
                                          <p:stCondLst>
                                            <p:cond delay="656"/>
                                          </p:stCondLst>
                                        </p:cTn>
                                        <p:tgtEl>
                                          <p:spTgt spid="8"/>
                                        </p:tgtEl>
                                      </p:cBhvr>
                                      <p:to x="100000" y="80000"/>
                                    </p:animScale>
                                    <p:animScale>
                                      <p:cBhvr>
                                        <p:cTn id="48" dur="83" decel="50000">
                                          <p:stCondLst>
                                            <p:cond delay="669"/>
                                          </p:stCondLst>
                                        </p:cTn>
                                        <p:tgtEl>
                                          <p:spTgt spid="8"/>
                                        </p:tgtEl>
                                      </p:cBhvr>
                                      <p:to x="100000" y="100000"/>
                                    </p:animScale>
                                    <p:animScale>
                                      <p:cBhvr>
                                        <p:cTn id="49" dur="13">
                                          <p:stCondLst>
                                            <p:cond delay="821"/>
                                          </p:stCondLst>
                                        </p:cTn>
                                        <p:tgtEl>
                                          <p:spTgt spid="8"/>
                                        </p:tgtEl>
                                      </p:cBhvr>
                                      <p:to x="100000" y="90000"/>
                                    </p:animScale>
                                    <p:animScale>
                                      <p:cBhvr>
                                        <p:cTn id="50" dur="83" decel="50000">
                                          <p:stCondLst>
                                            <p:cond delay="834"/>
                                          </p:stCondLst>
                                        </p:cTn>
                                        <p:tgtEl>
                                          <p:spTgt spid="8"/>
                                        </p:tgtEl>
                                      </p:cBhvr>
                                      <p:to x="100000" y="100000"/>
                                    </p:animScale>
                                    <p:animScale>
                                      <p:cBhvr>
                                        <p:cTn id="51" dur="13">
                                          <p:stCondLst>
                                            <p:cond delay="904"/>
                                          </p:stCondLst>
                                        </p:cTn>
                                        <p:tgtEl>
                                          <p:spTgt spid="8"/>
                                        </p:tgtEl>
                                      </p:cBhvr>
                                      <p:to x="100000" y="95000"/>
                                    </p:animScale>
                                    <p:animScale>
                                      <p:cBhvr>
                                        <p:cTn id="52" dur="83" decel="50000">
                                          <p:stCondLst>
                                            <p:cond delay="917"/>
                                          </p:stCondLst>
                                        </p:cTn>
                                        <p:tgtEl>
                                          <p:spTgt spid="8"/>
                                        </p:tgtEl>
                                      </p:cBhvr>
                                      <p:to x="100000" y="100000"/>
                                    </p:animScale>
                                  </p:childTnLst>
                                </p:cTn>
                              </p:par>
                              <p:par>
                                <p:cTn id="53" presetID="26" presetClass="entr" presetSubtype="0" fill="hold" grpId="0" nodeType="withEffect">
                                  <p:stCondLst>
                                    <p:cond delay="600"/>
                                  </p:stCondLst>
                                  <p:childTnLst>
                                    <p:set>
                                      <p:cBhvr>
                                        <p:cTn id="54" dur="1" fill="hold">
                                          <p:stCondLst>
                                            <p:cond delay="0"/>
                                          </p:stCondLst>
                                        </p:cTn>
                                        <p:tgtEl>
                                          <p:spTgt spid="9"/>
                                        </p:tgtEl>
                                        <p:attrNameLst>
                                          <p:attrName>style.visibility</p:attrName>
                                        </p:attrNameLst>
                                      </p:cBhvr>
                                      <p:to>
                                        <p:strVal val="visible"/>
                                      </p:to>
                                    </p:set>
                                    <p:animEffect transition="in" filter="wipe(down)">
                                      <p:cBhvr>
                                        <p:cTn id="55" dur="290">
                                          <p:stCondLst>
                                            <p:cond delay="0"/>
                                          </p:stCondLst>
                                        </p:cTn>
                                        <p:tgtEl>
                                          <p:spTgt spid="9"/>
                                        </p:tgtEl>
                                      </p:cBhvr>
                                    </p:animEffect>
                                    <p:anim calcmode="lin" valueType="num">
                                      <p:cBhvr>
                                        <p:cTn id="56"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1" dur="13">
                                          <p:stCondLst>
                                            <p:cond delay="325"/>
                                          </p:stCondLst>
                                        </p:cTn>
                                        <p:tgtEl>
                                          <p:spTgt spid="9"/>
                                        </p:tgtEl>
                                      </p:cBhvr>
                                      <p:to x="100000" y="60000"/>
                                    </p:animScale>
                                    <p:animScale>
                                      <p:cBhvr>
                                        <p:cTn id="62" dur="83" decel="50000">
                                          <p:stCondLst>
                                            <p:cond delay="338"/>
                                          </p:stCondLst>
                                        </p:cTn>
                                        <p:tgtEl>
                                          <p:spTgt spid="9"/>
                                        </p:tgtEl>
                                      </p:cBhvr>
                                      <p:to x="100000" y="100000"/>
                                    </p:animScale>
                                    <p:animScale>
                                      <p:cBhvr>
                                        <p:cTn id="63" dur="13">
                                          <p:stCondLst>
                                            <p:cond delay="656"/>
                                          </p:stCondLst>
                                        </p:cTn>
                                        <p:tgtEl>
                                          <p:spTgt spid="9"/>
                                        </p:tgtEl>
                                      </p:cBhvr>
                                      <p:to x="100000" y="80000"/>
                                    </p:animScale>
                                    <p:animScale>
                                      <p:cBhvr>
                                        <p:cTn id="64" dur="83" decel="50000">
                                          <p:stCondLst>
                                            <p:cond delay="669"/>
                                          </p:stCondLst>
                                        </p:cTn>
                                        <p:tgtEl>
                                          <p:spTgt spid="9"/>
                                        </p:tgtEl>
                                      </p:cBhvr>
                                      <p:to x="100000" y="100000"/>
                                    </p:animScale>
                                    <p:animScale>
                                      <p:cBhvr>
                                        <p:cTn id="65" dur="13">
                                          <p:stCondLst>
                                            <p:cond delay="821"/>
                                          </p:stCondLst>
                                        </p:cTn>
                                        <p:tgtEl>
                                          <p:spTgt spid="9"/>
                                        </p:tgtEl>
                                      </p:cBhvr>
                                      <p:to x="100000" y="90000"/>
                                    </p:animScale>
                                    <p:animScale>
                                      <p:cBhvr>
                                        <p:cTn id="66" dur="83" decel="50000">
                                          <p:stCondLst>
                                            <p:cond delay="834"/>
                                          </p:stCondLst>
                                        </p:cTn>
                                        <p:tgtEl>
                                          <p:spTgt spid="9"/>
                                        </p:tgtEl>
                                      </p:cBhvr>
                                      <p:to x="100000" y="100000"/>
                                    </p:animScale>
                                    <p:animScale>
                                      <p:cBhvr>
                                        <p:cTn id="67" dur="13">
                                          <p:stCondLst>
                                            <p:cond delay="904"/>
                                          </p:stCondLst>
                                        </p:cTn>
                                        <p:tgtEl>
                                          <p:spTgt spid="9"/>
                                        </p:tgtEl>
                                      </p:cBhvr>
                                      <p:to x="100000" y="95000"/>
                                    </p:animScale>
                                    <p:animScale>
                                      <p:cBhvr>
                                        <p:cTn id="68" dur="83" decel="50000">
                                          <p:stCondLst>
                                            <p:cond delay="917"/>
                                          </p:stCondLst>
                                        </p:cTn>
                                        <p:tgtEl>
                                          <p:spTgt spid="9"/>
                                        </p:tgtEl>
                                      </p:cBhvr>
                                      <p:to x="100000" y="100000"/>
                                    </p:animScale>
                                  </p:childTnLst>
                                </p:cTn>
                              </p:par>
                            </p:childTnLst>
                          </p:cTn>
                        </p:par>
                        <p:par>
                          <p:cTn id="69" fill="hold">
                            <p:stCondLst>
                              <p:cond delay="1600"/>
                            </p:stCondLst>
                            <p:childTnLst>
                              <p:par>
                                <p:cTn id="70" presetID="56" presetClass="entr" presetSubtype="0" fill="hold" grpId="0" nodeType="afterEffect">
                                  <p:stCondLst>
                                    <p:cond delay="0"/>
                                  </p:stCondLst>
                                  <p:iterate type="lt">
                                    <p:tmPct val="10000"/>
                                  </p:iterate>
                                  <p:childTnLst>
                                    <p:set>
                                      <p:cBhvr>
                                        <p:cTn id="71" dur="1" fill="hold">
                                          <p:stCondLst>
                                            <p:cond delay="0"/>
                                          </p:stCondLst>
                                        </p:cTn>
                                        <p:tgtEl>
                                          <p:spTgt spid="16"/>
                                        </p:tgtEl>
                                        <p:attrNameLst>
                                          <p:attrName>style.visibility</p:attrName>
                                        </p:attrNameLst>
                                      </p:cBhvr>
                                      <p:to>
                                        <p:strVal val="visible"/>
                                      </p:to>
                                    </p:set>
                                    <p:anim by="(-#ppt_w*2)" calcmode="lin" valueType="num">
                                      <p:cBhvr rctx="PPT">
                                        <p:cTn id="72" dur="250" autoRev="1" fill="hold">
                                          <p:stCondLst>
                                            <p:cond delay="0"/>
                                          </p:stCondLst>
                                        </p:cTn>
                                        <p:tgtEl>
                                          <p:spTgt spid="16"/>
                                        </p:tgtEl>
                                        <p:attrNameLst>
                                          <p:attrName>ppt_w</p:attrName>
                                        </p:attrNameLst>
                                      </p:cBhvr>
                                    </p:anim>
                                    <p:anim by="(#ppt_w*0.50)" calcmode="lin" valueType="num">
                                      <p:cBhvr>
                                        <p:cTn id="73" dur="250" decel="50000" autoRev="1" fill="hold">
                                          <p:stCondLst>
                                            <p:cond delay="0"/>
                                          </p:stCondLst>
                                        </p:cTn>
                                        <p:tgtEl>
                                          <p:spTgt spid="16"/>
                                        </p:tgtEl>
                                        <p:attrNameLst>
                                          <p:attrName>ppt_x</p:attrName>
                                        </p:attrNameLst>
                                      </p:cBhvr>
                                    </p:anim>
                                    <p:anim from="(-#ppt_h/2)" to="(#ppt_y)" calcmode="lin" valueType="num">
                                      <p:cBhvr>
                                        <p:cTn id="74" dur="500" fill="hold">
                                          <p:stCondLst>
                                            <p:cond delay="0"/>
                                          </p:stCondLst>
                                        </p:cTn>
                                        <p:tgtEl>
                                          <p:spTgt spid="16"/>
                                        </p:tgtEl>
                                        <p:attrNameLst>
                                          <p:attrName>ppt_y</p:attrName>
                                        </p:attrNameLst>
                                      </p:cBhvr>
                                    </p:anim>
                                    <p:animRot by="21600000">
                                      <p:cBhvr>
                                        <p:cTn id="75" dur="500" fill="hold">
                                          <p:stCondLst>
                                            <p:cond delay="0"/>
                                          </p:stCondLst>
                                        </p:cTn>
                                        <p:tgtEl>
                                          <p:spTgt spid="16"/>
                                        </p:tgtEl>
                                        <p:attrNameLst>
                                          <p:attrName>r</p:attrName>
                                        </p:attrNameLst>
                                      </p:cBhvr>
                                    </p:animRot>
                                  </p:childTnLst>
                                </p:cTn>
                              </p:par>
                            </p:childTnLst>
                          </p:cTn>
                        </p:par>
                        <p:par>
                          <p:cTn id="76" fill="hold">
                            <p:stCondLst>
                              <p:cond delay="2150"/>
                            </p:stCondLst>
                            <p:childTnLst>
                              <p:par>
                                <p:cTn id="77" presetID="22" presetClass="entr" presetSubtype="8" fill="hold" grpId="0"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left)">
                                      <p:cBhvr>
                                        <p:cTn id="79" dur="500"/>
                                        <p:tgtEl>
                                          <p:spTgt spid="10"/>
                                        </p:tgtEl>
                                      </p:cBhvr>
                                    </p:animEffect>
                                  </p:childTnLst>
                                </p:cTn>
                              </p:par>
                            </p:childTnLst>
                          </p:cTn>
                        </p:par>
                        <p:par>
                          <p:cTn id="80" fill="hold">
                            <p:stCondLst>
                              <p:cond delay="2650"/>
                            </p:stCondLst>
                            <p:childTnLst>
                              <p:par>
                                <p:cTn id="81" presetID="56" presetClass="entr" presetSubtype="0" fill="hold" grpId="0" nodeType="afterEffect">
                                  <p:stCondLst>
                                    <p:cond delay="0"/>
                                  </p:stCondLst>
                                  <p:iterate type="lt">
                                    <p:tmPct val="10000"/>
                                  </p:iterate>
                                  <p:childTnLst>
                                    <p:set>
                                      <p:cBhvr>
                                        <p:cTn id="82" dur="1" fill="hold">
                                          <p:stCondLst>
                                            <p:cond delay="0"/>
                                          </p:stCondLst>
                                        </p:cTn>
                                        <p:tgtEl>
                                          <p:spTgt spid="15"/>
                                        </p:tgtEl>
                                        <p:attrNameLst>
                                          <p:attrName>style.visibility</p:attrName>
                                        </p:attrNameLst>
                                      </p:cBhvr>
                                      <p:to>
                                        <p:strVal val="visible"/>
                                      </p:to>
                                    </p:set>
                                    <p:anim by="(-#ppt_w*2)" calcmode="lin" valueType="num">
                                      <p:cBhvr rctx="PPT">
                                        <p:cTn id="83" dur="250" autoRev="1" fill="hold">
                                          <p:stCondLst>
                                            <p:cond delay="0"/>
                                          </p:stCondLst>
                                        </p:cTn>
                                        <p:tgtEl>
                                          <p:spTgt spid="15"/>
                                        </p:tgtEl>
                                        <p:attrNameLst>
                                          <p:attrName>ppt_w</p:attrName>
                                        </p:attrNameLst>
                                      </p:cBhvr>
                                    </p:anim>
                                    <p:anim by="(#ppt_w*0.50)" calcmode="lin" valueType="num">
                                      <p:cBhvr>
                                        <p:cTn id="84" dur="250" decel="50000" autoRev="1" fill="hold">
                                          <p:stCondLst>
                                            <p:cond delay="0"/>
                                          </p:stCondLst>
                                        </p:cTn>
                                        <p:tgtEl>
                                          <p:spTgt spid="15"/>
                                        </p:tgtEl>
                                        <p:attrNameLst>
                                          <p:attrName>ppt_x</p:attrName>
                                        </p:attrNameLst>
                                      </p:cBhvr>
                                    </p:anim>
                                    <p:anim from="(-#ppt_h/2)" to="(#ppt_y)" calcmode="lin" valueType="num">
                                      <p:cBhvr>
                                        <p:cTn id="85" dur="500" fill="hold">
                                          <p:stCondLst>
                                            <p:cond delay="0"/>
                                          </p:stCondLst>
                                        </p:cTn>
                                        <p:tgtEl>
                                          <p:spTgt spid="15"/>
                                        </p:tgtEl>
                                        <p:attrNameLst>
                                          <p:attrName>ppt_y</p:attrName>
                                        </p:attrNameLst>
                                      </p:cBhvr>
                                    </p:anim>
                                    <p:animRot by="21600000">
                                      <p:cBhvr>
                                        <p:cTn id="86" dur="500" fill="hold">
                                          <p:stCondLst>
                                            <p:cond delay="0"/>
                                          </p:stCondLst>
                                        </p:cTn>
                                        <p:tgtEl>
                                          <p:spTgt spid="15"/>
                                        </p:tgtEl>
                                        <p:attrNameLst>
                                          <p:attrName>r</p:attrName>
                                        </p:attrNameLst>
                                      </p:cBhvr>
                                    </p:animRot>
                                  </p:childTnLst>
                                </p:cTn>
                              </p:par>
                            </p:childTnLst>
                          </p:cTn>
                        </p:par>
                        <p:par>
                          <p:cTn id="87" fill="hold">
                            <p:stCondLst>
                              <p:cond delay="3200"/>
                            </p:stCondLst>
                            <p:childTnLst>
                              <p:par>
                                <p:cTn id="88" presetID="22" presetClass="entr" presetSubtype="8" fill="hold" grpId="0" nodeType="afterEffect">
                                  <p:stCondLst>
                                    <p:cond delay="0"/>
                                  </p:stCondLst>
                                  <p:childTnLst>
                                    <p:set>
                                      <p:cBhvr>
                                        <p:cTn id="89" dur="1" fill="hold">
                                          <p:stCondLst>
                                            <p:cond delay="0"/>
                                          </p:stCondLst>
                                        </p:cTn>
                                        <p:tgtEl>
                                          <p:spTgt spid="11"/>
                                        </p:tgtEl>
                                        <p:attrNameLst>
                                          <p:attrName>style.visibility</p:attrName>
                                        </p:attrNameLst>
                                      </p:cBhvr>
                                      <p:to>
                                        <p:strVal val="visible"/>
                                      </p:to>
                                    </p:set>
                                    <p:animEffect transition="in" filter="wipe(left)">
                                      <p:cBhvr>
                                        <p:cTn id="90" dur="500"/>
                                        <p:tgtEl>
                                          <p:spTgt spid="11"/>
                                        </p:tgtEl>
                                      </p:cBhvr>
                                    </p:animEffect>
                                  </p:childTnLst>
                                </p:cTn>
                              </p:par>
                            </p:childTnLst>
                          </p:cTn>
                        </p:par>
                        <p:par>
                          <p:cTn id="91" fill="hold">
                            <p:stCondLst>
                              <p:cond delay="3700"/>
                            </p:stCondLst>
                            <p:childTnLst>
                              <p:par>
                                <p:cTn id="92" presetID="56" presetClass="entr" presetSubtype="0" fill="hold" grpId="0" nodeType="afterEffect">
                                  <p:stCondLst>
                                    <p:cond delay="0"/>
                                  </p:stCondLst>
                                  <p:iterate type="lt">
                                    <p:tmPct val="10000"/>
                                  </p:iterate>
                                  <p:childTnLst>
                                    <p:set>
                                      <p:cBhvr>
                                        <p:cTn id="93" dur="1" fill="hold">
                                          <p:stCondLst>
                                            <p:cond delay="0"/>
                                          </p:stCondLst>
                                        </p:cTn>
                                        <p:tgtEl>
                                          <p:spTgt spid="17"/>
                                        </p:tgtEl>
                                        <p:attrNameLst>
                                          <p:attrName>style.visibility</p:attrName>
                                        </p:attrNameLst>
                                      </p:cBhvr>
                                      <p:to>
                                        <p:strVal val="visible"/>
                                      </p:to>
                                    </p:set>
                                    <p:anim by="(-#ppt_w*2)" calcmode="lin" valueType="num">
                                      <p:cBhvr rctx="PPT">
                                        <p:cTn id="94" dur="250" autoRev="1" fill="hold">
                                          <p:stCondLst>
                                            <p:cond delay="0"/>
                                          </p:stCondLst>
                                        </p:cTn>
                                        <p:tgtEl>
                                          <p:spTgt spid="17"/>
                                        </p:tgtEl>
                                        <p:attrNameLst>
                                          <p:attrName>ppt_w</p:attrName>
                                        </p:attrNameLst>
                                      </p:cBhvr>
                                    </p:anim>
                                    <p:anim by="(#ppt_w*0.50)" calcmode="lin" valueType="num">
                                      <p:cBhvr>
                                        <p:cTn id="95" dur="250" decel="50000" autoRev="1" fill="hold">
                                          <p:stCondLst>
                                            <p:cond delay="0"/>
                                          </p:stCondLst>
                                        </p:cTn>
                                        <p:tgtEl>
                                          <p:spTgt spid="17"/>
                                        </p:tgtEl>
                                        <p:attrNameLst>
                                          <p:attrName>ppt_x</p:attrName>
                                        </p:attrNameLst>
                                      </p:cBhvr>
                                    </p:anim>
                                    <p:anim from="(-#ppt_h/2)" to="(#ppt_y)" calcmode="lin" valueType="num">
                                      <p:cBhvr>
                                        <p:cTn id="96" dur="500" fill="hold">
                                          <p:stCondLst>
                                            <p:cond delay="0"/>
                                          </p:stCondLst>
                                        </p:cTn>
                                        <p:tgtEl>
                                          <p:spTgt spid="17"/>
                                        </p:tgtEl>
                                        <p:attrNameLst>
                                          <p:attrName>ppt_y</p:attrName>
                                        </p:attrNameLst>
                                      </p:cBhvr>
                                    </p:anim>
                                    <p:animRot by="21600000">
                                      <p:cBhvr>
                                        <p:cTn id="97" dur="500" fill="hold">
                                          <p:stCondLst>
                                            <p:cond delay="0"/>
                                          </p:stCondLst>
                                        </p:cTn>
                                        <p:tgtEl>
                                          <p:spTgt spid="17"/>
                                        </p:tgtEl>
                                        <p:attrNameLst>
                                          <p:attrName>r</p:attrName>
                                        </p:attrNameLst>
                                      </p:cBhvr>
                                    </p:animRot>
                                  </p:childTnLst>
                                </p:cTn>
                              </p:par>
                            </p:childTnLst>
                          </p:cTn>
                        </p:par>
                        <p:par>
                          <p:cTn id="98" fill="hold">
                            <p:stCondLst>
                              <p:cond delay="4250"/>
                            </p:stCondLst>
                            <p:childTnLst>
                              <p:par>
                                <p:cTn id="99" presetID="22" presetClass="entr" presetSubtype="8" fill="hold" grpId="0" nodeType="after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wipe(left)">
                                      <p:cBhvr>
                                        <p:cTn id="101" dur="500"/>
                                        <p:tgtEl>
                                          <p:spTgt spid="12"/>
                                        </p:tgtEl>
                                      </p:cBhvr>
                                    </p:animEffect>
                                  </p:childTnLst>
                                </p:cTn>
                              </p:par>
                            </p:childTnLst>
                          </p:cTn>
                        </p:par>
                        <p:par>
                          <p:cTn id="102" fill="hold">
                            <p:stCondLst>
                              <p:cond delay="4750"/>
                            </p:stCondLst>
                            <p:childTnLst>
                              <p:par>
                                <p:cTn id="103" presetID="56" presetClass="entr" presetSubtype="0" fill="hold" grpId="0" nodeType="afterEffect">
                                  <p:stCondLst>
                                    <p:cond delay="0"/>
                                  </p:stCondLst>
                                  <p:iterate type="lt">
                                    <p:tmPct val="10000"/>
                                  </p:iterate>
                                  <p:childTnLst>
                                    <p:set>
                                      <p:cBhvr>
                                        <p:cTn id="104" dur="1" fill="hold">
                                          <p:stCondLst>
                                            <p:cond delay="0"/>
                                          </p:stCondLst>
                                        </p:cTn>
                                        <p:tgtEl>
                                          <p:spTgt spid="18"/>
                                        </p:tgtEl>
                                        <p:attrNameLst>
                                          <p:attrName>style.visibility</p:attrName>
                                        </p:attrNameLst>
                                      </p:cBhvr>
                                      <p:to>
                                        <p:strVal val="visible"/>
                                      </p:to>
                                    </p:set>
                                    <p:anim by="(-#ppt_w*2)" calcmode="lin" valueType="num">
                                      <p:cBhvr rctx="PPT">
                                        <p:cTn id="105" dur="250" autoRev="1" fill="hold">
                                          <p:stCondLst>
                                            <p:cond delay="0"/>
                                          </p:stCondLst>
                                        </p:cTn>
                                        <p:tgtEl>
                                          <p:spTgt spid="18"/>
                                        </p:tgtEl>
                                        <p:attrNameLst>
                                          <p:attrName>ppt_w</p:attrName>
                                        </p:attrNameLst>
                                      </p:cBhvr>
                                    </p:anim>
                                    <p:anim by="(#ppt_w*0.50)" calcmode="lin" valueType="num">
                                      <p:cBhvr>
                                        <p:cTn id="106" dur="250" decel="50000" autoRev="1" fill="hold">
                                          <p:stCondLst>
                                            <p:cond delay="0"/>
                                          </p:stCondLst>
                                        </p:cTn>
                                        <p:tgtEl>
                                          <p:spTgt spid="18"/>
                                        </p:tgtEl>
                                        <p:attrNameLst>
                                          <p:attrName>ppt_x</p:attrName>
                                        </p:attrNameLst>
                                      </p:cBhvr>
                                    </p:anim>
                                    <p:anim from="(-#ppt_h/2)" to="(#ppt_y)" calcmode="lin" valueType="num">
                                      <p:cBhvr>
                                        <p:cTn id="107" dur="500" fill="hold">
                                          <p:stCondLst>
                                            <p:cond delay="0"/>
                                          </p:stCondLst>
                                        </p:cTn>
                                        <p:tgtEl>
                                          <p:spTgt spid="18"/>
                                        </p:tgtEl>
                                        <p:attrNameLst>
                                          <p:attrName>ppt_y</p:attrName>
                                        </p:attrNameLst>
                                      </p:cBhvr>
                                    </p:anim>
                                    <p:animRot by="21600000">
                                      <p:cBhvr>
                                        <p:cTn id="108" dur="500" fill="hold">
                                          <p:stCondLst>
                                            <p:cond delay="0"/>
                                          </p:stCondLst>
                                        </p:cTn>
                                        <p:tgtEl>
                                          <p:spTgt spid="18"/>
                                        </p:tgtEl>
                                        <p:attrNameLst>
                                          <p:attrName>r</p:attrName>
                                        </p:attrNameLst>
                                      </p:cBhvr>
                                    </p:animRot>
                                  </p:childTnLst>
                                </p:cTn>
                              </p:par>
                            </p:childTnLst>
                          </p:cTn>
                        </p:par>
                        <p:par>
                          <p:cTn id="109" fill="hold">
                            <p:stCondLst>
                              <p:cond delay="5300"/>
                            </p:stCondLst>
                            <p:childTnLst>
                              <p:par>
                                <p:cTn id="110" presetID="31" presetClass="entr" presetSubtype="0" fill="hold" grpId="0" nodeType="after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p:cTn id="112" dur="1000" fill="hold"/>
                                        <p:tgtEl>
                                          <p:spTgt spid="14"/>
                                        </p:tgtEl>
                                        <p:attrNameLst>
                                          <p:attrName>ppt_w</p:attrName>
                                        </p:attrNameLst>
                                      </p:cBhvr>
                                      <p:tavLst>
                                        <p:tav tm="0">
                                          <p:val>
                                            <p:fltVal val="0"/>
                                          </p:val>
                                        </p:tav>
                                        <p:tav tm="100000">
                                          <p:val>
                                            <p:strVal val="#ppt_w"/>
                                          </p:val>
                                        </p:tav>
                                      </p:tavLst>
                                    </p:anim>
                                    <p:anim calcmode="lin" valueType="num">
                                      <p:cBhvr>
                                        <p:cTn id="113" dur="1000" fill="hold"/>
                                        <p:tgtEl>
                                          <p:spTgt spid="14"/>
                                        </p:tgtEl>
                                        <p:attrNameLst>
                                          <p:attrName>ppt_h</p:attrName>
                                        </p:attrNameLst>
                                      </p:cBhvr>
                                      <p:tavLst>
                                        <p:tav tm="0">
                                          <p:val>
                                            <p:fltVal val="0"/>
                                          </p:val>
                                        </p:tav>
                                        <p:tav tm="100000">
                                          <p:val>
                                            <p:strVal val="#ppt_h"/>
                                          </p:val>
                                        </p:tav>
                                      </p:tavLst>
                                    </p:anim>
                                    <p:anim calcmode="lin" valueType="num">
                                      <p:cBhvr>
                                        <p:cTn id="114" dur="1000" fill="hold"/>
                                        <p:tgtEl>
                                          <p:spTgt spid="14"/>
                                        </p:tgtEl>
                                        <p:attrNameLst>
                                          <p:attrName>style.rotation</p:attrName>
                                        </p:attrNameLst>
                                      </p:cBhvr>
                                      <p:tavLst>
                                        <p:tav tm="0">
                                          <p:val>
                                            <p:fltVal val="90"/>
                                          </p:val>
                                        </p:tav>
                                        <p:tav tm="100000">
                                          <p:val>
                                            <p:fltVal val="0"/>
                                          </p:val>
                                        </p:tav>
                                      </p:tavLst>
                                    </p:anim>
                                    <p:animEffect transition="in" filter="fade">
                                      <p:cBhvr>
                                        <p:cTn id="115" dur="1000"/>
                                        <p:tgtEl>
                                          <p:spTgt spid="14"/>
                                        </p:tgtEl>
                                      </p:cBhvr>
                                    </p:animEffect>
                                  </p:childTnLst>
                                </p:cTn>
                              </p:par>
                            </p:childTnLst>
                          </p:cTn>
                        </p:par>
                        <p:par>
                          <p:cTn id="116" fill="hold">
                            <p:stCondLst>
                              <p:cond delay="6300"/>
                            </p:stCondLst>
                            <p:childTnLst>
                              <p:par>
                                <p:cTn id="117" presetID="22" presetClass="entr" presetSubtype="8" fill="hold" grpId="0" nodeType="after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wipe(left)">
                                      <p:cBhvr>
                                        <p:cTn id="1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4"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5"/>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6"/>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38" name="Title 1">
            <a:extLst>
              <a:ext uri="{FF2B5EF4-FFF2-40B4-BE49-F238E27FC236}">
                <a16:creationId xmlns:a16="http://schemas.microsoft.com/office/drawing/2014/main" xmlns="" id="{FF4F0409-FD02-4A17-9FC6-7D0F2282527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39374B23-90C2-4970-8CBC-CB043FB424B2}"/>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E99AAAC4-770F-4832-93B7-1448670C8491}"/>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A63CE9CC-ECF2-4655-8C41-2D01C16D151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0-#ppt_w/2"/>
                                          </p:val>
                                        </p:tav>
                                        <p:tav tm="100000">
                                          <p:val>
                                            <p:strVal val="#ppt_x"/>
                                          </p:val>
                                        </p:tav>
                                      </p:tavLst>
                                    </p:anim>
                                    <p:anim calcmode="lin" valueType="num">
                                      <p:cBhvr additive="base">
                                        <p:cTn id="19" dur="500" fill="hold"/>
                                        <p:tgtEl>
                                          <p:spTgt spid="20"/>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0-#ppt_w/2"/>
                                          </p:val>
                                        </p:tav>
                                        <p:tav tm="100000">
                                          <p:val>
                                            <p:strVal val="#ppt_x"/>
                                          </p:val>
                                        </p:tav>
                                      </p:tavLst>
                                    </p:anim>
                                    <p:anim calcmode="lin" valueType="num">
                                      <p:cBhvr additive="base">
                                        <p:cTn id="24" dur="500" fill="hold"/>
                                        <p:tgtEl>
                                          <p:spTgt spid="22"/>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p:cBhvr>
                                        <p:cTn id="28" dur="1000"/>
                                        <p:tgtEl>
                                          <p:spTgt spid="19"/>
                                        </p:tgtEl>
                                      </p:cBhvr>
                                    </p:animEffect>
                                  </p:childTnLst>
                                </p:cTn>
                              </p:par>
                            </p:childTnLst>
                          </p:cTn>
                        </p:par>
                        <p:par>
                          <p:cTn id="29" fill="hold">
                            <p:stCondLst>
                              <p:cond delay="3500"/>
                            </p:stCondLst>
                            <p:childTnLst>
                              <p:par>
                                <p:cTn id="30" presetID="23" presetClass="entr" presetSubtype="16"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p:cTn id="32" dur="500" fill="hold"/>
                                        <p:tgtEl>
                                          <p:spTgt spid="26"/>
                                        </p:tgtEl>
                                        <p:attrNameLst>
                                          <p:attrName>ppt_w</p:attrName>
                                        </p:attrNameLst>
                                      </p:cBhvr>
                                      <p:tavLst>
                                        <p:tav tm="0">
                                          <p:val>
                                            <p:fltVal val="0"/>
                                          </p:val>
                                        </p:tav>
                                        <p:tav tm="100000">
                                          <p:val>
                                            <p:strVal val="#ppt_w"/>
                                          </p:val>
                                        </p:tav>
                                      </p:tavLst>
                                    </p:anim>
                                    <p:anim calcmode="lin" valueType="num">
                                      <p:cBhvr>
                                        <p:cTn id="33" dur="500" fill="hold"/>
                                        <p:tgtEl>
                                          <p:spTgt spid="26"/>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childTnLst>
                                </p:cTn>
                              </p:par>
                              <p:par>
                                <p:cTn id="38" presetID="23" presetClass="entr" presetSubtype="16"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p:cTn id="40" dur="500" fill="hold"/>
                                        <p:tgtEl>
                                          <p:spTgt spid="28"/>
                                        </p:tgtEl>
                                        <p:attrNameLst>
                                          <p:attrName>ppt_w</p:attrName>
                                        </p:attrNameLst>
                                      </p:cBhvr>
                                      <p:tavLst>
                                        <p:tav tm="0">
                                          <p:val>
                                            <p:fltVal val="0"/>
                                          </p:val>
                                        </p:tav>
                                        <p:tav tm="100000">
                                          <p:val>
                                            <p:strVal val="#ppt_w"/>
                                          </p:val>
                                        </p:tav>
                                      </p:tavLst>
                                    </p:anim>
                                    <p:anim calcmode="lin" valueType="num">
                                      <p:cBhvr>
                                        <p:cTn id="41" dur="500" fill="hold"/>
                                        <p:tgtEl>
                                          <p:spTgt spid="28"/>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2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p:cBhvr>
                                        <p:cTn id="45" dur="750"/>
                                        <p:tgtEl>
                                          <p:spTgt spid="27"/>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p:cBhvr>
                                        <p:cTn id="48" dur="750"/>
                                        <p:tgtEl>
                                          <p:spTgt spid="25"/>
                                        </p:tgtEl>
                                      </p:cBhvr>
                                    </p:animEffect>
                                  </p:childTnLst>
                                </p:cTn>
                              </p:par>
                              <p:par>
                                <p:cTn id="49" presetID="20"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p:cBhvr>
                                        <p:cTn id="51"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7" name="Title 1">
            <a:extLst>
              <a:ext uri="{FF2B5EF4-FFF2-40B4-BE49-F238E27FC236}">
                <a16:creationId xmlns:a16="http://schemas.microsoft.com/office/drawing/2014/main" xmlns="" id="{A8525D93-0DB5-4B56-85ED-3B264436D656}"/>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xmlns="" id="{7687C526-6C2C-4D99-805F-4976F26FAF98}"/>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xmlns="" id="{FA341601-3932-4708-A897-006E4A511EF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xmlns="" id="{76449ABF-075C-4D21-81E2-3E036883168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ppt_w</p:attrName>
                                        </p:attrNameLst>
                                      </p:cBhvr>
                                      <p:tavLst>
                                        <p:tav tm="0">
                                          <p:val>
                                            <p:fltVal val="0"/>
                                          </p:val>
                                        </p:tav>
                                        <p:tav tm="100000">
                                          <p:val>
                                            <p:strVal val="#ppt_w"/>
                                          </p:val>
                                        </p:tav>
                                      </p:tavLst>
                                    </p:anim>
                                    <p:anim calcmode="lin" valueType="num">
                                      <p:cBhvr>
                                        <p:cTn id="33" dur="500" fill="hold"/>
                                        <p:tgtEl>
                                          <p:spTgt spid="27"/>
                                        </p:tgtEl>
                                        <p:attrNameLst>
                                          <p:attrName>ppt_h</p:attrName>
                                        </p:attrNameLst>
                                      </p:cBhvr>
                                      <p:tavLst>
                                        <p:tav tm="0">
                                          <p:val>
                                            <p:fltVal val="0"/>
                                          </p:val>
                                        </p:tav>
                                        <p:tav tm="100000">
                                          <p:val>
                                            <p:strVal val="#ppt_h"/>
                                          </p:val>
                                        </p:tav>
                                      </p:tavLst>
                                    </p:anim>
                                    <p:animEffect transition="in" filter="fade">
                                      <p:cBhvr>
                                        <p:cTn id="34" dur="500"/>
                                        <p:tgtEl>
                                          <p:spTgt spid="2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p:cTn id="42" dur="500" fill="hold"/>
                                        <p:tgtEl>
                                          <p:spTgt spid="29"/>
                                        </p:tgtEl>
                                        <p:attrNameLst>
                                          <p:attrName>ppt_w</p:attrName>
                                        </p:attrNameLst>
                                      </p:cBhvr>
                                      <p:tavLst>
                                        <p:tav tm="0">
                                          <p:val>
                                            <p:fltVal val="0"/>
                                          </p:val>
                                        </p:tav>
                                        <p:tav tm="100000">
                                          <p:val>
                                            <p:strVal val="#ppt_w"/>
                                          </p:val>
                                        </p:tav>
                                      </p:tavLst>
                                    </p:anim>
                                    <p:anim calcmode="lin" valueType="num">
                                      <p:cBhvr>
                                        <p:cTn id="43" dur="500" fill="hold"/>
                                        <p:tgtEl>
                                          <p:spTgt spid="29"/>
                                        </p:tgtEl>
                                        <p:attrNameLst>
                                          <p:attrName>ppt_h</p:attrName>
                                        </p:attrNameLst>
                                      </p:cBhvr>
                                      <p:tavLst>
                                        <p:tav tm="0">
                                          <p:val>
                                            <p:fltVal val="0"/>
                                          </p:val>
                                        </p:tav>
                                        <p:tav tm="100000">
                                          <p:val>
                                            <p:strVal val="#ppt_h"/>
                                          </p:val>
                                        </p:tav>
                                      </p:tavLst>
                                    </p:anim>
                                    <p:animEffect transition="in" filter="fade">
                                      <p:cBhvr>
                                        <p:cTn id="44" dur="500"/>
                                        <p:tgtEl>
                                          <p:spTgt spid="29"/>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p:cTn id="52" dur="500" fill="hold"/>
                                        <p:tgtEl>
                                          <p:spTgt spid="31"/>
                                        </p:tgtEl>
                                        <p:attrNameLst>
                                          <p:attrName>ppt_w</p:attrName>
                                        </p:attrNameLst>
                                      </p:cBhvr>
                                      <p:tavLst>
                                        <p:tav tm="0">
                                          <p:val>
                                            <p:fltVal val="0"/>
                                          </p:val>
                                        </p:tav>
                                        <p:tav tm="100000">
                                          <p:val>
                                            <p:strVal val="#ppt_w"/>
                                          </p:val>
                                        </p:tav>
                                      </p:tavLst>
                                    </p:anim>
                                    <p:anim calcmode="lin" valueType="num">
                                      <p:cBhvr>
                                        <p:cTn id="53" dur="500" fill="hold"/>
                                        <p:tgtEl>
                                          <p:spTgt spid="31"/>
                                        </p:tgtEl>
                                        <p:attrNameLst>
                                          <p:attrName>ppt_h</p:attrName>
                                        </p:attrNameLst>
                                      </p:cBhvr>
                                      <p:tavLst>
                                        <p:tav tm="0">
                                          <p:val>
                                            <p:fltVal val="0"/>
                                          </p:val>
                                        </p:tav>
                                        <p:tav tm="100000">
                                          <p:val>
                                            <p:strVal val="#ppt_h"/>
                                          </p:val>
                                        </p:tav>
                                      </p:tavLst>
                                    </p:anim>
                                    <p:animEffect transition="in" filter="fade">
                                      <p:cBhvr>
                                        <p:cTn id="54" dur="500"/>
                                        <p:tgtEl>
                                          <p:spTgt spid="31"/>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anim calcmode="lin" valueType="num">
                                      <p:cBhvr>
                                        <p:cTn id="60" dur="500" fill="hold"/>
                                        <p:tgtEl>
                                          <p:spTgt spid="36"/>
                                        </p:tgtEl>
                                        <p:attrNameLst>
                                          <p:attrName>ppt_x</p:attrName>
                                        </p:attrNameLst>
                                      </p:cBhvr>
                                      <p:tavLst>
                                        <p:tav tm="0">
                                          <p:val>
                                            <p:strVal val="#ppt_x"/>
                                          </p:val>
                                        </p:tav>
                                        <p:tav tm="100000">
                                          <p:val>
                                            <p:strVal val="#ppt_x"/>
                                          </p:val>
                                        </p:tav>
                                      </p:tavLst>
                                    </p:anim>
                                    <p:anim calcmode="lin" valueType="num">
                                      <p:cBhvr>
                                        <p:cTn id="61"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left)">
                                      <p:cBhvr>
                                        <p:cTn id="69" dur="500"/>
                                        <p:tgtEl>
                                          <p:spTgt spid="12"/>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Effect transition="in" filter="fade">
                                      <p:cBhvr>
                                        <p:cTn id="76" dur="500"/>
                                        <p:tgtEl>
                                          <p:spTgt spid="13"/>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p:cTn id="84" dur="500" fill="hold"/>
                                        <p:tgtEl>
                                          <p:spTgt spid="15"/>
                                        </p:tgtEl>
                                        <p:attrNameLst>
                                          <p:attrName>ppt_w</p:attrName>
                                        </p:attrNameLst>
                                      </p:cBhvr>
                                      <p:tavLst>
                                        <p:tav tm="0">
                                          <p:val>
                                            <p:fltVal val="0"/>
                                          </p:val>
                                        </p:tav>
                                        <p:tav tm="100000">
                                          <p:val>
                                            <p:strVal val="#ppt_w"/>
                                          </p:val>
                                        </p:tav>
                                      </p:tavLst>
                                    </p:anim>
                                    <p:anim calcmode="lin" valueType="num">
                                      <p:cBhvr>
                                        <p:cTn id="85" dur="500" fill="hold"/>
                                        <p:tgtEl>
                                          <p:spTgt spid="15"/>
                                        </p:tgtEl>
                                        <p:attrNameLst>
                                          <p:attrName>ppt_h</p:attrName>
                                        </p:attrNameLst>
                                      </p:cBhvr>
                                      <p:tavLst>
                                        <p:tav tm="0">
                                          <p:val>
                                            <p:fltVal val="0"/>
                                          </p:val>
                                        </p:tav>
                                        <p:tav tm="100000">
                                          <p:val>
                                            <p:strVal val="#ppt_h"/>
                                          </p:val>
                                        </p:tav>
                                      </p:tavLst>
                                    </p:anim>
                                    <p:animEffect transition="in" filter="fade">
                                      <p:cBhvr>
                                        <p:cTn id="86" dur="500"/>
                                        <p:tgtEl>
                                          <p:spTgt spid="15"/>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p:cTn id="89" dur="500" fill="hold"/>
                                        <p:tgtEl>
                                          <p:spTgt spid="16"/>
                                        </p:tgtEl>
                                        <p:attrNameLst>
                                          <p:attrName>ppt_w</p:attrName>
                                        </p:attrNameLst>
                                      </p:cBhvr>
                                      <p:tavLst>
                                        <p:tav tm="0">
                                          <p:val>
                                            <p:fltVal val="0"/>
                                          </p:val>
                                        </p:tav>
                                        <p:tav tm="100000">
                                          <p:val>
                                            <p:strVal val="#ppt_w"/>
                                          </p:val>
                                        </p:tav>
                                      </p:tavLst>
                                    </p:anim>
                                    <p:anim calcmode="lin" valueType="num">
                                      <p:cBhvr>
                                        <p:cTn id="90" dur="500" fill="hold"/>
                                        <p:tgtEl>
                                          <p:spTgt spid="16"/>
                                        </p:tgtEl>
                                        <p:attrNameLst>
                                          <p:attrName>ppt_h</p:attrName>
                                        </p:attrNameLst>
                                      </p:cBhvr>
                                      <p:tavLst>
                                        <p:tav tm="0">
                                          <p:val>
                                            <p:fltVal val="0"/>
                                          </p:val>
                                        </p:tav>
                                        <p:tav tm="100000">
                                          <p:val>
                                            <p:strVal val="#ppt_h"/>
                                          </p:val>
                                        </p:tav>
                                      </p:tavLst>
                                    </p:anim>
                                    <p:animEffect transition="in" filter="fade">
                                      <p:cBhvr>
                                        <p:cTn id="91" dur="500"/>
                                        <p:tgtEl>
                                          <p:spTgt spid="1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500" fill="hold"/>
                                        <p:tgtEl>
                                          <p:spTgt spid="25"/>
                                        </p:tgtEl>
                                        <p:attrNameLst>
                                          <p:attrName>ppt_w</p:attrName>
                                        </p:attrNameLst>
                                      </p:cBhvr>
                                      <p:tavLst>
                                        <p:tav tm="0">
                                          <p:val>
                                            <p:fltVal val="0"/>
                                          </p:val>
                                        </p:tav>
                                        <p:tav tm="100000">
                                          <p:val>
                                            <p:strVal val="#ppt_w"/>
                                          </p:val>
                                        </p:tav>
                                      </p:tavLst>
                                    </p:anim>
                                    <p:anim calcmode="lin" valueType="num">
                                      <p:cBhvr>
                                        <p:cTn id="95" dur="500" fill="hold"/>
                                        <p:tgtEl>
                                          <p:spTgt spid="25"/>
                                        </p:tgtEl>
                                        <p:attrNameLst>
                                          <p:attrName>ppt_h</p:attrName>
                                        </p:attrNameLst>
                                      </p:cBhvr>
                                      <p:tavLst>
                                        <p:tav tm="0">
                                          <p:val>
                                            <p:fltVal val="0"/>
                                          </p:val>
                                        </p:tav>
                                        <p:tav tm="100000">
                                          <p:val>
                                            <p:strVal val="#ppt_h"/>
                                          </p:val>
                                        </p:tav>
                                      </p:tavLst>
                                    </p:anim>
                                    <p:animEffect transition="in" filter="fade">
                                      <p:cBhvr>
                                        <p:cTn id="96" dur="500"/>
                                        <p:tgtEl>
                                          <p:spTgt spid="25"/>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p:cTn id="99" dur="500" fill="hold"/>
                                        <p:tgtEl>
                                          <p:spTgt spid="26"/>
                                        </p:tgtEl>
                                        <p:attrNameLst>
                                          <p:attrName>ppt_w</p:attrName>
                                        </p:attrNameLst>
                                      </p:cBhvr>
                                      <p:tavLst>
                                        <p:tav tm="0">
                                          <p:val>
                                            <p:fltVal val="0"/>
                                          </p:val>
                                        </p:tav>
                                        <p:tav tm="100000">
                                          <p:val>
                                            <p:strVal val="#ppt_w"/>
                                          </p:val>
                                        </p:tav>
                                      </p:tavLst>
                                    </p:anim>
                                    <p:anim calcmode="lin" valueType="num">
                                      <p:cBhvr>
                                        <p:cTn id="100" dur="500" fill="hold"/>
                                        <p:tgtEl>
                                          <p:spTgt spid="26"/>
                                        </p:tgtEl>
                                        <p:attrNameLst>
                                          <p:attrName>ppt_h</p:attrName>
                                        </p:attrNameLst>
                                      </p:cBhvr>
                                      <p:tavLst>
                                        <p:tav tm="0">
                                          <p:val>
                                            <p:fltVal val="0"/>
                                          </p:val>
                                        </p:tav>
                                        <p:tav tm="100000">
                                          <p:val>
                                            <p:strVal val="#ppt_h"/>
                                          </p:val>
                                        </p:tav>
                                      </p:tavLst>
                                    </p:anim>
                                    <p:animEffect transition="in" filter="fade">
                                      <p:cBhvr>
                                        <p:cTn id="101" dur="500"/>
                                        <p:tgtEl>
                                          <p:spTgt spid="26"/>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p:cTn id="104" dur="500" fill="hold"/>
                                        <p:tgtEl>
                                          <p:spTgt spid="17"/>
                                        </p:tgtEl>
                                        <p:attrNameLst>
                                          <p:attrName>ppt_w</p:attrName>
                                        </p:attrNameLst>
                                      </p:cBhvr>
                                      <p:tavLst>
                                        <p:tav tm="0">
                                          <p:val>
                                            <p:fltVal val="0"/>
                                          </p:val>
                                        </p:tav>
                                        <p:tav tm="100000">
                                          <p:val>
                                            <p:strVal val="#ppt_w"/>
                                          </p:val>
                                        </p:tav>
                                      </p:tavLst>
                                    </p:anim>
                                    <p:anim calcmode="lin" valueType="num">
                                      <p:cBhvr>
                                        <p:cTn id="105" dur="500" fill="hold"/>
                                        <p:tgtEl>
                                          <p:spTgt spid="17"/>
                                        </p:tgtEl>
                                        <p:attrNameLst>
                                          <p:attrName>ppt_h</p:attrName>
                                        </p:attrNameLst>
                                      </p:cBhvr>
                                      <p:tavLst>
                                        <p:tav tm="0">
                                          <p:val>
                                            <p:fltVal val="0"/>
                                          </p:val>
                                        </p:tav>
                                        <p:tav tm="100000">
                                          <p:val>
                                            <p:strVal val="#ppt_h"/>
                                          </p:val>
                                        </p:tav>
                                      </p:tavLst>
                                    </p:anim>
                                    <p:animEffect transition="in" filter="fade">
                                      <p:cBhvr>
                                        <p:cTn id="106" dur="500"/>
                                        <p:tgtEl>
                                          <p:spTgt spid="17"/>
                                        </p:tgtEl>
                                      </p:cBhvr>
                                    </p:animEffect>
                                  </p:childTnLst>
                                </p:cTn>
                              </p:par>
                            </p:childTnLst>
                          </p:cTn>
                        </p:par>
                      </p:childTnLst>
                    </p:cTn>
                  </p:par>
                  <p:par>
                    <p:cTn id="107" fill="hold">
                      <p:stCondLst>
                        <p:cond delay="indefinite"/>
                      </p:stCondLst>
                      <p:childTnLst>
                        <p:par>
                          <p:cTn id="108" fill="hold">
                            <p:stCondLst>
                              <p:cond delay="0"/>
                            </p:stCondLst>
                            <p:childTnLst>
                              <p:par>
                                <p:cTn id="109" presetID="2" presetClass="entr" presetSubtype="4" fill="hold" grpId="0" nodeType="clickEffect">
                                  <p:stCondLst>
                                    <p:cond delay="0"/>
                                  </p:stCondLst>
                                  <p:childTnLst>
                                    <p:set>
                                      <p:cBhvr>
                                        <p:cTn id="110" dur="1" fill="hold">
                                          <p:stCondLst>
                                            <p:cond delay="0"/>
                                          </p:stCondLst>
                                        </p:cTn>
                                        <p:tgtEl>
                                          <p:spTgt spid="23"/>
                                        </p:tgtEl>
                                        <p:attrNameLst>
                                          <p:attrName>style.visibility</p:attrName>
                                        </p:attrNameLst>
                                      </p:cBhvr>
                                      <p:to>
                                        <p:strVal val="visible"/>
                                      </p:to>
                                    </p:set>
                                    <p:anim calcmode="lin" valueType="num">
                                      <p:cBhvr additive="base">
                                        <p:cTn id="111" dur="500" fill="hold"/>
                                        <p:tgtEl>
                                          <p:spTgt spid="23"/>
                                        </p:tgtEl>
                                        <p:attrNameLst>
                                          <p:attrName>ppt_x</p:attrName>
                                        </p:attrNameLst>
                                      </p:cBhvr>
                                      <p:tavLst>
                                        <p:tav tm="0">
                                          <p:val>
                                            <p:strVal val="#ppt_x"/>
                                          </p:val>
                                        </p:tav>
                                        <p:tav tm="100000">
                                          <p:val>
                                            <p:strVal val="#ppt_x"/>
                                          </p:val>
                                        </p:tav>
                                      </p:tavLst>
                                    </p:anim>
                                    <p:anim calcmode="lin" valueType="num">
                                      <p:cBhvr additive="base">
                                        <p:cTn id="112" dur="500" fill="hold"/>
                                        <p:tgtEl>
                                          <p:spTgt spid="23"/>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 calcmode="lin" valueType="num">
                                      <p:cBhvr additive="base">
                                        <p:cTn id="115" dur="500" fill="hold"/>
                                        <p:tgtEl>
                                          <p:spTgt spid="32"/>
                                        </p:tgtEl>
                                        <p:attrNameLst>
                                          <p:attrName>ppt_x</p:attrName>
                                        </p:attrNameLst>
                                      </p:cBhvr>
                                      <p:tavLst>
                                        <p:tav tm="0">
                                          <p:val>
                                            <p:strVal val="#ppt_x"/>
                                          </p:val>
                                        </p:tav>
                                        <p:tav tm="100000">
                                          <p:val>
                                            <p:strVal val="#ppt_x"/>
                                          </p:val>
                                        </p:tav>
                                      </p:tavLst>
                                    </p:anim>
                                    <p:anim calcmode="lin" valueType="num">
                                      <p:cBhvr additive="base">
                                        <p:cTn id="11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2" fill="hold" grpId="0" nodeType="click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500" fill="hold"/>
                                        <p:tgtEl>
                                          <p:spTgt spid="24"/>
                                        </p:tgtEl>
                                        <p:attrNameLst>
                                          <p:attrName>ppt_x</p:attrName>
                                        </p:attrNameLst>
                                      </p:cBhvr>
                                      <p:tavLst>
                                        <p:tav tm="0">
                                          <p:val>
                                            <p:strVal val="1+#ppt_w/2"/>
                                          </p:val>
                                        </p:tav>
                                        <p:tav tm="100000">
                                          <p:val>
                                            <p:strVal val="#ppt_x"/>
                                          </p:val>
                                        </p:tav>
                                      </p:tavLst>
                                    </p:anim>
                                    <p:anim calcmode="lin" valueType="num">
                                      <p:cBhvr additive="base">
                                        <p:cTn id="122" dur="500" fill="hold"/>
                                        <p:tgtEl>
                                          <p:spTgt spid="2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500" fill="hold"/>
                                        <p:tgtEl>
                                          <p:spTgt spid="33"/>
                                        </p:tgtEl>
                                        <p:attrNameLst>
                                          <p:attrName>ppt_x</p:attrName>
                                        </p:attrNameLst>
                                      </p:cBhvr>
                                      <p:tavLst>
                                        <p:tav tm="0">
                                          <p:val>
                                            <p:strVal val="1+#ppt_w/2"/>
                                          </p:val>
                                        </p:tav>
                                        <p:tav tm="100000">
                                          <p:val>
                                            <p:strVal val="#ppt_x"/>
                                          </p:val>
                                        </p:tav>
                                      </p:tavLst>
                                    </p:anim>
                                    <p:anim calcmode="lin" valueType="num">
                                      <p:cBhvr additive="base">
                                        <p:cTn id="126"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grpId="0" nodeType="clickEffect">
                                  <p:stCondLst>
                                    <p:cond delay="0"/>
                                  </p:stCondLst>
                                  <p:childTnLst>
                                    <p:set>
                                      <p:cBhvr>
                                        <p:cTn id="130" dur="1" fill="hold">
                                          <p:stCondLst>
                                            <p:cond delay="0"/>
                                          </p:stCondLst>
                                        </p:cTn>
                                        <p:tgtEl>
                                          <p:spTgt spid="21"/>
                                        </p:tgtEl>
                                        <p:attrNameLst>
                                          <p:attrName>style.visibility</p:attrName>
                                        </p:attrNameLst>
                                      </p:cBhvr>
                                      <p:to>
                                        <p:strVal val="visible"/>
                                      </p:to>
                                    </p:set>
                                    <p:anim calcmode="lin" valueType="num">
                                      <p:cBhvr additive="base">
                                        <p:cTn id="131" dur="500" fill="hold"/>
                                        <p:tgtEl>
                                          <p:spTgt spid="21"/>
                                        </p:tgtEl>
                                        <p:attrNameLst>
                                          <p:attrName>ppt_x</p:attrName>
                                        </p:attrNameLst>
                                      </p:cBhvr>
                                      <p:tavLst>
                                        <p:tav tm="0">
                                          <p:val>
                                            <p:strVal val="#ppt_x"/>
                                          </p:val>
                                        </p:tav>
                                        <p:tav tm="100000">
                                          <p:val>
                                            <p:strVal val="#ppt_x"/>
                                          </p:val>
                                        </p:tav>
                                      </p:tavLst>
                                    </p:anim>
                                    <p:anim calcmode="lin" valueType="num">
                                      <p:cBhvr additive="base">
                                        <p:cTn id="132" dur="500" fill="hold"/>
                                        <p:tgtEl>
                                          <p:spTgt spid="21"/>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22"/>
                                        </p:tgtEl>
                                        <p:attrNameLst>
                                          <p:attrName>style.visibility</p:attrName>
                                        </p:attrNameLst>
                                      </p:cBhvr>
                                      <p:to>
                                        <p:strVal val="visible"/>
                                      </p:to>
                                    </p:set>
                                    <p:anim calcmode="lin" valueType="num">
                                      <p:cBhvr additive="base">
                                        <p:cTn id="135" dur="500" fill="hold"/>
                                        <p:tgtEl>
                                          <p:spTgt spid="22"/>
                                        </p:tgtEl>
                                        <p:attrNameLst>
                                          <p:attrName>ppt_x</p:attrName>
                                        </p:attrNameLst>
                                      </p:cBhvr>
                                      <p:tavLst>
                                        <p:tav tm="0">
                                          <p:val>
                                            <p:strVal val="#ppt_x"/>
                                          </p:val>
                                        </p:tav>
                                        <p:tav tm="100000">
                                          <p:val>
                                            <p:strVal val="#ppt_x"/>
                                          </p:val>
                                        </p:tav>
                                      </p:tavLst>
                                    </p:anim>
                                    <p:anim calcmode="lin" valueType="num">
                                      <p:cBhvr additive="base">
                                        <p:cTn id="136" dur="500" fill="hold"/>
                                        <p:tgtEl>
                                          <p:spTgt spid="22"/>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35"/>
                                        </p:tgtEl>
                                        <p:attrNameLst>
                                          <p:attrName>style.visibility</p:attrName>
                                        </p:attrNameLst>
                                      </p:cBhvr>
                                      <p:to>
                                        <p:strVal val="visible"/>
                                      </p:to>
                                    </p:set>
                                    <p:anim calcmode="lin" valueType="num">
                                      <p:cBhvr additive="base">
                                        <p:cTn id="139" dur="500" fill="hold"/>
                                        <p:tgtEl>
                                          <p:spTgt spid="35"/>
                                        </p:tgtEl>
                                        <p:attrNameLst>
                                          <p:attrName>ppt_x</p:attrName>
                                        </p:attrNameLst>
                                      </p:cBhvr>
                                      <p:tavLst>
                                        <p:tav tm="0">
                                          <p:val>
                                            <p:strVal val="#ppt_x"/>
                                          </p:val>
                                        </p:tav>
                                        <p:tav tm="100000">
                                          <p:val>
                                            <p:strVal val="#ppt_x"/>
                                          </p:val>
                                        </p:tav>
                                      </p:tavLst>
                                    </p:anim>
                                    <p:anim calcmode="lin" valueType="num">
                                      <p:cBhvr additive="base">
                                        <p:cTn id="140"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4" fill="hold" grpId="0" nodeType="click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additive="base">
                                        <p:cTn id="145" dur="500" fill="hold"/>
                                        <p:tgtEl>
                                          <p:spTgt spid="18"/>
                                        </p:tgtEl>
                                        <p:attrNameLst>
                                          <p:attrName>ppt_x</p:attrName>
                                        </p:attrNameLst>
                                      </p:cBhvr>
                                      <p:tavLst>
                                        <p:tav tm="0">
                                          <p:val>
                                            <p:strVal val="#ppt_x"/>
                                          </p:val>
                                        </p:tav>
                                        <p:tav tm="100000">
                                          <p:val>
                                            <p:strVal val="#ppt_x"/>
                                          </p:val>
                                        </p:tav>
                                      </p:tavLst>
                                    </p:anim>
                                    <p:anim calcmode="lin" valueType="num">
                                      <p:cBhvr additive="base">
                                        <p:cTn id="146" dur="500" fill="hold"/>
                                        <p:tgtEl>
                                          <p:spTgt spid="18"/>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19"/>
                                        </p:tgtEl>
                                        <p:attrNameLst>
                                          <p:attrName>style.visibility</p:attrName>
                                        </p:attrNameLst>
                                      </p:cBhvr>
                                      <p:to>
                                        <p:strVal val="visible"/>
                                      </p:to>
                                    </p:set>
                                    <p:anim calcmode="lin" valueType="num">
                                      <p:cBhvr additive="base">
                                        <p:cTn id="149" dur="500" fill="hold"/>
                                        <p:tgtEl>
                                          <p:spTgt spid="19"/>
                                        </p:tgtEl>
                                        <p:attrNameLst>
                                          <p:attrName>ppt_x</p:attrName>
                                        </p:attrNameLst>
                                      </p:cBhvr>
                                      <p:tavLst>
                                        <p:tav tm="0">
                                          <p:val>
                                            <p:strVal val="#ppt_x"/>
                                          </p:val>
                                        </p:tav>
                                        <p:tav tm="100000">
                                          <p:val>
                                            <p:strVal val="#ppt_x"/>
                                          </p:val>
                                        </p:tav>
                                      </p:tavLst>
                                    </p:anim>
                                    <p:anim calcmode="lin" valueType="num">
                                      <p:cBhvr additive="base">
                                        <p:cTn id="150" dur="500" fill="hold"/>
                                        <p:tgtEl>
                                          <p:spTgt spid="19"/>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20"/>
                                        </p:tgtEl>
                                        <p:attrNameLst>
                                          <p:attrName>style.visibility</p:attrName>
                                        </p:attrNameLst>
                                      </p:cBhvr>
                                      <p:to>
                                        <p:strVal val="visible"/>
                                      </p:to>
                                    </p:set>
                                    <p:anim calcmode="lin" valueType="num">
                                      <p:cBhvr additive="base">
                                        <p:cTn id="153" dur="500" fill="hold"/>
                                        <p:tgtEl>
                                          <p:spTgt spid="20"/>
                                        </p:tgtEl>
                                        <p:attrNameLst>
                                          <p:attrName>ppt_x</p:attrName>
                                        </p:attrNameLst>
                                      </p:cBhvr>
                                      <p:tavLst>
                                        <p:tav tm="0">
                                          <p:val>
                                            <p:strVal val="#ppt_x"/>
                                          </p:val>
                                        </p:tav>
                                        <p:tav tm="100000">
                                          <p:val>
                                            <p:strVal val="#ppt_x"/>
                                          </p:val>
                                        </p:tav>
                                      </p:tavLst>
                                    </p:anim>
                                    <p:anim calcmode="lin" valueType="num">
                                      <p:cBhvr additive="base">
                                        <p:cTn id="154" dur="500" fill="hold"/>
                                        <p:tgtEl>
                                          <p:spTgt spid="20"/>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500" fill="hold"/>
                                        <p:tgtEl>
                                          <p:spTgt spid="34"/>
                                        </p:tgtEl>
                                        <p:attrNameLst>
                                          <p:attrName>ppt_x</p:attrName>
                                        </p:attrNameLst>
                                      </p:cBhvr>
                                      <p:tavLst>
                                        <p:tav tm="0">
                                          <p:val>
                                            <p:strVal val="#ppt_x"/>
                                          </p:val>
                                        </p:tav>
                                        <p:tav tm="100000">
                                          <p:val>
                                            <p:strVal val="#ppt_x"/>
                                          </p:val>
                                        </p:tav>
                                      </p:tavLst>
                                    </p:anim>
                                    <p:anim calcmode="lin" valueType="num">
                                      <p:cBhvr additive="base">
                                        <p:cTn id="15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2759427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3" name="Title 1">
            <a:extLst>
              <a:ext uri="{FF2B5EF4-FFF2-40B4-BE49-F238E27FC236}">
                <a16:creationId xmlns:a16="http://schemas.microsoft.com/office/drawing/2014/main" xmlns="" id="{DF08AE4A-B2D9-4285-BCFC-E5013B27A93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4" name="组合 23">
            <a:extLst>
              <a:ext uri="{FF2B5EF4-FFF2-40B4-BE49-F238E27FC236}">
                <a16:creationId xmlns:a16="http://schemas.microsoft.com/office/drawing/2014/main" xmlns="" id="{BD9498B0-66AE-41EA-9AC2-102394522A8C}"/>
              </a:ext>
            </a:extLst>
          </p:cNvPr>
          <p:cNvGrpSpPr/>
          <p:nvPr/>
        </p:nvGrpSpPr>
        <p:grpSpPr>
          <a:xfrm>
            <a:off x="179512" y="239963"/>
            <a:ext cx="610338" cy="425123"/>
            <a:chOff x="1311557" y="1084208"/>
            <a:chExt cx="363995" cy="250835"/>
          </a:xfrm>
          <a:solidFill>
            <a:schemeClr val="bg1"/>
          </a:solidFill>
        </p:grpSpPr>
        <p:sp>
          <p:nvSpPr>
            <p:cNvPr id="25" name="任意多边形: 形状 24">
              <a:extLst>
                <a:ext uri="{FF2B5EF4-FFF2-40B4-BE49-F238E27FC236}">
                  <a16:creationId xmlns:a16="http://schemas.microsoft.com/office/drawing/2014/main" xmlns="" id="{26FC5DDB-66E8-497F-A003-BA40CF9C9C2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a16="http://schemas.microsoft.com/office/drawing/2014/main" xmlns="" id="{E30220C5-89E6-4146-B741-C3D91572375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7" name="Title 1">
            <a:extLst>
              <a:ext uri="{FF2B5EF4-FFF2-40B4-BE49-F238E27FC236}">
                <a16:creationId xmlns:a16="http://schemas.microsoft.com/office/drawing/2014/main" xmlns="" id="{D6E98704-AB91-472F-A6CD-718AC8DC1BF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8" name="组合 57">
            <a:extLst>
              <a:ext uri="{FF2B5EF4-FFF2-40B4-BE49-F238E27FC236}">
                <a16:creationId xmlns:a16="http://schemas.microsoft.com/office/drawing/2014/main" xmlns="" id="{4EB2D36F-7E5E-42DE-8B48-B0BCBC7A9A7B}"/>
              </a:ext>
            </a:extLst>
          </p:cNvPr>
          <p:cNvGrpSpPr/>
          <p:nvPr/>
        </p:nvGrpSpPr>
        <p:grpSpPr>
          <a:xfrm>
            <a:off x="179512" y="239963"/>
            <a:ext cx="610338" cy="425123"/>
            <a:chOff x="1311557" y="1084208"/>
            <a:chExt cx="363995" cy="250835"/>
          </a:xfrm>
          <a:solidFill>
            <a:schemeClr val="bg1"/>
          </a:solidFill>
        </p:grpSpPr>
        <p:sp>
          <p:nvSpPr>
            <p:cNvPr id="59" name="任意多边形: 形状 58">
              <a:extLst>
                <a:ext uri="{FF2B5EF4-FFF2-40B4-BE49-F238E27FC236}">
                  <a16:creationId xmlns:a16="http://schemas.microsoft.com/office/drawing/2014/main" xmlns="" id="{8DEE67D6-3B45-4F7B-8508-8AFE7F63FDC6}"/>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形状 59">
              <a:extLst>
                <a:ext uri="{FF2B5EF4-FFF2-40B4-BE49-F238E27FC236}">
                  <a16:creationId xmlns:a16="http://schemas.microsoft.com/office/drawing/2014/main" xmlns="" id="{41040C88-43C3-4715-A03C-51D3E22C5AC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22" presetClass="entr" presetSubtype="1"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up)">
                                      <p:cBhvr>
                                        <p:cTn id="18" dur="500"/>
                                        <p:tgtEl>
                                          <p:spTgt spid="6"/>
                                        </p:tgtEl>
                                      </p:cBhvr>
                                    </p:animEffect>
                                  </p:childTnLst>
                                </p:cTn>
                              </p:par>
                              <p:par>
                                <p:cTn id="19" presetID="53" presetClass="entr" presetSubtype="16"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par>
                                <p:cTn id="28" presetID="53" presetClass="entr" presetSubtype="16"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childTnLst>
                          </p:cTn>
                        </p:par>
                        <p:par>
                          <p:cTn id="33" fill="hold">
                            <p:stCondLst>
                              <p:cond delay="1500"/>
                            </p:stCondLst>
                            <p:childTnLst>
                              <p:par>
                                <p:cTn id="34" presetID="22" presetClass="entr" presetSubtype="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up)">
                                      <p:cBhvr>
                                        <p:cTn id="36" dur="500"/>
                                        <p:tgtEl>
                                          <p:spTgt spid="8"/>
                                        </p:tgtEl>
                                      </p:cBhvr>
                                    </p:animEffect>
                                  </p:childTnLst>
                                </p:cTn>
                              </p:par>
                            </p:childTnLst>
                          </p:cTn>
                        </p:par>
                        <p:par>
                          <p:cTn id="37" fill="hold">
                            <p:stCondLst>
                              <p:cond delay="20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500"/>
                            </p:stCondLst>
                            <p:childTnLst>
                              <p:par>
                                <p:cTn id="44" presetID="22" presetClass="entr" presetSubtype="4"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down)">
                                      <p:cBhvr>
                                        <p:cTn id="46" dur="500"/>
                                        <p:tgtEl>
                                          <p:spTgt spid="9"/>
                                        </p:tgtEl>
                                      </p:cBhvr>
                                    </p:animEffect>
                                  </p:childTnLst>
                                </p:cTn>
                              </p:par>
                            </p:childTnLst>
                          </p:cTn>
                        </p:par>
                        <p:par>
                          <p:cTn id="47" fill="hold">
                            <p:stCondLst>
                              <p:cond delay="3000"/>
                            </p:stCondLst>
                            <p:childTnLst>
                              <p:par>
                                <p:cTn id="48" presetID="53" presetClass="entr" presetSubtype="16" fill="hold" nodeType="after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par>
                          <p:cTn id="53" fill="hold">
                            <p:stCondLst>
                              <p:cond delay="3500"/>
                            </p:stCondLst>
                            <p:childTnLst>
                              <p:par>
                                <p:cTn id="54" presetID="22" presetClass="entr" presetSubtype="1"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up)">
                                      <p:cBhvr>
                                        <p:cTn id="56" dur="500"/>
                                        <p:tgtEl>
                                          <p:spTgt spid="10"/>
                                        </p:tgtEl>
                                      </p:cBhvr>
                                    </p:animEffect>
                                  </p:childTnLst>
                                </p:cTn>
                              </p:par>
                            </p:childTnLst>
                          </p:cTn>
                        </p:par>
                        <p:par>
                          <p:cTn id="57" fill="hold">
                            <p:stCondLst>
                              <p:cond delay="4000"/>
                            </p:stCondLst>
                            <p:childTnLst>
                              <p:par>
                                <p:cTn id="58" presetID="53" presetClass="entr" presetSubtype="16" fill="hold" nodeType="after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fltVal val="0"/>
                                          </p:val>
                                        </p:tav>
                                        <p:tav tm="100000">
                                          <p:val>
                                            <p:strVal val="#ppt_w"/>
                                          </p:val>
                                        </p:tav>
                                      </p:tavLst>
                                    </p:anim>
                                    <p:anim calcmode="lin" valueType="num">
                                      <p:cBhvr>
                                        <p:cTn id="61" dur="500" fill="hold"/>
                                        <p:tgtEl>
                                          <p:spTgt spid="21"/>
                                        </p:tgtEl>
                                        <p:attrNameLst>
                                          <p:attrName>ppt_h</p:attrName>
                                        </p:attrNameLst>
                                      </p:cBhvr>
                                      <p:tavLst>
                                        <p:tav tm="0">
                                          <p:val>
                                            <p:fltVal val="0"/>
                                          </p:val>
                                        </p:tav>
                                        <p:tav tm="100000">
                                          <p:val>
                                            <p:strVal val="#ppt_h"/>
                                          </p:val>
                                        </p:tav>
                                      </p:tavLst>
                                    </p:anim>
                                    <p:animEffect transition="in" filter="fade">
                                      <p:cBhvr>
                                        <p:cTn id="62" dur="500"/>
                                        <p:tgtEl>
                                          <p:spTgt spid="21"/>
                                        </p:tgtEl>
                                      </p:cBhvr>
                                    </p:animEffect>
                                  </p:childTnLst>
                                </p:cTn>
                              </p:par>
                            </p:childTnLst>
                          </p:cTn>
                        </p:par>
                        <p:par>
                          <p:cTn id="63" fill="hold">
                            <p:stCondLst>
                              <p:cond delay="4500"/>
                            </p:stCondLst>
                            <p:childTnLst>
                              <p:par>
                                <p:cTn id="64" presetID="22" presetClass="entr" presetSubtype="4"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down)">
                                      <p:cBhvr>
                                        <p:cTn id="66" dur="500"/>
                                        <p:tgtEl>
                                          <p:spTgt spid="11"/>
                                        </p:tgtEl>
                                      </p:cBhvr>
                                    </p:animEffect>
                                  </p:childTnLst>
                                </p:cTn>
                              </p:par>
                            </p:childTnLst>
                          </p:cTn>
                        </p:par>
                        <p:par>
                          <p:cTn id="67" fill="hold">
                            <p:stCondLst>
                              <p:cond delay="5000"/>
                            </p:stCondLst>
                            <p:childTnLst>
                              <p:par>
                                <p:cTn id="68" presetID="53" presetClass="entr" presetSubtype="16" fill="hold" nodeType="after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p:cTn id="70" dur="500" fill="hold"/>
                                        <p:tgtEl>
                                          <p:spTgt spid="33"/>
                                        </p:tgtEl>
                                        <p:attrNameLst>
                                          <p:attrName>ppt_w</p:attrName>
                                        </p:attrNameLst>
                                      </p:cBhvr>
                                      <p:tavLst>
                                        <p:tav tm="0">
                                          <p:val>
                                            <p:fltVal val="0"/>
                                          </p:val>
                                        </p:tav>
                                        <p:tav tm="100000">
                                          <p:val>
                                            <p:strVal val="#ppt_w"/>
                                          </p:val>
                                        </p:tav>
                                      </p:tavLst>
                                    </p:anim>
                                    <p:anim calcmode="lin" valueType="num">
                                      <p:cBhvr>
                                        <p:cTn id="71" dur="500" fill="hold"/>
                                        <p:tgtEl>
                                          <p:spTgt spid="33"/>
                                        </p:tgtEl>
                                        <p:attrNameLst>
                                          <p:attrName>ppt_h</p:attrName>
                                        </p:attrNameLst>
                                      </p:cBhvr>
                                      <p:tavLst>
                                        <p:tav tm="0">
                                          <p:val>
                                            <p:fltVal val="0"/>
                                          </p:val>
                                        </p:tav>
                                        <p:tav tm="100000">
                                          <p:val>
                                            <p:strVal val="#ppt_h"/>
                                          </p:val>
                                        </p:tav>
                                      </p:tavLst>
                                    </p:anim>
                                    <p:animEffect transition="in" filter="fade">
                                      <p:cBhvr>
                                        <p:cTn id="72" dur="500"/>
                                        <p:tgtEl>
                                          <p:spTgt spid="33"/>
                                        </p:tgtEl>
                                      </p:cBhvr>
                                    </p:animEffect>
                                  </p:childTnLst>
                                </p:cTn>
                              </p:par>
                            </p:childTnLst>
                          </p:cTn>
                        </p:par>
                        <p:par>
                          <p:cTn id="73" fill="hold">
                            <p:stCondLst>
                              <p:cond delay="5500"/>
                            </p:stCondLst>
                            <p:childTnLst>
                              <p:par>
                                <p:cTn id="74" presetID="22" presetClass="entr" presetSubtype="1" fill="hold" grpId="0" nodeType="after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ipe(up)">
                                      <p:cBhvr>
                                        <p:cTn id="76" dur="500"/>
                                        <p:tgtEl>
                                          <p:spTgt spid="12"/>
                                        </p:tgtEl>
                                      </p:cBhvr>
                                    </p:animEffect>
                                  </p:childTnLst>
                                </p:cTn>
                              </p:par>
                            </p:childTnLst>
                          </p:cTn>
                        </p:par>
                        <p:par>
                          <p:cTn id="77" fill="hold">
                            <p:stCondLst>
                              <p:cond delay="6000"/>
                            </p:stCondLst>
                            <p:childTnLst>
                              <p:par>
                                <p:cTn id="78" presetID="53" presetClass="entr" presetSubtype="16" fill="hold" nodeType="after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p:cTn id="80" dur="500" fill="hold"/>
                                        <p:tgtEl>
                                          <p:spTgt spid="24"/>
                                        </p:tgtEl>
                                        <p:attrNameLst>
                                          <p:attrName>ppt_w</p:attrName>
                                        </p:attrNameLst>
                                      </p:cBhvr>
                                      <p:tavLst>
                                        <p:tav tm="0">
                                          <p:val>
                                            <p:fltVal val="0"/>
                                          </p:val>
                                        </p:tav>
                                        <p:tav tm="100000">
                                          <p:val>
                                            <p:strVal val="#ppt_w"/>
                                          </p:val>
                                        </p:tav>
                                      </p:tavLst>
                                    </p:anim>
                                    <p:anim calcmode="lin" valueType="num">
                                      <p:cBhvr>
                                        <p:cTn id="81" dur="500" fill="hold"/>
                                        <p:tgtEl>
                                          <p:spTgt spid="24"/>
                                        </p:tgtEl>
                                        <p:attrNameLst>
                                          <p:attrName>ppt_h</p:attrName>
                                        </p:attrNameLst>
                                      </p:cBhvr>
                                      <p:tavLst>
                                        <p:tav tm="0">
                                          <p:val>
                                            <p:fltVal val="0"/>
                                          </p:val>
                                        </p:tav>
                                        <p:tav tm="100000">
                                          <p:val>
                                            <p:strVal val="#ppt_h"/>
                                          </p:val>
                                        </p:tav>
                                      </p:tavLst>
                                    </p:anim>
                                    <p:animEffect transition="in" filter="fade">
                                      <p:cBhvr>
                                        <p:cTn id="82" dur="500"/>
                                        <p:tgtEl>
                                          <p:spTgt spid="24"/>
                                        </p:tgtEl>
                                      </p:cBhvr>
                                    </p:animEffect>
                                  </p:childTnLst>
                                </p:cTn>
                              </p:par>
                            </p:childTnLst>
                          </p:cTn>
                        </p:par>
                        <p:par>
                          <p:cTn id="83" fill="hold">
                            <p:stCondLst>
                              <p:cond delay="6500"/>
                            </p:stCondLst>
                            <p:childTnLst>
                              <p:par>
                                <p:cTn id="84" presetID="22" presetClass="entr" presetSubtype="4" fill="hold" grpId="0" nodeType="after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childTnLst>
                          </p:cTn>
                        </p:par>
                        <p:par>
                          <p:cTn id="87" fill="hold">
                            <p:stCondLst>
                              <p:cond delay="7000"/>
                            </p:stCondLst>
                            <p:childTnLst>
                              <p:par>
                                <p:cTn id="88" presetID="53" presetClass="entr" presetSubtype="16" fill="hold" nodeType="after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p:cTn id="90" dur="500" fill="hold"/>
                                        <p:tgtEl>
                                          <p:spTgt spid="27"/>
                                        </p:tgtEl>
                                        <p:attrNameLst>
                                          <p:attrName>ppt_w</p:attrName>
                                        </p:attrNameLst>
                                      </p:cBhvr>
                                      <p:tavLst>
                                        <p:tav tm="0">
                                          <p:val>
                                            <p:fltVal val="0"/>
                                          </p:val>
                                        </p:tav>
                                        <p:tav tm="100000">
                                          <p:val>
                                            <p:strVal val="#ppt_w"/>
                                          </p:val>
                                        </p:tav>
                                      </p:tavLst>
                                    </p:anim>
                                    <p:anim calcmode="lin" valueType="num">
                                      <p:cBhvr>
                                        <p:cTn id="91" dur="500" fill="hold"/>
                                        <p:tgtEl>
                                          <p:spTgt spid="27"/>
                                        </p:tgtEl>
                                        <p:attrNameLst>
                                          <p:attrName>ppt_h</p:attrName>
                                        </p:attrNameLst>
                                      </p:cBhvr>
                                      <p:tavLst>
                                        <p:tav tm="0">
                                          <p:val>
                                            <p:fltVal val="0"/>
                                          </p:val>
                                        </p:tav>
                                        <p:tav tm="100000">
                                          <p:val>
                                            <p:strVal val="#ppt_h"/>
                                          </p:val>
                                        </p:tav>
                                      </p:tavLst>
                                    </p:anim>
                                    <p:animEffect transition="in" filter="fade">
                                      <p:cBhvr>
                                        <p:cTn id="92" dur="500"/>
                                        <p:tgtEl>
                                          <p:spTgt spid="27"/>
                                        </p:tgtEl>
                                      </p:cBhvr>
                                    </p:animEffect>
                                  </p:childTnLst>
                                </p:cTn>
                              </p:par>
                            </p:childTnLst>
                          </p:cTn>
                        </p:par>
                        <p:par>
                          <p:cTn id="93" fill="hold">
                            <p:stCondLst>
                              <p:cond delay="7500"/>
                            </p:stCondLst>
                            <p:childTnLst>
                              <p:par>
                                <p:cTn id="94" presetID="22" presetClass="entr" presetSubtype="1" fill="hold" grpId="0" nodeType="after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wipe(up)">
                                      <p:cBhvr>
                                        <p:cTn id="96" dur="500"/>
                                        <p:tgtEl>
                                          <p:spTgt spid="14"/>
                                        </p:tgtEl>
                                      </p:cBhvr>
                                    </p:animEffect>
                                  </p:childTnLst>
                                </p:cTn>
                              </p:par>
                            </p:childTnLst>
                          </p:cTn>
                        </p:par>
                        <p:par>
                          <p:cTn id="97" fill="hold">
                            <p:stCondLst>
                              <p:cond delay="8000"/>
                            </p:stCondLst>
                            <p:childTnLst>
                              <p:par>
                                <p:cTn id="98" presetID="53" presetClass="entr" presetSubtype="16" fill="hold" nodeType="afterEffect">
                                  <p:stCondLst>
                                    <p:cond delay="0"/>
                                  </p:stCondLst>
                                  <p:childTnLst>
                                    <p:set>
                                      <p:cBhvr>
                                        <p:cTn id="99" dur="1" fill="hold">
                                          <p:stCondLst>
                                            <p:cond delay="0"/>
                                          </p:stCondLst>
                                        </p:cTn>
                                        <p:tgtEl>
                                          <p:spTgt spid="39"/>
                                        </p:tgtEl>
                                        <p:attrNameLst>
                                          <p:attrName>style.visibility</p:attrName>
                                        </p:attrNameLst>
                                      </p:cBhvr>
                                      <p:to>
                                        <p:strVal val="visible"/>
                                      </p:to>
                                    </p:set>
                                    <p:anim calcmode="lin" valueType="num">
                                      <p:cBhvr>
                                        <p:cTn id="100" dur="500" fill="hold"/>
                                        <p:tgtEl>
                                          <p:spTgt spid="39"/>
                                        </p:tgtEl>
                                        <p:attrNameLst>
                                          <p:attrName>ppt_w</p:attrName>
                                        </p:attrNameLst>
                                      </p:cBhvr>
                                      <p:tavLst>
                                        <p:tav tm="0">
                                          <p:val>
                                            <p:fltVal val="0"/>
                                          </p:val>
                                        </p:tav>
                                        <p:tav tm="100000">
                                          <p:val>
                                            <p:strVal val="#ppt_w"/>
                                          </p:val>
                                        </p:tav>
                                      </p:tavLst>
                                    </p:anim>
                                    <p:anim calcmode="lin" valueType="num">
                                      <p:cBhvr>
                                        <p:cTn id="101" dur="500" fill="hold"/>
                                        <p:tgtEl>
                                          <p:spTgt spid="39"/>
                                        </p:tgtEl>
                                        <p:attrNameLst>
                                          <p:attrName>ppt_h</p:attrName>
                                        </p:attrNameLst>
                                      </p:cBhvr>
                                      <p:tavLst>
                                        <p:tav tm="0">
                                          <p:val>
                                            <p:fltVal val="0"/>
                                          </p:val>
                                        </p:tav>
                                        <p:tav tm="100000">
                                          <p:val>
                                            <p:strVal val="#ppt_h"/>
                                          </p:val>
                                        </p:tav>
                                      </p:tavLst>
                                    </p:anim>
                                    <p:animEffect transition="in" filter="fade">
                                      <p:cBhvr>
                                        <p:cTn id="102" dur="500"/>
                                        <p:tgtEl>
                                          <p:spTgt spid="39"/>
                                        </p:tgtEl>
                                      </p:cBhvr>
                                    </p:animEffect>
                                  </p:childTnLst>
                                </p:cTn>
                              </p:par>
                            </p:childTnLst>
                          </p:cTn>
                        </p:par>
                        <p:par>
                          <p:cTn id="103" fill="hold">
                            <p:stCondLst>
                              <p:cond delay="8500"/>
                            </p:stCondLst>
                            <p:childTnLst>
                              <p:par>
                                <p:cTn id="104" presetID="42" presetClass="entr" presetSubtype="0" fill="hold" grpId="0" nodeType="afterEffect">
                                  <p:stCondLst>
                                    <p:cond delay="0"/>
                                  </p:stCondLst>
                                  <p:childTnLst>
                                    <p:set>
                                      <p:cBhvr>
                                        <p:cTn id="105" dur="1" fill="hold">
                                          <p:stCondLst>
                                            <p:cond delay="0"/>
                                          </p:stCondLst>
                                        </p:cTn>
                                        <p:tgtEl>
                                          <p:spTgt spid="45"/>
                                        </p:tgtEl>
                                        <p:attrNameLst>
                                          <p:attrName>style.visibility</p:attrName>
                                        </p:attrNameLst>
                                      </p:cBhvr>
                                      <p:to>
                                        <p:strVal val="visible"/>
                                      </p:to>
                                    </p:set>
                                    <p:animEffect transition="in" filter="fade">
                                      <p:cBhvr>
                                        <p:cTn id="106" dur="500"/>
                                        <p:tgtEl>
                                          <p:spTgt spid="45"/>
                                        </p:tgtEl>
                                      </p:cBhvr>
                                    </p:animEffect>
                                    <p:anim calcmode="lin" valueType="num">
                                      <p:cBhvr>
                                        <p:cTn id="107" dur="500" fill="hold"/>
                                        <p:tgtEl>
                                          <p:spTgt spid="45"/>
                                        </p:tgtEl>
                                        <p:attrNameLst>
                                          <p:attrName>ppt_x</p:attrName>
                                        </p:attrNameLst>
                                      </p:cBhvr>
                                      <p:tavLst>
                                        <p:tav tm="0">
                                          <p:val>
                                            <p:strVal val="#ppt_x"/>
                                          </p:val>
                                        </p:tav>
                                        <p:tav tm="100000">
                                          <p:val>
                                            <p:strVal val="#ppt_x"/>
                                          </p:val>
                                        </p:tav>
                                      </p:tavLst>
                                    </p:anim>
                                    <p:anim calcmode="lin" valueType="num">
                                      <p:cBhvr>
                                        <p:cTn id="108" dur="500" fill="hold"/>
                                        <p:tgtEl>
                                          <p:spTgt spid="45"/>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anim calcmode="lin" valueType="num">
                                      <p:cBhvr>
                                        <p:cTn id="112" dur="500" fill="hold"/>
                                        <p:tgtEl>
                                          <p:spTgt spid="46"/>
                                        </p:tgtEl>
                                        <p:attrNameLst>
                                          <p:attrName>ppt_x</p:attrName>
                                        </p:attrNameLst>
                                      </p:cBhvr>
                                      <p:tavLst>
                                        <p:tav tm="0">
                                          <p:val>
                                            <p:strVal val="#ppt_x"/>
                                          </p:val>
                                        </p:tav>
                                        <p:tav tm="100000">
                                          <p:val>
                                            <p:strVal val="#ppt_x"/>
                                          </p:val>
                                        </p:tav>
                                      </p:tavLst>
                                    </p:anim>
                                    <p:anim calcmode="lin" valueType="num">
                                      <p:cBhvr>
                                        <p:cTn id="113" dur="500" fill="hold"/>
                                        <p:tgtEl>
                                          <p:spTgt spid="46"/>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47"/>
                                        </p:tgtEl>
                                        <p:attrNameLst>
                                          <p:attrName>style.visibility</p:attrName>
                                        </p:attrNameLst>
                                      </p:cBhvr>
                                      <p:to>
                                        <p:strVal val="visible"/>
                                      </p:to>
                                    </p:set>
                                    <p:animEffect transition="in" filter="fade">
                                      <p:cBhvr>
                                        <p:cTn id="116" dur="500"/>
                                        <p:tgtEl>
                                          <p:spTgt spid="47"/>
                                        </p:tgtEl>
                                      </p:cBhvr>
                                    </p:animEffect>
                                    <p:anim calcmode="lin" valueType="num">
                                      <p:cBhvr>
                                        <p:cTn id="117" dur="500" fill="hold"/>
                                        <p:tgtEl>
                                          <p:spTgt spid="47"/>
                                        </p:tgtEl>
                                        <p:attrNameLst>
                                          <p:attrName>ppt_x</p:attrName>
                                        </p:attrNameLst>
                                      </p:cBhvr>
                                      <p:tavLst>
                                        <p:tav tm="0">
                                          <p:val>
                                            <p:strVal val="#ppt_x"/>
                                          </p:val>
                                        </p:tav>
                                        <p:tav tm="100000">
                                          <p:val>
                                            <p:strVal val="#ppt_x"/>
                                          </p:val>
                                        </p:tav>
                                      </p:tavLst>
                                    </p:anim>
                                    <p:anim calcmode="lin" valueType="num">
                                      <p:cBhvr>
                                        <p:cTn id="118" dur="500" fill="hold"/>
                                        <p:tgtEl>
                                          <p:spTgt spid="47"/>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54"/>
                                        </p:tgtEl>
                                        <p:attrNameLst>
                                          <p:attrName>style.visibility</p:attrName>
                                        </p:attrNameLst>
                                      </p:cBhvr>
                                      <p:to>
                                        <p:strVal val="visible"/>
                                      </p:to>
                                    </p:set>
                                    <p:animEffect transition="in" filter="fade">
                                      <p:cBhvr>
                                        <p:cTn id="121" dur="500"/>
                                        <p:tgtEl>
                                          <p:spTgt spid="54"/>
                                        </p:tgtEl>
                                      </p:cBhvr>
                                    </p:animEffect>
                                    <p:anim calcmode="lin" valueType="num">
                                      <p:cBhvr>
                                        <p:cTn id="122" dur="500" fill="hold"/>
                                        <p:tgtEl>
                                          <p:spTgt spid="54"/>
                                        </p:tgtEl>
                                        <p:attrNameLst>
                                          <p:attrName>ppt_x</p:attrName>
                                        </p:attrNameLst>
                                      </p:cBhvr>
                                      <p:tavLst>
                                        <p:tav tm="0">
                                          <p:val>
                                            <p:strVal val="#ppt_x"/>
                                          </p:val>
                                        </p:tav>
                                        <p:tav tm="100000">
                                          <p:val>
                                            <p:strVal val="#ppt_x"/>
                                          </p:val>
                                        </p:tav>
                                      </p:tavLst>
                                    </p:anim>
                                    <p:anim calcmode="lin" valueType="num">
                                      <p:cBhvr>
                                        <p:cTn id="123" dur="500" fill="hold"/>
                                        <p:tgtEl>
                                          <p:spTgt spid="54"/>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55"/>
                                        </p:tgtEl>
                                        <p:attrNameLst>
                                          <p:attrName>style.visibility</p:attrName>
                                        </p:attrNameLst>
                                      </p:cBhvr>
                                      <p:to>
                                        <p:strVal val="visible"/>
                                      </p:to>
                                    </p:set>
                                    <p:animEffect transition="in" filter="fade">
                                      <p:cBhvr>
                                        <p:cTn id="126" dur="500"/>
                                        <p:tgtEl>
                                          <p:spTgt spid="55"/>
                                        </p:tgtEl>
                                      </p:cBhvr>
                                    </p:animEffect>
                                    <p:anim calcmode="lin" valueType="num">
                                      <p:cBhvr>
                                        <p:cTn id="127" dur="500" fill="hold"/>
                                        <p:tgtEl>
                                          <p:spTgt spid="55"/>
                                        </p:tgtEl>
                                        <p:attrNameLst>
                                          <p:attrName>ppt_x</p:attrName>
                                        </p:attrNameLst>
                                      </p:cBhvr>
                                      <p:tavLst>
                                        <p:tav tm="0">
                                          <p:val>
                                            <p:strVal val="#ppt_x"/>
                                          </p:val>
                                        </p:tav>
                                        <p:tav tm="100000">
                                          <p:val>
                                            <p:strVal val="#ppt_x"/>
                                          </p:val>
                                        </p:tav>
                                      </p:tavLst>
                                    </p:anim>
                                    <p:anim calcmode="lin" valueType="num">
                                      <p:cBhvr>
                                        <p:cTn id="128" dur="500" fill="hold"/>
                                        <p:tgtEl>
                                          <p:spTgt spid="55"/>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56"/>
                                        </p:tgtEl>
                                        <p:attrNameLst>
                                          <p:attrName>style.visibility</p:attrName>
                                        </p:attrNameLst>
                                      </p:cBhvr>
                                      <p:to>
                                        <p:strVal val="visible"/>
                                      </p:to>
                                    </p:set>
                                    <p:animEffect transition="in" filter="fade">
                                      <p:cBhvr>
                                        <p:cTn id="131" dur="500"/>
                                        <p:tgtEl>
                                          <p:spTgt spid="56"/>
                                        </p:tgtEl>
                                      </p:cBhvr>
                                    </p:animEffect>
                                    <p:anim calcmode="lin" valueType="num">
                                      <p:cBhvr>
                                        <p:cTn id="132" dur="500" fill="hold"/>
                                        <p:tgtEl>
                                          <p:spTgt spid="56"/>
                                        </p:tgtEl>
                                        <p:attrNameLst>
                                          <p:attrName>ppt_x</p:attrName>
                                        </p:attrNameLst>
                                      </p:cBhvr>
                                      <p:tavLst>
                                        <p:tav tm="0">
                                          <p:val>
                                            <p:strVal val="#ppt_x"/>
                                          </p:val>
                                        </p:tav>
                                        <p:tav tm="100000">
                                          <p:val>
                                            <p:strVal val="#ppt_x"/>
                                          </p:val>
                                        </p:tav>
                                      </p:tavLst>
                                    </p:anim>
                                    <p:anim calcmode="lin" valueType="num">
                                      <p:cBhvr>
                                        <p:cTn id="133" dur="500" fill="hold"/>
                                        <p:tgtEl>
                                          <p:spTgt spid="56"/>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42"/>
                                        </p:tgtEl>
                                        <p:attrNameLst>
                                          <p:attrName>style.visibility</p:attrName>
                                        </p:attrNameLst>
                                      </p:cBhvr>
                                      <p:to>
                                        <p:strVal val="visible"/>
                                      </p:to>
                                    </p:set>
                                    <p:animEffect transition="in" filter="fade">
                                      <p:cBhvr>
                                        <p:cTn id="136" dur="500"/>
                                        <p:tgtEl>
                                          <p:spTgt spid="42"/>
                                        </p:tgtEl>
                                      </p:cBhvr>
                                    </p:animEffect>
                                    <p:anim calcmode="lin" valueType="num">
                                      <p:cBhvr>
                                        <p:cTn id="137" dur="500" fill="hold"/>
                                        <p:tgtEl>
                                          <p:spTgt spid="42"/>
                                        </p:tgtEl>
                                        <p:attrNameLst>
                                          <p:attrName>ppt_x</p:attrName>
                                        </p:attrNameLst>
                                      </p:cBhvr>
                                      <p:tavLst>
                                        <p:tav tm="0">
                                          <p:val>
                                            <p:strVal val="#ppt_x"/>
                                          </p:val>
                                        </p:tav>
                                        <p:tav tm="100000">
                                          <p:val>
                                            <p:strVal val="#ppt_x"/>
                                          </p:val>
                                        </p:tav>
                                      </p:tavLst>
                                    </p:anim>
                                    <p:anim calcmode="lin" valueType="num">
                                      <p:cBhvr>
                                        <p:cTn id="138" dur="500" fill="hold"/>
                                        <p:tgtEl>
                                          <p:spTgt spid="42"/>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0"/>
                                  </p:stCondLst>
                                  <p:childTnLst>
                                    <p:set>
                                      <p:cBhvr>
                                        <p:cTn id="140" dur="1" fill="hold">
                                          <p:stCondLst>
                                            <p:cond delay="0"/>
                                          </p:stCondLst>
                                        </p:cTn>
                                        <p:tgtEl>
                                          <p:spTgt spid="43"/>
                                        </p:tgtEl>
                                        <p:attrNameLst>
                                          <p:attrName>style.visibility</p:attrName>
                                        </p:attrNameLst>
                                      </p:cBhvr>
                                      <p:to>
                                        <p:strVal val="visible"/>
                                      </p:to>
                                    </p:set>
                                    <p:animEffect transition="in" filter="fade">
                                      <p:cBhvr>
                                        <p:cTn id="141" dur="500"/>
                                        <p:tgtEl>
                                          <p:spTgt spid="43"/>
                                        </p:tgtEl>
                                      </p:cBhvr>
                                    </p:animEffect>
                                    <p:anim calcmode="lin" valueType="num">
                                      <p:cBhvr>
                                        <p:cTn id="142" dur="500" fill="hold"/>
                                        <p:tgtEl>
                                          <p:spTgt spid="43"/>
                                        </p:tgtEl>
                                        <p:attrNameLst>
                                          <p:attrName>ppt_x</p:attrName>
                                        </p:attrNameLst>
                                      </p:cBhvr>
                                      <p:tavLst>
                                        <p:tav tm="0">
                                          <p:val>
                                            <p:strVal val="#ppt_x"/>
                                          </p:val>
                                        </p:tav>
                                        <p:tav tm="100000">
                                          <p:val>
                                            <p:strVal val="#ppt_x"/>
                                          </p:val>
                                        </p:tav>
                                      </p:tavLst>
                                    </p:anim>
                                    <p:anim calcmode="lin" valueType="num">
                                      <p:cBhvr>
                                        <p:cTn id="143" dur="500" fill="hold"/>
                                        <p:tgtEl>
                                          <p:spTgt spid="43"/>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44"/>
                                        </p:tgtEl>
                                        <p:attrNameLst>
                                          <p:attrName>style.visibility</p:attrName>
                                        </p:attrNameLst>
                                      </p:cBhvr>
                                      <p:to>
                                        <p:strVal val="visible"/>
                                      </p:to>
                                    </p:set>
                                    <p:animEffect transition="in" filter="fade">
                                      <p:cBhvr>
                                        <p:cTn id="146" dur="500"/>
                                        <p:tgtEl>
                                          <p:spTgt spid="44"/>
                                        </p:tgtEl>
                                      </p:cBhvr>
                                    </p:animEffect>
                                    <p:anim calcmode="lin" valueType="num">
                                      <p:cBhvr>
                                        <p:cTn id="147" dur="500" fill="hold"/>
                                        <p:tgtEl>
                                          <p:spTgt spid="44"/>
                                        </p:tgtEl>
                                        <p:attrNameLst>
                                          <p:attrName>ppt_x</p:attrName>
                                        </p:attrNameLst>
                                      </p:cBhvr>
                                      <p:tavLst>
                                        <p:tav tm="0">
                                          <p:val>
                                            <p:strVal val="#ppt_x"/>
                                          </p:val>
                                        </p:tav>
                                        <p:tav tm="100000">
                                          <p:val>
                                            <p:strVal val="#ppt_x"/>
                                          </p:val>
                                        </p:tav>
                                      </p:tavLst>
                                    </p:anim>
                                    <p:anim calcmode="lin" valueType="num">
                                      <p:cBhvr>
                                        <p:cTn id="148" dur="500" fill="hold"/>
                                        <p:tgtEl>
                                          <p:spTgt spid="44"/>
                                        </p:tgtEl>
                                        <p:attrNameLst>
                                          <p:attrName>ppt_y</p:attrName>
                                        </p:attrNameLst>
                                      </p:cBhvr>
                                      <p:tavLst>
                                        <p:tav tm="0">
                                          <p:val>
                                            <p:strVal val="#ppt_y+.1"/>
                                          </p:val>
                                        </p:tav>
                                        <p:tav tm="100000">
                                          <p:val>
                                            <p:strVal val="#ppt_y"/>
                                          </p:val>
                                        </p:tav>
                                      </p:tavLst>
                                    </p:anim>
                                  </p:childTnLst>
                                </p:cTn>
                              </p:par>
                              <p:par>
                                <p:cTn id="149" presetID="47" presetClass="entr" presetSubtype="0" fill="hold" grpId="0" nodeType="withEffect">
                                  <p:stCondLst>
                                    <p:cond delay="0"/>
                                  </p:stCondLst>
                                  <p:childTnLst>
                                    <p:set>
                                      <p:cBhvr>
                                        <p:cTn id="150" dur="1" fill="hold">
                                          <p:stCondLst>
                                            <p:cond delay="0"/>
                                          </p:stCondLst>
                                        </p:cTn>
                                        <p:tgtEl>
                                          <p:spTgt spid="51"/>
                                        </p:tgtEl>
                                        <p:attrNameLst>
                                          <p:attrName>style.visibility</p:attrName>
                                        </p:attrNameLst>
                                      </p:cBhvr>
                                      <p:to>
                                        <p:strVal val="visible"/>
                                      </p:to>
                                    </p:set>
                                    <p:animEffect transition="in" filter="fade">
                                      <p:cBhvr>
                                        <p:cTn id="151" dur="500"/>
                                        <p:tgtEl>
                                          <p:spTgt spid="51"/>
                                        </p:tgtEl>
                                      </p:cBhvr>
                                    </p:animEffect>
                                    <p:anim calcmode="lin" valueType="num">
                                      <p:cBhvr>
                                        <p:cTn id="152" dur="500" fill="hold"/>
                                        <p:tgtEl>
                                          <p:spTgt spid="51"/>
                                        </p:tgtEl>
                                        <p:attrNameLst>
                                          <p:attrName>ppt_x</p:attrName>
                                        </p:attrNameLst>
                                      </p:cBhvr>
                                      <p:tavLst>
                                        <p:tav tm="0">
                                          <p:val>
                                            <p:strVal val="#ppt_x"/>
                                          </p:val>
                                        </p:tav>
                                        <p:tav tm="100000">
                                          <p:val>
                                            <p:strVal val="#ppt_x"/>
                                          </p:val>
                                        </p:tav>
                                      </p:tavLst>
                                    </p:anim>
                                    <p:anim calcmode="lin" valueType="num">
                                      <p:cBhvr>
                                        <p:cTn id="153" dur="500" fill="hold"/>
                                        <p:tgtEl>
                                          <p:spTgt spid="51"/>
                                        </p:tgtEl>
                                        <p:attrNameLst>
                                          <p:attrName>ppt_y</p:attrName>
                                        </p:attrNameLst>
                                      </p:cBhvr>
                                      <p:tavLst>
                                        <p:tav tm="0">
                                          <p:val>
                                            <p:strVal val="#ppt_y-.1"/>
                                          </p:val>
                                        </p:tav>
                                        <p:tav tm="100000">
                                          <p:val>
                                            <p:strVal val="#ppt_y"/>
                                          </p:val>
                                        </p:tav>
                                      </p:tavLst>
                                    </p:anim>
                                  </p:childTnLst>
                                </p:cTn>
                              </p:par>
                              <p:par>
                                <p:cTn id="154" presetID="47" presetClass="entr" presetSubtype="0" fill="hold" grpId="0" nodeType="withEffect">
                                  <p:stCondLst>
                                    <p:cond delay="0"/>
                                  </p:stCondLst>
                                  <p:childTnLst>
                                    <p:set>
                                      <p:cBhvr>
                                        <p:cTn id="155" dur="1" fill="hold">
                                          <p:stCondLst>
                                            <p:cond delay="0"/>
                                          </p:stCondLst>
                                        </p:cTn>
                                        <p:tgtEl>
                                          <p:spTgt spid="52"/>
                                        </p:tgtEl>
                                        <p:attrNameLst>
                                          <p:attrName>style.visibility</p:attrName>
                                        </p:attrNameLst>
                                      </p:cBhvr>
                                      <p:to>
                                        <p:strVal val="visible"/>
                                      </p:to>
                                    </p:set>
                                    <p:animEffect transition="in" filter="fade">
                                      <p:cBhvr>
                                        <p:cTn id="156" dur="500"/>
                                        <p:tgtEl>
                                          <p:spTgt spid="52"/>
                                        </p:tgtEl>
                                      </p:cBhvr>
                                    </p:animEffect>
                                    <p:anim calcmode="lin" valueType="num">
                                      <p:cBhvr>
                                        <p:cTn id="157" dur="500" fill="hold"/>
                                        <p:tgtEl>
                                          <p:spTgt spid="52"/>
                                        </p:tgtEl>
                                        <p:attrNameLst>
                                          <p:attrName>ppt_x</p:attrName>
                                        </p:attrNameLst>
                                      </p:cBhvr>
                                      <p:tavLst>
                                        <p:tav tm="0">
                                          <p:val>
                                            <p:strVal val="#ppt_x"/>
                                          </p:val>
                                        </p:tav>
                                        <p:tav tm="100000">
                                          <p:val>
                                            <p:strVal val="#ppt_x"/>
                                          </p:val>
                                        </p:tav>
                                      </p:tavLst>
                                    </p:anim>
                                    <p:anim calcmode="lin" valueType="num">
                                      <p:cBhvr>
                                        <p:cTn id="158" dur="500" fill="hold"/>
                                        <p:tgtEl>
                                          <p:spTgt spid="52"/>
                                        </p:tgtEl>
                                        <p:attrNameLst>
                                          <p:attrName>ppt_y</p:attrName>
                                        </p:attrNameLst>
                                      </p:cBhvr>
                                      <p:tavLst>
                                        <p:tav tm="0">
                                          <p:val>
                                            <p:strVal val="#ppt_y-.1"/>
                                          </p:val>
                                        </p:tav>
                                        <p:tav tm="100000">
                                          <p:val>
                                            <p:strVal val="#ppt_y"/>
                                          </p:val>
                                        </p:tav>
                                      </p:tavLst>
                                    </p:anim>
                                  </p:childTnLst>
                                </p:cTn>
                              </p:par>
                              <p:par>
                                <p:cTn id="159" presetID="47" presetClass="entr" presetSubtype="0" fill="hold" grpId="0" nodeType="withEffect">
                                  <p:stCondLst>
                                    <p:cond delay="0"/>
                                  </p:stCondLst>
                                  <p:childTnLst>
                                    <p:set>
                                      <p:cBhvr>
                                        <p:cTn id="160" dur="1" fill="hold">
                                          <p:stCondLst>
                                            <p:cond delay="0"/>
                                          </p:stCondLst>
                                        </p:cTn>
                                        <p:tgtEl>
                                          <p:spTgt spid="53"/>
                                        </p:tgtEl>
                                        <p:attrNameLst>
                                          <p:attrName>style.visibility</p:attrName>
                                        </p:attrNameLst>
                                      </p:cBhvr>
                                      <p:to>
                                        <p:strVal val="visible"/>
                                      </p:to>
                                    </p:set>
                                    <p:animEffect transition="in" filter="fade">
                                      <p:cBhvr>
                                        <p:cTn id="161" dur="500"/>
                                        <p:tgtEl>
                                          <p:spTgt spid="53"/>
                                        </p:tgtEl>
                                      </p:cBhvr>
                                    </p:animEffect>
                                    <p:anim calcmode="lin" valueType="num">
                                      <p:cBhvr>
                                        <p:cTn id="162" dur="500" fill="hold"/>
                                        <p:tgtEl>
                                          <p:spTgt spid="53"/>
                                        </p:tgtEl>
                                        <p:attrNameLst>
                                          <p:attrName>ppt_x</p:attrName>
                                        </p:attrNameLst>
                                      </p:cBhvr>
                                      <p:tavLst>
                                        <p:tav tm="0">
                                          <p:val>
                                            <p:strVal val="#ppt_x"/>
                                          </p:val>
                                        </p:tav>
                                        <p:tav tm="100000">
                                          <p:val>
                                            <p:strVal val="#ppt_x"/>
                                          </p:val>
                                        </p:tav>
                                      </p:tavLst>
                                    </p:anim>
                                    <p:anim calcmode="lin" valueType="num">
                                      <p:cBhvr>
                                        <p:cTn id="163" dur="500" fill="hold"/>
                                        <p:tgtEl>
                                          <p:spTgt spid="53"/>
                                        </p:tgtEl>
                                        <p:attrNameLst>
                                          <p:attrName>ppt_y</p:attrName>
                                        </p:attrNameLst>
                                      </p:cBhvr>
                                      <p:tavLst>
                                        <p:tav tm="0">
                                          <p:val>
                                            <p:strVal val="#ppt_y-.1"/>
                                          </p:val>
                                        </p:tav>
                                        <p:tav tm="100000">
                                          <p:val>
                                            <p:strVal val="#ppt_y"/>
                                          </p:val>
                                        </p:tav>
                                      </p:tavLst>
                                    </p:anim>
                                  </p:childTnLst>
                                </p:cTn>
                              </p:par>
                              <p:par>
                                <p:cTn id="164" presetID="47" presetClass="entr" presetSubtype="0" fill="hold" grpId="0" nodeType="withEffect">
                                  <p:stCondLst>
                                    <p:cond delay="0"/>
                                  </p:stCondLst>
                                  <p:childTnLst>
                                    <p:set>
                                      <p:cBhvr>
                                        <p:cTn id="165" dur="1" fill="hold">
                                          <p:stCondLst>
                                            <p:cond delay="0"/>
                                          </p:stCondLst>
                                        </p:cTn>
                                        <p:tgtEl>
                                          <p:spTgt spid="48"/>
                                        </p:tgtEl>
                                        <p:attrNameLst>
                                          <p:attrName>style.visibility</p:attrName>
                                        </p:attrNameLst>
                                      </p:cBhvr>
                                      <p:to>
                                        <p:strVal val="visible"/>
                                      </p:to>
                                    </p:set>
                                    <p:animEffect transition="in" filter="fade">
                                      <p:cBhvr>
                                        <p:cTn id="166" dur="500"/>
                                        <p:tgtEl>
                                          <p:spTgt spid="48"/>
                                        </p:tgtEl>
                                      </p:cBhvr>
                                    </p:animEffect>
                                    <p:anim calcmode="lin" valueType="num">
                                      <p:cBhvr>
                                        <p:cTn id="167" dur="500" fill="hold"/>
                                        <p:tgtEl>
                                          <p:spTgt spid="48"/>
                                        </p:tgtEl>
                                        <p:attrNameLst>
                                          <p:attrName>ppt_x</p:attrName>
                                        </p:attrNameLst>
                                      </p:cBhvr>
                                      <p:tavLst>
                                        <p:tav tm="0">
                                          <p:val>
                                            <p:strVal val="#ppt_x"/>
                                          </p:val>
                                        </p:tav>
                                        <p:tav tm="100000">
                                          <p:val>
                                            <p:strVal val="#ppt_x"/>
                                          </p:val>
                                        </p:tav>
                                      </p:tavLst>
                                    </p:anim>
                                    <p:anim calcmode="lin" valueType="num">
                                      <p:cBhvr>
                                        <p:cTn id="168" dur="500" fill="hold"/>
                                        <p:tgtEl>
                                          <p:spTgt spid="48"/>
                                        </p:tgtEl>
                                        <p:attrNameLst>
                                          <p:attrName>ppt_y</p:attrName>
                                        </p:attrNameLst>
                                      </p:cBhvr>
                                      <p:tavLst>
                                        <p:tav tm="0">
                                          <p:val>
                                            <p:strVal val="#ppt_y-.1"/>
                                          </p:val>
                                        </p:tav>
                                        <p:tav tm="100000">
                                          <p:val>
                                            <p:strVal val="#ppt_y"/>
                                          </p:val>
                                        </p:tav>
                                      </p:tavLst>
                                    </p:anim>
                                  </p:childTnLst>
                                </p:cTn>
                              </p:par>
                              <p:par>
                                <p:cTn id="169" presetID="47" presetClass="entr" presetSubtype="0" fill="hold" grpId="0" nodeType="withEffect">
                                  <p:stCondLst>
                                    <p:cond delay="0"/>
                                  </p:stCondLst>
                                  <p:childTnLst>
                                    <p:set>
                                      <p:cBhvr>
                                        <p:cTn id="170" dur="1" fill="hold">
                                          <p:stCondLst>
                                            <p:cond delay="0"/>
                                          </p:stCondLst>
                                        </p:cTn>
                                        <p:tgtEl>
                                          <p:spTgt spid="49"/>
                                        </p:tgtEl>
                                        <p:attrNameLst>
                                          <p:attrName>style.visibility</p:attrName>
                                        </p:attrNameLst>
                                      </p:cBhvr>
                                      <p:to>
                                        <p:strVal val="visible"/>
                                      </p:to>
                                    </p:set>
                                    <p:animEffect transition="in" filter="fade">
                                      <p:cBhvr>
                                        <p:cTn id="171" dur="500"/>
                                        <p:tgtEl>
                                          <p:spTgt spid="49"/>
                                        </p:tgtEl>
                                      </p:cBhvr>
                                    </p:animEffect>
                                    <p:anim calcmode="lin" valueType="num">
                                      <p:cBhvr>
                                        <p:cTn id="172" dur="500" fill="hold"/>
                                        <p:tgtEl>
                                          <p:spTgt spid="49"/>
                                        </p:tgtEl>
                                        <p:attrNameLst>
                                          <p:attrName>ppt_x</p:attrName>
                                        </p:attrNameLst>
                                      </p:cBhvr>
                                      <p:tavLst>
                                        <p:tav tm="0">
                                          <p:val>
                                            <p:strVal val="#ppt_x"/>
                                          </p:val>
                                        </p:tav>
                                        <p:tav tm="100000">
                                          <p:val>
                                            <p:strVal val="#ppt_x"/>
                                          </p:val>
                                        </p:tav>
                                      </p:tavLst>
                                    </p:anim>
                                    <p:anim calcmode="lin" valueType="num">
                                      <p:cBhvr>
                                        <p:cTn id="173" dur="500" fill="hold"/>
                                        <p:tgtEl>
                                          <p:spTgt spid="49"/>
                                        </p:tgtEl>
                                        <p:attrNameLst>
                                          <p:attrName>ppt_y</p:attrName>
                                        </p:attrNameLst>
                                      </p:cBhvr>
                                      <p:tavLst>
                                        <p:tav tm="0">
                                          <p:val>
                                            <p:strVal val="#ppt_y-.1"/>
                                          </p:val>
                                        </p:tav>
                                        <p:tav tm="100000">
                                          <p:val>
                                            <p:strVal val="#ppt_y"/>
                                          </p:val>
                                        </p:tav>
                                      </p:tavLst>
                                    </p:anim>
                                  </p:childTnLst>
                                </p:cTn>
                              </p:par>
                              <p:par>
                                <p:cTn id="174" presetID="47" presetClass="entr" presetSubtype="0" fill="hold" grpId="0" nodeType="withEffect">
                                  <p:stCondLst>
                                    <p:cond delay="0"/>
                                  </p:stCondLst>
                                  <p:childTnLst>
                                    <p:set>
                                      <p:cBhvr>
                                        <p:cTn id="175" dur="1" fill="hold">
                                          <p:stCondLst>
                                            <p:cond delay="0"/>
                                          </p:stCondLst>
                                        </p:cTn>
                                        <p:tgtEl>
                                          <p:spTgt spid="50"/>
                                        </p:tgtEl>
                                        <p:attrNameLst>
                                          <p:attrName>style.visibility</p:attrName>
                                        </p:attrNameLst>
                                      </p:cBhvr>
                                      <p:to>
                                        <p:strVal val="visible"/>
                                      </p:to>
                                    </p:set>
                                    <p:animEffect transition="in" filter="fade">
                                      <p:cBhvr>
                                        <p:cTn id="176" dur="500"/>
                                        <p:tgtEl>
                                          <p:spTgt spid="50"/>
                                        </p:tgtEl>
                                      </p:cBhvr>
                                    </p:animEffect>
                                    <p:anim calcmode="lin" valueType="num">
                                      <p:cBhvr>
                                        <p:cTn id="177" dur="500" fill="hold"/>
                                        <p:tgtEl>
                                          <p:spTgt spid="50"/>
                                        </p:tgtEl>
                                        <p:attrNameLst>
                                          <p:attrName>ppt_x</p:attrName>
                                        </p:attrNameLst>
                                      </p:cBhvr>
                                      <p:tavLst>
                                        <p:tav tm="0">
                                          <p:val>
                                            <p:strVal val="#ppt_x"/>
                                          </p:val>
                                        </p:tav>
                                        <p:tav tm="100000">
                                          <p:val>
                                            <p:strVal val="#ppt_x"/>
                                          </p:val>
                                        </p:tav>
                                      </p:tavLst>
                                    </p:anim>
                                    <p:anim calcmode="lin" valueType="num">
                                      <p:cBhvr>
                                        <p:cTn id="178"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8" name="Title 1">
            <a:extLst>
              <a:ext uri="{FF2B5EF4-FFF2-40B4-BE49-F238E27FC236}">
                <a16:creationId xmlns:a16="http://schemas.microsoft.com/office/drawing/2014/main" xmlns="" id="{B60276AF-3F0D-4369-A9CA-781885DDFAB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9" name="组合 58">
            <a:extLst>
              <a:ext uri="{FF2B5EF4-FFF2-40B4-BE49-F238E27FC236}">
                <a16:creationId xmlns:a16="http://schemas.microsoft.com/office/drawing/2014/main" xmlns="" id="{75A699CF-9957-4842-B1C0-FED9A26304A8}"/>
              </a:ext>
            </a:extLst>
          </p:cNvPr>
          <p:cNvGrpSpPr/>
          <p:nvPr/>
        </p:nvGrpSpPr>
        <p:grpSpPr>
          <a:xfrm>
            <a:off x="179512" y="239963"/>
            <a:ext cx="610338" cy="425123"/>
            <a:chOff x="1311557" y="1084208"/>
            <a:chExt cx="363995" cy="250835"/>
          </a:xfrm>
          <a:solidFill>
            <a:schemeClr val="bg1"/>
          </a:solidFill>
        </p:grpSpPr>
        <p:sp>
          <p:nvSpPr>
            <p:cNvPr id="60" name="任意多边形: 形状 59">
              <a:extLst>
                <a:ext uri="{FF2B5EF4-FFF2-40B4-BE49-F238E27FC236}">
                  <a16:creationId xmlns:a16="http://schemas.microsoft.com/office/drawing/2014/main" xmlns="" id="{076D054E-05E4-4AA3-8C16-257EA9349978}"/>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形状 60">
              <a:extLst>
                <a:ext uri="{FF2B5EF4-FFF2-40B4-BE49-F238E27FC236}">
                  <a16:creationId xmlns:a16="http://schemas.microsoft.com/office/drawing/2014/main" xmlns="" id="{5B15FED8-E207-4FF4-BC8C-8576259C43F4}"/>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53" presetClass="entr" presetSubtype="16"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par>
                                <p:cTn id="25" presetID="53" presetClass="entr" presetSubtype="16" fill="hold"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500" fill="hold"/>
                                        <p:tgtEl>
                                          <p:spTgt spid="39"/>
                                        </p:tgtEl>
                                        <p:attrNameLst>
                                          <p:attrName>ppt_w</p:attrName>
                                        </p:attrNameLst>
                                      </p:cBhvr>
                                      <p:tavLst>
                                        <p:tav tm="0">
                                          <p:val>
                                            <p:fltVal val="0"/>
                                          </p:val>
                                        </p:tav>
                                        <p:tav tm="100000">
                                          <p:val>
                                            <p:strVal val="#ppt_w"/>
                                          </p:val>
                                        </p:tav>
                                      </p:tavLst>
                                    </p:anim>
                                    <p:anim calcmode="lin" valueType="num">
                                      <p:cBhvr>
                                        <p:cTn id="28" dur="500" fill="hold"/>
                                        <p:tgtEl>
                                          <p:spTgt spid="39"/>
                                        </p:tgtEl>
                                        <p:attrNameLst>
                                          <p:attrName>ppt_h</p:attrName>
                                        </p:attrNameLst>
                                      </p:cBhvr>
                                      <p:tavLst>
                                        <p:tav tm="0">
                                          <p:val>
                                            <p:fltVal val="0"/>
                                          </p:val>
                                        </p:tav>
                                        <p:tav tm="100000">
                                          <p:val>
                                            <p:strVal val="#ppt_h"/>
                                          </p:val>
                                        </p:tav>
                                      </p:tavLst>
                                    </p:anim>
                                    <p:animEffect transition="in" filter="fade">
                                      <p:cBhvr>
                                        <p:cTn id="29" dur="500"/>
                                        <p:tgtEl>
                                          <p:spTgt spid="39"/>
                                        </p:tgtEl>
                                      </p:cBhvr>
                                    </p:animEffect>
                                  </p:childTnLst>
                                </p:cTn>
                              </p:par>
                              <p:par>
                                <p:cTn id="30" presetID="53" presetClass="entr" presetSubtype="16" fill="hold" nodeType="with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cTn>
                              </p:par>
                              <p:par>
                                <p:cTn id="35" presetID="53" presetClass="entr" presetSubtype="16" fill="hold" nodeType="with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p:cTn id="37" dur="500" fill="hold"/>
                                        <p:tgtEl>
                                          <p:spTgt spid="45"/>
                                        </p:tgtEl>
                                        <p:attrNameLst>
                                          <p:attrName>ppt_w</p:attrName>
                                        </p:attrNameLst>
                                      </p:cBhvr>
                                      <p:tavLst>
                                        <p:tav tm="0">
                                          <p:val>
                                            <p:fltVal val="0"/>
                                          </p:val>
                                        </p:tav>
                                        <p:tav tm="100000">
                                          <p:val>
                                            <p:strVal val="#ppt_w"/>
                                          </p:val>
                                        </p:tav>
                                      </p:tavLst>
                                    </p:anim>
                                    <p:anim calcmode="lin" valueType="num">
                                      <p:cBhvr>
                                        <p:cTn id="38" dur="500" fill="hold"/>
                                        <p:tgtEl>
                                          <p:spTgt spid="45"/>
                                        </p:tgtEl>
                                        <p:attrNameLst>
                                          <p:attrName>ppt_h</p:attrName>
                                        </p:attrNameLst>
                                      </p:cBhvr>
                                      <p:tavLst>
                                        <p:tav tm="0">
                                          <p:val>
                                            <p:fltVal val="0"/>
                                          </p:val>
                                        </p:tav>
                                        <p:tav tm="100000">
                                          <p:val>
                                            <p:strVal val="#ppt_h"/>
                                          </p:val>
                                        </p:tav>
                                      </p:tavLst>
                                    </p:anim>
                                    <p:animEffect transition="in" filter="fade">
                                      <p:cBhvr>
                                        <p:cTn id="39" dur="500"/>
                                        <p:tgtEl>
                                          <p:spTgt spid="45"/>
                                        </p:tgtEl>
                                      </p:cBhvr>
                                    </p:animEffect>
                                  </p:childTnLst>
                                </p:cTn>
                              </p:par>
                              <p:par>
                                <p:cTn id="40" presetID="53" presetClass="entr" presetSubtype="16" fill="hold"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anim calcmode="lin" valueType="num">
                                      <p:cBhvr>
                                        <p:cTn id="64" dur="1000" fill="hold"/>
                                        <p:tgtEl>
                                          <p:spTgt spid="23"/>
                                        </p:tgtEl>
                                        <p:attrNameLst>
                                          <p:attrName>ppt_x</p:attrName>
                                        </p:attrNameLst>
                                      </p:cBhvr>
                                      <p:tavLst>
                                        <p:tav tm="0">
                                          <p:val>
                                            <p:strVal val="#ppt_x"/>
                                          </p:val>
                                        </p:tav>
                                        <p:tav tm="100000">
                                          <p:val>
                                            <p:strVal val="#ppt_x"/>
                                          </p:val>
                                        </p:tav>
                                      </p:tavLst>
                                    </p:anim>
                                    <p:anim calcmode="lin" valueType="num">
                                      <p:cBhvr>
                                        <p:cTn id="65" dur="1000" fill="hold"/>
                                        <p:tgtEl>
                                          <p:spTgt spid="2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1000"/>
                                        <p:tgtEl>
                                          <p:spTgt spid="51"/>
                                        </p:tgtEl>
                                      </p:cBhvr>
                                    </p:animEffect>
                                    <p:anim calcmode="lin" valueType="num">
                                      <p:cBhvr>
                                        <p:cTn id="69" dur="1000" fill="hold"/>
                                        <p:tgtEl>
                                          <p:spTgt spid="51"/>
                                        </p:tgtEl>
                                        <p:attrNameLst>
                                          <p:attrName>ppt_x</p:attrName>
                                        </p:attrNameLst>
                                      </p:cBhvr>
                                      <p:tavLst>
                                        <p:tav tm="0">
                                          <p:val>
                                            <p:strVal val="#ppt_x"/>
                                          </p:val>
                                        </p:tav>
                                        <p:tav tm="100000">
                                          <p:val>
                                            <p:strVal val="#ppt_x"/>
                                          </p:val>
                                        </p:tav>
                                      </p:tavLst>
                                    </p:anim>
                                    <p:anim calcmode="lin" valueType="num">
                                      <p:cBhvr>
                                        <p:cTn id="70" dur="1000" fill="hold"/>
                                        <p:tgtEl>
                                          <p:spTgt spid="5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52"/>
                                        </p:tgtEl>
                                        <p:attrNameLst>
                                          <p:attrName>style.visibility</p:attrName>
                                        </p:attrNameLst>
                                      </p:cBhvr>
                                      <p:to>
                                        <p:strVal val="visible"/>
                                      </p:to>
                                    </p:set>
                                    <p:animEffect transition="in" filter="fade">
                                      <p:cBhvr>
                                        <p:cTn id="73" dur="1000"/>
                                        <p:tgtEl>
                                          <p:spTgt spid="52"/>
                                        </p:tgtEl>
                                      </p:cBhvr>
                                    </p:animEffect>
                                    <p:anim calcmode="lin" valueType="num">
                                      <p:cBhvr>
                                        <p:cTn id="74" dur="1000" fill="hold"/>
                                        <p:tgtEl>
                                          <p:spTgt spid="52"/>
                                        </p:tgtEl>
                                        <p:attrNameLst>
                                          <p:attrName>ppt_x</p:attrName>
                                        </p:attrNameLst>
                                      </p:cBhvr>
                                      <p:tavLst>
                                        <p:tav tm="0">
                                          <p:val>
                                            <p:strVal val="#ppt_x"/>
                                          </p:val>
                                        </p:tav>
                                        <p:tav tm="100000">
                                          <p:val>
                                            <p:strVal val="#ppt_x"/>
                                          </p:val>
                                        </p:tav>
                                      </p:tavLst>
                                    </p:anim>
                                    <p:anim calcmode="lin" valueType="num">
                                      <p:cBhvr>
                                        <p:cTn id="75" dur="1000" fill="hold"/>
                                        <p:tgtEl>
                                          <p:spTgt spid="5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53"/>
                                        </p:tgtEl>
                                        <p:attrNameLst>
                                          <p:attrName>style.visibility</p:attrName>
                                        </p:attrNameLst>
                                      </p:cBhvr>
                                      <p:to>
                                        <p:strVal val="visible"/>
                                      </p:to>
                                    </p:set>
                                    <p:animEffect transition="in" filter="fade">
                                      <p:cBhvr>
                                        <p:cTn id="78" dur="1000"/>
                                        <p:tgtEl>
                                          <p:spTgt spid="53"/>
                                        </p:tgtEl>
                                      </p:cBhvr>
                                    </p:animEffect>
                                    <p:anim calcmode="lin" valueType="num">
                                      <p:cBhvr>
                                        <p:cTn id="79" dur="1000" fill="hold"/>
                                        <p:tgtEl>
                                          <p:spTgt spid="53"/>
                                        </p:tgtEl>
                                        <p:attrNameLst>
                                          <p:attrName>ppt_x</p:attrName>
                                        </p:attrNameLst>
                                      </p:cBhvr>
                                      <p:tavLst>
                                        <p:tav tm="0">
                                          <p:val>
                                            <p:strVal val="#ppt_x"/>
                                          </p:val>
                                        </p:tav>
                                        <p:tav tm="100000">
                                          <p:val>
                                            <p:strVal val="#ppt_x"/>
                                          </p:val>
                                        </p:tav>
                                      </p:tavLst>
                                    </p:anim>
                                    <p:anim calcmode="lin" valueType="num">
                                      <p:cBhvr>
                                        <p:cTn id="80" dur="1000" fill="hold"/>
                                        <p:tgtEl>
                                          <p:spTgt spid="53"/>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54"/>
                                        </p:tgtEl>
                                        <p:attrNameLst>
                                          <p:attrName>style.visibility</p:attrName>
                                        </p:attrNameLst>
                                      </p:cBhvr>
                                      <p:to>
                                        <p:strVal val="visible"/>
                                      </p:to>
                                    </p:set>
                                    <p:animEffect transition="in" filter="fade">
                                      <p:cBhvr>
                                        <p:cTn id="83" dur="1000"/>
                                        <p:tgtEl>
                                          <p:spTgt spid="54"/>
                                        </p:tgtEl>
                                      </p:cBhvr>
                                    </p:animEffect>
                                    <p:anim calcmode="lin" valueType="num">
                                      <p:cBhvr>
                                        <p:cTn id="84" dur="1000" fill="hold"/>
                                        <p:tgtEl>
                                          <p:spTgt spid="54"/>
                                        </p:tgtEl>
                                        <p:attrNameLst>
                                          <p:attrName>ppt_x</p:attrName>
                                        </p:attrNameLst>
                                      </p:cBhvr>
                                      <p:tavLst>
                                        <p:tav tm="0">
                                          <p:val>
                                            <p:strVal val="#ppt_x"/>
                                          </p:val>
                                        </p:tav>
                                        <p:tav tm="100000">
                                          <p:val>
                                            <p:strVal val="#ppt_x"/>
                                          </p:val>
                                        </p:tav>
                                      </p:tavLst>
                                    </p:anim>
                                    <p:anim calcmode="lin" valueType="num">
                                      <p:cBhvr>
                                        <p:cTn id="85" dur="1000" fill="hold"/>
                                        <p:tgtEl>
                                          <p:spTgt spid="54"/>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1000"/>
                                        <p:tgtEl>
                                          <p:spTgt spid="18"/>
                                        </p:tgtEl>
                                      </p:cBhvr>
                                    </p:animEffect>
                                    <p:anim calcmode="lin" valueType="num">
                                      <p:cBhvr>
                                        <p:cTn id="89" dur="1000" fill="hold"/>
                                        <p:tgtEl>
                                          <p:spTgt spid="18"/>
                                        </p:tgtEl>
                                        <p:attrNameLst>
                                          <p:attrName>ppt_x</p:attrName>
                                        </p:attrNameLst>
                                      </p:cBhvr>
                                      <p:tavLst>
                                        <p:tav tm="0">
                                          <p:val>
                                            <p:strVal val="#ppt_x"/>
                                          </p:val>
                                        </p:tav>
                                        <p:tav tm="100000">
                                          <p:val>
                                            <p:strVal val="#ppt_x"/>
                                          </p:val>
                                        </p:tav>
                                      </p:tavLst>
                                    </p:anim>
                                    <p:anim calcmode="lin" valueType="num">
                                      <p:cBhvr>
                                        <p:cTn id="90" dur="1000" fill="hold"/>
                                        <p:tgtEl>
                                          <p:spTgt spid="18"/>
                                        </p:tgtEl>
                                        <p:attrNameLst>
                                          <p:attrName>ppt_y</p:attrName>
                                        </p:attrNameLst>
                                      </p:cBhvr>
                                      <p:tavLst>
                                        <p:tav tm="0">
                                          <p:val>
                                            <p:strVal val="#ppt_y+.1"/>
                                          </p:val>
                                        </p:tav>
                                        <p:tav tm="100000">
                                          <p:val>
                                            <p:strVal val="#ppt_y"/>
                                          </p:val>
                                        </p:tav>
                                      </p:tavLst>
                                    </p:anim>
                                  </p:childTnLst>
                                </p:cTn>
                              </p:par>
                              <p:par>
                                <p:cTn id="91" presetID="42" presetClass="entr" presetSubtype="0"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fade">
                                      <p:cBhvr>
                                        <p:cTn id="93" dur="1000"/>
                                        <p:tgtEl>
                                          <p:spTgt spid="16"/>
                                        </p:tgtEl>
                                      </p:cBhvr>
                                    </p:animEffect>
                                    <p:anim calcmode="lin" valueType="num">
                                      <p:cBhvr>
                                        <p:cTn id="94" dur="1000" fill="hold"/>
                                        <p:tgtEl>
                                          <p:spTgt spid="16"/>
                                        </p:tgtEl>
                                        <p:attrNameLst>
                                          <p:attrName>ppt_x</p:attrName>
                                        </p:attrNameLst>
                                      </p:cBhvr>
                                      <p:tavLst>
                                        <p:tav tm="0">
                                          <p:val>
                                            <p:strVal val="#ppt_x"/>
                                          </p:val>
                                        </p:tav>
                                        <p:tav tm="100000">
                                          <p:val>
                                            <p:strVal val="#ppt_x"/>
                                          </p:val>
                                        </p:tav>
                                      </p:tavLst>
                                    </p:anim>
                                    <p:anim calcmode="lin" valueType="num">
                                      <p:cBhvr>
                                        <p:cTn id="95" dur="1000" fill="hold"/>
                                        <p:tgtEl>
                                          <p:spTgt spid="16"/>
                                        </p:tgtEl>
                                        <p:attrNameLst>
                                          <p:attrName>ppt_y</p:attrName>
                                        </p:attrNameLst>
                                      </p:cBhvr>
                                      <p:tavLst>
                                        <p:tav tm="0">
                                          <p:val>
                                            <p:strVal val="#ppt_y+.1"/>
                                          </p:val>
                                        </p:tav>
                                        <p:tav tm="100000">
                                          <p:val>
                                            <p:strVal val="#ppt_y"/>
                                          </p:val>
                                        </p:tav>
                                      </p:tavLst>
                                    </p:anim>
                                  </p:childTnLst>
                                </p:cTn>
                              </p:par>
                              <p:par>
                                <p:cTn id="96" presetID="42" presetClass="entr" presetSubtype="0"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fade">
                                      <p:cBhvr>
                                        <p:cTn id="98" dur="1000"/>
                                        <p:tgtEl>
                                          <p:spTgt spid="20"/>
                                        </p:tgtEl>
                                      </p:cBhvr>
                                    </p:animEffect>
                                    <p:anim calcmode="lin" valueType="num">
                                      <p:cBhvr>
                                        <p:cTn id="99" dur="1000" fill="hold"/>
                                        <p:tgtEl>
                                          <p:spTgt spid="20"/>
                                        </p:tgtEl>
                                        <p:attrNameLst>
                                          <p:attrName>ppt_x</p:attrName>
                                        </p:attrNameLst>
                                      </p:cBhvr>
                                      <p:tavLst>
                                        <p:tav tm="0">
                                          <p:val>
                                            <p:strVal val="#ppt_x"/>
                                          </p:val>
                                        </p:tav>
                                        <p:tav tm="100000">
                                          <p:val>
                                            <p:strVal val="#ppt_x"/>
                                          </p:val>
                                        </p:tav>
                                      </p:tavLst>
                                    </p:anim>
                                    <p:anim calcmode="lin" valueType="num">
                                      <p:cBhvr>
                                        <p:cTn id="100" dur="1000" fill="hold"/>
                                        <p:tgtEl>
                                          <p:spTgt spid="20"/>
                                        </p:tgtEl>
                                        <p:attrNameLst>
                                          <p:attrName>ppt_y</p:attrName>
                                        </p:attrNameLst>
                                      </p:cBhvr>
                                      <p:tavLst>
                                        <p:tav tm="0">
                                          <p:val>
                                            <p:strVal val="#ppt_y+.1"/>
                                          </p:val>
                                        </p:tav>
                                        <p:tav tm="100000">
                                          <p:val>
                                            <p:strVal val="#ppt_y"/>
                                          </p:val>
                                        </p:tav>
                                      </p:tavLst>
                                    </p:anim>
                                  </p:childTnLst>
                                </p:cTn>
                              </p:par>
                              <p:par>
                                <p:cTn id="101" presetID="42" presetClass="entr" presetSubtype="0" fill="hold" nodeType="with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1000"/>
                                        <p:tgtEl>
                                          <p:spTgt spid="22"/>
                                        </p:tgtEl>
                                      </p:cBhvr>
                                    </p:animEffect>
                                    <p:anim calcmode="lin" valueType="num">
                                      <p:cBhvr>
                                        <p:cTn id="104" dur="1000" fill="hold"/>
                                        <p:tgtEl>
                                          <p:spTgt spid="22"/>
                                        </p:tgtEl>
                                        <p:attrNameLst>
                                          <p:attrName>ppt_x</p:attrName>
                                        </p:attrNameLst>
                                      </p:cBhvr>
                                      <p:tavLst>
                                        <p:tav tm="0">
                                          <p:val>
                                            <p:strVal val="#ppt_x"/>
                                          </p:val>
                                        </p:tav>
                                        <p:tav tm="100000">
                                          <p:val>
                                            <p:strVal val="#ppt_x"/>
                                          </p:val>
                                        </p:tav>
                                      </p:tavLst>
                                    </p:anim>
                                    <p:anim calcmode="lin" valueType="num">
                                      <p:cBhvr>
                                        <p:cTn id="10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47" presetClass="entr" presetSubtype="0" fill="hold" grpId="0" nodeType="click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fade">
                                      <p:cBhvr>
                                        <p:cTn id="110" dur="1000"/>
                                        <p:tgtEl>
                                          <p:spTgt spid="25"/>
                                        </p:tgtEl>
                                      </p:cBhvr>
                                    </p:animEffect>
                                    <p:anim calcmode="lin" valueType="num">
                                      <p:cBhvr>
                                        <p:cTn id="111" dur="1000" fill="hold"/>
                                        <p:tgtEl>
                                          <p:spTgt spid="25"/>
                                        </p:tgtEl>
                                        <p:attrNameLst>
                                          <p:attrName>ppt_x</p:attrName>
                                        </p:attrNameLst>
                                      </p:cBhvr>
                                      <p:tavLst>
                                        <p:tav tm="0">
                                          <p:val>
                                            <p:strVal val="#ppt_x"/>
                                          </p:val>
                                        </p:tav>
                                        <p:tav tm="100000">
                                          <p:val>
                                            <p:strVal val="#ppt_x"/>
                                          </p:val>
                                        </p:tav>
                                      </p:tavLst>
                                    </p:anim>
                                    <p:anim calcmode="lin" valueType="num">
                                      <p:cBhvr>
                                        <p:cTn id="112" dur="1000" fill="hold"/>
                                        <p:tgtEl>
                                          <p:spTgt spid="25"/>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0"/>
                                  </p:stCondLst>
                                  <p:childTnLst>
                                    <p:set>
                                      <p:cBhvr>
                                        <p:cTn id="114" dur="1" fill="hold">
                                          <p:stCondLst>
                                            <p:cond delay="0"/>
                                          </p:stCondLst>
                                        </p:cTn>
                                        <p:tgtEl>
                                          <p:spTgt spid="27"/>
                                        </p:tgtEl>
                                        <p:attrNameLst>
                                          <p:attrName>style.visibility</p:attrName>
                                        </p:attrNameLst>
                                      </p:cBhvr>
                                      <p:to>
                                        <p:strVal val="visible"/>
                                      </p:to>
                                    </p:set>
                                    <p:animEffect transition="in" filter="fade">
                                      <p:cBhvr>
                                        <p:cTn id="115" dur="1000"/>
                                        <p:tgtEl>
                                          <p:spTgt spid="27"/>
                                        </p:tgtEl>
                                      </p:cBhvr>
                                    </p:animEffect>
                                    <p:anim calcmode="lin" valueType="num">
                                      <p:cBhvr>
                                        <p:cTn id="116" dur="1000" fill="hold"/>
                                        <p:tgtEl>
                                          <p:spTgt spid="27"/>
                                        </p:tgtEl>
                                        <p:attrNameLst>
                                          <p:attrName>ppt_x</p:attrName>
                                        </p:attrNameLst>
                                      </p:cBhvr>
                                      <p:tavLst>
                                        <p:tav tm="0">
                                          <p:val>
                                            <p:strVal val="#ppt_x"/>
                                          </p:val>
                                        </p:tav>
                                        <p:tav tm="100000">
                                          <p:val>
                                            <p:strVal val="#ppt_x"/>
                                          </p:val>
                                        </p:tav>
                                      </p:tavLst>
                                    </p:anim>
                                    <p:anim calcmode="lin" valueType="num">
                                      <p:cBhvr>
                                        <p:cTn id="117" dur="1000" fill="hold"/>
                                        <p:tgtEl>
                                          <p:spTgt spid="27"/>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fade">
                                      <p:cBhvr>
                                        <p:cTn id="120" dur="1000"/>
                                        <p:tgtEl>
                                          <p:spTgt spid="29"/>
                                        </p:tgtEl>
                                      </p:cBhvr>
                                    </p:animEffect>
                                    <p:anim calcmode="lin" valueType="num">
                                      <p:cBhvr>
                                        <p:cTn id="121" dur="1000" fill="hold"/>
                                        <p:tgtEl>
                                          <p:spTgt spid="29"/>
                                        </p:tgtEl>
                                        <p:attrNameLst>
                                          <p:attrName>ppt_x</p:attrName>
                                        </p:attrNameLst>
                                      </p:cBhvr>
                                      <p:tavLst>
                                        <p:tav tm="0">
                                          <p:val>
                                            <p:strVal val="#ppt_x"/>
                                          </p:val>
                                        </p:tav>
                                        <p:tav tm="100000">
                                          <p:val>
                                            <p:strVal val="#ppt_x"/>
                                          </p:val>
                                        </p:tav>
                                      </p:tavLst>
                                    </p:anim>
                                    <p:anim calcmode="lin" valueType="num">
                                      <p:cBhvr>
                                        <p:cTn id="122" dur="1000" fill="hold"/>
                                        <p:tgtEl>
                                          <p:spTgt spid="2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55"/>
                                        </p:tgtEl>
                                        <p:attrNameLst>
                                          <p:attrName>style.visibility</p:attrName>
                                        </p:attrNameLst>
                                      </p:cBhvr>
                                      <p:to>
                                        <p:strVal val="visible"/>
                                      </p:to>
                                    </p:set>
                                    <p:animEffect transition="in" filter="fade">
                                      <p:cBhvr>
                                        <p:cTn id="125" dur="1000"/>
                                        <p:tgtEl>
                                          <p:spTgt spid="55"/>
                                        </p:tgtEl>
                                      </p:cBhvr>
                                    </p:animEffect>
                                    <p:anim calcmode="lin" valueType="num">
                                      <p:cBhvr>
                                        <p:cTn id="126" dur="1000" fill="hold"/>
                                        <p:tgtEl>
                                          <p:spTgt spid="55"/>
                                        </p:tgtEl>
                                        <p:attrNameLst>
                                          <p:attrName>ppt_x</p:attrName>
                                        </p:attrNameLst>
                                      </p:cBhvr>
                                      <p:tavLst>
                                        <p:tav tm="0">
                                          <p:val>
                                            <p:strVal val="#ppt_x"/>
                                          </p:val>
                                        </p:tav>
                                        <p:tav tm="100000">
                                          <p:val>
                                            <p:strVal val="#ppt_x"/>
                                          </p:val>
                                        </p:tav>
                                      </p:tavLst>
                                    </p:anim>
                                    <p:anim calcmode="lin" valueType="num">
                                      <p:cBhvr>
                                        <p:cTn id="127" dur="1000" fill="hold"/>
                                        <p:tgtEl>
                                          <p:spTgt spid="55"/>
                                        </p:tgtEl>
                                        <p:attrNameLst>
                                          <p:attrName>ppt_y</p:attrName>
                                        </p:attrNameLst>
                                      </p:cBhvr>
                                      <p:tavLst>
                                        <p:tav tm="0">
                                          <p:val>
                                            <p:strVal val="#ppt_y-.1"/>
                                          </p:val>
                                        </p:tav>
                                        <p:tav tm="100000">
                                          <p:val>
                                            <p:strVal val="#ppt_y"/>
                                          </p:val>
                                        </p:tav>
                                      </p:tavLst>
                                    </p:anim>
                                  </p:childTnLst>
                                </p:cTn>
                              </p:par>
                              <p:par>
                                <p:cTn id="128" presetID="47" presetClass="entr" presetSubtype="0" fill="hold" grpId="0" nodeType="with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fade">
                                      <p:cBhvr>
                                        <p:cTn id="130" dur="1000"/>
                                        <p:tgtEl>
                                          <p:spTgt spid="56"/>
                                        </p:tgtEl>
                                      </p:cBhvr>
                                    </p:animEffect>
                                    <p:anim calcmode="lin" valueType="num">
                                      <p:cBhvr>
                                        <p:cTn id="131" dur="1000" fill="hold"/>
                                        <p:tgtEl>
                                          <p:spTgt spid="56"/>
                                        </p:tgtEl>
                                        <p:attrNameLst>
                                          <p:attrName>ppt_x</p:attrName>
                                        </p:attrNameLst>
                                      </p:cBhvr>
                                      <p:tavLst>
                                        <p:tav tm="0">
                                          <p:val>
                                            <p:strVal val="#ppt_x"/>
                                          </p:val>
                                        </p:tav>
                                        <p:tav tm="100000">
                                          <p:val>
                                            <p:strVal val="#ppt_x"/>
                                          </p:val>
                                        </p:tav>
                                      </p:tavLst>
                                    </p:anim>
                                    <p:anim calcmode="lin" valueType="num">
                                      <p:cBhvr>
                                        <p:cTn id="132" dur="1000" fill="hold"/>
                                        <p:tgtEl>
                                          <p:spTgt spid="56"/>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57"/>
                                        </p:tgtEl>
                                        <p:attrNameLst>
                                          <p:attrName>style.visibility</p:attrName>
                                        </p:attrNameLst>
                                      </p:cBhvr>
                                      <p:to>
                                        <p:strVal val="visible"/>
                                      </p:to>
                                    </p:set>
                                    <p:animEffect transition="in" filter="fade">
                                      <p:cBhvr>
                                        <p:cTn id="135" dur="1000"/>
                                        <p:tgtEl>
                                          <p:spTgt spid="57"/>
                                        </p:tgtEl>
                                      </p:cBhvr>
                                    </p:animEffect>
                                    <p:anim calcmode="lin" valueType="num">
                                      <p:cBhvr>
                                        <p:cTn id="136" dur="1000" fill="hold"/>
                                        <p:tgtEl>
                                          <p:spTgt spid="57"/>
                                        </p:tgtEl>
                                        <p:attrNameLst>
                                          <p:attrName>ppt_x</p:attrName>
                                        </p:attrNameLst>
                                      </p:cBhvr>
                                      <p:tavLst>
                                        <p:tav tm="0">
                                          <p:val>
                                            <p:strVal val="#ppt_x"/>
                                          </p:val>
                                        </p:tav>
                                        <p:tav tm="100000">
                                          <p:val>
                                            <p:strVal val="#ppt_x"/>
                                          </p:val>
                                        </p:tav>
                                      </p:tavLst>
                                    </p:anim>
                                    <p:anim calcmode="lin" valueType="num">
                                      <p:cBhvr>
                                        <p:cTn id="137" dur="1000" fill="hold"/>
                                        <p:tgtEl>
                                          <p:spTgt spid="57"/>
                                        </p:tgtEl>
                                        <p:attrNameLst>
                                          <p:attrName>ppt_y</p:attrName>
                                        </p:attrNameLst>
                                      </p:cBhvr>
                                      <p:tavLst>
                                        <p:tav tm="0">
                                          <p:val>
                                            <p:strVal val="#ppt_y-.1"/>
                                          </p:val>
                                        </p:tav>
                                        <p:tav tm="100000">
                                          <p:val>
                                            <p:strVal val="#ppt_y"/>
                                          </p:val>
                                        </p:tav>
                                      </p:tavLst>
                                    </p:anim>
                                  </p:childTnLst>
                                </p:cTn>
                              </p:par>
                              <p:par>
                                <p:cTn id="138" presetID="47" presetClass="entr" presetSubtype="0" fill="hold" nodeType="withEffect">
                                  <p:stCondLst>
                                    <p:cond delay="0"/>
                                  </p:stCondLst>
                                  <p:childTnLst>
                                    <p:set>
                                      <p:cBhvr>
                                        <p:cTn id="139" dur="1" fill="hold">
                                          <p:stCondLst>
                                            <p:cond delay="0"/>
                                          </p:stCondLst>
                                        </p:cTn>
                                        <p:tgtEl>
                                          <p:spTgt spid="28"/>
                                        </p:tgtEl>
                                        <p:attrNameLst>
                                          <p:attrName>style.visibility</p:attrName>
                                        </p:attrNameLst>
                                      </p:cBhvr>
                                      <p:to>
                                        <p:strVal val="visible"/>
                                      </p:to>
                                    </p:set>
                                    <p:animEffect transition="in" filter="fade">
                                      <p:cBhvr>
                                        <p:cTn id="140" dur="1000"/>
                                        <p:tgtEl>
                                          <p:spTgt spid="28"/>
                                        </p:tgtEl>
                                      </p:cBhvr>
                                    </p:animEffect>
                                    <p:anim calcmode="lin" valueType="num">
                                      <p:cBhvr>
                                        <p:cTn id="141" dur="1000" fill="hold"/>
                                        <p:tgtEl>
                                          <p:spTgt spid="28"/>
                                        </p:tgtEl>
                                        <p:attrNameLst>
                                          <p:attrName>ppt_x</p:attrName>
                                        </p:attrNameLst>
                                      </p:cBhvr>
                                      <p:tavLst>
                                        <p:tav tm="0">
                                          <p:val>
                                            <p:strVal val="#ppt_x"/>
                                          </p:val>
                                        </p:tav>
                                        <p:tav tm="100000">
                                          <p:val>
                                            <p:strVal val="#ppt_x"/>
                                          </p:val>
                                        </p:tav>
                                      </p:tavLst>
                                    </p:anim>
                                    <p:anim calcmode="lin" valueType="num">
                                      <p:cBhvr>
                                        <p:cTn id="142" dur="1000" fill="hold"/>
                                        <p:tgtEl>
                                          <p:spTgt spid="28"/>
                                        </p:tgtEl>
                                        <p:attrNameLst>
                                          <p:attrName>ppt_y</p:attrName>
                                        </p:attrNameLst>
                                      </p:cBhvr>
                                      <p:tavLst>
                                        <p:tav tm="0">
                                          <p:val>
                                            <p:strVal val="#ppt_y-.1"/>
                                          </p:val>
                                        </p:tav>
                                        <p:tav tm="100000">
                                          <p:val>
                                            <p:strVal val="#ppt_y"/>
                                          </p:val>
                                        </p:tav>
                                      </p:tavLst>
                                    </p:anim>
                                  </p:childTnLst>
                                </p:cTn>
                              </p:par>
                              <p:par>
                                <p:cTn id="143" presetID="47" presetClass="entr" presetSubtype="0" fill="hold" nodeType="withEffect">
                                  <p:stCondLst>
                                    <p:cond delay="0"/>
                                  </p:stCondLst>
                                  <p:childTnLst>
                                    <p:set>
                                      <p:cBhvr>
                                        <p:cTn id="144" dur="1" fill="hold">
                                          <p:stCondLst>
                                            <p:cond delay="0"/>
                                          </p:stCondLst>
                                        </p:cTn>
                                        <p:tgtEl>
                                          <p:spTgt spid="26"/>
                                        </p:tgtEl>
                                        <p:attrNameLst>
                                          <p:attrName>style.visibility</p:attrName>
                                        </p:attrNameLst>
                                      </p:cBhvr>
                                      <p:to>
                                        <p:strVal val="visible"/>
                                      </p:to>
                                    </p:set>
                                    <p:animEffect transition="in" filter="fade">
                                      <p:cBhvr>
                                        <p:cTn id="145" dur="1000"/>
                                        <p:tgtEl>
                                          <p:spTgt spid="26"/>
                                        </p:tgtEl>
                                      </p:cBhvr>
                                    </p:animEffect>
                                    <p:anim calcmode="lin" valueType="num">
                                      <p:cBhvr>
                                        <p:cTn id="146" dur="1000" fill="hold"/>
                                        <p:tgtEl>
                                          <p:spTgt spid="26"/>
                                        </p:tgtEl>
                                        <p:attrNameLst>
                                          <p:attrName>ppt_x</p:attrName>
                                        </p:attrNameLst>
                                      </p:cBhvr>
                                      <p:tavLst>
                                        <p:tav tm="0">
                                          <p:val>
                                            <p:strVal val="#ppt_x"/>
                                          </p:val>
                                        </p:tav>
                                        <p:tav tm="100000">
                                          <p:val>
                                            <p:strVal val="#ppt_x"/>
                                          </p:val>
                                        </p:tav>
                                      </p:tavLst>
                                    </p:anim>
                                    <p:anim calcmode="lin" valueType="num">
                                      <p:cBhvr>
                                        <p:cTn id="147" dur="1000" fill="hold"/>
                                        <p:tgtEl>
                                          <p:spTgt spid="26"/>
                                        </p:tgtEl>
                                        <p:attrNameLst>
                                          <p:attrName>ppt_y</p:attrName>
                                        </p:attrNameLst>
                                      </p:cBhvr>
                                      <p:tavLst>
                                        <p:tav tm="0">
                                          <p:val>
                                            <p:strVal val="#ppt_y-.1"/>
                                          </p:val>
                                        </p:tav>
                                        <p:tav tm="100000">
                                          <p:val>
                                            <p:strVal val="#ppt_y"/>
                                          </p:val>
                                        </p:tav>
                                      </p:tavLst>
                                    </p:anim>
                                  </p:childTnLst>
                                </p:cTn>
                              </p:par>
                              <p:par>
                                <p:cTn id="148" presetID="47" presetClass="entr" presetSubtype="0" fill="hold" nodeType="withEffect">
                                  <p:stCondLst>
                                    <p:cond delay="0"/>
                                  </p:stCondLst>
                                  <p:childTnLst>
                                    <p:set>
                                      <p:cBhvr>
                                        <p:cTn id="149" dur="1" fill="hold">
                                          <p:stCondLst>
                                            <p:cond delay="0"/>
                                          </p:stCondLst>
                                        </p:cTn>
                                        <p:tgtEl>
                                          <p:spTgt spid="24"/>
                                        </p:tgtEl>
                                        <p:attrNameLst>
                                          <p:attrName>style.visibility</p:attrName>
                                        </p:attrNameLst>
                                      </p:cBhvr>
                                      <p:to>
                                        <p:strVal val="visible"/>
                                      </p:to>
                                    </p:set>
                                    <p:animEffect transition="in" filter="fade">
                                      <p:cBhvr>
                                        <p:cTn id="150" dur="1000"/>
                                        <p:tgtEl>
                                          <p:spTgt spid="24"/>
                                        </p:tgtEl>
                                      </p:cBhvr>
                                    </p:animEffect>
                                    <p:anim calcmode="lin" valueType="num">
                                      <p:cBhvr>
                                        <p:cTn id="151" dur="1000" fill="hold"/>
                                        <p:tgtEl>
                                          <p:spTgt spid="24"/>
                                        </p:tgtEl>
                                        <p:attrNameLst>
                                          <p:attrName>ppt_x</p:attrName>
                                        </p:attrNameLst>
                                      </p:cBhvr>
                                      <p:tavLst>
                                        <p:tav tm="0">
                                          <p:val>
                                            <p:strVal val="#ppt_x"/>
                                          </p:val>
                                        </p:tav>
                                        <p:tav tm="100000">
                                          <p:val>
                                            <p:strVal val="#ppt_x"/>
                                          </p:val>
                                        </p:tav>
                                      </p:tavLst>
                                    </p:anim>
                                    <p:anim calcmode="lin" valueType="num">
                                      <p:cBhvr>
                                        <p:cTn id="152"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
        <p:nvSpPr>
          <p:cNvPr id="64" name="Title 1">
            <a:extLst>
              <a:ext uri="{FF2B5EF4-FFF2-40B4-BE49-F238E27FC236}">
                <a16:creationId xmlns:a16="http://schemas.microsoft.com/office/drawing/2014/main" xmlns="" id="{B306CCF5-0A95-455B-9DFF-043B5F585729}"/>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5" name="组合 64">
            <a:extLst>
              <a:ext uri="{FF2B5EF4-FFF2-40B4-BE49-F238E27FC236}">
                <a16:creationId xmlns:a16="http://schemas.microsoft.com/office/drawing/2014/main" xmlns="" id="{A1C8ECD0-C630-4D0D-A4FE-312EFC62C201}"/>
              </a:ext>
            </a:extLst>
          </p:cNvPr>
          <p:cNvGrpSpPr/>
          <p:nvPr/>
        </p:nvGrpSpPr>
        <p:grpSpPr>
          <a:xfrm>
            <a:off x="179512" y="239963"/>
            <a:ext cx="610338" cy="425123"/>
            <a:chOff x="1311557" y="1084208"/>
            <a:chExt cx="363995" cy="250835"/>
          </a:xfrm>
          <a:solidFill>
            <a:schemeClr val="bg1"/>
          </a:solidFill>
        </p:grpSpPr>
        <p:sp>
          <p:nvSpPr>
            <p:cNvPr id="66" name="任意多边形: 形状 65">
              <a:extLst>
                <a:ext uri="{FF2B5EF4-FFF2-40B4-BE49-F238E27FC236}">
                  <a16:creationId xmlns:a16="http://schemas.microsoft.com/office/drawing/2014/main" xmlns="" id="{57532AC9-8602-46A8-8127-4B126E349B89}"/>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形状 66">
              <a:extLst>
                <a:ext uri="{FF2B5EF4-FFF2-40B4-BE49-F238E27FC236}">
                  <a16:creationId xmlns:a16="http://schemas.microsoft.com/office/drawing/2014/main" xmlns="" id="{FC04A8E4-862A-4872-9548-52BF1C90F3B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fade">
                                      <p:cBhvr>
                                        <p:cTn id="13" dur="500"/>
                                        <p:tgtEl>
                                          <p:spTgt spid="52"/>
                                        </p:tgtEl>
                                      </p:cBhvr>
                                    </p:animEffect>
                                    <p:anim calcmode="lin" valueType="num">
                                      <p:cBhvr>
                                        <p:cTn id="14" dur="500" fill="hold"/>
                                        <p:tgtEl>
                                          <p:spTgt spid="52"/>
                                        </p:tgtEl>
                                        <p:attrNameLst>
                                          <p:attrName>ppt_x</p:attrName>
                                        </p:attrNameLst>
                                      </p:cBhvr>
                                      <p:tavLst>
                                        <p:tav tm="0">
                                          <p:val>
                                            <p:strVal val="#ppt_x"/>
                                          </p:val>
                                        </p:tav>
                                        <p:tav tm="100000">
                                          <p:val>
                                            <p:strVal val="#ppt_x"/>
                                          </p:val>
                                        </p:tav>
                                      </p:tavLst>
                                    </p:anim>
                                    <p:anim calcmode="lin" valueType="num">
                                      <p:cBhvr>
                                        <p:cTn id="15" dur="500" fill="hold"/>
                                        <p:tgtEl>
                                          <p:spTgt spid="5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500"/>
                                        <p:tgtEl>
                                          <p:spTgt spid="55"/>
                                        </p:tgtEl>
                                      </p:cBhvr>
                                    </p:animEffect>
                                    <p:anim calcmode="lin" valueType="num">
                                      <p:cBhvr>
                                        <p:cTn id="20" dur="500" fill="hold"/>
                                        <p:tgtEl>
                                          <p:spTgt spid="55"/>
                                        </p:tgtEl>
                                        <p:attrNameLst>
                                          <p:attrName>ppt_x</p:attrName>
                                        </p:attrNameLst>
                                      </p:cBhvr>
                                      <p:tavLst>
                                        <p:tav tm="0">
                                          <p:val>
                                            <p:strVal val="#ppt_x"/>
                                          </p:val>
                                        </p:tav>
                                        <p:tav tm="100000">
                                          <p:val>
                                            <p:strVal val="#ppt_x"/>
                                          </p:val>
                                        </p:tav>
                                      </p:tavLst>
                                    </p:anim>
                                    <p:anim calcmode="lin" valueType="num">
                                      <p:cBhvr>
                                        <p:cTn id="21" dur="500" fill="hold"/>
                                        <p:tgtEl>
                                          <p:spTgt spid="55"/>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anim calcmode="lin" valueType="num">
                                      <p:cBhvr>
                                        <p:cTn id="26" dur="500" fill="hold"/>
                                        <p:tgtEl>
                                          <p:spTgt spid="58"/>
                                        </p:tgtEl>
                                        <p:attrNameLst>
                                          <p:attrName>ppt_x</p:attrName>
                                        </p:attrNameLst>
                                      </p:cBhvr>
                                      <p:tavLst>
                                        <p:tav tm="0">
                                          <p:val>
                                            <p:strVal val="#ppt_x"/>
                                          </p:val>
                                        </p:tav>
                                        <p:tav tm="100000">
                                          <p:val>
                                            <p:strVal val="#ppt_x"/>
                                          </p:val>
                                        </p:tav>
                                      </p:tavLst>
                                    </p:anim>
                                    <p:anim calcmode="lin" valueType="num">
                                      <p:cBhvr>
                                        <p:cTn id="27" dur="500" fill="hold"/>
                                        <p:tgtEl>
                                          <p:spTgt spid="5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down)">
                                      <p:cBhvr>
                                        <p:cTn id="37" dur="500"/>
                                        <p:tgtEl>
                                          <p:spTgt spid="39"/>
                                        </p:tgtEl>
                                      </p:cBhvr>
                                    </p:animEffect>
                                  </p:childTnLst>
                                </p:cTn>
                              </p:par>
                            </p:childTnLst>
                          </p:cTn>
                        </p:par>
                        <p:par>
                          <p:cTn id="38" fill="hold">
                            <p:stCondLst>
                              <p:cond delay="3000"/>
                            </p:stCondLst>
                            <p:childTnLst>
                              <p:par>
                                <p:cTn id="39" presetID="2" presetClass="entr" presetSubtype="2"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additive="base">
                                        <p:cTn id="41" dur="500" fill="hold"/>
                                        <p:tgtEl>
                                          <p:spTgt spid="46"/>
                                        </p:tgtEl>
                                        <p:attrNameLst>
                                          <p:attrName>ppt_x</p:attrName>
                                        </p:attrNameLst>
                                      </p:cBhvr>
                                      <p:tavLst>
                                        <p:tav tm="0">
                                          <p:val>
                                            <p:strVal val="1+#ppt_w/2"/>
                                          </p:val>
                                        </p:tav>
                                        <p:tav tm="100000">
                                          <p:val>
                                            <p:strVal val="#ppt_x"/>
                                          </p:val>
                                        </p:tav>
                                      </p:tavLst>
                                    </p:anim>
                                    <p:anim calcmode="lin" valueType="num">
                                      <p:cBhvr additive="base">
                                        <p:cTn id="42" dur="500" fill="hold"/>
                                        <p:tgtEl>
                                          <p:spTgt spid="46"/>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fill="hold"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1+#ppt_w/2"/>
                                          </p:val>
                                        </p:tav>
                                        <p:tav tm="100000">
                                          <p:val>
                                            <p:strVal val="#ppt_x"/>
                                          </p:val>
                                        </p:tav>
                                      </p:tavLst>
                                    </p:anim>
                                    <p:anim calcmode="lin" valueType="num">
                                      <p:cBhvr additive="base">
                                        <p:cTn id="47" dur="500" fill="hold"/>
                                        <p:tgtEl>
                                          <p:spTgt spid="43"/>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2" fill="hold" nodeType="after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1+#ppt_w/2"/>
                                          </p:val>
                                        </p:tav>
                                        <p:tav tm="100000">
                                          <p:val>
                                            <p:strVal val="#ppt_x"/>
                                          </p:val>
                                        </p:tav>
                                      </p:tavLst>
                                    </p:anim>
                                    <p:anim calcmode="lin" valueType="num">
                                      <p:cBhvr additive="base">
                                        <p:cTn id="52" dur="500" fill="hold"/>
                                        <p:tgtEl>
                                          <p:spTgt spid="40"/>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2" presetClass="entr" presetSubtype="2" fill="hold"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additive="base">
                                        <p:cTn id="56" dur="500" fill="hold"/>
                                        <p:tgtEl>
                                          <p:spTgt spid="49"/>
                                        </p:tgtEl>
                                        <p:attrNameLst>
                                          <p:attrName>ppt_x</p:attrName>
                                        </p:attrNameLst>
                                      </p:cBhvr>
                                      <p:tavLst>
                                        <p:tav tm="0">
                                          <p:val>
                                            <p:strVal val="1+#ppt_w/2"/>
                                          </p:val>
                                        </p:tav>
                                        <p:tav tm="100000">
                                          <p:val>
                                            <p:strVal val="#ppt_x"/>
                                          </p:val>
                                        </p:tav>
                                      </p:tavLst>
                                    </p:anim>
                                    <p:anim calcmode="lin" valueType="num">
                                      <p:cBhvr additive="base">
                                        <p:cTn id="57"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2017</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2018</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2019</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99" dirty="0">
                <a:solidFill>
                  <a:schemeClr val="bg1"/>
                </a:solidFill>
                <a:latin typeface="微软雅黑" panose="020B0503020204020204" pitchFamily="34" charset="-122"/>
                <a:ea typeface="微软雅黑" panose="020B0503020204020204" pitchFamily="34" charset="-122"/>
              </a:rPr>
              <a:t>2020</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7" name="Title 1">
            <a:extLst>
              <a:ext uri="{FF2B5EF4-FFF2-40B4-BE49-F238E27FC236}">
                <a16:creationId xmlns:a16="http://schemas.microsoft.com/office/drawing/2014/main" xmlns="" id="{CFFB1B12-AD27-40AB-80E4-35647AABFFB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xmlns="" id="{04BDEAC5-2CF4-4E19-AFDF-DFA0A43FA6E3}"/>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xmlns="" id="{1E686A7F-7C8C-4E0C-AF90-93AAA1FDCC6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xmlns="" id="{3C6D35DD-80E4-4636-9D7C-ABB2FB40D37D}"/>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animEffect transition="in" filter="fade">
                                      <p:cBhvr>
                                        <p:cTn id="18" dur="500"/>
                                        <p:tgtEl>
                                          <p:spTgt spid="12"/>
                                        </p:tgtEl>
                                      </p:cBhvr>
                                    </p:animEffect>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anim calcmode="lin" valueType="num">
                                      <p:cBhvr>
                                        <p:cTn id="23" dur="500" fill="hold"/>
                                        <p:tgtEl>
                                          <p:spTgt spid="32"/>
                                        </p:tgtEl>
                                        <p:attrNameLst>
                                          <p:attrName>ppt_x</p:attrName>
                                        </p:attrNameLst>
                                      </p:cBhvr>
                                      <p:tavLst>
                                        <p:tav tm="0">
                                          <p:val>
                                            <p:strVal val="#ppt_x"/>
                                          </p:val>
                                        </p:tav>
                                        <p:tav tm="100000">
                                          <p:val>
                                            <p:strVal val="#ppt_x"/>
                                          </p:val>
                                        </p:tav>
                                      </p:tavLst>
                                    </p:anim>
                                    <p:anim calcmode="lin" valueType="num">
                                      <p:cBhvr>
                                        <p:cTn id="24" dur="500" fill="hold"/>
                                        <p:tgtEl>
                                          <p:spTgt spid="3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anim calcmode="lin" valueType="num">
                                      <p:cBhvr>
                                        <p:cTn id="28" dur="500" fill="hold"/>
                                        <p:tgtEl>
                                          <p:spTgt spid="27"/>
                                        </p:tgtEl>
                                        <p:attrNameLst>
                                          <p:attrName>ppt_x</p:attrName>
                                        </p:attrNameLst>
                                      </p:cBhvr>
                                      <p:tavLst>
                                        <p:tav tm="0">
                                          <p:val>
                                            <p:strVal val="#ppt_x"/>
                                          </p:val>
                                        </p:tav>
                                        <p:tav tm="100000">
                                          <p:val>
                                            <p:strVal val="#ppt_x"/>
                                          </p:val>
                                        </p:tav>
                                      </p:tavLst>
                                    </p:anim>
                                    <p:anim calcmode="lin" valueType="num">
                                      <p:cBhvr>
                                        <p:cTn id="29" dur="500" fill="hold"/>
                                        <p:tgtEl>
                                          <p:spTgt spid="27"/>
                                        </p:tgtEl>
                                        <p:attrNameLst>
                                          <p:attrName>ppt_y</p:attrName>
                                        </p:attrNameLst>
                                      </p:cBhvr>
                                      <p:tavLst>
                                        <p:tav tm="0">
                                          <p:val>
                                            <p:strVal val="#ppt_y+.1"/>
                                          </p:val>
                                        </p:tav>
                                        <p:tav tm="100000">
                                          <p:val>
                                            <p:strVal val="#ppt_y"/>
                                          </p:val>
                                        </p:tav>
                                      </p:tavLst>
                                    </p:anim>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anim calcmode="lin" valueType="num">
                                      <p:cBhvr>
                                        <p:cTn id="53" dur="500" fill="hold"/>
                                        <p:tgtEl>
                                          <p:spTgt spid="31"/>
                                        </p:tgtEl>
                                        <p:attrNameLst>
                                          <p:attrName>ppt_x</p:attrName>
                                        </p:attrNameLst>
                                      </p:cBhvr>
                                      <p:tavLst>
                                        <p:tav tm="0">
                                          <p:val>
                                            <p:strVal val="#ppt_x"/>
                                          </p:val>
                                        </p:tav>
                                        <p:tav tm="100000">
                                          <p:val>
                                            <p:strVal val="#ppt_x"/>
                                          </p:val>
                                        </p:tav>
                                      </p:tavLst>
                                    </p:anim>
                                    <p:anim calcmode="lin" valueType="num">
                                      <p:cBhvr>
                                        <p:cTn id="54" dur="500" fill="hold"/>
                                        <p:tgtEl>
                                          <p:spTgt spid="3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anim calcmode="lin" valueType="num">
                                      <p:cBhvr>
                                        <p:cTn id="58" dur="500" fill="hold"/>
                                        <p:tgtEl>
                                          <p:spTgt spid="33"/>
                                        </p:tgtEl>
                                        <p:attrNameLst>
                                          <p:attrName>ppt_x</p:attrName>
                                        </p:attrNameLst>
                                      </p:cBhvr>
                                      <p:tavLst>
                                        <p:tav tm="0">
                                          <p:val>
                                            <p:strVal val="#ppt_x"/>
                                          </p:val>
                                        </p:tav>
                                        <p:tav tm="100000">
                                          <p:val>
                                            <p:strVal val="#ppt_x"/>
                                          </p:val>
                                        </p:tav>
                                      </p:tavLst>
                                    </p:anim>
                                    <p:anim calcmode="lin" valueType="num">
                                      <p:cBhvr>
                                        <p:cTn id="59" dur="500" fill="hold"/>
                                        <p:tgtEl>
                                          <p:spTgt spid="33"/>
                                        </p:tgtEl>
                                        <p:attrNameLst>
                                          <p:attrName>ppt_y</p:attrName>
                                        </p:attrNameLst>
                                      </p:cBhvr>
                                      <p:tavLst>
                                        <p:tav tm="0">
                                          <p:val>
                                            <p:strVal val="#ppt_y+.1"/>
                                          </p:val>
                                        </p:tav>
                                        <p:tav tm="100000">
                                          <p:val>
                                            <p:strVal val="#ppt_y"/>
                                          </p:val>
                                        </p:tav>
                                      </p:tavLst>
                                    </p:anim>
                                  </p:childTnLst>
                                </p:cTn>
                              </p:par>
                            </p:childTnLst>
                          </p:cTn>
                        </p:par>
                        <p:par>
                          <p:cTn id="60" fill="hold">
                            <p:stCondLst>
                              <p:cond delay="2500"/>
                            </p:stCondLst>
                            <p:childTnLst>
                              <p:par>
                                <p:cTn id="61" presetID="22" presetClass="entr" presetSubtype="8"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childTnLst>
                          </p:cTn>
                        </p:par>
                        <p:par>
                          <p:cTn id="64" fill="hold">
                            <p:stCondLst>
                              <p:cond delay="3000"/>
                            </p:stCondLst>
                            <p:childTnLst>
                              <p:par>
                                <p:cTn id="65" presetID="10"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childTnLst>
                          </p:cTn>
                        </p:par>
                        <p:par>
                          <p:cTn id="75" fill="hold">
                            <p:stCondLst>
                              <p:cond delay="3500"/>
                            </p:stCondLst>
                            <p:childTnLst>
                              <p:par>
                                <p:cTn id="76" presetID="47" presetClass="entr" presetSubtype="0" fill="hold" grpId="0" nodeType="after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anim calcmode="lin" valueType="num">
                                      <p:cBhvr>
                                        <p:cTn id="79" dur="500" fill="hold"/>
                                        <p:tgtEl>
                                          <p:spTgt spid="34"/>
                                        </p:tgtEl>
                                        <p:attrNameLst>
                                          <p:attrName>ppt_x</p:attrName>
                                        </p:attrNameLst>
                                      </p:cBhvr>
                                      <p:tavLst>
                                        <p:tav tm="0">
                                          <p:val>
                                            <p:strVal val="#ppt_x"/>
                                          </p:val>
                                        </p:tav>
                                        <p:tav tm="100000">
                                          <p:val>
                                            <p:strVal val="#ppt_x"/>
                                          </p:val>
                                        </p:tav>
                                      </p:tavLst>
                                    </p:anim>
                                    <p:anim calcmode="lin" valueType="num">
                                      <p:cBhvr>
                                        <p:cTn id="80" dur="500" fill="hold"/>
                                        <p:tgtEl>
                                          <p:spTgt spid="34"/>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fade">
                                      <p:cBhvr>
                                        <p:cTn id="83" dur="500"/>
                                        <p:tgtEl>
                                          <p:spTgt spid="8"/>
                                        </p:tgtEl>
                                      </p:cBhvr>
                                    </p:animEffect>
                                    <p:anim calcmode="lin" valueType="num">
                                      <p:cBhvr>
                                        <p:cTn id="84" dur="500" fill="hold"/>
                                        <p:tgtEl>
                                          <p:spTgt spid="8"/>
                                        </p:tgtEl>
                                        <p:attrNameLst>
                                          <p:attrName>ppt_x</p:attrName>
                                        </p:attrNameLst>
                                      </p:cBhvr>
                                      <p:tavLst>
                                        <p:tav tm="0">
                                          <p:val>
                                            <p:strVal val="#ppt_x"/>
                                          </p:val>
                                        </p:tav>
                                        <p:tav tm="100000">
                                          <p:val>
                                            <p:strVal val="#ppt_x"/>
                                          </p:val>
                                        </p:tav>
                                      </p:tavLst>
                                    </p:anim>
                                    <p:anim calcmode="lin" valueType="num">
                                      <p:cBhvr>
                                        <p:cTn id="85" dur="500" fill="hold"/>
                                        <p:tgtEl>
                                          <p:spTgt spid="8"/>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anim calcmode="lin" valueType="num">
                                      <p:cBhvr>
                                        <p:cTn id="89" dur="500" fill="hold"/>
                                        <p:tgtEl>
                                          <p:spTgt spid="28"/>
                                        </p:tgtEl>
                                        <p:attrNameLst>
                                          <p:attrName>ppt_x</p:attrName>
                                        </p:attrNameLst>
                                      </p:cBhvr>
                                      <p:tavLst>
                                        <p:tav tm="0">
                                          <p:val>
                                            <p:strVal val="#ppt_x"/>
                                          </p:val>
                                        </p:tav>
                                        <p:tav tm="100000">
                                          <p:val>
                                            <p:strVal val="#ppt_x"/>
                                          </p:val>
                                        </p:tav>
                                      </p:tavLst>
                                    </p:anim>
                                    <p:anim calcmode="lin" valueType="num">
                                      <p:cBhvr>
                                        <p:cTn id="90" dur="500" fill="hold"/>
                                        <p:tgtEl>
                                          <p:spTgt spid="28"/>
                                        </p:tgtEl>
                                        <p:attrNameLst>
                                          <p:attrName>ppt_y</p:attrName>
                                        </p:attrNameLst>
                                      </p:cBhvr>
                                      <p:tavLst>
                                        <p:tav tm="0">
                                          <p:val>
                                            <p:strVal val="#ppt_y+.1"/>
                                          </p:val>
                                        </p:tav>
                                        <p:tav tm="100000">
                                          <p:val>
                                            <p:strVal val="#ppt_y"/>
                                          </p:val>
                                        </p:tav>
                                      </p:tavLst>
                                    </p:anim>
                                  </p:childTnLst>
                                </p:cTn>
                              </p:par>
                            </p:childTnLst>
                          </p:cTn>
                        </p:par>
                        <p:par>
                          <p:cTn id="91" fill="hold">
                            <p:stCondLst>
                              <p:cond delay="4000"/>
                            </p:stCondLst>
                            <p:childTnLst>
                              <p:par>
                                <p:cTn id="92" presetID="22" presetClass="entr" presetSubtype="8" fill="hold" grpId="0" nodeType="after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left)">
                                      <p:cBhvr>
                                        <p:cTn id="94" dur="500"/>
                                        <p:tgtEl>
                                          <p:spTgt spid="18"/>
                                        </p:tgtEl>
                                      </p:cBhvr>
                                    </p:animEffect>
                                  </p:childTnLst>
                                </p:cTn>
                              </p:par>
                            </p:childTnLst>
                          </p:cTn>
                        </p:par>
                        <p:par>
                          <p:cTn id="95" fill="hold">
                            <p:stCondLst>
                              <p:cond delay="4500"/>
                            </p:stCondLst>
                            <p:childTnLst>
                              <p:par>
                                <p:cTn id="96" presetID="10" presetClass="entr" presetSubtype="0" fill="hold" grpId="0" nodeType="after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p:cTn id="98" dur="500" fill="hold"/>
                                        <p:tgtEl>
                                          <p:spTgt spid="19"/>
                                        </p:tgtEl>
                                        <p:attrNameLst>
                                          <p:attrName>ppt_w</p:attrName>
                                        </p:attrNameLst>
                                      </p:cBhvr>
                                      <p:tavLst>
                                        <p:tav tm="0">
                                          <p:val>
                                            <p:fltVal val="0"/>
                                          </p:val>
                                        </p:tav>
                                        <p:tav tm="100000">
                                          <p:val>
                                            <p:strVal val="#ppt_w"/>
                                          </p:val>
                                        </p:tav>
                                      </p:tavLst>
                                    </p:anim>
                                    <p:anim calcmode="lin" valueType="num">
                                      <p:cBhvr>
                                        <p:cTn id="99" dur="500" fill="hold"/>
                                        <p:tgtEl>
                                          <p:spTgt spid="19"/>
                                        </p:tgtEl>
                                        <p:attrNameLst>
                                          <p:attrName>ppt_h</p:attrName>
                                        </p:attrNameLst>
                                      </p:cBhvr>
                                      <p:tavLst>
                                        <p:tav tm="0">
                                          <p:val>
                                            <p:fltVal val="0"/>
                                          </p:val>
                                        </p:tav>
                                        <p:tav tm="100000">
                                          <p:val>
                                            <p:strVal val="#ppt_h"/>
                                          </p:val>
                                        </p:tav>
                                      </p:tavLst>
                                    </p:anim>
                                    <p:animEffect transition="in" filter="fade">
                                      <p:cBhvr>
                                        <p:cTn id="100" dur="500"/>
                                        <p:tgtEl>
                                          <p:spTgt spid="19"/>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p:cTn id="103" dur="500" fill="hold"/>
                                        <p:tgtEl>
                                          <p:spTgt spid="20"/>
                                        </p:tgtEl>
                                        <p:attrNameLst>
                                          <p:attrName>ppt_w</p:attrName>
                                        </p:attrNameLst>
                                      </p:cBhvr>
                                      <p:tavLst>
                                        <p:tav tm="0">
                                          <p:val>
                                            <p:fltVal val="0"/>
                                          </p:val>
                                        </p:tav>
                                        <p:tav tm="100000">
                                          <p:val>
                                            <p:strVal val="#ppt_w"/>
                                          </p:val>
                                        </p:tav>
                                      </p:tavLst>
                                    </p:anim>
                                    <p:anim calcmode="lin" valueType="num">
                                      <p:cBhvr>
                                        <p:cTn id="104" dur="500" fill="hold"/>
                                        <p:tgtEl>
                                          <p:spTgt spid="20"/>
                                        </p:tgtEl>
                                        <p:attrNameLst>
                                          <p:attrName>ppt_h</p:attrName>
                                        </p:attrNameLst>
                                      </p:cBhvr>
                                      <p:tavLst>
                                        <p:tav tm="0">
                                          <p:val>
                                            <p:fltVal val="0"/>
                                          </p:val>
                                        </p:tav>
                                        <p:tav tm="100000">
                                          <p:val>
                                            <p:strVal val="#ppt_h"/>
                                          </p:val>
                                        </p:tav>
                                      </p:tavLst>
                                    </p:anim>
                                    <p:animEffect transition="in" filter="fade">
                                      <p:cBhvr>
                                        <p:cTn id="105" dur="500"/>
                                        <p:tgtEl>
                                          <p:spTgt spid="20"/>
                                        </p:tgtEl>
                                      </p:cBhvr>
                                    </p:animEffect>
                                  </p:childTnLst>
                                </p:cTn>
                              </p:par>
                              <p:par>
                                <p:cTn id="106" presetID="47" presetClass="entr" presetSubtype="0" fill="hold" grpId="0" nodeType="withEffect">
                                  <p:stCondLst>
                                    <p:cond delay="0"/>
                                  </p:stCondLst>
                                  <p:childTnLst>
                                    <p:set>
                                      <p:cBhvr>
                                        <p:cTn id="107" dur="1" fill="hold">
                                          <p:stCondLst>
                                            <p:cond delay="0"/>
                                          </p:stCondLst>
                                        </p:cTn>
                                        <p:tgtEl>
                                          <p:spTgt spid="24"/>
                                        </p:tgtEl>
                                        <p:attrNameLst>
                                          <p:attrName>style.visibility</p:attrName>
                                        </p:attrNameLst>
                                      </p:cBhvr>
                                      <p:to>
                                        <p:strVal val="visible"/>
                                      </p:to>
                                    </p:set>
                                    <p:animEffect transition="in" filter="fade">
                                      <p:cBhvr>
                                        <p:cTn id="108" dur="500"/>
                                        <p:tgtEl>
                                          <p:spTgt spid="24"/>
                                        </p:tgtEl>
                                      </p:cBhvr>
                                    </p:animEffect>
                                    <p:anim calcmode="lin" valueType="num">
                                      <p:cBhvr>
                                        <p:cTn id="109" dur="500" fill="hold"/>
                                        <p:tgtEl>
                                          <p:spTgt spid="24"/>
                                        </p:tgtEl>
                                        <p:attrNameLst>
                                          <p:attrName>ppt_x</p:attrName>
                                        </p:attrNameLst>
                                      </p:cBhvr>
                                      <p:tavLst>
                                        <p:tav tm="0">
                                          <p:val>
                                            <p:strVal val="#ppt_x"/>
                                          </p:val>
                                        </p:tav>
                                        <p:tav tm="100000">
                                          <p:val>
                                            <p:strVal val="#ppt_x"/>
                                          </p:val>
                                        </p:tav>
                                      </p:tavLst>
                                    </p:anim>
                                    <p:anim calcmode="lin" valueType="num">
                                      <p:cBhvr>
                                        <p:cTn id="110" dur="500" fill="hold"/>
                                        <p:tgtEl>
                                          <p:spTgt spid="24"/>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Effect transition="in" filter="fade">
                                      <p:cBhvr>
                                        <p:cTn id="113" dur="500"/>
                                        <p:tgtEl>
                                          <p:spTgt spid="30"/>
                                        </p:tgtEl>
                                      </p:cBhvr>
                                    </p:animEffect>
                                    <p:anim calcmode="lin" valueType="num">
                                      <p:cBhvr>
                                        <p:cTn id="114" dur="500" fill="hold"/>
                                        <p:tgtEl>
                                          <p:spTgt spid="30"/>
                                        </p:tgtEl>
                                        <p:attrNameLst>
                                          <p:attrName>ppt_x</p:attrName>
                                        </p:attrNameLst>
                                      </p:cBhvr>
                                      <p:tavLst>
                                        <p:tav tm="0">
                                          <p:val>
                                            <p:strVal val="#ppt_x"/>
                                          </p:val>
                                        </p:tav>
                                        <p:tav tm="100000">
                                          <p:val>
                                            <p:strVal val="#ppt_x"/>
                                          </p:val>
                                        </p:tav>
                                      </p:tavLst>
                                    </p:anim>
                                    <p:anim calcmode="lin" valueType="num">
                                      <p:cBhvr>
                                        <p:cTn id="115" dur="500" fill="hold"/>
                                        <p:tgtEl>
                                          <p:spTgt spid="30"/>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5"/>
                                        </p:tgtEl>
                                        <p:attrNameLst>
                                          <p:attrName>style.visibility</p:attrName>
                                        </p:attrNameLst>
                                      </p:cBhvr>
                                      <p:to>
                                        <p:strVal val="visible"/>
                                      </p:to>
                                    </p:set>
                                    <p:animEffect transition="in" filter="fade">
                                      <p:cBhvr>
                                        <p:cTn id="118" dur="500"/>
                                        <p:tgtEl>
                                          <p:spTgt spid="35"/>
                                        </p:tgtEl>
                                      </p:cBhvr>
                                    </p:animEffect>
                                    <p:anim calcmode="lin" valueType="num">
                                      <p:cBhvr>
                                        <p:cTn id="119" dur="500" fill="hold"/>
                                        <p:tgtEl>
                                          <p:spTgt spid="35"/>
                                        </p:tgtEl>
                                        <p:attrNameLst>
                                          <p:attrName>ppt_x</p:attrName>
                                        </p:attrNameLst>
                                      </p:cBhvr>
                                      <p:tavLst>
                                        <p:tav tm="0">
                                          <p:val>
                                            <p:strVal val="#ppt_x"/>
                                          </p:val>
                                        </p:tav>
                                        <p:tav tm="100000">
                                          <p:val>
                                            <p:strVal val="#ppt_x"/>
                                          </p:val>
                                        </p:tav>
                                      </p:tavLst>
                                    </p:anim>
                                    <p:anim calcmode="lin" valueType="num">
                                      <p:cBhvr>
                                        <p:cTn id="120" dur="500" fill="hold"/>
                                        <p:tgtEl>
                                          <p:spTgt spid="35"/>
                                        </p:tgtEl>
                                        <p:attrNameLst>
                                          <p:attrName>ppt_y</p:attrName>
                                        </p:attrNameLst>
                                      </p:cBhvr>
                                      <p:tavLst>
                                        <p:tav tm="0">
                                          <p:val>
                                            <p:strVal val="#ppt_y+.1"/>
                                          </p:val>
                                        </p:tav>
                                        <p:tav tm="100000">
                                          <p:val>
                                            <p:strVal val="#ppt_y"/>
                                          </p:val>
                                        </p:tav>
                                      </p:tavLst>
                                    </p:anim>
                                  </p:childTnLst>
                                </p:cTn>
                              </p:par>
                            </p:childTnLst>
                          </p:cTn>
                        </p:par>
                        <p:par>
                          <p:cTn id="121" fill="hold">
                            <p:stCondLst>
                              <p:cond delay="5000"/>
                            </p:stCondLst>
                            <p:childTnLst>
                              <p:par>
                                <p:cTn id="122" presetID="22" presetClass="entr" presetSubtype="8" fill="hold" grpId="0" nodeType="afterEffect">
                                  <p:stCondLst>
                                    <p:cond delay="0"/>
                                  </p:stCondLst>
                                  <p:childTnLst>
                                    <p:set>
                                      <p:cBhvr>
                                        <p:cTn id="123" dur="1" fill="hold">
                                          <p:stCondLst>
                                            <p:cond delay="0"/>
                                          </p:stCondLst>
                                        </p:cTn>
                                        <p:tgtEl>
                                          <p:spTgt spid="21"/>
                                        </p:tgtEl>
                                        <p:attrNameLst>
                                          <p:attrName>style.visibility</p:attrName>
                                        </p:attrNameLst>
                                      </p:cBhvr>
                                      <p:to>
                                        <p:strVal val="visible"/>
                                      </p:to>
                                    </p:set>
                                    <p:animEffect transition="in" filter="wipe(left)">
                                      <p:cBhvr>
                                        <p:cTn id="124" dur="500"/>
                                        <p:tgtEl>
                                          <p:spTgt spid="21"/>
                                        </p:tgtEl>
                                      </p:cBhvr>
                                    </p:animEffect>
                                  </p:childTnLst>
                                </p:cTn>
                              </p:par>
                            </p:childTnLst>
                          </p:cTn>
                        </p:par>
                        <p:par>
                          <p:cTn id="125" fill="hold">
                            <p:stCondLst>
                              <p:cond delay="5500"/>
                            </p:stCondLst>
                            <p:childTnLst>
                              <p:par>
                                <p:cTn id="126" presetID="10" presetClass="entr" presetSubtype="0" fill="hold" grpId="0" nodeType="afterEffect">
                                  <p:stCondLst>
                                    <p:cond delay="0"/>
                                  </p:stCondLst>
                                  <p:childTnLst>
                                    <p:set>
                                      <p:cBhvr>
                                        <p:cTn id="127" dur="1" fill="hold">
                                          <p:stCondLst>
                                            <p:cond delay="0"/>
                                          </p:stCondLst>
                                        </p:cTn>
                                        <p:tgtEl>
                                          <p:spTgt spid="22"/>
                                        </p:tgtEl>
                                        <p:attrNameLst>
                                          <p:attrName>style.visibility</p:attrName>
                                        </p:attrNameLst>
                                      </p:cBhvr>
                                      <p:to>
                                        <p:strVal val="visible"/>
                                      </p:to>
                                    </p:set>
                                    <p:anim calcmode="lin" valueType="num">
                                      <p:cBhvr>
                                        <p:cTn id="128" dur="500" fill="hold"/>
                                        <p:tgtEl>
                                          <p:spTgt spid="22"/>
                                        </p:tgtEl>
                                        <p:attrNameLst>
                                          <p:attrName>ppt_w</p:attrName>
                                        </p:attrNameLst>
                                      </p:cBhvr>
                                      <p:tavLst>
                                        <p:tav tm="0">
                                          <p:val>
                                            <p:fltVal val="0"/>
                                          </p:val>
                                        </p:tav>
                                        <p:tav tm="100000">
                                          <p:val>
                                            <p:strVal val="#ppt_w"/>
                                          </p:val>
                                        </p:tav>
                                      </p:tavLst>
                                    </p:anim>
                                    <p:anim calcmode="lin" valueType="num">
                                      <p:cBhvr>
                                        <p:cTn id="129" dur="500" fill="hold"/>
                                        <p:tgtEl>
                                          <p:spTgt spid="22"/>
                                        </p:tgtEl>
                                        <p:attrNameLst>
                                          <p:attrName>ppt_h</p:attrName>
                                        </p:attrNameLst>
                                      </p:cBhvr>
                                      <p:tavLst>
                                        <p:tav tm="0">
                                          <p:val>
                                            <p:fltVal val="0"/>
                                          </p:val>
                                        </p:tav>
                                        <p:tav tm="100000">
                                          <p:val>
                                            <p:strVal val="#ppt_h"/>
                                          </p:val>
                                        </p:tav>
                                      </p:tavLst>
                                    </p:anim>
                                    <p:animEffect transition="in" filter="fade">
                                      <p:cBhvr>
                                        <p:cTn id="130" dur="500"/>
                                        <p:tgtEl>
                                          <p:spTgt spid="22"/>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p:cTn id="133" dur="500" fill="hold"/>
                                        <p:tgtEl>
                                          <p:spTgt spid="23"/>
                                        </p:tgtEl>
                                        <p:attrNameLst>
                                          <p:attrName>ppt_w</p:attrName>
                                        </p:attrNameLst>
                                      </p:cBhvr>
                                      <p:tavLst>
                                        <p:tav tm="0">
                                          <p:val>
                                            <p:fltVal val="0"/>
                                          </p:val>
                                        </p:tav>
                                        <p:tav tm="100000">
                                          <p:val>
                                            <p:strVal val="#ppt_w"/>
                                          </p:val>
                                        </p:tav>
                                      </p:tavLst>
                                    </p:anim>
                                    <p:anim calcmode="lin" valueType="num">
                                      <p:cBhvr>
                                        <p:cTn id="134" dur="500" fill="hold"/>
                                        <p:tgtEl>
                                          <p:spTgt spid="23"/>
                                        </p:tgtEl>
                                        <p:attrNameLst>
                                          <p:attrName>ppt_h</p:attrName>
                                        </p:attrNameLst>
                                      </p:cBhvr>
                                      <p:tavLst>
                                        <p:tav tm="0">
                                          <p:val>
                                            <p:fltVal val="0"/>
                                          </p:val>
                                        </p:tav>
                                        <p:tav tm="100000">
                                          <p:val>
                                            <p:strVal val="#ppt_h"/>
                                          </p:val>
                                        </p:tav>
                                      </p:tavLst>
                                    </p:anim>
                                    <p:animEffect transition="in" filter="fade">
                                      <p:cBhvr>
                                        <p:cTn id="135" dur="500"/>
                                        <p:tgtEl>
                                          <p:spTgt spid="23"/>
                                        </p:tgtEl>
                                      </p:cBhvr>
                                    </p:animEffect>
                                  </p:childTnLst>
                                </p:cTn>
                              </p:par>
                            </p:childTnLst>
                          </p:cTn>
                        </p:par>
                        <p:par>
                          <p:cTn id="136" fill="hold">
                            <p:stCondLst>
                              <p:cond delay="6000"/>
                            </p:stCondLst>
                            <p:childTnLst>
                              <p:par>
                                <p:cTn id="137" presetID="47" presetClass="entr" presetSubtype="0" fill="hold" grpId="0" nodeType="afterEffect">
                                  <p:stCondLst>
                                    <p:cond delay="0"/>
                                  </p:stCondLst>
                                  <p:childTnLst>
                                    <p:set>
                                      <p:cBhvr>
                                        <p:cTn id="138" dur="1" fill="hold">
                                          <p:stCondLst>
                                            <p:cond delay="0"/>
                                          </p:stCondLst>
                                        </p:cTn>
                                        <p:tgtEl>
                                          <p:spTgt spid="36"/>
                                        </p:tgtEl>
                                        <p:attrNameLst>
                                          <p:attrName>style.visibility</p:attrName>
                                        </p:attrNameLst>
                                      </p:cBhvr>
                                      <p:to>
                                        <p:strVal val="visible"/>
                                      </p:to>
                                    </p:set>
                                    <p:animEffect transition="in" filter="fade">
                                      <p:cBhvr>
                                        <p:cTn id="139" dur="500"/>
                                        <p:tgtEl>
                                          <p:spTgt spid="36"/>
                                        </p:tgtEl>
                                      </p:cBhvr>
                                    </p:animEffect>
                                    <p:anim calcmode="lin" valueType="num">
                                      <p:cBhvr>
                                        <p:cTn id="140" dur="500" fill="hold"/>
                                        <p:tgtEl>
                                          <p:spTgt spid="36"/>
                                        </p:tgtEl>
                                        <p:attrNameLst>
                                          <p:attrName>ppt_x</p:attrName>
                                        </p:attrNameLst>
                                      </p:cBhvr>
                                      <p:tavLst>
                                        <p:tav tm="0">
                                          <p:val>
                                            <p:strVal val="#ppt_x"/>
                                          </p:val>
                                        </p:tav>
                                        <p:tav tm="100000">
                                          <p:val>
                                            <p:strVal val="#ppt_x"/>
                                          </p:val>
                                        </p:tav>
                                      </p:tavLst>
                                    </p:anim>
                                    <p:anim calcmode="lin" valueType="num">
                                      <p:cBhvr>
                                        <p:cTn id="141" dur="500" fill="hold"/>
                                        <p:tgtEl>
                                          <p:spTgt spid="36"/>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9"/>
                                        </p:tgtEl>
                                        <p:attrNameLst>
                                          <p:attrName>style.visibility</p:attrName>
                                        </p:attrNameLst>
                                      </p:cBhvr>
                                      <p:to>
                                        <p:strVal val="visible"/>
                                      </p:to>
                                    </p:set>
                                    <p:animEffect transition="in" filter="fade">
                                      <p:cBhvr>
                                        <p:cTn id="144" dur="500"/>
                                        <p:tgtEl>
                                          <p:spTgt spid="9"/>
                                        </p:tgtEl>
                                      </p:cBhvr>
                                    </p:animEffect>
                                    <p:anim calcmode="lin" valueType="num">
                                      <p:cBhvr>
                                        <p:cTn id="145" dur="500" fill="hold"/>
                                        <p:tgtEl>
                                          <p:spTgt spid="9"/>
                                        </p:tgtEl>
                                        <p:attrNameLst>
                                          <p:attrName>ppt_x</p:attrName>
                                        </p:attrNameLst>
                                      </p:cBhvr>
                                      <p:tavLst>
                                        <p:tav tm="0">
                                          <p:val>
                                            <p:strVal val="#ppt_x"/>
                                          </p:val>
                                        </p:tav>
                                        <p:tav tm="100000">
                                          <p:val>
                                            <p:strVal val="#ppt_x"/>
                                          </p:val>
                                        </p:tav>
                                      </p:tavLst>
                                    </p:anim>
                                    <p:anim calcmode="lin" valueType="num">
                                      <p:cBhvr>
                                        <p:cTn id="146" dur="500" fill="hold"/>
                                        <p:tgtEl>
                                          <p:spTgt spid="9"/>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29"/>
                                        </p:tgtEl>
                                        <p:attrNameLst>
                                          <p:attrName>style.visibility</p:attrName>
                                        </p:attrNameLst>
                                      </p:cBhvr>
                                      <p:to>
                                        <p:strVal val="visible"/>
                                      </p:to>
                                    </p:set>
                                    <p:animEffect transition="in" filter="fade">
                                      <p:cBhvr>
                                        <p:cTn id="149" dur="500"/>
                                        <p:tgtEl>
                                          <p:spTgt spid="29"/>
                                        </p:tgtEl>
                                      </p:cBhvr>
                                    </p:animEffect>
                                    <p:anim calcmode="lin" valueType="num">
                                      <p:cBhvr>
                                        <p:cTn id="150" dur="500" fill="hold"/>
                                        <p:tgtEl>
                                          <p:spTgt spid="29"/>
                                        </p:tgtEl>
                                        <p:attrNameLst>
                                          <p:attrName>ppt_x</p:attrName>
                                        </p:attrNameLst>
                                      </p:cBhvr>
                                      <p:tavLst>
                                        <p:tav tm="0">
                                          <p:val>
                                            <p:strVal val="#ppt_x"/>
                                          </p:val>
                                        </p:tav>
                                        <p:tav tm="100000">
                                          <p:val>
                                            <p:strVal val="#ppt_x"/>
                                          </p:val>
                                        </p:tav>
                                      </p:tavLst>
                                    </p:anim>
                                    <p:anim calcmode="lin" valueType="num">
                                      <p:cBhvr>
                                        <p:cTn id="151" dur="500" fill="hold"/>
                                        <p:tgtEl>
                                          <p:spTgt spid="29"/>
                                        </p:tgtEl>
                                        <p:attrNameLst>
                                          <p:attrName>ppt_y</p:attrName>
                                        </p:attrNameLst>
                                      </p:cBhvr>
                                      <p:tavLst>
                                        <p:tav tm="0">
                                          <p:val>
                                            <p:strVal val="#ppt_y+.1"/>
                                          </p:val>
                                        </p:tav>
                                        <p:tav tm="100000">
                                          <p:val>
                                            <p:strVal val="#ppt_y"/>
                                          </p:val>
                                        </p:tav>
                                      </p:tavLst>
                                    </p:anim>
                                  </p:childTnLst>
                                </p:cTn>
                              </p:par>
                            </p:childTnLst>
                          </p:cTn>
                        </p:par>
                        <p:par>
                          <p:cTn id="152" fill="hold">
                            <p:stCondLst>
                              <p:cond delay="6500"/>
                            </p:stCondLst>
                            <p:childTnLst>
                              <p:par>
                                <p:cTn id="153" presetID="22" presetClass="entr" presetSubtype="8" fill="hold" grpId="0" nodeType="afterEffect">
                                  <p:stCondLst>
                                    <p:cond delay="0"/>
                                  </p:stCondLst>
                                  <p:childTnLst>
                                    <p:set>
                                      <p:cBhvr>
                                        <p:cTn id="154" dur="1" fill="hold">
                                          <p:stCondLst>
                                            <p:cond delay="0"/>
                                          </p:stCondLst>
                                        </p:cTn>
                                        <p:tgtEl>
                                          <p:spTgt spid="26"/>
                                        </p:tgtEl>
                                        <p:attrNameLst>
                                          <p:attrName>style.visibility</p:attrName>
                                        </p:attrNameLst>
                                      </p:cBhvr>
                                      <p:to>
                                        <p:strVal val="visible"/>
                                      </p:to>
                                    </p:set>
                                    <p:animEffect transition="in" filter="wipe(left)">
                                      <p:cBhvr>
                                        <p:cTn id="155" dur="500"/>
                                        <p:tgtEl>
                                          <p:spTgt spid="26"/>
                                        </p:tgtEl>
                                      </p:cBhvr>
                                    </p:animEffect>
                                  </p:childTnLst>
                                </p:cTn>
                              </p:par>
                              <p:par>
                                <p:cTn id="156" presetID="42" presetClass="entr" presetSubtype="0" fill="hold" grpId="0" nodeType="withEffect">
                                  <p:stCondLst>
                                    <p:cond delay="0"/>
                                  </p:stCondLst>
                                  <p:childTnLst>
                                    <p:set>
                                      <p:cBhvr>
                                        <p:cTn id="157" dur="1" fill="hold">
                                          <p:stCondLst>
                                            <p:cond delay="0"/>
                                          </p:stCondLst>
                                        </p:cTn>
                                        <p:tgtEl>
                                          <p:spTgt spid="6"/>
                                        </p:tgtEl>
                                        <p:attrNameLst>
                                          <p:attrName>style.visibility</p:attrName>
                                        </p:attrNameLst>
                                      </p:cBhvr>
                                      <p:to>
                                        <p:strVal val="visible"/>
                                      </p:to>
                                    </p:set>
                                    <p:animEffect transition="in" filter="fade">
                                      <p:cBhvr>
                                        <p:cTn id="158" dur="500"/>
                                        <p:tgtEl>
                                          <p:spTgt spid="6"/>
                                        </p:tgtEl>
                                      </p:cBhvr>
                                    </p:animEffect>
                                    <p:anim calcmode="lin" valueType="num">
                                      <p:cBhvr>
                                        <p:cTn id="159" dur="500" fill="hold"/>
                                        <p:tgtEl>
                                          <p:spTgt spid="6"/>
                                        </p:tgtEl>
                                        <p:attrNameLst>
                                          <p:attrName>ppt_x</p:attrName>
                                        </p:attrNameLst>
                                      </p:cBhvr>
                                      <p:tavLst>
                                        <p:tav tm="0">
                                          <p:val>
                                            <p:strVal val="#ppt_x"/>
                                          </p:val>
                                        </p:tav>
                                        <p:tav tm="100000">
                                          <p:val>
                                            <p:strVal val="#ppt_x"/>
                                          </p:val>
                                        </p:tav>
                                      </p:tavLst>
                                    </p:anim>
                                    <p:anim calcmode="lin" valueType="num">
                                      <p:cBhvr>
                                        <p:cTn id="160"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2367272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2017</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2018</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2019</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2020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
        <p:nvSpPr>
          <p:cNvPr id="30" name="Title 1">
            <a:extLst>
              <a:ext uri="{FF2B5EF4-FFF2-40B4-BE49-F238E27FC236}">
                <a16:creationId xmlns:a16="http://schemas.microsoft.com/office/drawing/2014/main" xmlns="" id="{B4C8F04C-10AE-483C-9874-5C9630B46CB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1" name="组合 30">
            <a:extLst>
              <a:ext uri="{FF2B5EF4-FFF2-40B4-BE49-F238E27FC236}">
                <a16:creationId xmlns:a16="http://schemas.microsoft.com/office/drawing/2014/main" xmlns="" id="{3E163426-0ADB-4309-860F-3A8641EF4909}"/>
              </a:ext>
            </a:extLst>
          </p:cNvPr>
          <p:cNvGrpSpPr/>
          <p:nvPr/>
        </p:nvGrpSpPr>
        <p:grpSpPr>
          <a:xfrm>
            <a:off x="179512" y="239963"/>
            <a:ext cx="610338" cy="425123"/>
            <a:chOff x="1311557" y="1084208"/>
            <a:chExt cx="363995" cy="250835"/>
          </a:xfrm>
          <a:solidFill>
            <a:schemeClr val="bg1"/>
          </a:solidFill>
        </p:grpSpPr>
        <p:sp>
          <p:nvSpPr>
            <p:cNvPr id="32" name="任意多边形: 形状 31">
              <a:extLst>
                <a:ext uri="{FF2B5EF4-FFF2-40B4-BE49-F238E27FC236}">
                  <a16:creationId xmlns:a16="http://schemas.microsoft.com/office/drawing/2014/main" xmlns="" id="{2C8DF299-BF4D-4DF1-8851-04DDD568FB9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形状 32">
              <a:extLst>
                <a:ext uri="{FF2B5EF4-FFF2-40B4-BE49-F238E27FC236}">
                  <a16:creationId xmlns:a16="http://schemas.microsoft.com/office/drawing/2014/main" xmlns="" id="{C815BFA7-B15B-4EC5-914E-2D377D3EEFF7}"/>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2" presetClass="entr" presetSubtype="4"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down)">
                                      <p:cBhvr>
                                        <p:cTn id="14" dur="500"/>
                                        <p:tgtEl>
                                          <p:spTgt spid="19"/>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down)">
                                      <p:cBhvr>
                                        <p:cTn id="26" dur="500"/>
                                        <p:tgtEl>
                                          <p:spTgt spid="8"/>
                                        </p:tgtEl>
                                      </p:cBhvr>
                                    </p:animEffect>
                                  </p:childTnLst>
                                </p:cTn>
                              </p:par>
                            </p:childTnLst>
                          </p:cTn>
                        </p:par>
                        <p:par>
                          <p:cTn id="27" fill="hold">
                            <p:stCondLst>
                              <p:cond delay="2500"/>
                            </p:stCondLst>
                            <p:childTnLst>
                              <p:par>
                                <p:cTn id="28" presetID="22" presetClass="entr" presetSubtype="4"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childTnLst>
                          </p:cTn>
                        </p:par>
                        <p:par>
                          <p:cTn id="31" fill="hold">
                            <p:stCondLst>
                              <p:cond delay="3000"/>
                            </p:stCondLst>
                            <p:childTnLst>
                              <p:par>
                                <p:cTn id="32" presetID="2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down)">
                                      <p:cBhvr>
                                        <p:cTn id="34" dur="500"/>
                                        <p:tgtEl>
                                          <p:spTgt spid="10"/>
                                        </p:tgtEl>
                                      </p:cBhvr>
                                    </p:animEffect>
                                  </p:childTnLst>
                                </p:cTn>
                              </p:par>
                            </p:childTnLst>
                          </p:cTn>
                        </p:par>
                        <p:par>
                          <p:cTn id="35" fill="hold">
                            <p:stCondLst>
                              <p:cond delay="3500"/>
                            </p:stCondLst>
                            <p:childTnLst>
                              <p:par>
                                <p:cTn id="36" presetID="42" presetClass="entr" presetSubtype="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anim calcmode="lin" valueType="num">
                                      <p:cBhvr>
                                        <p:cTn id="39" dur="500" fill="hold"/>
                                        <p:tgtEl>
                                          <p:spTgt spid="11"/>
                                        </p:tgtEl>
                                        <p:attrNameLst>
                                          <p:attrName>ppt_x</p:attrName>
                                        </p:attrNameLst>
                                      </p:cBhvr>
                                      <p:tavLst>
                                        <p:tav tm="0">
                                          <p:val>
                                            <p:strVal val="#ppt_x"/>
                                          </p:val>
                                        </p:tav>
                                        <p:tav tm="100000">
                                          <p:val>
                                            <p:strVal val="#ppt_x"/>
                                          </p:val>
                                        </p:tav>
                                      </p:tavLst>
                                    </p:anim>
                                    <p:anim calcmode="lin" valueType="num">
                                      <p:cBhvr>
                                        <p:cTn id="40" dur="500" fill="hold"/>
                                        <p:tgtEl>
                                          <p:spTgt spid="11"/>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anim calcmode="lin" valueType="num">
                                      <p:cBhvr>
                                        <p:cTn id="44" dur="500" fill="hold"/>
                                        <p:tgtEl>
                                          <p:spTgt spid="29"/>
                                        </p:tgtEl>
                                        <p:attrNameLst>
                                          <p:attrName>ppt_x</p:attrName>
                                        </p:attrNameLst>
                                      </p:cBhvr>
                                      <p:tavLst>
                                        <p:tav tm="0">
                                          <p:val>
                                            <p:strVal val="#ppt_x"/>
                                          </p:val>
                                        </p:tav>
                                        <p:tav tm="100000">
                                          <p:val>
                                            <p:strVal val="#ppt_x"/>
                                          </p:val>
                                        </p:tav>
                                      </p:tavLst>
                                    </p:anim>
                                    <p:anim calcmode="lin" valueType="num">
                                      <p:cBhvr>
                                        <p:cTn id="45" dur="500" fill="hold"/>
                                        <p:tgtEl>
                                          <p:spTgt spid="29"/>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500" fill="hold"/>
                                        <p:tgtEl>
                                          <p:spTgt spid="28"/>
                                        </p:tgtEl>
                                        <p:attrNameLst>
                                          <p:attrName>ppt_w</p:attrName>
                                        </p:attrNameLst>
                                      </p:cBhvr>
                                      <p:tavLst>
                                        <p:tav tm="0">
                                          <p:val>
                                            <p:fltVal val="0"/>
                                          </p:val>
                                        </p:tav>
                                        <p:tav tm="100000">
                                          <p:val>
                                            <p:strVal val="#ppt_w"/>
                                          </p:val>
                                        </p:tav>
                                      </p:tavLst>
                                    </p:anim>
                                    <p:anim calcmode="lin" valueType="num">
                                      <p:cBhvr>
                                        <p:cTn id="50" dur="500" fill="hold"/>
                                        <p:tgtEl>
                                          <p:spTgt spid="28"/>
                                        </p:tgtEl>
                                        <p:attrNameLst>
                                          <p:attrName>ppt_h</p:attrName>
                                        </p:attrNameLst>
                                      </p:cBhvr>
                                      <p:tavLst>
                                        <p:tav tm="0">
                                          <p:val>
                                            <p:fltVal val="0"/>
                                          </p:val>
                                        </p:tav>
                                        <p:tav tm="100000">
                                          <p:val>
                                            <p:strVal val="#ppt_h"/>
                                          </p:val>
                                        </p:tav>
                                      </p:tavLst>
                                    </p:anim>
                                    <p:animEffect transition="in" filter="fade">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38" name="Title 1">
            <a:extLst>
              <a:ext uri="{FF2B5EF4-FFF2-40B4-BE49-F238E27FC236}">
                <a16:creationId xmlns:a16="http://schemas.microsoft.com/office/drawing/2014/main" xmlns="" id="{FA71017D-146C-4684-B6DE-60BFB2DEBED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B265ECA4-4B39-4A16-9B36-90D236C45E7E}"/>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DBE4EF25-8529-41D2-815C-E4D0D1C2F3E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CB677735-4CFE-4BEC-B756-18FEFC5F7446}"/>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0-#ppt_w/2"/>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p:cBhvr>
                                        <p:cTn id="12" dur="500"/>
                                        <p:tgtEl>
                                          <p:spTgt spid="6"/>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p:cBhvr>
                                        <p:cTn id="16" dur="500"/>
                                        <p:tgtEl>
                                          <p:spTgt spid="8"/>
                                        </p:tgtEl>
                                      </p:cBhvr>
                                    </p:animEffect>
                                  </p:childTnLst>
                                </p:cTn>
                              </p:par>
                            </p:childTnLst>
                          </p:cTn>
                        </p:par>
                        <p:par>
                          <p:cTn id="17" fill="hold">
                            <p:stCondLst>
                              <p:cond delay="1500"/>
                            </p:stCondLst>
                            <p:childTnLst>
                              <p:par>
                                <p:cTn id="18" presetID="47"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p:cBhvr>
                                        <p:cTn id="20" dur="500"/>
                                        <p:tgtEl>
                                          <p:spTgt spid="26"/>
                                        </p:tgtEl>
                                      </p:cBhvr>
                                    </p:animEffect>
                                    <p:anim calcmode="lin" valueType="num">
                                      <p:cBhvr>
                                        <p:cTn id="21" dur="500" fill="hold"/>
                                        <p:tgtEl>
                                          <p:spTgt spid="26"/>
                                        </p:tgtEl>
                                        <p:attrNameLst>
                                          <p:attrName>ppt_x</p:attrName>
                                        </p:attrNameLst>
                                      </p:cBhvr>
                                      <p:tavLst>
                                        <p:tav tm="0">
                                          <p:val>
                                            <p:strVal val="#ppt_x"/>
                                          </p:val>
                                        </p:tav>
                                        <p:tav tm="100000">
                                          <p:val>
                                            <p:strVal val="#ppt_x"/>
                                          </p:val>
                                        </p:tav>
                                      </p:tavLst>
                                    </p:anim>
                                    <p:anim calcmode="lin" valueType="num">
                                      <p:cBhvr>
                                        <p:cTn id="22" dur="500" fill="hold"/>
                                        <p:tgtEl>
                                          <p:spTgt spid="26"/>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400"/>
                                  </p:stCondLst>
                                  <p:childTnLst>
                                    <p:set>
                                      <p:cBhvr>
                                        <p:cTn id="24" dur="1" fill="hold">
                                          <p:stCondLst>
                                            <p:cond delay="0"/>
                                          </p:stCondLst>
                                        </p:cTn>
                                        <p:tgtEl>
                                          <p:spTgt spid="35"/>
                                        </p:tgtEl>
                                        <p:attrNameLst>
                                          <p:attrName>style.visibility</p:attrName>
                                        </p:attrNameLst>
                                      </p:cBhvr>
                                      <p:to>
                                        <p:strVal val="visible"/>
                                      </p:to>
                                    </p:set>
                                    <p:animEffect>
                                      <p:cBhvr>
                                        <p:cTn id="25" dur="500"/>
                                        <p:tgtEl>
                                          <p:spTgt spid="35"/>
                                        </p:tgtEl>
                                      </p:cBhvr>
                                    </p:animEffect>
                                    <p:anim calcmode="lin" valueType="num">
                                      <p:cBhvr>
                                        <p:cTn id="26" dur="500" fill="hold"/>
                                        <p:tgtEl>
                                          <p:spTgt spid="35"/>
                                        </p:tgtEl>
                                        <p:attrNameLst>
                                          <p:attrName>ppt_x</p:attrName>
                                        </p:attrNameLst>
                                      </p:cBhvr>
                                      <p:tavLst>
                                        <p:tav tm="0">
                                          <p:val>
                                            <p:strVal val="#ppt_x"/>
                                          </p:val>
                                        </p:tav>
                                        <p:tav tm="100000">
                                          <p:val>
                                            <p:strVal val="#ppt_x"/>
                                          </p:val>
                                        </p:tav>
                                      </p:tavLst>
                                    </p:anim>
                                    <p:anim calcmode="lin" valueType="num">
                                      <p:cBhvr>
                                        <p:cTn id="27" dur="500" fill="hold"/>
                                        <p:tgtEl>
                                          <p:spTgt spid="3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800"/>
                                  </p:stCondLst>
                                  <p:childTnLst>
                                    <p:set>
                                      <p:cBhvr>
                                        <p:cTn id="29" dur="1" fill="hold">
                                          <p:stCondLst>
                                            <p:cond delay="0"/>
                                          </p:stCondLst>
                                        </p:cTn>
                                        <p:tgtEl>
                                          <p:spTgt spid="9"/>
                                        </p:tgtEl>
                                        <p:attrNameLst>
                                          <p:attrName>style.visibility</p:attrName>
                                        </p:attrNameLst>
                                      </p:cBhvr>
                                      <p:to>
                                        <p:strVal val="visible"/>
                                      </p:to>
                                    </p:set>
                                    <p:animEffect>
                                      <p:cBhvr>
                                        <p:cTn id="30" dur="500"/>
                                        <p:tgtEl>
                                          <p:spTgt spid="9"/>
                                        </p:tgtEl>
                                      </p:cBhvr>
                                    </p:animEffect>
                                    <p:anim calcmode="lin" valueType="num">
                                      <p:cBhvr>
                                        <p:cTn id="31" dur="500" fill="hold"/>
                                        <p:tgtEl>
                                          <p:spTgt spid="9"/>
                                        </p:tgtEl>
                                        <p:attrNameLst>
                                          <p:attrName>ppt_x</p:attrName>
                                        </p:attrNameLst>
                                      </p:cBhvr>
                                      <p:tavLst>
                                        <p:tav tm="0">
                                          <p:val>
                                            <p:strVal val="#ppt_x"/>
                                          </p:val>
                                        </p:tav>
                                        <p:tav tm="100000">
                                          <p:val>
                                            <p:strVal val="#ppt_x"/>
                                          </p:val>
                                        </p:tav>
                                      </p:tavLst>
                                    </p:anim>
                                    <p:anim calcmode="lin" valueType="num">
                                      <p:cBhvr>
                                        <p:cTn id="32" dur="5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2800"/>
                            </p:stCondLst>
                            <p:childTnLst>
                              <p:par>
                                <p:cTn id="34" presetID="14" presetClass="entr" presetSubtype="10" fill="hold" grpId="0" nodeType="afterEffect">
                                  <p:stCondLst>
                                    <p:cond delay="250"/>
                                  </p:stCondLst>
                                  <p:childTnLst>
                                    <p:set>
                                      <p:cBhvr>
                                        <p:cTn id="35" dur="1" fill="hold">
                                          <p:stCondLst>
                                            <p:cond delay="0"/>
                                          </p:stCondLst>
                                        </p:cTn>
                                        <p:tgtEl>
                                          <p:spTgt spid="29"/>
                                        </p:tgtEl>
                                        <p:attrNameLst>
                                          <p:attrName>style.visibility</p:attrName>
                                        </p:attrNameLst>
                                      </p:cBhvr>
                                      <p:to>
                                        <p:strVal val="visible"/>
                                      </p:to>
                                    </p:set>
                                    <p:animEffect>
                                      <p:cBhvr>
                                        <p:cTn id="36" dur="400"/>
                                        <p:tgtEl>
                                          <p:spTgt spid="29"/>
                                        </p:tgtEl>
                                      </p:cBhvr>
                                    </p:animEffect>
                                  </p:childTnLst>
                                </p:cTn>
                              </p:par>
                              <p:par>
                                <p:cTn id="37" presetID="14" presetClass="entr" presetSubtype="10" fill="hold" grpId="0" nodeType="withEffect">
                                  <p:stCondLst>
                                    <p:cond delay="250"/>
                                  </p:stCondLst>
                                  <p:childTnLst>
                                    <p:set>
                                      <p:cBhvr>
                                        <p:cTn id="38" dur="1" fill="hold">
                                          <p:stCondLst>
                                            <p:cond delay="0"/>
                                          </p:stCondLst>
                                        </p:cTn>
                                        <p:tgtEl>
                                          <p:spTgt spid="30"/>
                                        </p:tgtEl>
                                        <p:attrNameLst>
                                          <p:attrName>style.visibility</p:attrName>
                                        </p:attrNameLst>
                                      </p:cBhvr>
                                      <p:to>
                                        <p:strVal val="visible"/>
                                      </p:to>
                                    </p:set>
                                    <p:animEffect>
                                      <p:cBhvr>
                                        <p:cTn id="39" dur="400"/>
                                        <p:tgtEl>
                                          <p:spTgt spid="30"/>
                                        </p:tgtEl>
                                      </p:cBhvr>
                                    </p:animEffect>
                                  </p:childTnLst>
                                </p:cTn>
                              </p:par>
                            </p:childTnLst>
                          </p:cTn>
                        </p:par>
                        <p:par>
                          <p:cTn id="40" fill="hold">
                            <p:stCondLst>
                              <p:cond delay="3450"/>
                            </p:stCondLst>
                            <p:childTnLst>
                              <p:par>
                                <p:cTn id="41" presetID="14" presetClass="entr" presetSubtype="10" fill="hold" grpId="0" nodeType="afterEffect">
                                  <p:stCondLst>
                                    <p:cond delay="250"/>
                                  </p:stCondLst>
                                  <p:childTnLst>
                                    <p:set>
                                      <p:cBhvr>
                                        <p:cTn id="42" dur="1" fill="hold">
                                          <p:stCondLst>
                                            <p:cond delay="0"/>
                                          </p:stCondLst>
                                        </p:cTn>
                                        <p:tgtEl>
                                          <p:spTgt spid="31"/>
                                        </p:tgtEl>
                                        <p:attrNameLst>
                                          <p:attrName>style.visibility</p:attrName>
                                        </p:attrNameLst>
                                      </p:cBhvr>
                                      <p:to>
                                        <p:strVal val="visible"/>
                                      </p:to>
                                    </p:set>
                                    <p:animEffect>
                                      <p:cBhvr>
                                        <p:cTn id="43" dur="400"/>
                                        <p:tgtEl>
                                          <p:spTgt spid="31"/>
                                        </p:tgtEl>
                                      </p:cBhvr>
                                    </p:animEffect>
                                  </p:childTnLst>
                                </p:cTn>
                              </p:par>
                              <p:par>
                                <p:cTn id="44" presetID="14" presetClass="entr" presetSubtype="10" fill="hold" grpId="0" nodeType="withEffect">
                                  <p:stCondLst>
                                    <p:cond delay="250"/>
                                  </p:stCondLst>
                                  <p:childTnLst>
                                    <p:set>
                                      <p:cBhvr>
                                        <p:cTn id="45" dur="1" fill="hold">
                                          <p:stCondLst>
                                            <p:cond delay="0"/>
                                          </p:stCondLst>
                                        </p:cTn>
                                        <p:tgtEl>
                                          <p:spTgt spid="32"/>
                                        </p:tgtEl>
                                        <p:attrNameLst>
                                          <p:attrName>style.visibility</p:attrName>
                                        </p:attrNameLst>
                                      </p:cBhvr>
                                      <p:to>
                                        <p:strVal val="visible"/>
                                      </p:to>
                                    </p:set>
                                    <p:animEffect>
                                      <p:cBhvr>
                                        <p:cTn id="46" dur="400"/>
                                        <p:tgtEl>
                                          <p:spTgt spid="32"/>
                                        </p:tgtEl>
                                      </p:cBhvr>
                                    </p:animEffect>
                                  </p:childTnLst>
                                </p:cTn>
                              </p:par>
                            </p:childTnLst>
                          </p:cTn>
                        </p:par>
                        <p:par>
                          <p:cTn id="47" fill="hold">
                            <p:stCondLst>
                              <p:cond delay="4100"/>
                            </p:stCondLst>
                            <p:childTnLst>
                              <p:par>
                                <p:cTn id="48" presetID="14" presetClass="entr" presetSubtype="10" fill="hold" grpId="0" nodeType="afterEffect">
                                  <p:stCondLst>
                                    <p:cond delay="250"/>
                                  </p:stCondLst>
                                  <p:childTnLst>
                                    <p:set>
                                      <p:cBhvr>
                                        <p:cTn id="49" dur="1" fill="hold">
                                          <p:stCondLst>
                                            <p:cond delay="0"/>
                                          </p:stCondLst>
                                        </p:cTn>
                                        <p:tgtEl>
                                          <p:spTgt spid="33"/>
                                        </p:tgtEl>
                                        <p:attrNameLst>
                                          <p:attrName>style.visibility</p:attrName>
                                        </p:attrNameLst>
                                      </p:cBhvr>
                                      <p:to>
                                        <p:strVal val="visible"/>
                                      </p:to>
                                    </p:set>
                                    <p:animEffect>
                                      <p:cBhvr>
                                        <p:cTn id="50" dur="400"/>
                                        <p:tgtEl>
                                          <p:spTgt spid="33"/>
                                        </p:tgtEl>
                                      </p:cBhvr>
                                    </p:animEffect>
                                  </p:childTnLst>
                                </p:cTn>
                              </p:par>
                              <p:par>
                                <p:cTn id="51" presetID="14" presetClass="entr" presetSubtype="10" fill="hold" grpId="0" nodeType="withEffect">
                                  <p:stCondLst>
                                    <p:cond delay="250"/>
                                  </p:stCondLst>
                                  <p:childTnLst>
                                    <p:set>
                                      <p:cBhvr>
                                        <p:cTn id="52" dur="1" fill="hold">
                                          <p:stCondLst>
                                            <p:cond delay="0"/>
                                          </p:stCondLst>
                                        </p:cTn>
                                        <p:tgtEl>
                                          <p:spTgt spid="34"/>
                                        </p:tgtEl>
                                        <p:attrNameLst>
                                          <p:attrName>style.visibility</p:attrName>
                                        </p:attrNameLst>
                                      </p:cBhvr>
                                      <p:to>
                                        <p:strVal val="visible"/>
                                      </p:to>
                                    </p:set>
                                    <p:animEffect>
                                      <p:cBhvr>
                                        <p:cTn id="53"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104365" y="2003382"/>
            <a:ext cx="1656184" cy="1656184"/>
          </a:xfrm>
          <a:prstGeom prst="rect">
            <a:avLst/>
          </a:prstGeom>
          <a:blipFill>
            <a:blip r:embed="rId4"/>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5"/>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6"/>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
        <p:nvSpPr>
          <p:cNvPr id="18" name="Title 1">
            <a:extLst>
              <a:ext uri="{FF2B5EF4-FFF2-40B4-BE49-F238E27FC236}">
                <a16:creationId xmlns:a16="http://schemas.microsoft.com/office/drawing/2014/main" xmlns="" id="{FF8F1F8C-FD9A-4141-8387-014AA4C9642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19" name="组合 18">
            <a:extLst>
              <a:ext uri="{FF2B5EF4-FFF2-40B4-BE49-F238E27FC236}">
                <a16:creationId xmlns:a16="http://schemas.microsoft.com/office/drawing/2014/main" xmlns="" id="{65DD3E05-7DB6-4D2A-9E34-0D28D2DB2987}"/>
              </a:ext>
            </a:extLst>
          </p:cNvPr>
          <p:cNvGrpSpPr/>
          <p:nvPr/>
        </p:nvGrpSpPr>
        <p:grpSpPr>
          <a:xfrm>
            <a:off x="179512" y="239963"/>
            <a:ext cx="610338" cy="425123"/>
            <a:chOff x="1311557" y="1084208"/>
            <a:chExt cx="363995" cy="250835"/>
          </a:xfrm>
          <a:solidFill>
            <a:schemeClr val="bg1"/>
          </a:solidFill>
        </p:grpSpPr>
        <p:sp>
          <p:nvSpPr>
            <p:cNvPr id="20" name="任意多边形: 形状 19">
              <a:extLst>
                <a:ext uri="{FF2B5EF4-FFF2-40B4-BE49-F238E27FC236}">
                  <a16:creationId xmlns:a16="http://schemas.microsoft.com/office/drawing/2014/main" xmlns="" id="{3D0A0731-D4CF-4F9F-837A-DD7AC0C6511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形状 20">
              <a:extLst>
                <a:ext uri="{FF2B5EF4-FFF2-40B4-BE49-F238E27FC236}">
                  <a16:creationId xmlns:a16="http://schemas.microsoft.com/office/drawing/2014/main" xmlns="" id="{69BE4E1F-8EF2-463A-A8FD-3E01CB6DF6C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 name="Title 1">
            <a:extLst>
              <a:ext uri="{FF2B5EF4-FFF2-40B4-BE49-F238E27FC236}">
                <a16:creationId xmlns:a16="http://schemas.microsoft.com/office/drawing/2014/main" xmlns="" id="{AFB034AD-F3D3-40D2-8FB0-8EC3BB2CF18D}"/>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810BB794-1D4D-465F-AB4C-233B68B065D6}"/>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39540434-2472-44F4-802A-CB13F759087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F538837B-4D22-4AB9-914E-A55ABFC6367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p:cBhvr>
                                        <p:cTn id="9" dur="500"/>
                                        <p:tgtEl>
                                          <p:spTgt spid="25"/>
                                        </p:tgtEl>
                                      </p:cBhvr>
                                    </p:animEffect>
                                  </p:childTnLst>
                                </p:cTn>
                              </p:par>
                              <p:par>
                                <p:cTn id="10" presetID="10" presetClass="entr" presetSubtype="0" fill="hold" grpId="0" nodeType="withEffect">
                                  <p:stCondLst>
                                    <p:cond delay="50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p:cBhvr>
                                        <p:cTn id="14" dur="500"/>
                                        <p:tgtEl>
                                          <p:spTgt spid="22"/>
                                        </p:tgtEl>
                                      </p:cBhvr>
                                    </p:animEffect>
                                  </p:childTnLst>
                                </p:cTn>
                              </p:par>
                              <p:par>
                                <p:cTn id="15" presetID="10" presetClass="entr" presetSubtype="0" fill="hold" grpId="0" nodeType="withEffect">
                                  <p:stCondLst>
                                    <p:cond delay="75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p:cBhvr>
                                        <p:cTn id="19" dur="500"/>
                                        <p:tgtEl>
                                          <p:spTgt spid="23"/>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Effect>
                                      <p:cBhvr>
                                        <p:cTn id="24" dur="500"/>
                                        <p:tgtEl>
                                          <p:spTgt spid="24"/>
                                        </p:tgtEl>
                                      </p:cBhvr>
                                    </p:animEffect>
                                  </p:childTnLst>
                                </p:cTn>
                              </p:par>
                              <p:par>
                                <p:cTn id="25" presetID="8" presetClass="emph" presetSubtype="0" fill="hold" grpId="1" nodeType="withEffect">
                                  <p:stCondLst>
                                    <p:cond delay="750"/>
                                  </p:stCondLst>
                                  <p:childTnLst>
                                    <p:animRot by="21600000">
                                      <p:cBhvr>
                                        <p:cTn id="26" dur="4000" fill="hold"/>
                                        <p:tgtEl>
                                          <p:spTgt spid="23"/>
                                        </p:tgtEl>
                                        <p:attrNameLst>
                                          <p:attrName>r</p:attrName>
                                        </p:attrNameLst>
                                      </p:cBhvr>
                                    </p:animRot>
                                  </p:childTnLst>
                                </p:cTn>
                              </p:par>
                              <p:par>
                                <p:cTn id="27" presetID="8" presetClass="emph" presetSubtype="0" fill="hold" grpId="1" nodeType="withEffect">
                                  <p:stCondLst>
                                    <p:cond delay="500"/>
                                  </p:stCondLst>
                                  <p:childTnLst>
                                    <p:animRot by="-21600000">
                                      <p:cBhvr>
                                        <p:cTn id="28" dur="4000" fill="hold"/>
                                        <p:tgtEl>
                                          <p:spTgt spid="24"/>
                                        </p:tgtEl>
                                        <p:attrNameLst>
                                          <p:attrName>r</p:attrName>
                                        </p:attrNameLst>
                                      </p:cBhvr>
                                    </p:animRot>
                                  </p:childTnLst>
                                </p:cTn>
                              </p:par>
                              <p:par>
                                <p:cTn id="29" presetID="8" presetClass="emph" presetSubtype="0" fill="hold" grpId="1" nodeType="withEffect">
                                  <p:stCondLst>
                                    <p:cond delay="750"/>
                                  </p:stCondLst>
                                  <p:childTnLst>
                                    <p:animRot by="-21600000">
                                      <p:cBhvr>
                                        <p:cTn id="30" dur="4000" fill="hold"/>
                                        <p:tgtEl>
                                          <p:spTgt spid="22"/>
                                        </p:tgtEl>
                                        <p:attrNameLst>
                                          <p:attrName>r</p:attrName>
                                        </p:attrNameLst>
                                      </p:cBhvr>
                                    </p:animRot>
                                  </p:childTnLst>
                                </p:cTn>
                              </p:par>
                              <p:par>
                                <p:cTn id="31" presetID="8" presetClass="emph" presetSubtype="0" fill="hold" grpId="1" nodeType="withEffect">
                                  <p:stCondLst>
                                    <p:cond delay="750"/>
                                  </p:stCondLst>
                                  <p:childTnLst>
                                    <p:animRot by="21600000">
                                      <p:cBhvr>
                                        <p:cTn id="32" dur="4000" fill="hold"/>
                                        <p:tgtEl>
                                          <p:spTgt spid="25"/>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750" fill="hold"/>
                                        <p:tgtEl>
                                          <p:spTgt spid="26"/>
                                        </p:tgtEl>
                                        <p:attrNameLst>
                                          <p:attrName>ppt_x</p:attrName>
                                        </p:attrNameLst>
                                      </p:cBhvr>
                                      <p:tavLst>
                                        <p:tav tm="0">
                                          <p:val>
                                            <p:strVal val="1+#ppt_w/2"/>
                                          </p:val>
                                        </p:tav>
                                        <p:tav tm="100000">
                                          <p:val>
                                            <p:strVal val="#ppt_x"/>
                                          </p:val>
                                        </p:tav>
                                      </p:tavLst>
                                    </p:anim>
                                    <p:anim calcmode="lin" valueType="num">
                                      <p:cBhvr>
                                        <p:cTn id="36" dur="750" fill="hold"/>
                                        <p:tgtEl>
                                          <p:spTgt spid="26"/>
                                        </p:tgtEl>
                                        <p:attrNameLst>
                                          <p:attrName>ppt_y</p:attrName>
                                        </p:attrNameLst>
                                      </p:cBhvr>
                                      <p:tavLst>
                                        <p:tav tm="0">
                                          <p:val>
                                            <p:strVal val="#ppt_y"/>
                                          </p:val>
                                        </p:tav>
                                        <p:tav tm="100000">
                                          <p:val>
                                            <p:strVal val="#ppt_y"/>
                                          </p:val>
                                        </p:tav>
                                      </p:tavLst>
                                    </p:anim>
                                  </p:childTnLst>
                                </p:cTn>
                              </p:par>
                            </p:childTnLst>
                          </p:cTn>
                        </p:par>
                        <p:par>
                          <p:cTn id="37" fill="hold">
                            <p:stCondLst>
                              <p:cond delay="4750"/>
                            </p:stCondLst>
                            <p:childTnLst>
                              <p:par>
                                <p:cTn id="38" presetID="22" presetClass="entr" presetSubtype="1"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p:cBhvr>
                                        <p:cTn id="40" dur="750"/>
                                        <p:tgtEl>
                                          <p:spTgt spid="29"/>
                                        </p:tgtEl>
                                      </p:cBhvr>
                                    </p:animEffect>
                                  </p:childTnLst>
                                </p:cTn>
                              </p:par>
                              <p:par>
                                <p:cTn id="41" presetID="2" presetClass="entr" presetSubtype="2"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750" fill="hold"/>
                                        <p:tgtEl>
                                          <p:spTgt spid="30"/>
                                        </p:tgtEl>
                                        <p:attrNameLst>
                                          <p:attrName>ppt_x</p:attrName>
                                        </p:attrNameLst>
                                      </p:cBhvr>
                                      <p:tavLst>
                                        <p:tav tm="0">
                                          <p:val>
                                            <p:strVal val="1+#ppt_w/2"/>
                                          </p:val>
                                        </p:tav>
                                        <p:tav tm="100000">
                                          <p:val>
                                            <p:strVal val="#ppt_x"/>
                                          </p:val>
                                        </p:tav>
                                      </p:tavLst>
                                    </p:anim>
                                    <p:anim calcmode="lin" valueType="num">
                                      <p:cBhvr>
                                        <p:cTn id="44" dur="750" fill="hold"/>
                                        <p:tgtEl>
                                          <p:spTgt spid="30"/>
                                        </p:tgtEl>
                                        <p:attrNameLst>
                                          <p:attrName>ppt_y</p:attrName>
                                        </p:attrNameLst>
                                      </p:cBhvr>
                                      <p:tavLst>
                                        <p:tav tm="0">
                                          <p:val>
                                            <p:strVal val="#ppt_y"/>
                                          </p:val>
                                        </p:tav>
                                        <p:tav tm="100000">
                                          <p:val>
                                            <p:strVal val="#ppt_y"/>
                                          </p:val>
                                        </p:tav>
                                      </p:tavLst>
                                    </p:anim>
                                  </p:childTnLst>
                                </p:cTn>
                              </p:par>
                            </p:childTnLst>
                          </p:cTn>
                        </p:par>
                        <p:par>
                          <p:cTn id="45" fill="hold">
                            <p:stCondLst>
                              <p:cond delay="5500"/>
                            </p:stCondLst>
                            <p:childTnLst>
                              <p:par>
                                <p:cTn id="46" presetID="22" presetClass="entr" presetSubtype="1" fill="hold" grpId="0"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p:cBhvr>
                                        <p:cTn id="48" dur="500"/>
                                        <p:tgtEl>
                                          <p:spTgt spid="33"/>
                                        </p:tgtEl>
                                      </p:cBhvr>
                                    </p:animEffect>
                                  </p:childTnLst>
                                </p:cTn>
                              </p:par>
                              <p:par>
                                <p:cTn id="49" presetID="2" presetClass="entr" presetSubtype="2" fill="hold" nodeType="with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750" fill="hold"/>
                                        <p:tgtEl>
                                          <p:spTgt spid="34"/>
                                        </p:tgtEl>
                                        <p:attrNameLst>
                                          <p:attrName>ppt_x</p:attrName>
                                        </p:attrNameLst>
                                      </p:cBhvr>
                                      <p:tavLst>
                                        <p:tav tm="0">
                                          <p:val>
                                            <p:strVal val="1+#ppt_w/2"/>
                                          </p:val>
                                        </p:tav>
                                        <p:tav tm="100000">
                                          <p:val>
                                            <p:strVal val="#ppt_x"/>
                                          </p:val>
                                        </p:tav>
                                      </p:tavLst>
                                    </p:anim>
                                    <p:anim calcmode="lin" valueType="num">
                                      <p:cBhvr>
                                        <p:cTn id="52" dur="750" fill="hold"/>
                                        <p:tgtEl>
                                          <p:spTgt spid="34"/>
                                        </p:tgtEl>
                                        <p:attrNameLst>
                                          <p:attrName>ppt_y</p:attrName>
                                        </p:attrNameLst>
                                      </p:cBhvr>
                                      <p:tavLst>
                                        <p:tav tm="0">
                                          <p:val>
                                            <p:strVal val="#ppt_y"/>
                                          </p:val>
                                        </p:tav>
                                        <p:tav tm="100000">
                                          <p:val>
                                            <p:strVal val="#ppt_y"/>
                                          </p:val>
                                        </p:tav>
                                      </p:tavLst>
                                    </p:anim>
                                  </p:childTnLst>
                                </p:cTn>
                              </p:par>
                            </p:childTnLst>
                          </p:cTn>
                        </p:par>
                        <p:par>
                          <p:cTn id="53" fill="hold">
                            <p:stCondLst>
                              <p:cond delay="6250"/>
                            </p:stCondLst>
                            <p:childTnLst>
                              <p:par>
                                <p:cTn id="54" presetID="22" presetClass="entr" presetSubtype="1"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p:cBhvr>
                                        <p:cTn id="56"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10042095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9" name="Title 1">
            <a:extLst>
              <a:ext uri="{FF2B5EF4-FFF2-40B4-BE49-F238E27FC236}">
                <a16:creationId xmlns:a16="http://schemas.microsoft.com/office/drawing/2014/main" xmlns="" id="{98BED08D-B461-461C-849D-3ADCCD1C11DF}"/>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AEBFEBBA-58C1-4D40-992D-E250A4CEBAB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83E50C8A-9CB8-44AC-86A3-B8DA86C21FC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1AE392C8-B54D-4B44-B309-A12C359BC20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4" name="图片 23">
            <a:extLst>
              <a:ext uri="{FF2B5EF4-FFF2-40B4-BE49-F238E27FC236}">
                <a16:creationId xmlns:a16="http://schemas.microsoft.com/office/drawing/2014/main" xmlns="" id="{0BC663BF-8D3F-4A69-A53E-4BF0D2B5E0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42385" y="2520620"/>
            <a:ext cx="4070747" cy="2714171"/>
          </a:xfrm>
          <a:prstGeom prst="rect">
            <a:avLst/>
          </a:prstGeom>
          <a:noFill/>
          <a:ln w="28575">
            <a:noFill/>
            <a:bevel/>
            <a:headEnd/>
            <a:tailEnd/>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750" fill="hold"/>
                                        <p:tgtEl>
                                          <p:spTgt spid="6"/>
                                        </p:tgtEl>
                                        <p:attrNameLst>
                                          <p:attrName>ppt_x</p:attrName>
                                        </p:attrNameLst>
                                      </p:cBhvr>
                                      <p:tavLst>
                                        <p:tav tm="0">
                                          <p:val>
                                            <p:strVal val="1+#ppt_w/2"/>
                                          </p:val>
                                        </p:tav>
                                        <p:tav tm="100000">
                                          <p:val>
                                            <p:strVal val="#ppt_x"/>
                                          </p:val>
                                        </p:tav>
                                      </p:tavLst>
                                    </p:anim>
                                    <p:anim calcmode="lin" valueType="num">
                                      <p:cBhvr>
                                        <p:cTn id="8" dur="7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ppt_x</p:attrName>
                                        </p:attrNameLst>
                                      </p:cBhvr>
                                      <p:tavLst>
                                        <p:tav tm="0">
                                          <p:val>
                                            <p:strVal val="1+#ppt_w/2"/>
                                          </p:val>
                                        </p:tav>
                                        <p:tav tm="100000">
                                          <p:val>
                                            <p:strVal val="#ppt_x"/>
                                          </p:val>
                                        </p:tav>
                                      </p:tavLst>
                                    </p:anim>
                                    <p:anim calcmode="lin" valueType="num">
                                      <p:cBhvr>
                                        <p:cTn id="12" dur="75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750" fill="hold"/>
                                        <p:tgtEl>
                                          <p:spTgt spid="14"/>
                                        </p:tgtEl>
                                        <p:attrNameLst>
                                          <p:attrName>ppt_x</p:attrName>
                                        </p:attrNameLst>
                                      </p:cBhvr>
                                      <p:tavLst>
                                        <p:tav tm="0">
                                          <p:val>
                                            <p:strVal val="1+#ppt_w/2"/>
                                          </p:val>
                                        </p:tav>
                                        <p:tav tm="100000">
                                          <p:val>
                                            <p:strVal val="#ppt_x"/>
                                          </p:val>
                                        </p:tav>
                                      </p:tavLst>
                                    </p:anim>
                                    <p:anim calcmode="lin" valueType="num">
                                      <p:cBhvr>
                                        <p:cTn id="16" dur="750" fill="hold"/>
                                        <p:tgtEl>
                                          <p:spTgt spid="14"/>
                                        </p:tgtEl>
                                        <p:attrNameLst>
                                          <p:attrName>ppt_y</p:attrName>
                                        </p:attrNameLst>
                                      </p:cBhvr>
                                      <p:tavLst>
                                        <p:tav tm="0">
                                          <p:val>
                                            <p:strVal val="#ppt_y"/>
                                          </p:val>
                                        </p:tav>
                                        <p:tav tm="100000">
                                          <p:val>
                                            <p:strVal val="#ppt_y"/>
                                          </p:val>
                                        </p:tav>
                                      </p:tavLst>
                                    </p:anim>
                                  </p:childTnLst>
                                </p:cTn>
                              </p:par>
                            </p:childTnLst>
                          </p:cTn>
                        </p:par>
                        <p:par>
                          <p:cTn id="17" fill="hold">
                            <p:stCondLst>
                              <p:cond delay="750"/>
                            </p:stCondLst>
                            <p:childTnLst>
                              <p:par>
                                <p:cTn id="18" presetID="22" presetClass="entr" presetSubtype="1" fill="hold" grpId="0" nodeType="afterEffect">
                                  <p:stCondLst>
                                    <p:cond delay="250"/>
                                  </p:stCondLst>
                                  <p:childTnLst>
                                    <p:set>
                                      <p:cBhvr>
                                        <p:cTn id="19" dur="1" fill="hold">
                                          <p:stCondLst>
                                            <p:cond delay="0"/>
                                          </p:stCondLst>
                                        </p:cTn>
                                        <p:tgtEl>
                                          <p:spTgt spid="9"/>
                                        </p:tgtEl>
                                        <p:attrNameLst>
                                          <p:attrName>style.visibility</p:attrName>
                                        </p:attrNameLst>
                                      </p:cBhvr>
                                      <p:to>
                                        <p:strVal val="visible"/>
                                      </p:to>
                                    </p:set>
                                    <p:animEffect>
                                      <p:cBhvr>
                                        <p:cTn id="20" dur="750"/>
                                        <p:tgtEl>
                                          <p:spTgt spid="9"/>
                                        </p:tgtEl>
                                      </p:cBhvr>
                                    </p:animEffect>
                                  </p:childTnLst>
                                </p:cTn>
                              </p:par>
                            </p:childTnLst>
                          </p:cTn>
                        </p:par>
                        <p:par>
                          <p:cTn id="21" fill="hold">
                            <p:stCondLst>
                              <p:cond delay="175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p:cBhvr>
                                        <p:cTn id="24" dur="500"/>
                                        <p:tgtEl>
                                          <p:spTgt spid="13"/>
                                        </p:tgtEl>
                                      </p:cBhvr>
                                    </p:animEffect>
                                  </p:childTnLst>
                                </p:cTn>
                              </p:par>
                            </p:childTnLst>
                          </p:cTn>
                        </p:par>
                        <p:par>
                          <p:cTn id="25" fill="hold">
                            <p:stCondLst>
                              <p:cond delay="2250"/>
                            </p:stCondLst>
                            <p:childTnLst>
                              <p:par>
                                <p:cTn id="26" presetID="22" presetClass="entr" presetSubtype="1"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p:cBhvr>
                                        <p:cTn id="28"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4"/>
            <a:srcRect/>
            <a:stretch>
              <a:fillRect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1" name="Title 1">
            <a:extLst>
              <a:ext uri="{FF2B5EF4-FFF2-40B4-BE49-F238E27FC236}">
                <a16:creationId xmlns:a16="http://schemas.microsoft.com/office/drawing/2014/main" xmlns="" id="{4ED75CDD-A8AE-40C8-B1E2-7D18C5E00EE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2" name="组合 21">
            <a:extLst>
              <a:ext uri="{FF2B5EF4-FFF2-40B4-BE49-F238E27FC236}">
                <a16:creationId xmlns:a16="http://schemas.microsoft.com/office/drawing/2014/main" xmlns="" id="{08A8985C-4867-4CC7-AA26-C1FF1C3EA229}"/>
              </a:ext>
            </a:extLst>
          </p:cNvPr>
          <p:cNvGrpSpPr/>
          <p:nvPr/>
        </p:nvGrpSpPr>
        <p:grpSpPr>
          <a:xfrm>
            <a:off x="179512" y="239963"/>
            <a:ext cx="610338" cy="425123"/>
            <a:chOff x="1311557" y="1084208"/>
            <a:chExt cx="363995" cy="250835"/>
          </a:xfrm>
          <a:solidFill>
            <a:schemeClr val="bg1"/>
          </a:solidFill>
        </p:grpSpPr>
        <p:sp>
          <p:nvSpPr>
            <p:cNvPr id="23" name="任意多边形: 形状 22">
              <a:extLst>
                <a:ext uri="{FF2B5EF4-FFF2-40B4-BE49-F238E27FC236}">
                  <a16:creationId xmlns:a16="http://schemas.microsoft.com/office/drawing/2014/main" xmlns="" id="{FACA619C-B3FB-4DA6-A280-AE936536ED8F}"/>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形状 23">
              <a:extLst>
                <a:ext uri="{FF2B5EF4-FFF2-40B4-BE49-F238E27FC236}">
                  <a16:creationId xmlns:a16="http://schemas.microsoft.com/office/drawing/2014/main" xmlns="" id="{C2AB5959-DB56-48E4-9D9A-C78247FF6BA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21" presetClass="entr" presetSubtype="1"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heel(1)">
                                      <p:cBhvr>
                                        <p:cTn id="12" dur="1000"/>
                                        <p:tgtEl>
                                          <p:spTgt spid="13"/>
                                        </p:tgtEl>
                                      </p:cBhvr>
                                    </p:animEffect>
                                  </p:childTnLst>
                                </p:cTn>
                              </p:par>
                            </p:childTnLst>
                          </p:cTn>
                        </p:par>
                        <p:par>
                          <p:cTn id="13" fill="hold">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heel(1)">
                                      <p:cBhvr>
                                        <p:cTn id="16" dur="2000"/>
                                        <p:tgtEl>
                                          <p:spTgt spid="6"/>
                                        </p:tgtEl>
                                      </p:cBhvr>
                                    </p:animEffect>
                                  </p:childTnLst>
                                </p:cTn>
                              </p:par>
                            </p:childTnLst>
                          </p:cTn>
                        </p:par>
                        <p:par>
                          <p:cTn id="17" fill="hold">
                            <p:stCondLst>
                              <p:cond delay="3000"/>
                            </p:stCondLst>
                            <p:childTnLst>
                              <p:par>
                                <p:cTn id="18" presetID="1"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childTnLst>
                                </p:cTn>
                              </p:par>
                              <p:par>
                                <p:cTn id="28" presetID="35" presetClass="path" presetSubtype="0" accel="50000" decel="50000" fill="hold" grpId="1" nodeType="withEffect">
                                  <p:stCondLst>
                                    <p:cond delay="0"/>
                                  </p:stCondLst>
                                  <p:childTnLst>
                                    <p:animMotion origin="layout" path="M 0 -4.93827E-7 L -0.23142 0.38735 " pathEditMode="relative" rAng="0" ptsTypes="AA">
                                      <p:cBhvr>
                                        <p:cTn id="29" dur="500" spd="-99800" fill="hold"/>
                                        <p:tgtEl>
                                          <p:spTgt spid="7"/>
                                        </p:tgtEl>
                                        <p:attrNameLst>
                                          <p:attrName>ppt_x,ppt_y</p:attrName>
                                        </p:attrNameLst>
                                      </p:cBhvr>
                                      <p:rCtr x="-11580" y="19352"/>
                                    </p:animMotion>
                                  </p:childTnLst>
                                </p:cTn>
                              </p:par>
                              <p:par>
                                <p:cTn id="30" presetID="35" presetClass="path" presetSubtype="0" accel="50000" decel="50000" fill="hold" grpId="1" nodeType="withEffect">
                                  <p:stCondLst>
                                    <p:cond delay="0"/>
                                  </p:stCondLst>
                                  <p:childTnLst>
                                    <p:animMotion origin="layout" path="M -2.5E-6 2.96296E-6 L -0.30868 0.2074 " pathEditMode="relative" rAng="0" ptsTypes="AA">
                                      <p:cBhvr>
                                        <p:cTn id="31" dur="500" spd="-99800" fill="hold"/>
                                        <p:tgtEl>
                                          <p:spTgt spid="10"/>
                                        </p:tgtEl>
                                        <p:attrNameLst>
                                          <p:attrName>ppt_x,ppt_y</p:attrName>
                                        </p:attrNameLst>
                                      </p:cBhvr>
                                      <p:rCtr x="-15434" y="10370"/>
                                    </p:animMotion>
                                  </p:childTnLst>
                                </p:cTn>
                              </p:par>
                              <p:par>
                                <p:cTn id="32" presetID="35" presetClass="path" presetSubtype="0" accel="50000" decel="50000" fill="hold" grpId="1" nodeType="withEffect">
                                  <p:stCondLst>
                                    <p:cond delay="0"/>
                                  </p:stCondLst>
                                  <p:childTnLst>
                                    <p:animMotion origin="layout" path="M 1.11111E-6 -2.59259E-6 L -0.33351 -2.59259E-6 " pathEditMode="relative" rAng="0" ptsTypes="AA">
                                      <p:cBhvr>
                                        <p:cTn id="33" dur="500" spd="-99800" fill="hold"/>
                                        <p:tgtEl>
                                          <p:spTgt spid="11"/>
                                        </p:tgtEl>
                                        <p:attrNameLst>
                                          <p:attrName>ppt_x,ppt_y</p:attrName>
                                        </p:attrNameLst>
                                      </p:cBhvr>
                                      <p:rCtr x="-16684" y="0"/>
                                    </p:animMotion>
                                  </p:childTnLst>
                                </p:cTn>
                              </p:par>
                              <p:par>
                                <p:cTn id="34" presetID="35" presetClass="path" presetSubtype="0" accel="50000" decel="50000" fill="hold" grpId="1" nodeType="withEffect">
                                  <p:stCondLst>
                                    <p:cond delay="0"/>
                                  </p:stCondLst>
                                  <p:childTnLst>
                                    <p:animMotion origin="layout" path="M -2.5E-6 4.93827E-7 L -0.30868 -0.20741 " pathEditMode="relative" rAng="0" ptsTypes="AA">
                                      <p:cBhvr>
                                        <p:cTn id="35" dur="500" spd="-99800" fill="hold"/>
                                        <p:tgtEl>
                                          <p:spTgt spid="9"/>
                                        </p:tgtEl>
                                        <p:attrNameLst>
                                          <p:attrName>ppt_x,ppt_y</p:attrName>
                                        </p:attrNameLst>
                                      </p:cBhvr>
                                      <p:rCtr x="-15434" y="-10370"/>
                                    </p:animMotion>
                                  </p:childTnLst>
                                </p:cTn>
                              </p:par>
                              <p:par>
                                <p:cTn id="36" presetID="35" presetClass="path" presetSubtype="0" accel="50000" decel="50000" fill="hold" grpId="1" nodeType="withEffect">
                                  <p:stCondLst>
                                    <p:cond delay="0"/>
                                  </p:stCondLst>
                                  <p:childTnLst>
                                    <p:animMotion origin="layout" path="M 0 -4.69136E-6 L -0.23142 -0.38734 " pathEditMode="relative" rAng="0" ptsTypes="AA">
                                      <p:cBhvr>
                                        <p:cTn id="37" dur="500" spd="-99800" fill="hold"/>
                                        <p:tgtEl>
                                          <p:spTgt spid="8"/>
                                        </p:tgtEl>
                                        <p:attrNameLst>
                                          <p:attrName>ppt_x,ppt_y</p:attrName>
                                        </p:attrNameLst>
                                      </p:cBhvr>
                                      <p:rCtr x="-11580" y="-19383"/>
                                    </p:animMotion>
                                  </p:childTnLst>
                                </p:cTn>
                              </p:par>
                            </p:childTnLst>
                          </p:cTn>
                        </p:par>
                        <p:par>
                          <p:cTn id="38" fill="hold">
                            <p:stCondLst>
                              <p:cond delay="3500"/>
                            </p:stCondLst>
                            <p:childTnLst>
                              <p:par>
                                <p:cTn id="39" presetID="52"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Scale>
                                      <p:cBhvr>
                                        <p:cTn id="41"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15"/>
                                        </p:tgtEl>
                                        <p:attrNameLst>
                                          <p:attrName>ppt_x,ppt_y</p:attrName>
                                        </p:attrNameLst>
                                      </p:cBhvr>
                                      <p:rCtr x="0" y="0"/>
                                    </p:animMotion>
                                    <p:animEffect transition="in" filter="fade">
                                      <p:cBhvr>
                                        <p:cTn id="43" dur="1000"/>
                                        <p:tgtEl>
                                          <p:spTgt spid="15"/>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Scale>
                                      <p:cBhvr>
                                        <p:cTn id="46"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6"/>
                                        </p:tgtEl>
                                        <p:attrNameLst>
                                          <p:attrName>ppt_x,ppt_y</p:attrName>
                                        </p:attrNameLst>
                                      </p:cBhvr>
                                      <p:rCtr x="0" y="0"/>
                                    </p:animMotion>
                                    <p:animEffect transition="in" filter="fade">
                                      <p:cBhvr>
                                        <p:cTn id="48" dur="1000"/>
                                        <p:tgtEl>
                                          <p:spTgt spid="16"/>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wipe(left)">
                                      <p:cBhvr>
                                        <p:cTn id="56" dur="500"/>
                                        <p:tgtEl>
                                          <p:spTgt spid="17"/>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left)">
                                      <p:cBhvr>
                                        <p:cTn id="60" dur="500"/>
                                        <p:tgtEl>
                                          <p:spTgt spid="18"/>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childTnLst>
                          </p:cTn>
                        </p:par>
                        <p:par>
                          <p:cTn id="65" fill="hold">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left)">
                                      <p:cBhvr>
                                        <p:cTn id="6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4" cstate="print"/>
            <a:srcRect/>
            <a:stretch>
              <a:fillRect t="-5000"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9" name="Title 1">
            <a:extLst>
              <a:ext uri="{FF2B5EF4-FFF2-40B4-BE49-F238E27FC236}">
                <a16:creationId xmlns:a16="http://schemas.microsoft.com/office/drawing/2014/main" xmlns="" id="{C39985CF-2333-4090-9888-C4B59EC2B248}"/>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252DB5C8-F1BA-466E-B6A8-1645A5CDB221}"/>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FD6E6BD7-A93E-436E-883B-94017D4E1C2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48E29361-DDE4-43E4-90F3-B7515CAAACE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2" presetClass="entr" presetSubtype="2"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childTnLst>
                          </p:cTn>
                        </p:par>
                        <p:par>
                          <p:cTn id="26" fill="hold">
                            <p:stCondLst>
                              <p:cond delay="1500"/>
                            </p:stCondLst>
                            <p:childTnLst>
                              <p:par>
                                <p:cTn id="27" presetID="22" presetClass="entr" presetSubtype="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500"/>
                                        <p:tgtEl>
                                          <p:spTgt spid="15"/>
                                        </p:tgtEl>
                                      </p:cBhvr>
                                    </p:animEffect>
                                  </p:childTnLst>
                                </p:cTn>
                              </p:par>
                            </p:childTnLst>
                          </p:cTn>
                        </p:par>
                        <p:par>
                          <p:cTn id="33" fill="hold">
                            <p:stCondLst>
                              <p:cond delay="2000"/>
                            </p:stCondLst>
                            <p:childTnLst>
                              <p:par>
                                <p:cTn id="34" presetID="53" presetClass="entr" presetSubtype="16"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987039" y="3674971"/>
            <a:ext cx="6217919" cy="769441"/>
          </a:xfrm>
          <a:prstGeom prst="rect">
            <a:avLst/>
          </a:prstGeom>
          <a:noFill/>
        </p:spPr>
        <p:txBody>
          <a:bodyPr wrap="square" rtlCol="0">
            <a:spAutoFit/>
          </a:bodyPr>
          <a:lstStyle/>
          <a:p>
            <a:pPr algn="dist"/>
            <a:r>
              <a:rPr lang="zh-CN" altLang="en-US" sz="4400" spc="300" dirty="0">
                <a:solidFill>
                  <a:schemeClr val="bg1"/>
                </a:solidFill>
                <a:latin typeface="造字工房言宋（非商用）常规体" pitchFamily="50" charset="-122"/>
                <a:ea typeface="造字工房言宋（非商用）常规体" pitchFamily="50" charset="-122"/>
              </a:rPr>
              <a:t>感谢您的聆听</a:t>
            </a: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xmlns=""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3892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大气极简深蓝通用PPT模板"/>
</p:tagLst>
</file>

<file path=ppt/tags/tag2.xml><?xml version="1.0" encoding="utf-8"?>
<p:tagLst xmlns:a="http://schemas.openxmlformats.org/drawingml/2006/main" xmlns:r="http://schemas.openxmlformats.org/officeDocument/2006/relationships" xmlns:p="http://schemas.openxmlformats.org/presentationml/2006/main">
  <p:tag name="TIMING" val="|0.6|1.7"/>
</p:tagLst>
</file>

<file path=ppt/tags/tag3.xml><?xml version="1.0" encoding="utf-8"?>
<p:tagLst xmlns:a="http://schemas.openxmlformats.org/drawingml/2006/main" xmlns:r="http://schemas.openxmlformats.org/officeDocument/2006/relationships" xmlns:p="http://schemas.openxmlformats.org/presentationml/2006/main">
  <p:tag name="TIMING" val="|0.6|0.7|0.8"/>
</p:tagLst>
</file>

<file path=ppt/tags/tag4.xml><?xml version="1.0" encoding="utf-8"?>
<p:tagLst xmlns:a="http://schemas.openxmlformats.org/drawingml/2006/main" xmlns:r="http://schemas.openxmlformats.org/officeDocument/2006/relationships" xmlns:p="http://schemas.openxmlformats.org/presentationml/2006/main">
  <p:tag name="TIMING" val="|0.7|1.9"/>
</p:tagLst>
</file>

<file path=ppt/tags/tag5.xml><?xml version="1.0" encoding="utf-8"?>
<p:tagLst xmlns:a="http://schemas.openxmlformats.org/drawingml/2006/main" xmlns:r="http://schemas.openxmlformats.org/officeDocument/2006/relationships" xmlns:p="http://schemas.openxmlformats.org/presentationml/2006/main">
  <p:tag name="TIMING" val="|0.6"/>
</p:tagLst>
</file>

<file path=ppt/tags/tag6.xml><?xml version="1.0" encoding="utf-8"?>
<p:tagLst xmlns:a="http://schemas.openxmlformats.org/drawingml/2006/main" xmlns:r="http://schemas.openxmlformats.org/officeDocument/2006/relationships" xmlns:p="http://schemas.openxmlformats.org/presentationml/2006/main">
  <p:tag name="TIMING" val="|0.8|1|1.3|0.8|0.9"/>
</p:tagLst>
</file>

<file path=ppt/tags/tag7.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8.xml><?xml version="1.0" encoding="utf-8"?>
<p:tagLst xmlns:a="http://schemas.openxmlformats.org/drawingml/2006/main" xmlns:r="http://schemas.openxmlformats.org/officeDocument/2006/relationships" xmlns:p="http://schemas.openxmlformats.org/presentationml/2006/main">
  <p:tag name="TIMING" val="|0.6|1.7"/>
</p:tagLst>
</file>

<file path=ppt/tags/tag9.xml><?xml version="1.0" encoding="utf-8"?>
<p:tagLst xmlns:a="http://schemas.openxmlformats.org/drawingml/2006/main" xmlns:r="http://schemas.openxmlformats.org/officeDocument/2006/relationships" xmlns:p="http://schemas.openxmlformats.org/presentationml/2006/main">
  <p:tag name="TIMING" val="|1.7"/>
</p:tagLst>
</file>

<file path=ppt/tags/tag10.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1.xml><?xml version="1.0" encoding="utf-8"?>
<p:tagLst xmlns:a="http://schemas.openxmlformats.org/drawingml/2006/main" xmlns:r="http://schemas.openxmlformats.org/officeDocument/2006/relationships" xmlns:p="http://schemas.openxmlformats.org/presentationml/2006/main">
  <p:tag name="TIMING" val="|0.8|0.8|1|1.5|1.1"/>
</p:tagLst>
</file>

<file path=ppt/tags/tag12.xml><?xml version="1.0" encoding="utf-8"?>
<p:tagLst xmlns:a="http://schemas.openxmlformats.org/drawingml/2006/main" xmlns:r="http://schemas.openxmlformats.org/officeDocument/2006/relationships" xmlns:p="http://schemas.openxmlformats.org/presentationml/2006/main">
  <p:tag name="TIMING" val="|2.5"/>
</p:tagLst>
</file>

<file path=ppt/tags/tag13.xml><?xml version="1.0" encoding="utf-8"?>
<p:tagLst xmlns:a="http://schemas.openxmlformats.org/drawingml/2006/main" xmlns:r="http://schemas.openxmlformats.org/officeDocument/2006/relationships" xmlns:p="http://schemas.openxmlformats.org/presentationml/2006/main">
  <p:tag name="TIMING" val="|0.7"/>
</p:tagLst>
</file>

<file path=ppt/tags/tag14.xml><?xml version="1.0" encoding="utf-8"?>
<p:tagLst xmlns:a="http://schemas.openxmlformats.org/drawingml/2006/main" xmlns:r="http://schemas.openxmlformats.org/officeDocument/2006/relationships" xmlns:p="http://schemas.openxmlformats.org/presentationml/2006/main">
  <p:tag name="TIMING" val="|0.6|1.7"/>
</p:tagLst>
</file>

<file path=ppt/tags/tag15.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6|1.4"/>
</p:tagLst>
</file>

<file path=ppt/tags/tag18.xml><?xml version="1.0" encoding="utf-8"?>
<p:tagLst xmlns:a="http://schemas.openxmlformats.org/drawingml/2006/main" xmlns:r="http://schemas.openxmlformats.org/officeDocument/2006/relationships" xmlns:p="http://schemas.openxmlformats.org/presentationml/2006/main">
  <p:tag name="TIMING" val="|0.6"/>
</p:tagLst>
</file>

<file path=ppt/tags/tag19.xml><?xml version="1.0" encoding="utf-8"?>
<p:tagLst xmlns:a="http://schemas.openxmlformats.org/drawingml/2006/main" xmlns:r="http://schemas.openxmlformats.org/officeDocument/2006/relationships" xmlns:p="http://schemas.openxmlformats.org/presentationml/2006/main">
  <p:tag name="TIMING" val="|0.6|1.7"/>
</p:tagLst>
</file>

<file path=ppt/tags/tag20.xml><?xml version="1.0" encoding="utf-8"?>
<p:tagLst xmlns:a="http://schemas.openxmlformats.org/drawingml/2006/main" xmlns:r="http://schemas.openxmlformats.org/officeDocument/2006/relationships" xmlns:p="http://schemas.openxmlformats.org/presentationml/2006/main">
  <p:tag name="TIMING" val="|2.5"/>
</p:tagLst>
</file>

<file path=ppt/tags/tag21.xml><?xml version="1.0" encoding="utf-8"?>
<p:tagLst xmlns:a="http://schemas.openxmlformats.org/drawingml/2006/main" xmlns:r="http://schemas.openxmlformats.org/officeDocument/2006/relationships" xmlns:p="http://schemas.openxmlformats.org/presentationml/2006/main">
  <p:tag name="TIMING" val="|0.5|0.8"/>
</p:tagLst>
</file>

<file path=ppt/tags/tag22.xml><?xml version="1.0" encoding="utf-8"?>
<p:tagLst xmlns:a="http://schemas.openxmlformats.org/drawingml/2006/main" xmlns:r="http://schemas.openxmlformats.org/officeDocument/2006/relationships" xmlns:p="http://schemas.openxmlformats.org/presentationml/2006/main">
  <p:tag name="TIMING" val="|0.5|0.9|2.6"/>
</p:tagLst>
</file>

<file path=ppt/theme/theme1.xml><?xml version="1.0" encoding="utf-8"?>
<a:theme xmlns:a="http://schemas.openxmlformats.org/drawingml/2006/main" name="Office 主题​​">
  <a:themeElements>
    <a:clrScheme name="自定义 52">
      <a:dk1>
        <a:srgbClr val="FFFFFF"/>
      </a:dk1>
      <a:lt1>
        <a:srgbClr val="FFFFFF"/>
      </a:lt1>
      <a:dk2>
        <a:srgbClr val="FFFFFF"/>
      </a:dk2>
      <a:lt2>
        <a:srgbClr val="FFFFFF"/>
      </a:lt2>
      <a:accent1>
        <a:srgbClr val="FFFFFF"/>
      </a:accent1>
      <a:accent2>
        <a:srgbClr val="0070C0"/>
      </a:accent2>
      <a:accent3>
        <a:srgbClr val="FFFFFF"/>
      </a:accent3>
      <a:accent4>
        <a:srgbClr val="0070C0"/>
      </a:accent4>
      <a:accent5>
        <a:srgbClr val="FFFFFF"/>
      </a:accent5>
      <a:accent6>
        <a:srgbClr val="0070C0"/>
      </a:accent6>
      <a:hlink>
        <a:srgbClr val="FFFFFF"/>
      </a:hlink>
      <a:folHlink>
        <a:srgbClr val="FFFFFF"/>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307</TotalTime>
  <Words>1364</Words>
  <Application>Microsoft Office PowerPoint</Application>
  <PresentationFormat>宽屏</PresentationFormat>
  <Paragraphs>257</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等线</vt:lpstr>
      <vt:lpstr>等线 Light</vt:lpstr>
      <vt:lpstr>方正兰亭黑_GBK</vt:lpstr>
      <vt:lpstr>方正中等线简体</vt:lpstr>
      <vt:lpstr>宋体</vt:lpstr>
      <vt:lpstr>微软雅黑</vt:lpstr>
      <vt:lpstr>微软雅黑 Light</vt:lpstr>
      <vt:lpstr>造字工房言宋（非商用）常规体</vt:lpstr>
      <vt:lpstr>造字工房悦黑（非商用）常规体</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大气极简深蓝通用PPT模板</dc:title>
  <dc:creator>优品PPT</dc:creator>
  <cp:keywords>http:/www.ypppt.com</cp:keywords>
  <dc:description>http://www.ypppt.com/</dc:description>
  <cp:lastModifiedBy>faith123</cp:lastModifiedBy>
  <cp:revision>51</cp:revision>
  <dcterms:created xsi:type="dcterms:W3CDTF">2017-02-19T05:52:48Z</dcterms:created>
  <dcterms:modified xsi:type="dcterms:W3CDTF">2020-06-06T06:05:23Z</dcterms:modified>
</cp:coreProperties>
</file>