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205362736"/>
        <c:axId val="-1205358384"/>
      </c:lineChart>
      <c:catAx>
        <c:axId val="-12053627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205358384"/>
        <c:crosses val="autoZero"/>
        <c:auto val="1"/>
        <c:lblAlgn val="ctr"/>
        <c:lblOffset val="100"/>
        <c:noMultiLvlLbl val="0"/>
      </c:catAx>
      <c:valAx>
        <c:axId val="-1205358384"/>
        <c:scaling>
          <c:orientation val="minMax"/>
          <c:min val="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205362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35"/>
        <c:axId val="-1379730704"/>
        <c:axId val="-1379714928"/>
      </c:barChart>
      <c:catAx>
        <c:axId val="-1379730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379714928"/>
        <c:crosses val="autoZero"/>
        <c:auto val="1"/>
        <c:lblAlgn val="ctr"/>
        <c:lblOffset val="100"/>
        <c:noMultiLvlLbl val="0"/>
      </c:catAx>
      <c:valAx>
        <c:axId val="-13797149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79730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D9F2986-E8E5-49AD-BF5C-9579C74147F0}" type="VALUE">
                      <a:rPr lang="en-US" altLang="zh-CN" sz="1800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[值]</a:t>
                    </a:fld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38718411553"/>
                  <c:y val="6.437907822740188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6.3740974729241881E-2"/>
                  <c:y val="-0.302501286365268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94%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WORD 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32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WORD B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12</c:v>
                </c:pt>
                <c:pt idx="1">
                  <c:v>30</c:v>
                </c:pt>
                <c:pt idx="2">
                  <c:v>12</c:v>
                </c:pt>
                <c:pt idx="3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071234336"/>
        <c:axId val="-1071231072"/>
      </c:areaChart>
      <c:catAx>
        <c:axId val="-1071234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071231072"/>
        <c:crosses val="autoZero"/>
        <c:auto val="1"/>
        <c:lblAlgn val="ctr"/>
        <c:lblOffset val="100"/>
        <c:noMultiLvlLbl val="0"/>
      </c:catAx>
      <c:valAx>
        <c:axId val="-1071231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/&quot;通&quot;&quot;用&quot;&quot;格&quot;&quot;式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07123433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4204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920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1953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775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6609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2542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7144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5946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6595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214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3411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6369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0179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8986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4368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5567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19779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9006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417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t>2020/6/4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945415" y="2502322"/>
            <a:ext cx="59802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公司施工方案</a:t>
            </a:r>
            <a:r>
              <a:rPr kumimoji="1" lang="en-US" altLang="zh-CN" sz="4800" b="1" dirty="0" err="1">
                <a:solidFill>
                  <a:schemeClr val="bg1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模板</a:t>
            </a:r>
            <a:endParaRPr kumimoji="1" lang="zh-CN" altLang="en-US" sz="48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07200" y="0"/>
            <a:ext cx="53847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248229" y="1088573"/>
            <a:ext cx="870857" cy="870857"/>
            <a:chOff x="1248229" y="1088573"/>
            <a:chExt cx="870857" cy="870857"/>
          </a:xfrm>
        </p:grpSpPr>
        <p:sp>
          <p:nvSpPr>
            <p:cNvPr id="3" name="椭圆 2"/>
            <p:cNvSpPr/>
            <p:nvPr/>
          </p:nvSpPr>
          <p:spPr>
            <a:xfrm>
              <a:off x="1248229" y="108857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 20"/>
            <p:cNvGrpSpPr/>
            <p:nvPr/>
          </p:nvGrpSpPr>
          <p:grpSpPr>
            <a:xfrm>
              <a:off x="1375682" y="1320801"/>
              <a:ext cx="615950" cy="406400"/>
              <a:chOff x="3786188" y="1143000"/>
              <a:chExt cx="615950" cy="406400"/>
            </a:xfrm>
            <a:solidFill>
              <a:schemeClr val="bg1"/>
            </a:solidFill>
          </p:grpSpPr>
          <p:sp>
            <p:nvSpPr>
              <p:cNvPr id="8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48229" y="2423888"/>
            <a:ext cx="870857" cy="870857"/>
            <a:chOff x="1248229" y="2423888"/>
            <a:chExt cx="870857" cy="870857"/>
          </a:xfrm>
        </p:grpSpPr>
        <p:sp>
          <p:nvSpPr>
            <p:cNvPr id="4" name="椭圆 3"/>
            <p:cNvSpPr/>
            <p:nvPr/>
          </p:nvSpPr>
          <p:spPr>
            <a:xfrm>
              <a:off x="1248229" y="242388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 19"/>
            <p:cNvGrpSpPr/>
            <p:nvPr/>
          </p:nvGrpSpPr>
          <p:grpSpPr>
            <a:xfrm>
              <a:off x="1462767" y="2611439"/>
              <a:ext cx="424089" cy="566737"/>
              <a:chOff x="3910013" y="1676400"/>
              <a:chExt cx="349250" cy="466725"/>
            </a:xfrm>
            <a:solidFill>
              <a:schemeClr val="bg1"/>
            </a:solidFill>
          </p:grpSpPr>
          <p:sp>
            <p:nvSpPr>
              <p:cNvPr id="11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248229" y="3759203"/>
            <a:ext cx="870857" cy="870857"/>
            <a:chOff x="1248229" y="3759203"/>
            <a:chExt cx="870857" cy="870857"/>
          </a:xfrm>
        </p:grpSpPr>
        <p:sp>
          <p:nvSpPr>
            <p:cNvPr id="5" name="椭圆 4"/>
            <p:cNvSpPr/>
            <p:nvPr/>
          </p:nvSpPr>
          <p:spPr>
            <a:xfrm>
              <a:off x="1248229" y="375920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5"/>
            <p:cNvSpPr>
              <a:spLocks noEditPoints="1"/>
            </p:cNvSpPr>
            <p:nvPr/>
          </p:nvSpPr>
          <p:spPr bwMode="auto">
            <a:xfrm>
              <a:off x="1414461" y="3919993"/>
              <a:ext cx="566808" cy="512307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48229" y="5094518"/>
            <a:ext cx="870857" cy="870857"/>
            <a:chOff x="1248229" y="5094518"/>
            <a:chExt cx="870857" cy="870857"/>
          </a:xfrm>
        </p:grpSpPr>
        <p:sp>
          <p:nvSpPr>
            <p:cNvPr id="6" name="椭圆 5"/>
            <p:cNvSpPr/>
            <p:nvPr/>
          </p:nvSpPr>
          <p:spPr>
            <a:xfrm>
              <a:off x="1248229" y="509451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48"/>
            <p:cNvSpPr>
              <a:spLocks noEditPoints="1"/>
            </p:cNvSpPr>
            <p:nvPr/>
          </p:nvSpPr>
          <p:spPr bwMode="auto">
            <a:xfrm>
              <a:off x="1415369" y="5274358"/>
              <a:ext cx="540500" cy="568761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2220686" y="1150505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220686" y="251357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2220686" y="37814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220686" y="51352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701317481"/>
              </p:ext>
            </p:extLst>
          </p:nvPr>
        </p:nvGraphicFramePr>
        <p:xfrm>
          <a:off x="7192761" y="1378404"/>
          <a:ext cx="4613676" cy="2795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1111618" y="1215593"/>
            <a:ext cx="725714" cy="576696"/>
          </a:xfrm>
          <a:prstGeom prst="wedgeRectCallout">
            <a:avLst>
              <a:gd name="adj1" fmla="val -20833"/>
              <a:gd name="adj2" fmla="val 8011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TEXT</a:t>
            </a:r>
            <a:endParaRPr lang="zh-CN" altLang="en-US" b="1" dirty="0"/>
          </a:p>
        </p:txBody>
      </p:sp>
      <p:sp>
        <p:nvSpPr>
          <p:cNvPr id="24" name="矩形 23"/>
          <p:cNvSpPr/>
          <p:nvPr/>
        </p:nvSpPr>
        <p:spPr>
          <a:xfrm>
            <a:off x="7568869" y="457086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11385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0" y="0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936" y="412955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A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4943" y="5574891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B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2221169" y="3125306"/>
            <a:ext cx="1162050" cy="1103348"/>
          </a:xfrm>
          <a:prstGeom prst="triangl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梯形 8"/>
          <p:cNvSpPr/>
          <p:nvPr/>
        </p:nvSpPr>
        <p:spPr>
          <a:xfrm>
            <a:off x="1870171" y="4213414"/>
            <a:ext cx="1872181" cy="666102"/>
          </a:xfrm>
          <a:prstGeom prst="trapezoid">
            <a:avLst>
              <a:gd name="adj" fmla="val 5374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1548376" y="4881998"/>
            <a:ext cx="2515624" cy="645829"/>
          </a:xfrm>
          <a:prstGeom prst="trapezoid">
            <a:avLst>
              <a:gd name="adj" fmla="val 49619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梯形 10"/>
          <p:cNvSpPr/>
          <p:nvPr/>
        </p:nvSpPr>
        <p:spPr>
          <a:xfrm>
            <a:off x="1201994" y="5516493"/>
            <a:ext cx="3218913" cy="673663"/>
          </a:xfrm>
          <a:prstGeom prst="trapezoid">
            <a:avLst>
              <a:gd name="adj" fmla="val 515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57886" y="3805643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57886" y="4440138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57886" y="509380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7886" y="566428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742352" y="4205753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64000" y="481799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68800" y="549335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783624" y="6168067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79069" y="382854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43976" y="4417000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672857" y="5091711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073790" y="576193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3470058" y="729558"/>
            <a:ext cx="1760896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383219" y="1360363"/>
            <a:ext cx="1916611" cy="141267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3095068731"/>
              </p:ext>
            </p:extLst>
          </p:nvPr>
        </p:nvGraphicFramePr>
        <p:xfrm>
          <a:off x="5604388" y="588842"/>
          <a:ext cx="4941390" cy="224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矩形 31"/>
          <p:cNvSpPr/>
          <p:nvPr/>
        </p:nvSpPr>
        <p:spPr>
          <a:xfrm>
            <a:off x="5299830" y="3501045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4388" y="4244646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902325" y="4955363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22872" y="5636668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94832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4088493" y="2115457"/>
            <a:ext cx="1001486" cy="15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47921" y="1854200"/>
            <a:ext cx="3193143" cy="22787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88493" y="4742543"/>
            <a:ext cx="4833257" cy="217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78360295"/>
              </p:ext>
            </p:extLst>
          </p:nvPr>
        </p:nvGraphicFramePr>
        <p:xfrm>
          <a:off x="2306113" y="3318209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808762428"/>
              </p:ext>
            </p:extLst>
          </p:nvPr>
        </p:nvGraphicFramePr>
        <p:xfrm>
          <a:off x="8104570" y="3746381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933172615"/>
              </p:ext>
            </p:extLst>
          </p:nvPr>
        </p:nvGraphicFramePr>
        <p:xfrm>
          <a:off x="4091370" y="633066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6334125" y="64251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7159851" y="538596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908505" y="2242398"/>
            <a:ext cx="2672896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901502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903" y="1946788"/>
            <a:ext cx="10323871" cy="404105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84903" y="34885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4903" y="933630"/>
            <a:ext cx="3438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标题点击此处添加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28700" y="1291234"/>
            <a:ext cx="327567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97646764"/>
              </p:ext>
            </p:extLst>
          </p:nvPr>
        </p:nvGraphicFramePr>
        <p:xfrm>
          <a:off x="1195292" y="2663240"/>
          <a:ext cx="54295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789265" y="2192781"/>
            <a:ext cx="3029453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6789266" y="2630565"/>
            <a:ext cx="1563508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796325" y="2851959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796325" y="3967317"/>
            <a:ext cx="35124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9264" y="4052288"/>
            <a:ext cx="3690049" cy="153271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3514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深蓝低调稳重商务PPT模板2"/>
</p:tagLst>
</file>

<file path=ppt/theme/theme1.xml><?xml version="1.0" encoding="utf-8"?>
<a:theme xmlns:a="http://schemas.openxmlformats.org/drawingml/2006/main" name="第一PPT，www.1ppt.com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</TotalTime>
  <Words>2166</Words>
  <Application>Microsoft Office PowerPoint</Application>
  <PresentationFormat>宽屏</PresentationFormat>
  <Paragraphs>160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深蓝低调稳重商务PPT模板2</dc:title>
  <dc:creator>Microsoft 帐户</dc:creator>
  <cp:lastModifiedBy>faith123</cp:lastModifiedBy>
  <cp:revision>48</cp:revision>
  <dcterms:created xsi:type="dcterms:W3CDTF">2015-07-30T03:49:32Z</dcterms:created>
  <dcterms:modified xsi:type="dcterms:W3CDTF">2020-06-04T06:23:05Z</dcterms:modified>
</cp:coreProperties>
</file>