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2020/6/4</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74623" y="2251821"/>
            <a:ext cx="6758581"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微软雅黑" panose="020B0503020204020204" pitchFamily="34" charset="-122"/>
                <a:ea typeface="微软雅黑" panose="020B0503020204020204" pitchFamily="34" charset="-122"/>
              </a:rPr>
              <a:t>建筑室内毕业设计</a:t>
            </a:r>
            <a:r>
              <a:rPr lang="en-US" altLang="zh-CN" sz="4400" dirty="0" err="1">
                <a:solidFill>
                  <a:srgbClr val="203864"/>
                </a:solidFill>
                <a:latin typeface="微软雅黑" panose="020B0503020204020204" pitchFamily="34" charset="-122"/>
                <a:ea typeface="微软雅黑" panose="020B0503020204020204" pitchFamily="34" charset="-122"/>
              </a:rPr>
              <a:t>ppt</a:t>
            </a:r>
            <a:r>
              <a:rPr lang="zh-CN" altLang="en-US" sz="4400" dirty="0">
                <a:solidFill>
                  <a:srgbClr val="203864"/>
                </a:solidFill>
                <a:latin typeface="微软雅黑" panose="020B0503020204020204" pitchFamily="34" charset="-122"/>
                <a:ea typeface="微软雅黑" panose="020B0503020204020204" pitchFamily="34" charset="-122"/>
              </a:rPr>
              <a:t>模板</a:t>
            </a:r>
            <a:endParaRPr kumimoji="0" lang="zh-CN" altLang="en-US" sz="4400" b="0" i="0" u="none" strike="noStrike" kern="1200" cap="none" spc="0" normalizeH="0" baseline="0" noProof="0" dirty="0" smtClean="0">
              <a:ln>
                <a:noFill/>
              </a:ln>
              <a:solidFill>
                <a:srgbClr val="203864"/>
              </a:solidFill>
              <a:effectLst/>
              <a:uLnTx/>
              <a:uFillTx/>
              <a:latin typeface="微软雅黑" panose="020B0503020204020204" pitchFamily="34" charset="-122"/>
              <a:ea typeface="微软雅黑" panose="020B0503020204020204" pitchFamily="34" charset="-122"/>
            </a:endParaRPr>
          </a:p>
        </p:txBody>
      </p:sp>
      <p:sp>
        <p:nvSpPr>
          <p:cNvPr id="52" name="文本框 51"/>
          <p:cNvSpPr txBox="1"/>
          <p:nvPr/>
        </p:nvSpPr>
        <p:spPr>
          <a:xfrm>
            <a:off x="4961015" y="2961390"/>
            <a:ext cx="5816444"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4" y="2"/>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6"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4"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3"/>
            <a:ext cx="305575"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3"/>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9"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8"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5"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4"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8" y="1243736"/>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3"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2"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4" y="471763"/>
            <a:ext cx="305575"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8"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8" y="0"/>
            <a:ext cx="305575"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2" y="637953"/>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5"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2"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10" y="2641602"/>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303744" y="5153089"/>
            <a:ext cx="3529107"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9" y="5660887"/>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2" y="2550745"/>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35618"/>
            <a:chOff x="4756848" y="2086551"/>
            <a:chExt cx="5625893" cy="935618"/>
          </a:xfrm>
        </p:grpSpPr>
        <p:sp>
          <p:nvSpPr>
            <p:cNvPr id="16" name="文本框 15"/>
            <p:cNvSpPr txBox="1"/>
            <p:nvPr/>
          </p:nvSpPr>
          <p:spPr>
            <a:xfrm>
              <a:off x="4756848" y="2449705"/>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35618"/>
            <a:chOff x="4756848" y="3317613"/>
            <a:chExt cx="5625893" cy="935618"/>
          </a:xfrm>
        </p:grpSpPr>
        <p:sp>
          <p:nvSpPr>
            <p:cNvPr id="19" name="文本框 18"/>
            <p:cNvSpPr txBox="1"/>
            <p:nvPr/>
          </p:nvSpPr>
          <p:spPr>
            <a:xfrm>
              <a:off x="4756848" y="3680767"/>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35618"/>
            <a:chOff x="4756848" y="4548675"/>
            <a:chExt cx="5625893" cy="935618"/>
          </a:xfrm>
        </p:grpSpPr>
        <p:sp>
          <p:nvSpPr>
            <p:cNvPr id="22" name="文本框 21"/>
            <p:cNvSpPr txBox="1"/>
            <p:nvPr/>
          </p:nvSpPr>
          <p:spPr>
            <a:xfrm>
              <a:off x="4756848" y="4911829"/>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41"/>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7"/>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8" y="4037715"/>
            <a:ext cx="1954212" cy="1338818"/>
            <a:chOff x="1529217" y="3905634"/>
            <a:chExt cx="1954212" cy="1338818"/>
          </a:xfrm>
        </p:grpSpPr>
        <p:sp>
          <p:nvSpPr>
            <p:cNvPr id="11" name="矩形 10"/>
            <p:cNvSpPr/>
            <p:nvPr/>
          </p:nvSpPr>
          <p:spPr>
            <a:xfrm>
              <a:off x="1529609" y="3905634"/>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7" y="4037715"/>
            <a:ext cx="1954212" cy="1338818"/>
            <a:chOff x="3967616" y="3905634"/>
            <a:chExt cx="1954212" cy="1338818"/>
          </a:xfrm>
        </p:grpSpPr>
        <p:sp>
          <p:nvSpPr>
            <p:cNvPr id="14" name="矩形 13"/>
            <p:cNvSpPr/>
            <p:nvPr/>
          </p:nvSpPr>
          <p:spPr>
            <a:xfrm>
              <a:off x="3968008" y="3905634"/>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5"/>
            <a:ext cx="1954212" cy="1338818"/>
            <a:chOff x="6406015" y="3905634"/>
            <a:chExt cx="1954212" cy="1338818"/>
          </a:xfrm>
        </p:grpSpPr>
        <p:sp>
          <p:nvSpPr>
            <p:cNvPr id="17" name="矩形 16"/>
            <p:cNvSpPr/>
            <p:nvPr/>
          </p:nvSpPr>
          <p:spPr>
            <a:xfrm>
              <a:off x="6406407" y="3905634"/>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5" y="4037715"/>
            <a:ext cx="1954212" cy="1338818"/>
            <a:chOff x="8844414" y="3905634"/>
            <a:chExt cx="1954212" cy="1338818"/>
          </a:xfrm>
        </p:grpSpPr>
        <p:sp>
          <p:nvSpPr>
            <p:cNvPr id="20" name="矩形 19"/>
            <p:cNvSpPr/>
            <p:nvPr/>
          </p:nvSpPr>
          <p:spPr>
            <a:xfrm>
              <a:off x="8844806" y="3905634"/>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5"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5"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5"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09" y="2374930"/>
            <a:ext cx="1479435"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798890"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7" y="2116173"/>
            <a:ext cx="206338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80"/>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2"/>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1"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6"/>
            <a:ext cx="2792855"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0"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5"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7" y="4890362"/>
            <a:ext cx="2044149"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2"/>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4"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3"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3"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7"/>
            <a:ext cx="2779360" cy="1058741"/>
            <a:chOff x="1691480" y="3958416"/>
            <a:chExt cx="2779360" cy="1058741"/>
          </a:xfrm>
        </p:grpSpPr>
        <p:sp>
          <p:nvSpPr>
            <p:cNvPr id="11" name="矩形 10"/>
            <p:cNvSpPr/>
            <p:nvPr/>
          </p:nvSpPr>
          <p:spPr>
            <a:xfrm>
              <a:off x="1691873" y="3958416"/>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90"/>
            <a:ext cx="2742675" cy="1058741"/>
            <a:chOff x="1691873" y="2423509"/>
            <a:chExt cx="2742675" cy="1058741"/>
          </a:xfrm>
        </p:grpSpPr>
        <p:sp>
          <p:nvSpPr>
            <p:cNvPr id="14" name="矩形 13"/>
            <p:cNvSpPr/>
            <p:nvPr/>
          </p:nvSpPr>
          <p:spPr>
            <a:xfrm>
              <a:off x="1691873" y="2423509"/>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2" y="2111764"/>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9" y="3988897"/>
            <a:ext cx="2779360" cy="1058741"/>
            <a:chOff x="7681598" y="3958416"/>
            <a:chExt cx="2779360" cy="1058741"/>
          </a:xfrm>
        </p:grpSpPr>
        <p:sp>
          <p:nvSpPr>
            <p:cNvPr id="18" name="矩形 17"/>
            <p:cNvSpPr/>
            <p:nvPr/>
          </p:nvSpPr>
          <p:spPr>
            <a:xfrm>
              <a:off x="7681991" y="3958416"/>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2" y="2453990"/>
            <a:ext cx="2742675" cy="1058741"/>
            <a:chOff x="7681991" y="2423509"/>
            <a:chExt cx="2742675" cy="1058741"/>
          </a:xfrm>
        </p:grpSpPr>
        <p:sp>
          <p:nvSpPr>
            <p:cNvPr id="21" name="矩形 20"/>
            <p:cNvSpPr/>
            <p:nvPr/>
          </p:nvSpPr>
          <p:spPr>
            <a:xfrm>
              <a:off x="7681991" y="2423509"/>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9" y="2556511"/>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9" y="4054832"/>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9" y="2556511"/>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9" y="4054832"/>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7"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668709"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68140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691023"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692626"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09" y="3360832"/>
            <a:ext cx="832531"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80"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2"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2"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2"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2"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1"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6"/>
            <a:ext cx="2413661" cy="1098877"/>
            <a:chOff x="8614471" y="2600072"/>
            <a:chExt cx="2542497" cy="1042029"/>
          </a:xfrm>
        </p:grpSpPr>
        <p:sp>
          <p:nvSpPr>
            <p:cNvPr id="53"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6" y="2666504"/>
            <a:ext cx="2413661" cy="1098877"/>
            <a:chOff x="8614471" y="2600072"/>
            <a:chExt cx="2542497" cy="1042029"/>
          </a:xfrm>
        </p:grpSpPr>
        <p:sp>
          <p:nvSpPr>
            <p:cNvPr id="56"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9" y="4414976"/>
            <a:ext cx="2413661" cy="1098877"/>
            <a:chOff x="8614471" y="2600072"/>
            <a:chExt cx="2542497" cy="1042029"/>
          </a:xfrm>
        </p:grpSpPr>
        <p:sp>
          <p:nvSpPr>
            <p:cNvPr id="59"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6" y="4415213"/>
            <a:ext cx="2413661" cy="1098877"/>
            <a:chOff x="8614471" y="2600072"/>
            <a:chExt cx="2542497" cy="1042029"/>
          </a:xfrm>
        </p:grpSpPr>
        <p:sp>
          <p:nvSpPr>
            <p:cNvPr id="62"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4"/>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6" y="3351986"/>
            <a:ext cx="3181351"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6"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7" y="1993084"/>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81"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3"/>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6"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7" y="4671153"/>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81"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6"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5" y="4456534"/>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6" y="4164133"/>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2"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2"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2"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5" y="1963200"/>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5" y="3507205"/>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5" y="5120499"/>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30"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30"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9"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30"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30"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9"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7" y="3471505"/>
            <a:ext cx="1271502"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5" y="4230589"/>
            <a:ext cx="126188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7" y="4989671"/>
            <a:ext cx="1269899"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95931" y="2912136"/>
            <a:ext cx="643125"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92725" y="3676245"/>
            <a:ext cx="649537"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301541" y="4440354"/>
            <a:ext cx="631904"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93464" y="5204464"/>
            <a:ext cx="648062"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4" y="356445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5"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9" y="2765019"/>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3"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9"/>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3"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9" y="4375969"/>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3" y="4680003"/>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9"/>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1"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41"/>
            <a:ext cx="299811"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11"/>
            <a:ext cx="299811"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9"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2"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6"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6"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7" y="2811960"/>
            <a:ext cx="438151"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2" y="2839136"/>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3" y="4713209"/>
            <a:ext cx="374119"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5" y="4746729"/>
            <a:ext cx="441755"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5" y="1420433"/>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1" y="3089574"/>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4"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6" y="4772554"/>
            <a:ext cx="2381396" cy="1599604"/>
            <a:chOff x="7609955" y="3980165"/>
            <a:chExt cx="2711018" cy="1516848"/>
          </a:xfrm>
        </p:grpSpPr>
        <p:sp>
          <p:nvSpPr>
            <p:cNvPr id="15"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6" y="1382098"/>
            <a:ext cx="2381396" cy="1599604"/>
            <a:chOff x="7609955" y="3980165"/>
            <a:chExt cx="2711018" cy="1516848"/>
          </a:xfrm>
        </p:grpSpPr>
        <p:sp>
          <p:nvSpPr>
            <p:cNvPr id="18"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2" y="3429002"/>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10" y="4478704"/>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90" y="4130095"/>
            <a:ext cx="1922797" cy="400110"/>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1"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9" y="1558568"/>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9" y="3407581"/>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9" y="5291001"/>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4" y="1558568"/>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4" y="3407581"/>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4" y="5291001"/>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4" y="1865533"/>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4"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600"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1" y="5599480"/>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9"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1" y="1594722"/>
            <a:ext cx="2406357" cy="1253472"/>
            <a:chOff x="986174" y="1726438"/>
            <a:chExt cx="2406357" cy="1253472"/>
          </a:xfrm>
        </p:grpSpPr>
        <p:sp>
          <p:nvSpPr>
            <p:cNvPr id="133" name="文本框 132"/>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1" y="3449034"/>
            <a:ext cx="2406357" cy="1253472"/>
            <a:chOff x="986174" y="1726438"/>
            <a:chExt cx="2406357" cy="1253472"/>
          </a:xfrm>
        </p:grpSpPr>
        <p:sp>
          <p:nvSpPr>
            <p:cNvPr id="136" name="文本框 135"/>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1" y="5353818"/>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8" y="1594722"/>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8" y="3797643"/>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8" y="3449034"/>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8" y="570242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8" y="535381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4" y="358477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4" y="2787043"/>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5"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3" y="3167190"/>
            <a:ext cx="1941495"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5" y="2555122"/>
            <a:ext cx="3165631"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1" y="2932443"/>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1" y="4518055"/>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3" y="4633882"/>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6"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3" y="2520492"/>
            <a:ext cx="199445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3"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6"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3" y="4320206"/>
            <a:ext cx="2087431"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3"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10"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9" y="2520492"/>
            <a:ext cx="203773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8"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10"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9" y="4320206"/>
            <a:ext cx="2076209"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8"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3"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8" y="4730074"/>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9"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7"/>
            <a:ext cx="1606931"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41706" y="2512819"/>
            <a:ext cx="742511"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49" y="1954367"/>
            <a:ext cx="1606931"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31454" y="2512820"/>
            <a:ext cx="704552"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7"/>
            <a:ext cx="1606931"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9237" y="2512820"/>
            <a:ext cx="750525"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89" y="1954367"/>
            <a:ext cx="1606931"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56259" y="2512820"/>
            <a:ext cx="738023"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1" y="2995085"/>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50" y="3875620"/>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7" y="4910668"/>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8"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7"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8"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7"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5" y="4627322"/>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9"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2308"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5" y="2268150"/>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91"/>
            <a:ext cx="5102723"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三角风述职报告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1967</Words>
  <Application>Microsoft Office PowerPoint</Application>
  <PresentationFormat>宽屏</PresentationFormat>
  <Paragraphs>227</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简约三角风述职报告PPT模板2</dc:title>
  <dc:creator>第一PPT</dc:creator>
  <cp:keywords>www.1ppt.com</cp:keywords>
  <dc:description>www.1ppt.com</dc:description>
  <cp:lastModifiedBy>faith123</cp:lastModifiedBy>
  <cp:revision>21</cp:revision>
  <dcterms:created xsi:type="dcterms:W3CDTF">2017-09-21T03:38:01Z</dcterms:created>
  <dcterms:modified xsi:type="dcterms:W3CDTF">2020-06-04T06:01:25Z</dcterms:modified>
</cp:coreProperties>
</file>