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7" r:id="rId1"/>
  </p:sldMasterIdLst>
  <p:notesMasterIdLst>
    <p:notesMasterId r:id="rId24"/>
  </p:notesMasterIdLst>
  <p:handoutMasterIdLst>
    <p:handoutMasterId r:id="rId25"/>
  </p:handoutMasterIdLst>
  <p:sldIdLst>
    <p:sldId id="3170" r:id="rId2"/>
    <p:sldId id="3172" r:id="rId3"/>
    <p:sldId id="3174" r:id="rId4"/>
    <p:sldId id="3180" r:id="rId5"/>
    <p:sldId id="3177" r:id="rId6"/>
    <p:sldId id="3182" r:id="rId7"/>
    <p:sldId id="3192" r:id="rId8"/>
    <p:sldId id="3194" r:id="rId9"/>
    <p:sldId id="3175" r:id="rId10"/>
    <p:sldId id="3176" r:id="rId11"/>
    <p:sldId id="3181" r:id="rId12"/>
    <p:sldId id="3191" r:id="rId13"/>
    <p:sldId id="3195" r:id="rId14"/>
    <p:sldId id="3185" r:id="rId15"/>
    <p:sldId id="3178" r:id="rId16"/>
    <p:sldId id="3183" r:id="rId17"/>
    <p:sldId id="3188" r:id="rId18"/>
    <p:sldId id="3196" r:id="rId19"/>
    <p:sldId id="3190" r:id="rId20"/>
    <p:sldId id="3186" r:id="rId21"/>
    <p:sldId id="3187" r:id="rId22"/>
    <p:sldId id="3197"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B2CC"/>
    <a:srgbClr val="29ABE2"/>
    <a:srgbClr val="4EC1D6"/>
    <a:srgbClr val="5D6FA7"/>
    <a:srgbClr val="53BDD5"/>
    <a:srgbClr val="FF8486"/>
    <a:srgbClr val="133857"/>
    <a:srgbClr val="00A1E1"/>
    <a:srgbClr val="166CA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9" autoAdjust="0"/>
    <p:restoredTop sz="95317" autoAdjust="0"/>
  </p:normalViewPr>
  <p:slideViewPr>
    <p:cSldViewPr>
      <p:cViewPr varScale="1">
        <p:scale>
          <a:sx n="87" d="100"/>
          <a:sy n="87" d="100"/>
        </p:scale>
        <p:origin x="420" y="90"/>
      </p:cViewPr>
      <p:guideLst>
        <p:guide orient="horz" pos="328"/>
        <p:guide pos="4050"/>
        <p:guide pos="557"/>
        <p:guide orient="horz" pos="4183"/>
        <p:guide pos="7497"/>
        <p:guide pos="6908"/>
      </p:guideLst>
    </p:cSldViewPr>
  </p:slideViewPr>
  <p:outlineViewPr>
    <p:cViewPr>
      <p:scale>
        <a:sx n="100" d="100"/>
        <a:sy n="100" d="100"/>
      </p:scale>
      <p:origin x="0" y="-9972"/>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2020/6/3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2020/6/3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078134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611361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444790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171707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967838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6606816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417912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273633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999572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1006707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latin typeface="Arial" panose="020B0604020202020204" pitchFamily="34" charset="0"/>
                <a:ea typeface="微软雅黑" panose="020B0503020204020204" pitchFamily="34" charset="-122"/>
              </a:rPr>
              <a:pPr algn="r" eaLnBrk="1" latinLnBrk="1" hangingPunct="1">
                <a:spcBef>
                  <a:spcPct val="0"/>
                </a:spcBef>
              </a:pPr>
              <a:t>11</a:t>
            </a:fld>
            <a:endParaRPr lang="zh-CN" altLang="en-US" dirty="0">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136287057"/>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321139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43476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000211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451423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1777651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693094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266682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41792723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830073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2922469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934530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F82D2-7A68-459D-A996-9BDDA2518FA4}" type="datetimeFigureOut">
              <a:rPr lang="zh-CN" altLang="en-US" smtClean="0"/>
              <a:t>2020/6/3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23485477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950454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2020/6/3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7" name="矩形 6"/>
          <p:cNvSpPr/>
          <p:nvPr userDrawn="1"/>
        </p:nvSpPr>
        <p:spPr>
          <a:xfrm>
            <a:off x="9182631" y="6754480"/>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280030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4039" y="385072"/>
            <a:ext cx="11090672" cy="139797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84039" y="1925358"/>
            <a:ext cx="11090672" cy="458905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84039" y="6703595"/>
            <a:ext cx="2893219" cy="385072"/>
          </a:xfrm>
          <a:prstGeom prst="rect">
            <a:avLst/>
          </a:prstGeom>
        </p:spPr>
        <p:txBody>
          <a:bodyPr vert="horz" lIns="91440" tIns="45720" rIns="91440" bIns="45720" rtlCol="0" anchor="ctr"/>
          <a:lstStyle>
            <a:lvl1pPr algn="l">
              <a:defRPr sz="1266">
                <a:solidFill>
                  <a:schemeClr val="tx1">
                    <a:tint val="75000"/>
                  </a:schemeClr>
                </a:solidFill>
              </a:defRPr>
            </a:lvl1pPr>
          </a:lstStyle>
          <a:p>
            <a:fld id="{32BF82D2-7A68-459D-A996-9BDDA2518FA4}" type="datetimeFigureOut">
              <a:rPr lang="zh-CN" altLang="en-US" smtClean="0"/>
              <a:t>2020/6/3</a:t>
            </a:fld>
            <a:endParaRPr lang="zh-CN" altLang="en-US"/>
          </a:p>
        </p:txBody>
      </p:sp>
      <p:sp>
        <p:nvSpPr>
          <p:cNvPr id="5" name="Footer Placeholder 4"/>
          <p:cNvSpPr>
            <a:spLocks noGrp="1"/>
          </p:cNvSpPr>
          <p:nvPr>
            <p:ph type="ftr" sz="quarter" idx="3"/>
          </p:nvPr>
        </p:nvSpPr>
        <p:spPr>
          <a:xfrm>
            <a:off x="4259461" y="6703595"/>
            <a:ext cx="4339828" cy="385072"/>
          </a:xfrm>
          <a:prstGeom prst="rect">
            <a:avLst/>
          </a:prstGeom>
        </p:spPr>
        <p:txBody>
          <a:bodyPr vert="horz" lIns="91440" tIns="45720" rIns="91440" bIns="45720" rtlCol="0" anchor="ctr"/>
          <a:lstStyle>
            <a:lvl1pPr algn="ctr">
              <a:defRPr sz="1266">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9081492" y="6703595"/>
            <a:ext cx="2893219" cy="385072"/>
          </a:xfrm>
          <a:prstGeom prst="rect">
            <a:avLst/>
          </a:prstGeom>
        </p:spPr>
        <p:txBody>
          <a:bodyPr vert="horz" lIns="91440" tIns="45720" rIns="91440" bIns="45720" rtlCol="0" anchor="ctr"/>
          <a:lstStyle>
            <a:lvl1pPr algn="r">
              <a:defRPr sz="1266">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336246420"/>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Lst>
  <p:timing>
    <p:tnLst>
      <p:par>
        <p:cTn id="1" dur="indefinite" restart="never" nodeType="tmRoot"/>
      </p:par>
    </p:tnLst>
  </p:timing>
  <p:txStyles>
    <p:titleStyle>
      <a:lvl1pPr algn="l" defTabSz="964326" rtl="0" eaLnBrk="1" latinLnBrk="0" hangingPunct="1">
        <a:lnSpc>
          <a:spcPct val="90000"/>
        </a:lnSpc>
        <a:spcBef>
          <a:spcPct val="0"/>
        </a:spcBef>
        <a:buNone/>
        <a:defRPr sz="4640" kern="1200">
          <a:solidFill>
            <a:schemeClr val="tx1"/>
          </a:solidFill>
          <a:latin typeface="+mj-lt"/>
          <a:ea typeface="+mj-ea"/>
          <a:cs typeface="+mj-cs"/>
        </a:defRPr>
      </a:lvl1pPr>
    </p:titleStyle>
    <p:bodyStyle>
      <a:lvl1pPr marL="241082" indent="-241082" algn="l" defTabSz="964326" rtl="0" eaLnBrk="1" latinLnBrk="0" hangingPunct="1">
        <a:lnSpc>
          <a:spcPct val="90000"/>
        </a:lnSpc>
        <a:spcBef>
          <a:spcPts val="1055"/>
        </a:spcBef>
        <a:buFont typeface="Arial" panose="020B0604020202020204" pitchFamily="34" charset="0"/>
        <a:buChar char="•"/>
        <a:defRPr sz="2953"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p:bodyStyle>
    <p:otherStyle>
      <a:defPPr>
        <a:defRPr lang="en-US"/>
      </a:defPPr>
      <a:lvl1pPr marL="0" algn="l" defTabSz="964326" rtl="0" eaLnBrk="1" latinLnBrk="0" hangingPunct="1">
        <a:defRPr sz="1898" kern="1200">
          <a:solidFill>
            <a:schemeClr val="tx1"/>
          </a:solidFill>
          <a:latin typeface="+mn-lt"/>
          <a:ea typeface="+mn-ea"/>
          <a:cs typeface="+mn-cs"/>
        </a:defRPr>
      </a:lvl1pPr>
      <a:lvl2pPr marL="482163" algn="l" defTabSz="964326" rtl="0" eaLnBrk="1" latinLnBrk="0" hangingPunct="1">
        <a:defRPr sz="1898" kern="1200">
          <a:solidFill>
            <a:schemeClr val="tx1"/>
          </a:solidFill>
          <a:latin typeface="+mn-lt"/>
          <a:ea typeface="+mn-ea"/>
          <a:cs typeface="+mn-cs"/>
        </a:defRPr>
      </a:lvl2pPr>
      <a:lvl3pPr marL="964326" algn="l" defTabSz="964326" rtl="0" eaLnBrk="1" latinLnBrk="0" hangingPunct="1">
        <a:defRPr sz="1898" kern="1200">
          <a:solidFill>
            <a:schemeClr val="tx1"/>
          </a:solidFill>
          <a:latin typeface="+mn-lt"/>
          <a:ea typeface="+mn-ea"/>
          <a:cs typeface="+mn-cs"/>
        </a:defRPr>
      </a:lvl3pPr>
      <a:lvl4pPr marL="1446489" algn="l" defTabSz="964326" rtl="0" eaLnBrk="1" latinLnBrk="0" hangingPunct="1">
        <a:defRPr sz="1898" kern="1200">
          <a:solidFill>
            <a:schemeClr val="tx1"/>
          </a:solidFill>
          <a:latin typeface="+mn-lt"/>
          <a:ea typeface="+mn-ea"/>
          <a:cs typeface="+mn-cs"/>
        </a:defRPr>
      </a:lvl4pPr>
      <a:lvl5pPr marL="1928652" algn="l" defTabSz="964326" rtl="0" eaLnBrk="1" latinLnBrk="0" hangingPunct="1">
        <a:defRPr sz="1898" kern="1200">
          <a:solidFill>
            <a:schemeClr val="tx1"/>
          </a:solidFill>
          <a:latin typeface="+mn-lt"/>
          <a:ea typeface="+mn-ea"/>
          <a:cs typeface="+mn-cs"/>
        </a:defRPr>
      </a:lvl5pPr>
      <a:lvl6pPr marL="2410816" algn="l" defTabSz="964326" rtl="0" eaLnBrk="1" latinLnBrk="0" hangingPunct="1">
        <a:defRPr sz="1898" kern="1200">
          <a:solidFill>
            <a:schemeClr val="tx1"/>
          </a:solidFill>
          <a:latin typeface="+mn-lt"/>
          <a:ea typeface="+mn-ea"/>
          <a:cs typeface="+mn-cs"/>
        </a:defRPr>
      </a:lvl6pPr>
      <a:lvl7pPr marL="2892979" algn="l" defTabSz="964326" rtl="0" eaLnBrk="1" latinLnBrk="0" hangingPunct="1">
        <a:defRPr sz="1898" kern="1200">
          <a:solidFill>
            <a:schemeClr val="tx1"/>
          </a:solidFill>
          <a:latin typeface="+mn-lt"/>
          <a:ea typeface="+mn-ea"/>
          <a:cs typeface="+mn-cs"/>
        </a:defRPr>
      </a:lvl7pPr>
      <a:lvl8pPr marL="3375142" algn="l" defTabSz="964326" rtl="0" eaLnBrk="1" latinLnBrk="0" hangingPunct="1">
        <a:defRPr sz="1898" kern="1200">
          <a:solidFill>
            <a:schemeClr val="tx1"/>
          </a:solidFill>
          <a:latin typeface="+mn-lt"/>
          <a:ea typeface="+mn-ea"/>
          <a:cs typeface="+mn-cs"/>
        </a:defRPr>
      </a:lvl8pPr>
      <a:lvl9pPr marL="3857305" algn="l" defTabSz="964326" rtl="0" eaLnBrk="1" latinLnBrk="0" hangingPunct="1">
        <a:defRPr sz="18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2133600" y="2506489"/>
            <a:ext cx="85915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accent3"/>
                </a:solidFill>
                <a:latin typeface="Arial" panose="020B0604020202020204" pitchFamily="34" charset="0"/>
                <a:cs typeface="Arial" panose="020B0604020202020204" pitchFamily="34" charset="0"/>
              </a:rPr>
              <a:t>Three-dimensional Low Polygon Financing Plan PPT</a:t>
            </a:r>
            <a:endParaRPr lang="zh-CN" altLang="en-US" sz="2800" dirty="0">
              <a:solidFill>
                <a:schemeClr val="accent3"/>
              </a:solidFill>
              <a:latin typeface="Arial" panose="020B0604020202020204" pitchFamily="34" charset="0"/>
              <a:cs typeface="Arial" panose="020B0604020202020204" pitchFamily="34" charset="0"/>
            </a:endParaRPr>
          </a:p>
        </p:txBody>
      </p:sp>
      <p:sp>
        <p:nvSpPr>
          <p:cNvPr id="14" name="矩形 259"/>
          <p:cNvSpPr>
            <a:spLocks noChangeArrowheads="1"/>
          </p:cNvSpPr>
          <p:nvPr/>
        </p:nvSpPr>
        <p:spPr bwMode="auto">
          <a:xfrm>
            <a:off x="1828800" y="2934316"/>
            <a:ext cx="92011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b="1" dirty="0">
                <a:solidFill>
                  <a:schemeClr val="accent3"/>
                </a:solidFill>
                <a:cs typeface="Arial" panose="020B0604020202020204" pitchFamily="34" charset="0"/>
              </a:rPr>
              <a:t>生涯发展职业规划</a:t>
            </a:r>
            <a:r>
              <a:rPr lang="en-US" altLang="zh-CN" sz="5400" b="1" dirty="0" err="1">
                <a:solidFill>
                  <a:schemeClr val="accent3"/>
                </a:solidFill>
                <a:cs typeface="Arial" panose="020B0604020202020204" pitchFamily="34" charset="0"/>
              </a:rPr>
              <a:t>ppt</a:t>
            </a:r>
            <a:r>
              <a:rPr lang="zh-CN" altLang="en-US" sz="5400" b="1" dirty="0">
                <a:solidFill>
                  <a:schemeClr val="accent3"/>
                </a:solidFill>
                <a:cs typeface="Arial" panose="020B0604020202020204" pitchFamily="34" charset="0"/>
              </a:rPr>
              <a:t>模板</a:t>
            </a:r>
            <a:endParaRPr lang="zh-CN" altLang="en-US" sz="2800" b="1" dirty="0">
              <a:solidFill>
                <a:schemeClr val="accent3"/>
              </a:solidFill>
              <a:cs typeface="Arial" panose="020B0604020202020204" pitchFamily="34" charset="0"/>
            </a:endParaRPr>
          </a:p>
        </p:txBody>
      </p:sp>
      <p:sp>
        <p:nvSpPr>
          <p:cNvPr id="15" name="矩形 259"/>
          <p:cNvSpPr>
            <a:spLocks noChangeArrowheads="1"/>
          </p:cNvSpPr>
          <p:nvPr/>
        </p:nvSpPr>
        <p:spPr bwMode="auto">
          <a:xfrm>
            <a:off x="2305051" y="4150851"/>
            <a:ext cx="8248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800" b="1" dirty="0">
                <a:solidFill>
                  <a:schemeClr val="accent3"/>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800" b="1" dirty="0">
              <a:solidFill>
                <a:schemeClr val="accent3"/>
              </a:solidFill>
              <a:cs typeface="Arial" panose="020B0604020202020204" pitchFamily="34" charset="0"/>
            </a:endParaRPr>
          </a:p>
        </p:txBody>
      </p:sp>
    </p:spTree>
    <p:extLst>
      <p:ext uri="{BB962C8B-B14F-4D97-AF65-F5344CB8AC3E}">
        <p14:creationId xmlns:p14="http://schemas.microsoft.com/office/powerpoint/2010/main" val="30789700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31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par>
                          <p:cTn id="20" fill="hold">
                            <p:stCondLst>
                              <p:cond delay="36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470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 y="0"/>
            <a:ext cx="12858749" cy="7232649"/>
          </a:xfrm>
          <a:prstGeom prst="rect">
            <a:avLst/>
          </a:prstGeom>
          <a:blipFill dpi="0" rotWithShape="1">
            <a:blip r:embed="rId1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MH_Number_1"/>
          <p:cNvSpPr/>
          <p:nvPr>
            <p:custDataLst>
              <p:tags r:id="rId1"/>
            </p:custDataLst>
          </p:nvPr>
        </p:nvSpPr>
        <p:spPr>
          <a:xfrm>
            <a:off x="6693259" y="2662491"/>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2" name="MH_Entry_1"/>
          <p:cNvSpPr/>
          <p:nvPr>
            <p:custDataLst>
              <p:tags r:id="rId2"/>
            </p:custDataLst>
          </p:nvPr>
        </p:nvSpPr>
        <p:spPr>
          <a:xfrm>
            <a:off x="7471767" y="2593252"/>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MH_Number_2"/>
          <p:cNvSpPr/>
          <p:nvPr>
            <p:custDataLst>
              <p:tags r:id="rId3"/>
            </p:custDataLst>
          </p:nvPr>
        </p:nvSpPr>
        <p:spPr>
          <a:xfrm>
            <a:off x="6693259" y="3656440"/>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4" name="MH_Entry_2"/>
          <p:cNvSpPr/>
          <p:nvPr>
            <p:custDataLst>
              <p:tags r:id="rId4"/>
            </p:custDataLst>
          </p:nvPr>
        </p:nvSpPr>
        <p:spPr>
          <a:xfrm>
            <a:off x="7471767" y="3587201"/>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MH_Number_3"/>
          <p:cNvSpPr/>
          <p:nvPr>
            <p:custDataLst>
              <p:tags r:id="rId5"/>
            </p:custDataLst>
          </p:nvPr>
        </p:nvSpPr>
        <p:spPr>
          <a:xfrm>
            <a:off x="6693259" y="4650389"/>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6" name="MH_Entry_3"/>
          <p:cNvSpPr/>
          <p:nvPr>
            <p:custDataLst>
              <p:tags r:id="rId6"/>
            </p:custDataLst>
          </p:nvPr>
        </p:nvSpPr>
        <p:spPr>
          <a:xfrm>
            <a:off x="7471767" y="4581150"/>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MH_Number_4"/>
          <p:cNvSpPr/>
          <p:nvPr>
            <p:custDataLst>
              <p:tags r:id="rId7"/>
            </p:custDataLst>
          </p:nvPr>
        </p:nvSpPr>
        <p:spPr>
          <a:xfrm>
            <a:off x="6693259" y="5644338"/>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8" name="MH_Entry_4"/>
          <p:cNvSpPr/>
          <p:nvPr>
            <p:custDataLst>
              <p:tags r:id="rId8"/>
            </p:custDataLst>
          </p:nvPr>
        </p:nvSpPr>
        <p:spPr>
          <a:xfrm>
            <a:off x="7471767" y="5575099"/>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1"/>
          <p:cNvSpPr txBox="1"/>
          <p:nvPr>
            <p:custDataLst>
              <p:tags r:id="rId9"/>
            </p:custDataLst>
          </p:nvPr>
        </p:nvSpPr>
        <p:spPr>
          <a:xfrm>
            <a:off x="2943207" y="1608720"/>
            <a:ext cx="1769715" cy="3794592"/>
          </a:xfrm>
          <a:prstGeom prst="rect">
            <a:avLst/>
          </a:prstGeom>
          <a:noFill/>
        </p:spPr>
        <p:txBody>
          <a:bodyPr vert="eaVert" wrap="square" lIns="0" tIns="0" rIns="0" bIns="0" rtlCol="0" anchor="ctr" anchorCtr="0">
            <a:spAutoFit/>
          </a:bodyPr>
          <a:lstStyle/>
          <a:p>
            <a:pPr algn="ctr"/>
            <a:r>
              <a:rPr lang="zh-CN" altLang="en-US" sz="11500" b="1" dirty="0" smtClean="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目录</a:t>
            </a:r>
            <a:endParaRPr lang="zh-CN" altLang="en-US" sz="115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20" name="MH_Others_2"/>
          <p:cNvSpPr txBox="1"/>
          <p:nvPr>
            <p:custDataLst>
              <p:tags r:id="rId10"/>
            </p:custDataLst>
          </p:nvPr>
        </p:nvSpPr>
        <p:spPr>
          <a:xfrm rot="5400000">
            <a:off x="878658" y="3198239"/>
            <a:ext cx="3299296" cy="615553"/>
          </a:xfrm>
          <a:prstGeom prst="rect">
            <a:avLst/>
          </a:prstGeom>
          <a:noFill/>
        </p:spPr>
        <p:txBody>
          <a:bodyPr wrap="square" lIns="0" tIns="0" rIns="0" bIns="0">
            <a:spAutoFit/>
          </a:bodyPr>
          <a:lstStyle/>
          <a:p>
            <a:pPr algn="ctr">
              <a:defRPr/>
            </a:pPr>
            <a:r>
              <a:rPr lang="en-US" altLang="zh-CN" sz="40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CONTENTS</a:t>
            </a:r>
            <a:endParaRPr lang="zh-CN" altLang="en-US" sz="40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05484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by="(-#ppt_w*2)" calcmode="lin" valueType="num">
                                      <p:cBhvr rctx="PPT">
                                        <p:cTn id="12" dur="500" autoRev="1" fill="hold">
                                          <p:stCondLst>
                                            <p:cond delay="0"/>
                                          </p:stCondLst>
                                        </p:cTn>
                                        <p:tgtEl>
                                          <p:spTgt spid="19"/>
                                        </p:tgtEl>
                                        <p:attrNameLst>
                                          <p:attrName>ppt_w</p:attrName>
                                        </p:attrNameLst>
                                      </p:cBhvr>
                                    </p:anim>
                                    <p:anim by="(#ppt_w*0.50)" calcmode="lin" valueType="num">
                                      <p:cBhvr>
                                        <p:cTn id="13" dur="500" decel="50000" autoRev="1" fill="hold">
                                          <p:stCondLst>
                                            <p:cond delay="0"/>
                                          </p:stCondLst>
                                        </p:cTn>
                                        <p:tgtEl>
                                          <p:spTgt spid="19"/>
                                        </p:tgtEl>
                                        <p:attrNameLst>
                                          <p:attrName>ppt_x</p:attrName>
                                        </p:attrNameLst>
                                      </p:cBhvr>
                                    </p:anim>
                                    <p:anim from="(-#ppt_h/2)" to="(#ppt_y)" calcmode="lin" valueType="num">
                                      <p:cBhvr>
                                        <p:cTn id="14" dur="1000" fill="hold">
                                          <p:stCondLst>
                                            <p:cond delay="0"/>
                                          </p:stCondLst>
                                        </p:cTn>
                                        <p:tgtEl>
                                          <p:spTgt spid="19"/>
                                        </p:tgtEl>
                                        <p:attrNameLst>
                                          <p:attrName>ppt_y</p:attrName>
                                        </p:attrNameLst>
                                      </p:cBhvr>
                                    </p:anim>
                                    <p:animRot by="21600000">
                                      <p:cBhvr>
                                        <p:cTn id="15" dur="1000" fill="hold">
                                          <p:stCondLst>
                                            <p:cond delay="0"/>
                                          </p:stCondLst>
                                        </p:cTn>
                                        <p:tgtEl>
                                          <p:spTgt spid="19"/>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by="(-#ppt_w*2)" calcmode="lin" valueType="num">
                                      <p:cBhvr rctx="PPT">
                                        <p:cTn id="18" dur="500" autoRev="1" fill="hold">
                                          <p:stCondLst>
                                            <p:cond delay="0"/>
                                          </p:stCondLst>
                                        </p:cTn>
                                        <p:tgtEl>
                                          <p:spTgt spid="20"/>
                                        </p:tgtEl>
                                        <p:attrNameLst>
                                          <p:attrName>ppt_w</p:attrName>
                                        </p:attrNameLst>
                                      </p:cBhvr>
                                    </p:anim>
                                    <p:anim by="(#ppt_w*0.50)" calcmode="lin" valueType="num">
                                      <p:cBhvr>
                                        <p:cTn id="19" dur="500" decel="50000" autoRev="1" fill="hold">
                                          <p:stCondLst>
                                            <p:cond delay="0"/>
                                          </p:stCondLst>
                                        </p:cTn>
                                        <p:tgtEl>
                                          <p:spTgt spid="20"/>
                                        </p:tgtEl>
                                        <p:attrNameLst>
                                          <p:attrName>ppt_x</p:attrName>
                                        </p:attrNameLst>
                                      </p:cBhvr>
                                    </p:anim>
                                    <p:anim from="(-#ppt_h/2)" to="(#ppt_y)" calcmode="lin" valueType="num">
                                      <p:cBhvr>
                                        <p:cTn id="20" dur="1000" fill="hold">
                                          <p:stCondLst>
                                            <p:cond delay="0"/>
                                          </p:stCondLst>
                                        </p:cTn>
                                        <p:tgtEl>
                                          <p:spTgt spid="20"/>
                                        </p:tgtEl>
                                        <p:attrNameLst>
                                          <p:attrName>ppt_y</p:attrName>
                                        </p:attrNameLst>
                                      </p:cBhvr>
                                    </p:anim>
                                    <p:animRot by="21600000">
                                      <p:cBhvr>
                                        <p:cTn id="21" dur="1000" fill="hold">
                                          <p:stCondLst>
                                            <p:cond delay="0"/>
                                          </p:stCondLst>
                                        </p:cTn>
                                        <p:tgtEl>
                                          <p:spTgt spid="20"/>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500"/>
                                        <p:tgtEl>
                                          <p:spTgt spid="12"/>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down)">
                                      <p:cBhvr>
                                        <p:cTn id="54" dur="500"/>
                                        <p:tgtEl>
                                          <p:spTgt spid="16"/>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P spid="12" grpId="0"/>
      <p:bldP spid="13" grpId="0" animBg="1"/>
      <p:bldP spid="14" grpId="0"/>
      <p:bldP spid="15" grpId="0" animBg="1"/>
      <p:bldP spid="16" grpId="0"/>
      <p:bldP spid="17" grpId="0" animBg="1"/>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63533298"/>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AutoShape 1"/>
          <p:cNvSpPr>
            <a:spLocks/>
          </p:cNvSpPr>
          <p:nvPr/>
        </p:nvSpPr>
        <p:spPr bwMode="auto">
          <a:xfrm>
            <a:off x="-9524" y="1960141"/>
            <a:ext cx="6438899"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nvGrpSpPr>
          <p:cNvPr id="18" name="组合 19"/>
          <p:cNvGrpSpPr>
            <a:grpSpLocks/>
          </p:cNvGrpSpPr>
          <p:nvPr/>
        </p:nvGrpSpPr>
        <p:grpSpPr bwMode="auto">
          <a:xfrm>
            <a:off x="812800" y="5343108"/>
            <a:ext cx="11233150" cy="871014"/>
            <a:chOff x="1160463" y="2907288"/>
            <a:chExt cx="9421420" cy="619317"/>
          </a:xfrm>
        </p:grpSpPr>
        <p:sp>
          <p:nvSpPr>
            <p:cNvPr id="19" name="Text Box 11"/>
            <p:cNvSpPr txBox="1">
              <a:spLocks noChangeArrowheads="1"/>
            </p:cNvSpPr>
            <p:nvPr/>
          </p:nvSpPr>
          <p:spPr bwMode="auto">
            <a:xfrm>
              <a:off x="1160463" y="2907288"/>
              <a:ext cx="1833524" cy="17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8"/>
            <p:cNvSpPr>
              <a:spLocks noChangeArrowheads="1"/>
            </p:cNvSpPr>
            <p:nvPr/>
          </p:nvSpPr>
          <p:spPr bwMode="auto">
            <a:xfrm>
              <a:off x="1160463" y="3132696"/>
              <a:ext cx="9421420" cy="39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Box 15"/>
          <p:cNvSpPr txBox="1"/>
          <p:nvPr/>
        </p:nvSpPr>
        <p:spPr>
          <a:xfrm>
            <a:off x="812799" y="2966843"/>
            <a:ext cx="5256535" cy="1107996"/>
          </a:xfrm>
          <a:prstGeom prst="rect">
            <a:avLst/>
          </a:prstGeom>
          <a:noFill/>
        </p:spPr>
        <p:txBody>
          <a:bodyPr wrap="square" lIns="0" tIns="0" rIns="0" bIns="0" rtlCol="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1"/>
          <p:cNvSpPr>
            <a:spLocks/>
          </p:cNvSpPr>
          <p:nvPr/>
        </p:nvSpPr>
        <p:spPr bwMode="auto">
          <a:xfrm>
            <a:off x="6429375" y="1960141"/>
            <a:ext cx="6429376"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8"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2188907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4337"/>
                                        </p:tgtEl>
                                        <p:attrNameLst>
                                          <p:attrName>style.visibility</p:attrName>
                                        </p:attrNameLst>
                                      </p:cBhvr>
                                      <p:to>
                                        <p:strVal val="visible"/>
                                      </p:to>
                                    </p:set>
                                    <p:anim calcmode="lin" valueType="num">
                                      <p:cBhvr additive="base">
                                        <p:cTn id="7" dur="500" fill="hold"/>
                                        <p:tgtEl>
                                          <p:spTgt spid="14337"/>
                                        </p:tgtEl>
                                        <p:attrNameLst>
                                          <p:attrName>ppt_x</p:attrName>
                                        </p:attrNameLst>
                                      </p:cBhvr>
                                      <p:tavLst>
                                        <p:tav tm="0">
                                          <p:val>
                                            <p:strVal val="1+#ppt_w/2"/>
                                          </p:val>
                                        </p:tav>
                                        <p:tav tm="100000">
                                          <p:val>
                                            <p:strVal val="#ppt_x"/>
                                          </p:val>
                                        </p:tav>
                                      </p:tavLst>
                                    </p:anim>
                                    <p:anim calcmode="lin" valueType="num">
                                      <p:cBhvr additive="base">
                                        <p:cTn id="8" dur="500" fill="hold"/>
                                        <p:tgtEl>
                                          <p:spTgt spid="143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4967979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2296957" y="2069245"/>
            <a:ext cx="559901" cy="559901"/>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 name="Shape 1319"/>
          <p:cNvSpPr/>
          <p:nvPr/>
        </p:nvSpPr>
        <p:spPr>
          <a:xfrm flipV="1">
            <a:off x="2855201"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320"/>
          <p:cNvSpPr/>
          <p:nvPr/>
        </p:nvSpPr>
        <p:spPr>
          <a:xfrm flipV="1">
            <a:off x="5073916"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321"/>
          <p:cNvSpPr/>
          <p:nvPr/>
        </p:nvSpPr>
        <p:spPr>
          <a:xfrm flipV="1">
            <a:off x="7292633"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322"/>
          <p:cNvSpPr/>
          <p:nvPr/>
        </p:nvSpPr>
        <p:spPr>
          <a:xfrm flipH="1">
            <a:off x="3134655"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3"/>
          <p:cNvSpPr/>
          <p:nvPr/>
        </p:nvSpPr>
        <p:spPr>
          <a:xfrm flipH="1">
            <a:off x="5353370"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4"/>
          <p:cNvSpPr/>
          <p:nvPr/>
        </p:nvSpPr>
        <p:spPr>
          <a:xfrm flipH="1">
            <a:off x="7572085" y="475519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5"/>
          <p:cNvSpPr/>
          <p:nvPr/>
        </p:nvSpPr>
        <p:spPr>
          <a:xfrm flipV="1">
            <a:off x="9510565" y="234819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6"/>
          <p:cNvSpPr/>
          <p:nvPr/>
        </p:nvSpPr>
        <p:spPr>
          <a:xfrm>
            <a:off x="11206238" y="235875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7"/>
          <p:cNvSpPr/>
          <p:nvPr/>
        </p:nvSpPr>
        <p:spPr>
          <a:xfrm flipH="1">
            <a:off x="9790802" y="475519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8"/>
          <p:cNvSpPr/>
          <p:nvPr/>
        </p:nvSpPr>
        <p:spPr>
          <a:xfrm flipH="1">
            <a:off x="1600506" y="475519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9"/>
          <p:cNvSpPr/>
          <p:nvPr/>
        </p:nvSpPr>
        <p:spPr>
          <a:xfrm flipV="1">
            <a:off x="1602994" y="234819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30"/>
          <p:cNvSpPr/>
          <p:nvPr/>
        </p:nvSpPr>
        <p:spPr>
          <a:xfrm>
            <a:off x="1596984" y="234819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335"/>
          <p:cNvGrpSpPr/>
          <p:nvPr/>
        </p:nvGrpSpPr>
        <p:grpSpPr>
          <a:xfrm>
            <a:off x="4515671" y="2069245"/>
            <a:ext cx="559901" cy="559901"/>
            <a:chOff x="0" y="0"/>
            <a:chExt cx="1243363" cy="1243363"/>
          </a:xfrm>
        </p:grpSpPr>
        <p:sp>
          <p:nvSpPr>
            <p:cNvPr id="20" name="Shape 1331"/>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4" name="Group 1338"/>
          <p:cNvGrpSpPr/>
          <p:nvPr/>
        </p:nvGrpSpPr>
        <p:grpSpPr>
          <a:xfrm>
            <a:off x="6734387" y="2069245"/>
            <a:ext cx="559901" cy="559901"/>
            <a:chOff x="0" y="0"/>
            <a:chExt cx="1243363" cy="1243363"/>
          </a:xfrm>
        </p:grpSpPr>
        <p:sp>
          <p:nvSpPr>
            <p:cNvPr id="25" name="Shape 1336"/>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41"/>
          <p:cNvGrpSpPr/>
          <p:nvPr/>
        </p:nvGrpSpPr>
        <p:grpSpPr>
          <a:xfrm>
            <a:off x="8953103" y="2069245"/>
            <a:ext cx="559901" cy="559901"/>
            <a:chOff x="0" y="0"/>
            <a:chExt cx="1243363" cy="1243363"/>
          </a:xfrm>
        </p:grpSpPr>
        <p:sp>
          <p:nvSpPr>
            <p:cNvPr id="28" name="Shape 1339"/>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4"/>
          <p:cNvGrpSpPr/>
          <p:nvPr/>
        </p:nvGrpSpPr>
        <p:grpSpPr>
          <a:xfrm>
            <a:off x="8953103" y="4474998"/>
            <a:ext cx="559901" cy="559901"/>
            <a:chOff x="0" y="0"/>
            <a:chExt cx="1243363" cy="1243363"/>
          </a:xfrm>
        </p:grpSpPr>
        <p:sp>
          <p:nvSpPr>
            <p:cNvPr id="31" name="Shape 1342"/>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7"/>
          <p:cNvGrpSpPr/>
          <p:nvPr/>
        </p:nvGrpSpPr>
        <p:grpSpPr>
          <a:xfrm>
            <a:off x="6734387" y="4474998"/>
            <a:ext cx="559901" cy="559901"/>
            <a:chOff x="0" y="0"/>
            <a:chExt cx="1243363" cy="1243363"/>
          </a:xfrm>
        </p:grpSpPr>
        <p:sp>
          <p:nvSpPr>
            <p:cNvPr id="34" name="Shape 1345"/>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50"/>
          <p:cNvGrpSpPr/>
          <p:nvPr/>
        </p:nvGrpSpPr>
        <p:grpSpPr>
          <a:xfrm>
            <a:off x="4515672" y="4474998"/>
            <a:ext cx="559901" cy="559901"/>
            <a:chOff x="0" y="0"/>
            <a:chExt cx="1243363" cy="1243363"/>
          </a:xfrm>
        </p:grpSpPr>
        <p:sp>
          <p:nvSpPr>
            <p:cNvPr id="37" name="Shape 1348"/>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6"/>
          <p:cNvGrpSpPr/>
          <p:nvPr/>
        </p:nvGrpSpPr>
        <p:grpSpPr>
          <a:xfrm>
            <a:off x="2296957" y="4474998"/>
            <a:ext cx="559901" cy="559901"/>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5" name="TextBox 44"/>
          <p:cNvSpPr txBox="1"/>
          <p:nvPr/>
        </p:nvSpPr>
        <p:spPr>
          <a:xfrm>
            <a:off x="2296960"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4"/>
          <p:cNvSpPr txBox="1">
            <a:spLocks/>
          </p:cNvSpPr>
          <p:nvPr/>
        </p:nvSpPr>
        <p:spPr>
          <a:xfrm>
            <a:off x="2324324"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4515675"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 Placeholder 4"/>
          <p:cNvSpPr txBox="1">
            <a:spLocks/>
          </p:cNvSpPr>
          <p:nvPr/>
        </p:nvSpPr>
        <p:spPr>
          <a:xfrm>
            <a:off x="4543039" y="2773463"/>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6734391"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4"/>
          <p:cNvSpPr txBox="1">
            <a:spLocks/>
          </p:cNvSpPr>
          <p:nvPr/>
        </p:nvSpPr>
        <p:spPr>
          <a:xfrm>
            <a:off x="6761756"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8953104"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4"/>
          <p:cNvSpPr txBox="1">
            <a:spLocks/>
          </p:cNvSpPr>
          <p:nvPr/>
        </p:nvSpPr>
        <p:spPr>
          <a:xfrm>
            <a:off x="8980470"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2296960"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4"/>
          <p:cNvSpPr txBox="1">
            <a:spLocks/>
          </p:cNvSpPr>
          <p:nvPr/>
        </p:nvSpPr>
        <p:spPr>
          <a:xfrm>
            <a:off x="2324324"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4515675"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4"/>
          <p:cNvSpPr txBox="1">
            <a:spLocks/>
          </p:cNvSpPr>
          <p:nvPr/>
        </p:nvSpPr>
        <p:spPr>
          <a:xfrm>
            <a:off x="4543039" y="5210261"/>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734391"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4"/>
          <p:cNvSpPr txBox="1">
            <a:spLocks/>
          </p:cNvSpPr>
          <p:nvPr/>
        </p:nvSpPr>
        <p:spPr>
          <a:xfrm>
            <a:off x="6761756"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8953104"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4"/>
          <p:cNvSpPr txBox="1">
            <a:spLocks/>
          </p:cNvSpPr>
          <p:nvPr/>
        </p:nvSpPr>
        <p:spPr>
          <a:xfrm>
            <a:off x="8980470"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936135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6">
                                            <p:txEl>
                                              <p:pRg st="0" end="0"/>
                                            </p:txEl>
                                          </p:spTgt>
                                        </p:tgtEl>
                                        <p:attrNameLst>
                                          <p:attrName>style.visibility</p:attrName>
                                        </p:attrNameLst>
                                      </p:cBhvr>
                                      <p:to>
                                        <p:strVal val="visible"/>
                                      </p:to>
                                    </p:set>
                                    <p:animEffect transition="in" filter="fade">
                                      <p:cBhvr>
                                        <p:cTn id="11" dur="500"/>
                                        <p:tgtEl>
                                          <p:spTgt spid="46">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strips(downRight)">
                                      <p:cBhvr>
                                        <p:cTn id="15" dur="500"/>
                                        <p:tgtEl>
                                          <p:spTgt spid="4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500"/>
                                        <p:tgtEl>
                                          <p:spTgt spid="48">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Right)">
                                      <p:cBhvr>
                                        <p:cTn id="31" dur="500"/>
                                        <p:tgtEl>
                                          <p:spTgt spid="4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dissolv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500"/>
                                        <p:tgtEl>
                                          <p:spTgt spid="50">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strips(downRight)">
                                      <p:cBhvr>
                                        <p:cTn id="47" dur="500"/>
                                        <p:tgtEl>
                                          <p:spTgt spid="4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dissolv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2">
                                            <p:txEl>
                                              <p:pRg st="0" end="0"/>
                                            </p:txEl>
                                          </p:spTgt>
                                        </p:tgtEl>
                                        <p:attrNameLst>
                                          <p:attrName>style.visibility</p:attrName>
                                        </p:attrNameLst>
                                      </p:cBhvr>
                                      <p:to>
                                        <p:strVal val="visible"/>
                                      </p:to>
                                    </p:set>
                                    <p:animEffect transition="in" filter="fade">
                                      <p:cBhvr>
                                        <p:cTn id="59" dur="500"/>
                                        <p:tgtEl>
                                          <p:spTgt spid="52">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downRight)">
                                      <p:cBhvr>
                                        <p:cTn id="63" dur="500"/>
                                        <p:tgtEl>
                                          <p:spTgt spid="5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right)">
                                      <p:cBhvr>
                                        <p:cTn id="75" dur="500"/>
                                        <p:tgtEl>
                                          <p:spTgt spid="15"/>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dissolve">
                                      <p:cBhvr>
                                        <p:cTn id="79" dur="500"/>
                                        <p:tgtEl>
                                          <p:spTgt spid="30"/>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0">
                                            <p:txEl>
                                              <p:pRg st="0" end="0"/>
                                            </p:txEl>
                                          </p:spTgt>
                                        </p:tgtEl>
                                        <p:attrNameLst>
                                          <p:attrName>style.visibility</p:attrName>
                                        </p:attrNameLst>
                                      </p:cBhvr>
                                      <p:to>
                                        <p:strVal val="visible"/>
                                      </p:to>
                                    </p:set>
                                    <p:animEffect transition="in" filter="fade">
                                      <p:cBhvr>
                                        <p:cTn id="83" dur="500"/>
                                        <p:tgtEl>
                                          <p:spTgt spid="60">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strips(downRight)">
                                      <p:cBhvr>
                                        <p:cTn id="87" dur="500"/>
                                        <p:tgtEl>
                                          <p:spTgt spid="59"/>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right)">
                                      <p:cBhvr>
                                        <p:cTn id="91" dur="500"/>
                                        <p:tgtEl>
                                          <p:spTgt spid="12"/>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dissolve">
                                      <p:cBhvr>
                                        <p:cTn id="95" dur="500"/>
                                        <p:tgtEl>
                                          <p:spTgt spid="33"/>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58">
                                            <p:txEl>
                                              <p:pRg st="0" end="0"/>
                                            </p:txEl>
                                          </p:spTgt>
                                        </p:tgtEl>
                                        <p:attrNameLst>
                                          <p:attrName>style.visibility</p:attrName>
                                        </p:attrNameLst>
                                      </p:cBhvr>
                                      <p:to>
                                        <p:strVal val="visible"/>
                                      </p:to>
                                    </p:set>
                                    <p:animEffect transition="in" filter="fade">
                                      <p:cBhvr>
                                        <p:cTn id="99" dur="500"/>
                                        <p:tgtEl>
                                          <p:spTgt spid="58">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strips(downRight)">
                                      <p:cBhvr>
                                        <p:cTn id="103" dur="500"/>
                                        <p:tgtEl>
                                          <p:spTgt spid="57"/>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wipe(right)">
                                      <p:cBhvr>
                                        <p:cTn id="107" dur="500"/>
                                        <p:tgtEl>
                                          <p:spTgt spid="11"/>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dissolve">
                                      <p:cBhvr>
                                        <p:cTn id="111" dur="500"/>
                                        <p:tgtEl>
                                          <p:spTgt spid="36"/>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6">
                                            <p:txEl>
                                              <p:pRg st="0" end="0"/>
                                            </p:txEl>
                                          </p:spTgt>
                                        </p:tgtEl>
                                        <p:attrNameLst>
                                          <p:attrName>style.visibility</p:attrName>
                                        </p:attrNameLst>
                                      </p:cBhvr>
                                      <p:to>
                                        <p:strVal val="visible"/>
                                      </p:to>
                                    </p:set>
                                    <p:animEffect transition="in" filter="fade">
                                      <p:cBhvr>
                                        <p:cTn id="115" dur="500"/>
                                        <p:tgtEl>
                                          <p:spTgt spid="56">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downRight)">
                                      <p:cBhvr>
                                        <p:cTn id="119" dur="500"/>
                                        <p:tgtEl>
                                          <p:spTgt spid="55"/>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wipe(right)">
                                      <p:cBhvr>
                                        <p:cTn id="123" dur="500"/>
                                        <p:tgtEl>
                                          <p:spTgt spid="10"/>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39"/>
                                        </p:tgtEl>
                                        <p:attrNameLst>
                                          <p:attrName>style.visibility</p:attrName>
                                        </p:attrNameLst>
                                      </p:cBhvr>
                                      <p:to>
                                        <p:strVal val="visible"/>
                                      </p:to>
                                    </p:set>
                                    <p:animEffect transition="in" filter="dissolve">
                                      <p:cBhvr>
                                        <p:cTn id="127" dur="500"/>
                                        <p:tgtEl>
                                          <p:spTgt spid="39"/>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4">
                                            <p:txEl>
                                              <p:pRg st="0" end="0"/>
                                            </p:txEl>
                                          </p:spTgt>
                                        </p:tgtEl>
                                        <p:attrNameLst>
                                          <p:attrName>style.visibility</p:attrName>
                                        </p:attrNameLst>
                                      </p:cBhvr>
                                      <p:to>
                                        <p:strVal val="visible"/>
                                      </p:to>
                                    </p:set>
                                    <p:animEffect transition="in" filter="fade">
                                      <p:cBhvr>
                                        <p:cTn id="131" dur="500"/>
                                        <p:tgtEl>
                                          <p:spTgt spid="54">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3"/>
                                        </p:tgtEl>
                                        <p:attrNameLst>
                                          <p:attrName>style.visibility</p:attrName>
                                        </p:attrNameLst>
                                      </p:cBhvr>
                                      <p:to>
                                        <p:strVal val="visible"/>
                                      </p:to>
                                    </p:set>
                                    <p:animEffect transition="in" filter="strips(downRight)">
                                      <p:cBhvr>
                                        <p:cTn id="135" dur="500"/>
                                        <p:tgtEl>
                                          <p:spTgt spid="53"/>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wipe(right)">
                                      <p:cBhvr>
                                        <p:cTn id="139" dur="500"/>
                                        <p:tgtEl>
                                          <p:spTgt spid="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ipe(down)">
                                      <p:cBhvr>
                                        <p:cTn id="143" dur="500"/>
                                        <p:tgtEl>
                                          <p:spTgt spid="17"/>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left)">
                                      <p:cBhvr>
                                        <p:cTn id="1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30554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21978664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77830" y="1336677"/>
            <a:ext cx="8280920" cy="51754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812800" y="1328566"/>
            <a:ext cx="5245872" cy="17116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812799" y="4482475"/>
            <a:ext cx="3384327"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Content Placeholder 2"/>
          <p:cNvSpPr txBox="1">
            <a:spLocks/>
          </p:cNvSpPr>
          <p:nvPr/>
        </p:nvSpPr>
        <p:spPr>
          <a:xfrm>
            <a:off x="812799" y="5034806"/>
            <a:ext cx="3384328" cy="129266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2" name="Content Placeholder 2"/>
          <p:cNvSpPr txBox="1">
            <a:spLocks/>
          </p:cNvSpPr>
          <p:nvPr/>
        </p:nvSpPr>
        <p:spPr>
          <a:xfrm>
            <a:off x="1162176" y="1630415"/>
            <a:ext cx="4608512" cy="92333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090200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50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500"/>
                            </p:stCondLst>
                            <p:childTnLst>
                              <p:par>
                                <p:cTn id="13" presetID="2" presetClass="entr" presetSubtype="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childTnLst>
                          </p:cTn>
                        </p:par>
                        <p:par>
                          <p:cTn id="17" fill="hold">
                            <p:stCondLst>
                              <p:cond delay="3000"/>
                            </p:stCondLst>
                            <p:childTnLst>
                              <p:par>
                                <p:cTn id="18" presetID="2" presetClass="entr" presetSubtype="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0-#ppt_h/2"/>
                                          </p:val>
                                        </p:tav>
                                        <p:tav tm="100000">
                                          <p:val>
                                            <p:strVal val="#ppt_y"/>
                                          </p:val>
                                        </p:tav>
                                      </p:tavLst>
                                    </p:anim>
                                  </p:childTnLst>
                                </p:cTn>
                              </p:par>
                            </p:childTnLst>
                          </p:cTn>
                        </p:par>
                        <p:par>
                          <p:cTn id="22" fill="hold">
                            <p:stCondLst>
                              <p:cond delay="3500"/>
                            </p:stCondLst>
                            <p:childTnLst>
                              <p:par>
                                <p:cTn id="23" presetID="22" presetClass="entr" presetSubtype="2"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righ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563" y="1636615"/>
            <a:ext cx="10601230" cy="4639424"/>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8" name="Straight Arrow Connector 37"/>
          <p:cNvCxnSpPr/>
          <p:nvPr/>
        </p:nvCxnSpPr>
        <p:spPr>
          <a:xfrm>
            <a:off x="3474579"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35"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59"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70"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205729" y="5176348"/>
            <a:ext cx="2537702" cy="824682"/>
            <a:chOff x="1929542" y="4908274"/>
            <a:chExt cx="2729132" cy="782003"/>
          </a:xfrm>
        </p:grpSpPr>
        <p:sp>
          <p:nvSpPr>
            <p:cNvPr id="44" name="TextBox 43"/>
            <p:cNvSpPr txBox="1"/>
            <p:nvPr/>
          </p:nvSpPr>
          <p:spPr>
            <a:xfrm>
              <a:off x="2519031" y="4908274"/>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44"/>
            <p:cNvSpPr/>
            <p:nvPr/>
          </p:nvSpPr>
          <p:spPr>
            <a:xfrm>
              <a:off x="1929542"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6185385" y="5201374"/>
            <a:ext cx="2537702" cy="799656"/>
            <a:chOff x="5703260" y="4932005"/>
            <a:chExt cx="2729132" cy="758272"/>
          </a:xfrm>
        </p:grpSpPr>
        <p:sp>
          <p:nvSpPr>
            <p:cNvPr id="48" name="TextBox 47"/>
            <p:cNvSpPr txBox="1"/>
            <p:nvPr/>
          </p:nvSpPr>
          <p:spPr>
            <a:xfrm>
              <a:off x="6292750" y="4932005"/>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48"/>
            <p:cNvSpPr/>
            <p:nvPr/>
          </p:nvSpPr>
          <p:spPr>
            <a:xfrm>
              <a:off x="5703260"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4168723" y="1709795"/>
            <a:ext cx="2611174" cy="815016"/>
            <a:chOff x="4038291" y="1621125"/>
            <a:chExt cx="2304129" cy="772840"/>
          </a:xfrm>
        </p:grpSpPr>
        <p:sp>
          <p:nvSpPr>
            <p:cNvPr id="50" name="TextBox 49"/>
            <p:cNvSpPr txBox="1"/>
            <p:nvPr/>
          </p:nvSpPr>
          <p:spPr>
            <a:xfrm>
              <a:off x="4554393" y="1621125"/>
              <a:ext cx="1271925" cy="311549"/>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038291" y="1899037"/>
              <a:ext cx="2304129"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8114883" y="1721694"/>
            <a:ext cx="2611174" cy="803111"/>
            <a:chOff x="7780247" y="1632414"/>
            <a:chExt cx="2304129" cy="761553"/>
          </a:xfrm>
        </p:grpSpPr>
        <p:sp>
          <p:nvSpPr>
            <p:cNvPr id="52" name="TextBox 51"/>
            <p:cNvSpPr txBox="1"/>
            <p:nvPr/>
          </p:nvSpPr>
          <p:spPr>
            <a:xfrm>
              <a:off x="8296348" y="1632414"/>
              <a:ext cx="1271925" cy="311550"/>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7780247" y="1899037"/>
              <a:ext cx="23041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299253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up)">
                                      <p:cBhvr>
                                        <p:cTn id="27" dur="500"/>
                                        <p:tgtEl>
                                          <p:spTgt spid="4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977939" y="2952568"/>
            <a:ext cx="2541334"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1" name="MH_Title_1"/>
          <p:cNvSpPr>
            <a:spLocks noChangeArrowheads="1"/>
          </p:cNvSpPr>
          <p:nvPr/>
        </p:nvSpPr>
        <p:spPr bwMode="auto">
          <a:xfrm>
            <a:off x="4926628" y="3739410"/>
            <a:ext cx="1089862" cy="1088186"/>
          </a:xfrm>
          <a:prstGeom prst="ellipse">
            <a:avLst/>
          </a:prstGeom>
          <a:solidFill>
            <a:schemeClr val="accent2"/>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2" name="MH_SubTitle_3"/>
          <p:cNvSpPr>
            <a:spLocks noChangeArrowheads="1"/>
          </p:cNvSpPr>
          <p:nvPr/>
        </p:nvSpPr>
        <p:spPr bwMode="auto">
          <a:xfrm>
            <a:off x="2638089" y="3927751"/>
            <a:ext cx="711506" cy="711507"/>
          </a:xfrm>
          <a:prstGeom prst="ellipse">
            <a:avLst/>
          </a:prstGeom>
          <a:solidFill>
            <a:schemeClr val="accent1"/>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3" name="MH_SubTitle_1"/>
          <p:cNvSpPr>
            <a:spLocks noChangeArrowheads="1"/>
          </p:cNvSpPr>
          <p:nvPr/>
        </p:nvSpPr>
        <p:spPr bwMode="auto">
          <a:xfrm>
            <a:off x="3893690" y="2597653"/>
            <a:ext cx="709832" cy="711506"/>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4" name="MH_SubTitle_5"/>
          <p:cNvSpPr>
            <a:spLocks noChangeArrowheads="1"/>
          </p:cNvSpPr>
          <p:nvPr/>
        </p:nvSpPr>
        <p:spPr bwMode="auto">
          <a:xfrm>
            <a:off x="3783195" y="5030166"/>
            <a:ext cx="711506" cy="711507"/>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5" name="MH_Other_2"/>
          <p:cNvSpPr>
            <a:spLocks noChangeArrowheads="1"/>
          </p:cNvSpPr>
          <p:nvPr/>
        </p:nvSpPr>
        <p:spPr bwMode="auto">
          <a:xfrm flipH="1">
            <a:off x="7226887" y="2952568"/>
            <a:ext cx="2543008"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6" name="MH_Title_2"/>
          <p:cNvSpPr>
            <a:spLocks noChangeArrowheads="1"/>
          </p:cNvSpPr>
          <p:nvPr/>
        </p:nvSpPr>
        <p:spPr bwMode="auto">
          <a:xfrm flipH="1">
            <a:off x="6731343" y="3739410"/>
            <a:ext cx="1088186" cy="1088186"/>
          </a:xfrm>
          <a:prstGeom prst="ellipse">
            <a:avLst/>
          </a:prstGeom>
          <a:solidFill>
            <a:schemeClr val="accent3"/>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7" name="MH_SubTitle_4"/>
          <p:cNvSpPr>
            <a:spLocks noChangeArrowheads="1"/>
          </p:cNvSpPr>
          <p:nvPr/>
        </p:nvSpPr>
        <p:spPr bwMode="auto">
          <a:xfrm flipH="1">
            <a:off x="9398237" y="3927751"/>
            <a:ext cx="709832" cy="711507"/>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8" name="MH_SubTitle_2"/>
          <p:cNvSpPr>
            <a:spLocks noChangeArrowheads="1"/>
          </p:cNvSpPr>
          <p:nvPr/>
        </p:nvSpPr>
        <p:spPr bwMode="auto">
          <a:xfrm flipH="1">
            <a:off x="8142638" y="2597653"/>
            <a:ext cx="711506" cy="711506"/>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9" name="MH_SubTitle_6"/>
          <p:cNvSpPr>
            <a:spLocks noChangeArrowheads="1"/>
          </p:cNvSpPr>
          <p:nvPr/>
        </p:nvSpPr>
        <p:spPr bwMode="auto">
          <a:xfrm flipH="1">
            <a:off x="8253131" y="5030166"/>
            <a:ext cx="709832" cy="711507"/>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82" name="MH_Other_3"/>
          <p:cNvSpPr>
            <a:spLocks/>
          </p:cNvSpPr>
          <p:nvPr/>
        </p:nvSpPr>
        <p:spPr bwMode="auto">
          <a:xfrm rot="-2644669">
            <a:off x="5212906" y="3332595"/>
            <a:ext cx="2338762" cy="2338764"/>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783" name="MH_Other_4"/>
          <p:cNvSpPr>
            <a:spLocks/>
          </p:cNvSpPr>
          <p:nvPr/>
        </p:nvSpPr>
        <p:spPr bwMode="auto">
          <a:xfrm rot="-2644669" flipH="1" flipV="1">
            <a:off x="5196165" y="2893973"/>
            <a:ext cx="2340437" cy="2338764"/>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3"/>
          <p:cNvSpPr txBox="1"/>
          <p:nvPr/>
        </p:nvSpPr>
        <p:spPr>
          <a:xfrm>
            <a:off x="4708766" y="5766590"/>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24"/>
          <p:cNvSpPr txBox="1"/>
          <p:nvPr/>
        </p:nvSpPr>
        <p:spPr>
          <a:xfrm>
            <a:off x="4708765" y="549335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23"/>
          <p:cNvSpPr txBox="1"/>
          <p:nvPr/>
        </p:nvSpPr>
        <p:spPr>
          <a:xfrm>
            <a:off x="9062812" y="5766590"/>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24"/>
          <p:cNvSpPr txBox="1"/>
          <p:nvPr/>
        </p:nvSpPr>
        <p:spPr>
          <a:xfrm>
            <a:off x="9062811" y="549335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23"/>
          <p:cNvSpPr txBox="1"/>
          <p:nvPr/>
        </p:nvSpPr>
        <p:spPr>
          <a:xfrm>
            <a:off x="1501285" y="2152731"/>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4"/>
          <p:cNvSpPr txBox="1"/>
          <p:nvPr/>
        </p:nvSpPr>
        <p:spPr>
          <a:xfrm>
            <a:off x="1501284" y="1879498"/>
            <a:ext cx="1256754" cy="258532"/>
          </a:xfrm>
          <a:prstGeom prst="rect">
            <a:avLst/>
          </a:prstGeom>
          <a:noFill/>
        </p:spPr>
        <p:txBody>
          <a:bodyPr wrap="non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23"/>
          <p:cNvSpPr txBox="1"/>
          <p:nvPr/>
        </p:nvSpPr>
        <p:spPr>
          <a:xfrm>
            <a:off x="5855331" y="2152731"/>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4"/>
          <p:cNvSpPr txBox="1"/>
          <p:nvPr/>
        </p:nvSpPr>
        <p:spPr>
          <a:xfrm>
            <a:off x="5855330" y="187949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9585053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0" grpId="0"/>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385204"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385204"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385204"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7072278"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7072278"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7072278"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948333" y="2441774"/>
            <a:ext cx="1018682" cy="403231"/>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948333" y="3866864"/>
            <a:ext cx="1018682" cy="403231"/>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948333" y="5291954"/>
            <a:ext cx="1018682" cy="403231"/>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3102230"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545177"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3102230"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545177"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3102230" y="5150844"/>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545177" y="5318231"/>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849513"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388243"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849513"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388243"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849513" y="5331043"/>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388243" y="5163656"/>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64706" y="2009070"/>
            <a:ext cx="1431664" cy="127683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64706" y="3434163"/>
            <a:ext cx="1431664" cy="127682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64706" y="4859254"/>
            <a:ext cx="1431664" cy="127682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10462380" y="2009070"/>
            <a:ext cx="1431664" cy="127683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10462380" y="3434163"/>
            <a:ext cx="1431664" cy="127682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10462380" y="4859254"/>
            <a:ext cx="1431664" cy="127682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06</a:t>
            </a:r>
          </a:p>
        </p:txBody>
      </p:sp>
      <p:sp>
        <p:nvSpPr>
          <p:cNvPr id="29"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2974275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4475117"/>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12800" y="1374769"/>
            <a:ext cx="5579623"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812800" y="4511230"/>
            <a:ext cx="5579623" cy="12992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6471167" y="1374769"/>
            <a:ext cx="5574784"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64973" y="4511227"/>
            <a:ext cx="5580588" cy="13038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3"/>
          <p:cNvSpPr txBox="1"/>
          <p:nvPr/>
        </p:nvSpPr>
        <p:spPr>
          <a:xfrm>
            <a:off x="812800" y="5985566"/>
            <a:ext cx="11233149" cy="369332"/>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15"/>
          <p:cNvSpPr txBox="1"/>
          <p:nvPr/>
        </p:nvSpPr>
        <p:spPr>
          <a:xfrm>
            <a:off x="1130938" y="5063856"/>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0" name="TextBox 16"/>
          <p:cNvSpPr txBox="1"/>
          <p:nvPr/>
        </p:nvSpPr>
        <p:spPr>
          <a:xfrm>
            <a:off x="1130938" y="4743125"/>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5"/>
          <p:cNvSpPr txBox="1"/>
          <p:nvPr/>
        </p:nvSpPr>
        <p:spPr>
          <a:xfrm>
            <a:off x="6861423" y="5068779"/>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2" name="TextBox 16"/>
          <p:cNvSpPr txBox="1"/>
          <p:nvPr/>
        </p:nvSpPr>
        <p:spPr>
          <a:xfrm>
            <a:off x="6861423" y="4748048"/>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617777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4"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1000" fill="hold"/>
                                        <p:tgtEl>
                                          <p:spTgt spid="14"/>
                                        </p:tgtEl>
                                        <p:attrNameLst>
                                          <p:attrName>ppt_x</p:attrName>
                                        </p:attrNameLst>
                                      </p:cBhvr>
                                      <p:tavLst>
                                        <p:tav tm="0">
                                          <p:val>
                                            <p:strVal val="#ppt_x"/>
                                          </p:val>
                                        </p:tav>
                                        <p:tav tm="100000">
                                          <p:val>
                                            <p:strVal val="#ppt_x"/>
                                          </p:val>
                                        </p:tav>
                                      </p:tavLst>
                                    </p:anim>
                                    <p:anim calcmode="lin" valueType="num">
                                      <p:cBhvr additive="base">
                                        <p:cTn id="25" dur="1000" fill="hold"/>
                                        <p:tgtEl>
                                          <p:spTgt spid="14"/>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17" presetClass="entr" presetSubtype="1" fill="hold" grpId="0" nodeType="afterEffect">
                                  <p:stCondLst>
                                    <p:cond delay="0"/>
                                  </p:stCondLst>
                                  <p:iterate type="lt">
                                    <p:tmPct val="40000"/>
                                  </p:iterate>
                                  <p:childTnLst>
                                    <p:set>
                                      <p:cBhvr>
                                        <p:cTn id="28" dur="1" fill="hold">
                                          <p:stCondLst>
                                            <p:cond delay="0"/>
                                          </p:stCondLst>
                                        </p:cTn>
                                        <p:tgtEl>
                                          <p:spTgt spid="10"/>
                                        </p:tgtEl>
                                        <p:attrNameLst>
                                          <p:attrName>style.visibility</p:attrName>
                                        </p:attrNameLst>
                                      </p:cBhvr>
                                      <p:to>
                                        <p:strVal val="visible"/>
                                      </p:to>
                                    </p:set>
                                    <p:anim calcmode="lin" valueType="num">
                                      <p:cBhvr>
                                        <p:cTn id="29" dur="250" fill="hold"/>
                                        <p:tgtEl>
                                          <p:spTgt spid="10"/>
                                        </p:tgtEl>
                                        <p:attrNameLst>
                                          <p:attrName>ppt_x</p:attrName>
                                        </p:attrNameLst>
                                      </p:cBhvr>
                                      <p:tavLst>
                                        <p:tav tm="0">
                                          <p:val>
                                            <p:strVal val="#ppt_x"/>
                                          </p:val>
                                        </p:tav>
                                        <p:tav tm="100000">
                                          <p:val>
                                            <p:strVal val="#ppt_x"/>
                                          </p:val>
                                        </p:tav>
                                      </p:tavLst>
                                    </p:anim>
                                    <p:anim calcmode="lin" valueType="num">
                                      <p:cBhvr>
                                        <p:cTn id="30" dur="250" fill="hold"/>
                                        <p:tgtEl>
                                          <p:spTgt spid="10"/>
                                        </p:tgtEl>
                                        <p:attrNameLst>
                                          <p:attrName>ppt_y</p:attrName>
                                        </p:attrNameLst>
                                      </p:cBhvr>
                                      <p:tavLst>
                                        <p:tav tm="0">
                                          <p:val>
                                            <p:strVal val="#ppt_y-#ppt_h/2"/>
                                          </p:val>
                                        </p:tav>
                                        <p:tav tm="100000">
                                          <p:val>
                                            <p:strVal val="#ppt_y"/>
                                          </p:val>
                                        </p:tav>
                                      </p:tavLst>
                                    </p:anim>
                                    <p:anim calcmode="lin" valueType="num">
                                      <p:cBhvr>
                                        <p:cTn id="31" dur="250" fill="hold"/>
                                        <p:tgtEl>
                                          <p:spTgt spid="10"/>
                                        </p:tgtEl>
                                        <p:attrNameLst>
                                          <p:attrName>ppt_w</p:attrName>
                                        </p:attrNameLst>
                                      </p:cBhvr>
                                      <p:tavLst>
                                        <p:tav tm="0">
                                          <p:val>
                                            <p:strVal val="#ppt_w"/>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childTnLst>
                                </p:cTn>
                              </p:par>
                            </p:childTnLst>
                          </p:cTn>
                        </p:par>
                        <p:par>
                          <p:cTn id="33" fill="hold">
                            <p:stCondLst>
                              <p:cond delay="305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12"/>
                                        </p:tgtEl>
                                        <p:attrNameLst>
                                          <p:attrName>style.visibility</p:attrName>
                                        </p:attrNameLst>
                                      </p:cBhvr>
                                      <p:to>
                                        <p:strVal val="visible"/>
                                      </p:to>
                                    </p:se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ppt_h/2"/>
                                          </p:val>
                                        </p:tav>
                                        <p:tav tm="100000">
                                          <p:val>
                                            <p:strVal val="#ppt_y"/>
                                          </p:val>
                                        </p:tav>
                                      </p:tavLst>
                                    </p:anim>
                                    <p:anim calcmode="lin" valueType="num">
                                      <p:cBhvr>
                                        <p:cTn id="42" dur="250" fill="hold"/>
                                        <p:tgtEl>
                                          <p:spTgt spid="12"/>
                                        </p:tgtEl>
                                        <p:attrNameLst>
                                          <p:attrName>ppt_w</p:attrName>
                                        </p:attrNameLst>
                                      </p:cBhvr>
                                      <p:tavLst>
                                        <p:tav tm="0">
                                          <p:val>
                                            <p:strVal val="#ppt_w"/>
                                          </p:val>
                                        </p:tav>
                                        <p:tav tm="100000">
                                          <p:val>
                                            <p:strVal val="#ppt_w"/>
                                          </p:val>
                                        </p:tav>
                                      </p:tavLst>
                                    </p:anim>
                                    <p:anim calcmode="lin" valueType="num">
                                      <p:cBhvr>
                                        <p:cTn id="43" dur="25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4" grpId="0"/>
      <p:bldP spid="9" grpId="0"/>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250673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1164369" y="2680221"/>
            <a:ext cx="2316294" cy="1514496"/>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335"/>
            <p:cNvSpPr/>
            <p:nvPr/>
          </p:nvSpPr>
          <p:spPr>
            <a:xfrm>
              <a:off x="1498551" y="1229870"/>
              <a:ext cx="2042947" cy="4479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42"/>
          <p:cNvGrpSpPr/>
          <p:nvPr/>
        </p:nvGrpSpPr>
        <p:grpSpPr>
          <a:xfrm>
            <a:off x="3181743" y="2680221"/>
            <a:ext cx="2316294" cy="1514496"/>
            <a:chOff x="0" y="0"/>
            <a:chExt cx="4392859" cy="2872248"/>
          </a:xfrm>
          <a:solidFill>
            <a:srgbClr val="E60000"/>
          </a:solidFill>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347"/>
          <p:cNvGrpSpPr/>
          <p:nvPr/>
        </p:nvGrpSpPr>
        <p:grpSpPr>
          <a:xfrm>
            <a:off x="5248957" y="2680221"/>
            <a:ext cx="2316294" cy="1514496"/>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352"/>
          <p:cNvGrpSpPr/>
          <p:nvPr/>
        </p:nvGrpSpPr>
        <p:grpSpPr>
          <a:xfrm>
            <a:off x="7299143" y="2680221"/>
            <a:ext cx="2316291" cy="1514496"/>
            <a:chOff x="0" y="0"/>
            <a:chExt cx="4392859" cy="2872248"/>
          </a:xfrm>
          <a:solidFill>
            <a:srgbClr val="E60000"/>
          </a:solidFill>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357"/>
          <p:cNvGrpSpPr/>
          <p:nvPr/>
        </p:nvGrpSpPr>
        <p:grpSpPr>
          <a:xfrm>
            <a:off x="9378091" y="2680221"/>
            <a:ext cx="2316291" cy="1514496"/>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5"/>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360"/>
          <p:cNvGrpSpPr/>
          <p:nvPr/>
        </p:nvGrpSpPr>
        <p:grpSpPr>
          <a:xfrm>
            <a:off x="2098263" y="3978266"/>
            <a:ext cx="448507" cy="448507"/>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grpSp>
      <p:grpSp>
        <p:nvGrpSpPr>
          <p:cNvPr id="30" name="Group 363"/>
          <p:cNvGrpSpPr/>
          <p:nvPr/>
        </p:nvGrpSpPr>
        <p:grpSpPr>
          <a:xfrm>
            <a:off x="4119893" y="3978266"/>
            <a:ext cx="448507" cy="448507"/>
            <a:chOff x="0" y="0"/>
            <a:chExt cx="850594" cy="850594"/>
          </a:xfrm>
          <a:solidFill>
            <a:srgbClr val="E60000"/>
          </a:solidFill>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362"/>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grpSp>
      <p:grpSp>
        <p:nvGrpSpPr>
          <p:cNvPr id="33" name="Group 366"/>
          <p:cNvGrpSpPr/>
          <p:nvPr/>
        </p:nvGrpSpPr>
        <p:grpSpPr>
          <a:xfrm>
            <a:off x="6182851" y="3978266"/>
            <a:ext cx="448507" cy="448507"/>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365"/>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grpSp>
      <p:grpSp>
        <p:nvGrpSpPr>
          <p:cNvPr id="36" name="Group 369"/>
          <p:cNvGrpSpPr/>
          <p:nvPr/>
        </p:nvGrpSpPr>
        <p:grpSpPr>
          <a:xfrm>
            <a:off x="8233035" y="3978266"/>
            <a:ext cx="448507" cy="448507"/>
            <a:chOff x="0" y="0"/>
            <a:chExt cx="850594" cy="850594"/>
          </a:xfrm>
          <a:solidFill>
            <a:srgbClr val="E60000"/>
          </a:solidFill>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grpSp>
      <p:grpSp>
        <p:nvGrpSpPr>
          <p:cNvPr id="39" name="Group 372"/>
          <p:cNvGrpSpPr/>
          <p:nvPr/>
        </p:nvGrpSpPr>
        <p:grpSpPr>
          <a:xfrm>
            <a:off x="10311984" y="3978266"/>
            <a:ext cx="448507" cy="448507"/>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371"/>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a:t>
              </a:r>
            </a:p>
          </p:txBody>
        </p:sp>
      </p:grpSp>
      <p:sp>
        <p:nvSpPr>
          <p:cNvPr id="43" name="Shape 373"/>
          <p:cNvSpPr/>
          <p:nvPr/>
        </p:nvSpPr>
        <p:spPr>
          <a:xfrm>
            <a:off x="139364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376"/>
          <p:cNvSpPr/>
          <p:nvPr/>
        </p:nvSpPr>
        <p:spPr>
          <a:xfrm>
            <a:off x="345462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Shape 379"/>
          <p:cNvSpPr/>
          <p:nvPr/>
        </p:nvSpPr>
        <p:spPr>
          <a:xfrm>
            <a:off x="5479631"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Shape 382"/>
          <p:cNvSpPr/>
          <p:nvPr/>
        </p:nvSpPr>
        <p:spPr>
          <a:xfrm>
            <a:off x="756990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Shape 385"/>
          <p:cNvSpPr/>
          <p:nvPr/>
        </p:nvSpPr>
        <p:spPr>
          <a:xfrm>
            <a:off x="9630886"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69892241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iterate>
                                    <p:tmAbs val="0"/>
                                  </p:iterate>
                                  <p:childTnLst>
                                    <p:set>
                                      <p:cBhvr>
                                        <p:cTn id="6" fill="hold"/>
                                        <p:tgtEl>
                                          <p:spTgt spid="22"/>
                                        </p:tgtEl>
                                        <p:attrNameLst>
                                          <p:attrName>style.visibility</p:attrName>
                                        </p:attrNameLst>
                                      </p:cBhvr>
                                      <p:to>
                                        <p:strVal val="visible"/>
                                      </p:to>
                                    </p:set>
                                    <p:anim calcmode="lin" valueType="num">
                                      <p:cBhvr>
                                        <p:cTn id="7" dur="800" fill="hold"/>
                                        <p:tgtEl>
                                          <p:spTgt spid="22"/>
                                        </p:tgtEl>
                                        <p:attrNameLst>
                                          <p:attrName>ppt_x</p:attrName>
                                        </p:attrNameLst>
                                      </p:cBhvr>
                                      <p:tavLst>
                                        <p:tav tm="0">
                                          <p:val>
                                            <p:strVal val="0-#ppt_w/2"/>
                                          </p:val>
                                        </p:tav>
                                        <p:tav tm="100000">
                                          <p:val>
                                            <p:strVal val="#ppt_x"/>
                                          </p:val>
                                        </p:tav>
                                      </p:tavLst>
                                    </p:anim>
                                    <p:anim calcmode="lin" valueType="num">
                                      <p:cBhvr>
                                        <p:cTn id="8" dur="8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17"/>
                                        </p:tgtEl>
                                        <p:attrNameLst>
                                          <p:attrName>style.visibility</p:attrName>
                                        </p:attrNameLst>
                                      </p:cBhvr>
                                      <p:to>
                                        <p:strVal val="visible"/>
                                      </p:to>
                                    </p:set>
                                    <p:anim calcmode="lin" valueType="num">
                                      <p:cBhvr>
                                        <p:cTn id="11" dur="800" fill="hold"/>
                                        <p:tgtEl>
                                          <p:spTgt spid="17"/>
                                        </p:tgtEl>
                                        <p:attrNameLst>
                                          <p:attrName>ppt_x</p:attrName>
                                        </p:attrNameLst>
                                      </p:cBhvr>
                                      <p:tavLst>
                                        <p:tav tm="0">
                                          <p:val>
                                            <p:strVal val="0-#ppt_w/2"/>
                                          </p:val>
                                        </p:tav>
                                        <p:tav tm="100000">
                                          <p:val>
                                            <p:strVal val="#ppt_x"/>
                                          </p:val>
                                        </p:tav>
                                      </p:tavLst>
                                    </p:anim>
                                    <p:anim calcmode="lin" valueType="num">
                                      <p:cBhvr>
                                        <p:cTn id="12" dur="8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12"/>
                                        </p:tgtEl>
                                        <p:attrNameLst>
                                          <p:attrName>style.visibility</p:attrName>
                                        </p:attrNameLst>
                                      </p:cBhvr>
                                      <p:to>
                                        <p:strVal val="visible"/>
                                      </p:to>
                                    </p:set>
                                    <p:anim calcmode="lin" valueType="num">
                                      <p:cBhvr>
                                        <p:cTn id="15" dur="800" fill="hold"/>
                                        <p:tgtEl>
                                          <p:spTgt spid="12"/>
                                        </p:tgtEl>
                                        <p:attrNameLst>
                                          <p:attrName>ppt_x</p:attrName>
                                        </p:attrNameLst>
                                      </p:cBhvr>
                                      <p:tavLst>
                                        <p:tav tm="0">
                                          <p:val>
                                            <p:strVal val="0-#ppt_w/2"/>
                                          </p:val>
                                        </p:tav>
                                        <p:tav tm="100000">
                                          <p:val>
                                            <p:strVal val="#ppt_x"/>
                                          </p:val>
                                        </p:tav>
                                      </p:tavLst>
                                    </p:anim>
                                    <p:anim calcmode="lin" valueType="num">
                                      <p:cBhvr>
                                        <p:cTn id="16" dur="8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7"/>
                                        </p:tgtEl>
                                        <p:attrNameLst>
                                          <p:attrName>style.visibility</p:attrName>
                                        </p:attrNameLst>
                                      </p:cBhvr>
                                      <p:to>
                                        <p:strVal val="visible"/>
                                      </p:to>
                                    </p:set>
                                    <p:anim calcmode="lin" valueType="num">
                                      <p:cBhvr>
                                        <p:cTn id="19" dur="800" fill="hold"/>
                                        <p:tgtEl>
                                          <p:spTgt spid="7"/>
                                        </p:tgtEl>
                                        <p:attrNameLst>
                                          <p:attrName>ppt_x</p:attrName>
                                        </p:attrNameLst>
                                      </p:cBhvr>
                                      <p:tavLst>
                                        <p:tav tm="0">
                                          <p:val>
                                            <p:strVal val="0-#ppt_w/2"/>
                                          </p:val>
                                        </p:tav>
                                        <p:tav tm="100000">
                                          <p:val>
                                            <p:strVal val="#ppt_x"/>
                                          </p:val>
                                        </p:tav>
                                      </p:tavLst>
                                    </p:anim>
                                    <p:anim calcmode="lin" valueType="num">
                                      <p:cBhvr>
                                        <p:cTn id="20" dur="8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2"/>
                                        </p:tgtEl>
                                        <p:attrNameLst>
                                          <p:attrName>style.visibility</p:attrName>
                                        </p:attrNameLst>
                                      </p:cBhvr>
                                      <p:to>
                                        <p:strVal val="visible"/>
                                      </p:to>
                                    </p:set>
                                    <p:anim calcmode="lin" valueType="num">
                                      <p:cBhvr>
                                        <p:cTn id="23" dur="800" fill="hold"/>
                                        <p:tgtEl>
                                          <p:spTgt spid="2"/>
                                        </p:tgtEl>
                                        <p:attrNameLst>
                                          <p:attrName>ppt_x</p:attrName>
                                        </p:attrNameLst>
                                      </p:cBhvr>
                                      <p:tavLst>
                                        <p:tav tm="0">
                                          <p:val>
                                            <p:strVal val="0-#ppt_w/2"/>
                                          </p:val>
                                        </p:tav>
                                        <p:tav tm="100000">
                                          <p:val>
                                            <p:strVal val="#ppt_x"/>
                                          </p:val>
                                        </p:tav>
                                      </p:tavLst>
                                    </p:anim>
                                    <p:anim calcmode="lin" valueType="num">
                                      <p:cBhvr>
                                        <p:cTn id="24" dur="800" fill="hold"/>
                                        <p:tgtEl>
                                          <p:spTgt spid="2"/>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27"/>
                                        </p:tgtEl>
                                        <p:attrNameLst>
                                          <p:attrName>style.visibility</p:attrName>
                                        </p:attrNameLst>
                                      </p:cBhvr>
                                      <p:to>
                                        <p:strVal val="visible"/>
                                      </p:to>
                                    </p:set>
                                    <p:anim calcmode="lin" valueType="num">
                                      <p:cBhvr>
                                        <p:cTn id="28" dur="600" fill="hold"/>
                                        <p:tgtEl>
                                          <p:spTgt spid="27"/>
                                        </p:tgtEl>
                                        <p:attrNameLst>
                                          <p:attrName>ppt_x</p:attrName>
                                        </p:attrNameLst>
                                      </p:cBhvr>
                                      <p:tavLst>
                                        <p:tav tm="0">
                                          <p:val>
                                            <p:strVal val="#ppt_x"/>
                                          </p:val>
                                        </p:tav>
                                        <p:tav tm="100000">
                                          <p:val>
                                            <p:strVal val="#ppt_x"/>
                                          </p:val>
                                        </p:tav>
                                      </p:tavLst>
                                    </p:anim>
                                    <p:anim calcmode="lin" valueType="num">
                                      <p:cBhvr>
                                        <p:cTn id="29" dur="600" fill="hold"/>
                                        <p:tgtEl>
                                          <p:spTgt spid="2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30"/>
                                        </p:tgtEl>
                                        <p:attrNameLst>
                                          <p:attrName>style.visibility</p:attrName>
                                        </p:attrNameLst>
                                      </p:cBhvr>
                                      <p:to>
                                        <p:strVal val="visible"/>
                                      </p:to>
                                    </p:set>
                                    <p:anim calcmode="lin" valueType="num">
                                      <p:cBhvr>
                                        <p:cTn id="32" dur="600" fill="hold"/>
                                        <p:tgtEl>
                                          <p:spTgt spid="30"/>
                                        </p:tgtEl>
                                        <p:attrNameLst>
                                          <p:attrName>ppt_x</p:attrName>
                                        </p:attrNameLst>
                                      </p:cBhvr>
                                      <p:tavLst>
                                        <p:tav tm="0">
                                          <p:val>
                                            <p:strVal val="#ppt_x"/>
                                          </p:val>
                                        </p:tav>
                                        <p:tav tm="100000">
                                          <p:val>
                                            <p:strVal val="#ppt_x"/>
                                          </p:val>
                                        </p:tav>
                                      </p:tavLst>
                                    </p:anim>
                                    <p:anim calcmode="lin" valueType="num">
                                      <p:cBhvr>
                                        <p:cTn id="33" dur="6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33"/>
                                        </p:tgtEl>
                                        <p:attrNameLst>
                                          <p:attrName>style.visibility</p:attrName>
                                        </p:attrNameLst>
                                      </p:cBhvr>
                                      <p:to>
                                        <p:strVal val="visible"/>
                                      </p:to>
                                    </p:set>
                                    <p:anim calcmode="lin" valueType="num">
                                      <p:cBhvr>
                                        <p:cTn id="36" dur="600" fill="hold"/>
                                        <p:tgtEl>
                                          <p:spTgt spid="33"/>
                                        </p:tgtEl>
                                        <p:attrNameLst>
                                          <p:attrName>ppt_x</p:attrName>
                                        </p:attrNameLst>
                                      </p:cBhvr>
                                      <p:tavLst>
                                        <p:tav tm="0">
                                          <p:val>
                                            <p:strVal val="#ppt_x"/>
                                          </p:val>
                                        </p:tav>
                                        <p:tav tm="100000">
                                          <p:val>
                                            <p:strVal val="#ppt_x"/>
                                          </p:val>
                                        </p:tav>
                                      </p:tavLst>
                                    </p:anim>
                                    <p:anim calcmode="lin" valueType="num">
                                      <p:cBhvr>
                                        <p:cTn id="37" dur="600" fill="hold"/>
                                        <p:tgtEl>
                                          <p:spTgt spid="3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36"/>
                                        </p:tgtEl>
                                        <p:attrNameLst>
                                          <p:attrName>style.visibility</p:attrName>
                                        </p:attrNameLst>
                                      </p:cBhvr>
                                      <p:to>
                                        <p:strVal val="visible"/>
                                      </p:to>
                                    </p:set>
                                    <p:anim calcmode="lin" valueType="num">
                                      <p:cBhvr>
                                        <p:cTn id="40" dur="600" fill="hold"/>
                                        <p:tgtEl>
                                          <p:spTgt spid="36"/>
                                        </p:tgtEl>
                                        <p:attrNameLst>
                                          <p:attrName>ppt_x</p:attrName>
                                        </p:attrNameLst>
                                      </p:cBhvr>
                                      <p:tavLst>
                                        <p:tav tm="0">
                                          <p:val>
                                            <p:strVal val="#ppt_x"/>
                                          </p:val>
                                        </p:tav>
                                        <p:tav tm="100000">
                                          <p:val>
                                            <p:strVal val="#ppt_x"/>
                                          </p:val>
                                        </p:tav>
                                      </p:tavLst>
                                    </p:anim>
                                    <p:anim calcmode="lin" valueType="num">
                                      <p:cBhvr>
                                        <p:cTn id="41" dur="600" fill="hold"/>
                                        <p:tgtEl>
                                          <p:spTgt spid="3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800"/>
                                  </p:stCondLst>
                                  <p:iterate>
                                    <p:tmAbs val="0"/>
                                  </p:iterate>
                                  <p:childTnLst>
                                    <p:set>
                                      <p:cBhvr>
                                        <p:cTn id="43" fill="hold"/>
                                        <p:tgtEl>
                                          <p:spTgt spid="39"/>
                                        </p:tgtEl>
                                        <p:attrNameLst>
                                          <p:attrName>style.visibility</p:attrName>
                                        </p:attrNameLst>
                                      </p:cBhvr>
                                      <p:to>
                                        <p:strVal val="visible"/>
                                      </p:to>
                                    </p:set>
                                    <p:anim calcmode="lin" valueType="num">
                                      <p:cBhvr>
                                        <p:cTn id="44" dur="600" fill="hold"/>
                                        <p:tgtEl>
                                          <p:spTgt spid="39"/>
                                        </p:tgtEl>
                                        <p:attrNameLst>
                                          <p:attrName>ppt_x</p:attrName>
                                        </p:attrNameLst>
                                      </p:cBhvr>
                                      <p:tavLst>
                                        <p:tav tm="0">
                                          <p:val>
                                            <p:strVal val="#ppt_x"/>
                                          </p:val>
                                        </p:tav>
                                        <p:tav tm="100000">
                                          <p:val>
                                            <p:strVal val="#ppt_x"/>
                                          </p:val>
                                        </p:tav>
                                      </p:tavLst>
                                    </p:anim>
                                    <p:anim calcmode="lin" valueType="num">
                                      <p:cBhvr>
                                        <p:cTn id="45" dur="6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3800"/>
                            </p:stCondLst>
                            <p:childTnLst>
                              <p:par>
                                <p:cTn id="47" presetID="10" presetClass="entr" presetSubtype="0"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childTnLst>
                          </p:cTn>
                        </p:par>
                        <p:par>
                          <p:cTn id="54" fill="hold">
                            <p:stCondLst>
                              <p:cond delay="48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5300"/>
                            </p:stCondLst>
                            <p:childTnLst>
                              <p:par>
                                <p:cTn id="59" presetID="10" presetClass="entr" presetSubtype="0" fill="hold" grpId="0"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500"/>
                                        <p:tgtEl>
                                          <p:spTgt spid="52"/>
                                        </p:tgtEl>
                                      </p:cBhvr>
                                    </p:animEffect>
                                  </p:childTnLst>
                                </p:cTn>
                              </p:par>
                            </p:childTnLst>
                          </p:cTn>
                        </p:par>
                        <p:par>
                          <p:cTn id="62" fill="hold">
                            <p:stCondLst>
                              <p:cond delay="58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nimBg="1" advAuto="0"/>
      <p:bldP spid="12" grpId="0" advAuto="0"/>
      <p:bldP spid="17" grpId="0" animBg="1" advAuto="0"/>
      <p:bldP spid="22" grpId="0" advAuto="0"/>
      <p:bldP spid="27" grpId="0" advAuto="0"/>
      <p:bldP spid="30" grpId="0" animBg="1" advAuto="0"/>
      <p:bldP spid="33" grpId="0" advAuto="0"/>
      <p:bldP spid="36" grpId="0" animBg="1" advAuto="0"/>
      <p:bldP spid="39" grpId="0" advAuto="0"/>
      <p:bldP spid="43" grpId="0"/>
      <p:bldP spid="46" grpId="0"/>
      <p:bldP spid="49" grpId="0"/>
      <p:bldP spid="52" grpId="0"/>
      <p:bldP spid="5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Group 120"/>
          <p:cNvGrpSpPr/>
          <p:nvPr/>
        </p:nvGrpSpPr>
        <p:grpSpPr>
          <a:xfrm rot="1203774">
            <a:off x="2291241" y="2945926"/>
            <a:ext cx="321407" cy="1549014"/>
            <a:chOff x="2971802" y="2190750"/>
            <a:chExt cx="228598" cy="1101725"/>
          </a:xfrm>
        </p:grpSpPr>
        <p:cxnSp>
          <p:nvCxnSpPr>
            <p:cNvPr id="122" name="Straight Connector 121"/>
            <p:cNvCxnSpPr/>
            <p:nvPr/>
          </p:nvCxnSpPr>
          <p:spPr>
            <a:xfrm rot="16200000" flipV="1">
              <a:off x="2478088"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flipH="1" flipV="1">
              <a:off x="2592387"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130" name="Group 129"/>
          <p:cNvGrpSpPr/>
          <p:nvPr/>
        </p:nvGrpSpPr>
        <p:grpSpPr>
          <a:xfrm>
            <a:off x="2559075" y="2044995"/>
            <a:ext cx="1178502" cy="1178502"/>
            <a:chOff x="1657350" y="1428750"/>
            <a:chExt cx="838200" cy="838200"/>
          </a:xfrm>
        </p:grpSpPr>
        <p:sp>
          <p:nvSpPr>
            <p:cNvPr id="118" name="Rectangle 117"/>
            <p:cNvSpPr/>
            <p:nvPr/>
          </p:nvSpPr>
          <p:spPr>
            <a:xfrm>
              <a:off x="1657350" y="1428750"/>
              <a:ext cx="838200" cy="838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52"/>
            <p:cNvSpPr>
              <a:spLocks noEditPoints="1"/>
            </p:cNvSpPr>
            <p:nvPr/>
          </p:nvSpPr>
          <p:spPr bwMode="auto">
            <a:xfrm>
              <a:off x="1890341" y="1647623"/>
              <a:ext cx="372219" cy="40045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Group 63"/>
          <p:cNvGrpSpPr/>
          <p:nvPr/>
        </p:nvGrpSpPr>
        <p:grpSpPr>
          <a:xfrm>
            <a:off x="4862515" y="3223494"/>
            <a:ext cx="321407" cy="1549014"/>
            <a:chOff x="2971801" y="2190750"/>
            <a:chExt cx="228599" cy="1101725"/>
          </a:xfrm>
        </p:grpSpPr>
        <p:cxnSp>
          <p:nvCxnSpPr>
            <p:cNvPr id="61" name="Straight Connector 60"/>
            <p:cNvCxnSpPr/>
            <p:nvPr/>
          </p:nvCxnSpPr>
          <p:spPr>
            <a:xfrm rot="16200000" flipV="1">
              <a:off x="2478088"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flipH="1" flipV="1">
              <a:off x="2592387"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31" name="Group 130"/>
          <p:cNvGrpSpPr/>
          <p:nvPr/>
        </p:nvGrpSpPr>
        <p:grpSpPr>
          <a:xfrm>
            <a:off x="4433963" y="2044995"/>
            <a:ext cx="1178502" cy="1178502"/>
            <a:chOff x="2905125" y="1428750"/>
            <a:chExt cx="838200" cy="838200"/>
          </a:xfrm>
        </p:grpSpPr>
        <p:sp>
          <p:nvSpPr>
            <p:cNvPr id="43" name="Rectangle 42"/>
            <p:cNvSpPr/>
            <p:nvPr/>
          </p:nvSpPr>
          <p:spPr>
            <a:xfrm>
              <a:off x="2905125" y="1428750"/>
              <a:ext cx="838200" cy="838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48"/>
            <p:cNvSpPr>
              <a:spLocks/>
            </p:cNvSpPr>
            <p:nvPr/>
          </p:nvSpPr>
          <p:spPr bwMode="auto">
            <a:xfrm>
              <a:off x="3221544" y="1661741"/>
              <a:ext cx="205362" cy="372219"/>
            </a:xfrm>
            <a:custGeom>
              <a:avLst/>
              <a:gdLst/>
              <a:ahLst/>
              <a:cxnLst>
                <a:cxn ang="0">
                  <a:pos x="36" y="20"/>
                </a:cxn>
                <a:cxn ang="0">
                  <a:pos x="15" y="66"/>
                </a:cxn>
                <a:cxn ang="0">
                  <a:pos x="13" y="67"/>
                </a:cxn>
                <a:cxn ang="0">
                  <a:pos x="12" y="67"/>
                </a:cxn>
                <a:cxn ang="0">
                  <a:pos x="11" y="65"/>
                </a:cxn>
                <a:cxn ang="0">
                  <a:pos x="19" y="33"/>
                </a:cxn>
                <a:cxn ang="0">
                  <a:pos x="3" y="37"/>
                </a:cxn>
                <a:cxn ang="0">
                  <a:pos x="2" y="37"/>
                </a:cxn>
                <a:cxn ang="0">
                  <a:pos x="1" y="36"/>
                </a:cxn>
                <a:cxn ang="0">
                  <a:pos x="1" y="35"/>
                </a:cxn>
                <a:cxn ang="0">
                  <a:pos x="9" y="2"/>
                </a:cxn>
                <a:cxn ang="0">
                  <a:pos x="10" y="0"/>
                </a:cxn>
                <a:cxn ang="0">
                  <a:pos x="24" y="0"/>
                </a:cxn>
                <a:cxn ang="0">
                  <a:pos x="25" y="2"/>
                </a:cxn>
                <a:cxn ang="0">
                  <a:pos x="25" y="3"/>
                </a:cxn>
                <a:cxn ang="0">
                  <a:pos x="18" y="21"/>
                </a:cxn>
                <a:cxn ang="0">
                  <a:pos x="34" y="18"/>
                </a:cxn>
                <a:cxn ang="0">
                  <a:pos x="35" y="17"/>
                </a:cxn>
                <a:cxn ang="0">
                  <a:pos x="36" y="18"/>
                </a:cxn>
                <a:cxn ang="0">
                  <a:pos x="36" y="20"/>
                </a:cxn>
              </a:cxnLst>
              <a:rect l="0" t="0" r="r" b="b"/>
              <a:pathLst>
                <a:path w="37" h="67">
                  <a:moveTo>
                    <a:pt x="36" y="20"/>
                  </a:moveTo>
                  <a:cubicBezTo>
                    <a:pt x="15" y="66"/>
                    <a:pt x="15" y="66"/>
                    <a:pt x="15" y="66"/>
                  </a:cubicBezTo>
                  <a:cubicBezTo>
                    <a:pt x="14" y="67"/>
                    <a:pt x="14" y="67"/>
                    <a:pt x="13" y="67"/>
                  </a:cubicBezTo>
                  <a:cubicBezTo>
                    <a:pt x="13" y="67"/>
                    <a:pt x="13" y="67"/>
                    <a:pt x="12" y="67"/>
                  </a:cubicBezTo>
                  <a:cubicBezTo>
                    <a:pt x="11" y="67"/>
                    <a:pt x="11" y="66"/>
                    <a:pt x="11" y="65"/>
                  </a:cubicBezTo>
                  <a:cubicBezTo>
                    <a:pt x="19" y="33"/>
                    <a:pt x="19" y="33"/>
                    <a:pt x="19" y="33"/>
                  </a:cubicBezTo>
                  <a:cubicBezTo>
                    <a:pt x="3" y="37"/>
                    <a:pt x="3" y="37"/>
                    <a:pt x="3" y="37"/>
                  </a:cubicBezTo>
                  <a:cubicBezTo>
                    <a:pt x="3" y="37"/>
                    <a:pt x="2" y="37"/>
                    <a:pt x="2" y="37"/>
                  </a:cubicBezTo>
                  <a:cubicBezTo>
                    <a:pt x="2" y="37"/>
                    <a:pt x="1" y="37"/>
                    <a:pt x="1" y="36"/>
                  </a:cubicBezTo>
                  <a:cubicBezTo>
                    <a:pt x="1" y="36"/>
                    <a:pt x="0" y="35"/>
                    <a:pt x="1" y="35"/>
                  </a:cubicBezTo>
                  <a:cubicBezTo>
                    <a:pt x="9" y="2"/>
                    <a:pt x="9" y="2"/>
                    <a:pt x="9" y="2"/>
                  </a:cubicBezTo>
                  <a:cubicBezTo>
                    <a:pt x="9" y="1"/>
                    <a:pt x="10" y="0"/>
                    <a:pt x="10" y="0"/>
                  </a:cubicBezTo>
                  <a:cubicBezTo>
                    <a:pt x="24" y="0"/>
                    <a:pt x="24" y="0"/>
                    <a:pt x="24" y="0"/>
                  </a:cubicBezTo>
                  <a:cubicBezTo>
                    <a:pt x="25" y="0"/>
                    <a:pt x="25" y="1"/>
                    <a:pt x="25" y="2"/>
                  </a:cubicBezTo>
                  <a:cubicBezTo>
                    <a:pt x="25" y="2"/>
                    <a:pt x="25" y="3"/>
                    <a:pt x="25" y="3"/>
                  </a:cubicBezTo>
                  <a:cubicBezTo>
                    <a:pt x="18" y="21"/>
                    <a:pt x="18" y="21"/>
                    <a:pt x="18" y="21"/>
                  </a:cubicBezTo>
                  <a:cubicBezTo>
                    <a:pt x="34" y="18"/>
                    <a:pt x="34" y="18"/>
                    <a:pt x="34" y="18"/>
                  </a:cubicBezTo>
                  <a:cubicBezTo>
                    <a:pt x="34" y="17"/>
                    <a:pt x="34" y="17"/>
                    <a:pt x="35" y="17"/>
                  </a:cubicBezTo>
                  <a:cubicBezTo>
                    <a:pt x="35" y="17"/>
                    <a:pt x="36" y="18"/>
                    <a:pt x="36" y="18"/>
                  </a:cubicBezTo>
                  <a:cubicBezTo>
                    <a:pt x="36" y="19"/>
                    <a:pt x="37" y="19"/>
                    <a:pt x="36" y="20"/>
                  </a:cubicBez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5" name="Group 84"/>
          <p:cNvGrpSpPr/>
          <p:nvPr/>
        </p:nvGrpSpPr>
        <p:grpSpPr>
          <a:xfrm>
            <a:off x="6657050" y="3223494"/>
            <a:ext cx="321407" cy="1549014"/>
            <a:chOff x="2971801" y="2190750"/>
            <a:chExt cx="228599" cy="1101725"/>
          </a:xfrm>
        </p:grpSpPr>
        <p:cxnSp>
          <p:nvCxnSpPr>
            <p:cNvPr id="86" name="Straight Connector 85"/>
            <p:cNvCxnSpPr/>
            <p:nvPr/>
          </p:nvCxnSpPr>
          <p:spPr>
            <a:xfrm rot="16200000" flipV="1">
              <a:off x="2478088"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flipH="1" flipV="1">
              <a:off x="2592387"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32" name="Group 131"/>
          <p:cNvGrpSpPr/>
          <p:nvPr/>
        </p:nvGrpSpPr>
        <p:grpSpPr>
          <a:xfrm>
            <a:off x="6228499" y="2044995"/>
            <a:ext cx="1178502" cy="1178502"/>
            <a:chOff x="4152900" y="1428750"/>
            <a:chExt cx="838200" cy="838200"/>
          </a:xfrm>
        </p:grpSpPr>
        <p:sp>
          <p:nvSpPr>
            <p:cNvPr id="82" name="Rectangle 81"/>
            <p:cNvSpPr/>
            <p:nvPr/>
          </p:nvSpPr>
          <p:spPr>
            <a:xfrm>
              <a:off x="4152900" y="1428750"/>
              <a:ext cx="838200" cy="838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107"/>
            <p:cNvSpPr>
              <a:spLocks noEditPoints="1"/>
            </p:cNvSpPr>
            <p:nvPr/>
          </p:nvSpPr>
          <p:spPr bwMode="auto">
            <a:xfrm>
              <a:off x="4391025" y="1664308"/>
              <a:ext cx="361951" cy="367085"/>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Group 92"/>
          <p:cNvGrpSpPr/>
          <p:nvPr/>
        </p:nvGrpSpPr>
        <p:grpSpPr>
          <a:xfrm>
            <a:off x="8478369" y="3223494"/>
            <a:ext cx="321407" cy="1549014"/>
            <a:chOff x="2971801" y="2190750"/>
            <a:chExt cx="228599" cy="1101725"/>
          </a:xfrm>
        </p:grpSpPr>
        <p:cxnSp>
          <p:nvCxnSpPr>
            <p:cNvPr id="94" name="Straight Connector 93"/>
            <p:cNvCxnSpPr/>
            <p:nvPr/>
          </p:nvCxnSpPr>
          <p:spPr>
            <a:xfrm rot="16200000" flipV="1">
              <a:off x="2478088"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flipH="1" flipV="1">
              <a:off x="2592387"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33" name="Group 132"/>
          <p:cNvGrpSpPr/>
          <p:nvPr/>
        </p:nvGrpSpPr>
        <p:grpSpPr>
          <a:xfrm>
            <a:off x="8049817" y="2044995"/>
            <a:ext cx="1178502" cy="1178502"/>
            <a:chOff x="5400675" y="1428750"/>
            <a:chExt cx="838200" cy="838200"/>
          </a:xfrm>
        </p:grpSpPr>
        <p:sp>
          <p:nvSpPr>
            <p:cNvPr id="90" name="Rectangle 89"/>
            <p:cNvSpPr/>
            <p:nvPr/>
          </p:nvSpPr>
          <p:spPr>
            <a:xfrm>
              <a:off x="5400675" y="1428750"/>
              <a:ext cx="838200" cy="838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130"/>
            <p:cNvSpPr>
              <a:spLocks noEditPoints="1"/>
            </p:cNvSpPr>
            <p:nvPr/>
          </p:nvSpPr>
          <p:spPr bwMode="auto">
            <a:xfrm>
              <a:off x="5633666" y="1661741"/>
              <a:ext cx="372219" cy="372219"/>
            </a:xfrm>
            <a:custGeom>
              <a:avLst/>
              <a:gdLst/>
              <a:ahLst/>
              <a:cxnLst>
                <a:cxn ang="0">
                  <a:pos x="62" y="67"/>
                </a:cxn>
                <a:cxn ang="0">
                  <a:pos x="59" y="66"/>
                </a:cxn>
                <a:cxn ang="0">
                  <a:pos x="45" y="52"/>
                </a:cxn>
                <a:cxn ang="0">
                  <a:pos x="29" y="57"/>
                </a:cxn>
                <a:cxn ang="0">
                  <a:pos x="0" y="29"/>
                </a:cxn>
                <a:cxn ang="0">
                  <a:pos x="29" y="0"/>
                </a:cxn>
                <a:cxn ang="0">
                  <a:pos x="57" y="29"/>
                </a:cxn>
                <a:cxn ang="0">
                  <a:pos x="52" y="45"/>
                </a:cxn>
                <a:cxn ang="0">
                  <a:pos x="66" y="59"/>
                </a:cxn>
                <a:cxn ang="0">
                  <a:pos x="67" y="62"/>
                </a:cxn>
                <a:cxn ang="0">
                  <a:pos x="62" y="67"/>
                </a:cxn>
                <a:cxn ang="0">
                  <a:pos x="29" y="11"/>
                </a:cxn>
                <a:cxn ang="0">
                  <a:pos x="11" y="29"/>
                </a:cxn>
                <a:cxn ang="0">
                  <a:pos x="29" y="47"/>
                </a:cxn>
                <a:cxn ang="0">
                  <a:pos x="47" y="29"/>
                </a:cxn>
                <a:cxn ang="0">
                  <a:pos x="29" y="11"/>
                </a:cxn>
                <a:cxn ang="0">
                  <a:pos x="42" y="30"/>
                </a:cxn>
                <a:cxn ang="0">
                  <a:pos x="40" y="31"/>
                </a:cxn>
                <a:cxn ang="0">
                  <a:pos x="31" y="31"/>
                </a:cxn>
                <a:cxn ang="0">
                  <a:pos x="31" y="40"/>
                </a:cxn>
                <a:cxn ang="0">
                  <a:pos x="30" y="42"/>
                </a:cxn>
                <a:cxn ang="0">
                  <a:pos x="27" y="42"/>
                </a:cxn>
                <a:cxn ang="0">
                  <a:pos x="26" y="40"/>
                </a:cxn>
                <a:cxn ang="0">
                  <a:pos x="26" y="31"/>
                </a:cxn>
                <a:cxn ang="0">
                  <a:pos x="17" y="31"/>
                </a:cxn>
                <a:cxn ang="0">
                  <a:pos x="16" y="30"/>
                </a:cxn>
                <a:cxn ang="0">
                  <a:pos x="16" y="27"/>
                </a:cxn>
                <a:cxn ang="0">
                  <a:pos x="17" y="26"/>
                </a:cxn>
                <a:cxn ang="0">
                  <a:pos x="26" y="26"/>
                </a:cxn>
                <a:cxn ang="0">
                  <a:pos x="26" y="17"/>
                </a:cxn>
                <a:cxn ang="0">
                  <a:pos x="27" y="16"/>
                </a:cxn>
                <a:cxn ang="0">
                  <a:pos x="30" y="16"/>
                </a:cxn>
                <a:cxn ang="0">
                  <a:pos x="31" y="17"/>
                </a:cxn>
                <a:cxn ang="0">
                  <a:pos x="31" y="26"/>
                </a:cxn>
                <a:cxn ang="0">
                  <a:pos x="40" y="26"/>
                </a:cxn>
                <a:cxn ang="0">
                  <a:pos x="42" y="27"/>
                </a:cxn>
                <a:cxn ang="0">
                  <a:pos x="42" y="30"/>
                </a:cxn>
              </a:cxnLst>
              <a:rect l="0" t="0" r="r" b="b"/>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0" name="Group 99"/>
          <p:cNvGrpSpPr/>
          <p:nvPr/>
        </p:nvGrpSpPr>
        <p:grpSpPr>
          <a:xfrm>
            <a:off x="10259511" y="3223494"/>
            <a:ext cx="321407" cy="1549014"/>
            <a:chOff x="2971801" y="2190750"/>
            <a:chExt cx="228599" cy="1101725"/>
          </a:xfrm>
        </p:grpSpPr>
        <p:cxnSp>
          <p:nvCxnSpPr>
            <p:cNvPr id="101" name="Straight Connector 100"/>
            <p:cNvCxnSpPr/>
            <p:nvPr/>
          </p:nvCxnSpPr>
          <p:spPr>
            <a:xfrm rot="16200000" flipV="1">
              <a:off x="2478088"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rot="5400000" flipH="1" flipV="1">
              <a:off x="2592387"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4" name="Group 133"/>
          <p:cNvGrpSpPr/>
          <p:nvPr/>
        </p:nvGrpSpPr>
        <p:grpSpPr>
          <a:xfrm>
            <a:off x="9830961" y="2044995"/>
            <a:ext cx="1178502" cy="1178502"/>
            <a:chOff x="6648450" y="1428750"/>
            <a:chExt cx="838200" cy="838200"/>
          </a:xfrm>
        </p:grpSpPr>
        <p:sp>
          <p:nvSpPr>
            <p:cNvPr id="97" name="Rectangle 96"/>
            <p:cNvSpPr/>
            <p:nvPr/>
          </p:nvSpPr>
          <p:spPr>
            <a:xfrm>
              <a:off x="6648450" y="1428750"/>
              <a:ext cx="838200" cy="8382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89"/>
            <p:cNvSpPr>
              <a:spLocks noEditPoints="1"/>
            </p:cNvSpPr>
            <p:nvPr/>
          </p:nvSpPr>
          <p:spPr bwMode="auto">
            <a:xfrm>
              <a:off x="6878874" y="1659174"/>
              <a:ext cx="377353" cy="377353"/>
            </a:xfrm>
            <a:custGeom>
              <a:avLst/>
              <a:gdLst/>
              <a:ahLst/>
              <a:cxnLst>
                <a:cxn ang="0">
                  <a:pos x="68" y="3"/>
                </a:cxn>
                <a:cxn ang="0">
                  <a:pos x="58" y="61"/>
                </a:cxn>
                <a:cxn ang="0">
                  <a:pos x="57" y="63"/>
                </a:cxn>
                <a:cxn ang="0">
                  <a:pos x="56" y="63"/>
                </a:cxn>
                <a:cxn ang="0">
                  <a:pos x="55" y="63"/>
                </a:cxn>
                <a:cxn ang="0">
                  <a:pos x="35" y="55"/>
                </a:cxn>
                <a:cxn ang="0">
                  <a:pos x="23" y="67"/>
                </a:cxn>
                <a:cxn ang="0">
                  <a:pos x="22" y="68"/>
                </a:cxn>
                <a:cxn ang="0">
                  <a:pos x="21" y="68"/>
                </a:cxn>
                <a:cxn ang="0">
                  <a:pos x="19" y="65"/>
                </a:cxn>
                <a:cxn ang="0">
                  <a:pos x="19" y="48"/>
                </a:cxn>
                <a:cxn ang="0">
                  <a:pos x="1" y="41"/>
                </a:cxn>
                <a:cxn ang="0">
                  <a:pos x="0" y="39"/>
                </a:cxn>
                <a:cxn ang="0">
                  <a:pos x="1" y="36"/>
                </a:cxn>
                <a:cxn ang="0">
                  <a:pos x="64" y="0"/>
                </a:cxn>
                <a:cxn ang="0">
                  <a:pos x="67" y="0"/>
                </a:cxn>
                <a:cxn ang="0">
                  <a:pos x="68" y="3"/>
                </a:cxn>
                <a:cxn ang="0">
                  <a:pos x="62" y="7"/>
                </a:cxn>
                <a:cxn ang="0">
                  <a:pos x="8" y="38"/>
                </a:cxn>
                <a:cxn ang="0">
                  <a:pos x="20" y="43"/>
                </a:cxn>
                <a:cxn ang="0">
                  <a:pos x="53" y="19"/>
                </a:cxn>
                <a:cxn ang="0">
                  <a:pos x="35" y="49"/>
                </a:cxn>
                <a:cxn ang="0">
                  <a:pos x="54" y="57"/>
                </a:cxn>
                <a:cxn ang="0">
                  <a:pos x="62" y="7"/>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5" y="55"/>
                    <a:pt x="35" y="55"/>
                    <a:pt x="35" y="55"/>
                  </a:cubicBezTo>
                  <a:cubicBezTo>
                    <a:pt x="23" y="67"/>
                    <a:pt x="23" y="67"/>
                    <a:pt x="23" y="67"/>
                  </a:cubicBezTo>
                  <a:cubicBezTo>
                    <a:pt x="23" y="67"/>
                    <a:pt x="22" y="68"/>
                    <a:pt x="22" y="68"/>
                  </a:cubicBezTo>
                  <a:cubicBezTo>
                    <a:pt x="21" y="68"/>
                    <a:pt x="21" y="68"/>
                    <a:pt x="21" y="68"/>
                  </a:cubicBezTo>
                  <a:cubicBezTo>
                    <a:pt x="20" y="67"/>
                    <a:pt x="19" y="66"/>
                    <a:pt x="19" y="65"/>
                  </a:cubicBezTo>
                  <a:cubicBezTo>
                    <a:pt x="19" y="48"/>
                    <a:pt x="19" y="48"/>
                    <a:pt x="19" y="48"/>
                  </a:cubicBezTo>
                  <a:cubicBezTo>
                    <a:pt x="1" y="41"/>
                    <a:pt x="1" y="41"/>
                    <a:pt x="1" y="41"/>
                  </a:cubicBezTo>
                  <a:cubicBezTo>
                    <a:pt x="0" y="40"/>
                    <a:pt x="0" y="40"/>
                    <a:pt x="0" y="39"/>
                  </a:cubicBezTo>
                  <a:cubicBezTo>
                    <a:pt x="0" y="38"/>
                    <a:pt x="0" y="37"/>
                    <a:pt x="1" y="36"/>
                  </a:cubicBezTo>
                  <a:cubicBezTo>
                    <a:pt x="64" y="0"/>
                    <a:pt x="64" y="0"/>
                    <a:pt x="64" y="0"/>
                  </a:cubicBezTo>
                  <a:cubicBezTo>
                    <a:pt x="65" y="0"/>
                    <a:pt x="66" y="0"/>
                    <a:pt x="67" y="0"/>
                  </a:cubicBezTo>
                  <a:cubicBezTo>
                    <a:pt x="68" y="1"/>
                    <a:pt x="68" y="2"/>
                    <a:pt x="68" y="3"/>
                  </a:cubicBezTo>
                  <a:close/>
                  <a:moveTo>
                    <a:pt x="62" y="7"/>
                  </a:moveTo>
                  <a:cubicBezTo>
                    <a:pt x="8" y="38"/>
                    <a:pt x="8" y="38"/>
                    <a:pt x="8" y="38"/>
                  </a:cubicBezTo>
                  <a:cubicBezTo>
                    <a:pt x="20" y="43"/>
                    <a:pt x="20" y="43"/>
                    <a:pt x="20" y="43"/>
                  </a:cubicBezTo>
                  <a:cubicBezTo>
                    <a:pt x="53" y="19"/>
                    <a:pt x="53" y="19"/>
                    <a:pt x="53" y="19"/>
                  </a:cubicBezTo>
                  <a:cubicBezTo>
                    <a:pt x="35" y="49"/>
                    <a:pt x="35" y="49"/>
                    <a:pt x="35" y="49"/>
                  </a:cubicBezTo>
                  <a:cubicBezTo>
                    <a:pt x="54" y="57"/>
                    <a:pt x="54" y="57"/>
                    <a:pt x="54" y="57"/>
                  </a:cubicBezTo>
                  <a:lnTo>
                    <a:pt x="62"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sp>
        <p:nvSpPr>
          <p:cNvPr id="161" name="Right Arrow 160"/>
          <p:cNvSpPr/>
          <p:nvPr/>
        </p:nvSpPr>
        <p:spPr>
          <a:xfrm>
            <a:off x="3844715" y="2376188"/>
            <a:ext cx="495507" cy="516118"/>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2" name="Right Arrow 161"/>
          <p:cNvSpPr/>
          <p:nvPr/>
        </p:nvSpPr>
        <p:spPr>
          <a:xfrm>
            <a:off x="5679425" y="2376188"/>
            <a:ext cx="495507" cy="516118"/>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3" name="Right Arrow 162"/>
          <p:cNvSpPr/>
          <p:nvPr/>
        </p:nvSpPr>
        <p:spPr>
          <a:xfrm>
            <a:off x="7487354" y="2376188"/>
            <a:ext cx="495507" cy="516118"/>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4" name="Right Arrow 163"/>
          <p:cNvSpPr/>
          <p:nvPr/>
        </p:nvSpPr>
        <p:spPr>
          <a:xfrm>
            <a:off x="9295279" y="2376188"/>
            <a:ext cx="495507" cy="516118"/>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7"/>
          <p:cNvSpPr txBox="1">
            <a:spLocks/>
          </p:cNvSpPr>
          <p:nvPr/>
        </p:nvSpPr>
        <p:spPr>
          <a:xfrm>
            <a:off x="1555567" y="459361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2"/>
          <p:cNvSpPr txBox="1">
            <a:spLocks/>
          </p:cNvSpPr>
          <p:nvPr/>
        </p:nvSpPr>
        <p:spPr>
          <a:xfrm>
            <a:off x="1555567" y="498293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7"/>
          <p:cNvSpPr txBox="1">
            <a:spLocks/>
          </p:cNvSpPr>
          <p:nvPr/>
        </p:nvSpPr>
        <p:spPr>
          <a:xfrm>
            <a:off x="424161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2"/>
          <p:cNvSpPr txBox="1">
            <a:spLocks/>
          </p:cNvSpPr>
          <p:nvPr/>
        </p:nvSpPr>
        <p:spPr>
          <a:xfrm>
            <a:off x="424161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608946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2"/>
          <p:cNvSpPr txBox="1">
            <a:spLocks/>
          </p:cNvSpPr>
          <p:nvPr/>
        </p:nvSpPr>
        <p:spPr>
          <a:xfrm>
            <a:off x="608946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a:spLocks/>
          </p:cNvSpPr>
          <p:nvPr/>
        </p:nvSpPr>
        <p:spPr>
          <a:xfrm>
            <a:off x="793731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2"/>
          <p:cNvSpPr txBox="1">
            <a:spLocks/>
          </p:cNvSpPr>
          <p:nvPr/>
        </p:nvSpPr>
        <p:spPr>
          <a:xfrm>
            <a:off x="793731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 Placeholder 7"/>
          <p:cNvSpPr txBox="1">
            <a:spLocks/>
          </p:cNvSpPr>
          <p:nvPr/>
        </p:nvSpPr>
        <p:spPr>
          <a:xfrm>
            <a:off x="978516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 Placeholder 2"/>
          <p:cNvSpPr txBox="1">
            <a:spLocks/>
          </p:cNvSpPr>
          <p:nvPr/>
        </p:nvSpPr>
        <p:spPr>
          <a:xfrm>
            <a:off x="978516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3025795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p:cTn id="7" dur="500" fill="hold"/>
                                        <p:tgtEl>
                                          <p:spTgt spid="130"/>
                                        </p:tgtEl>
                                        <p:attrNameLst>
                                          <p:attrName>ppt_w</p:attrName>
                                        </p:attrNameLst>
                                      </p:cBhvr>
                                      <p:tavLst>
                                        <p:tav tm="0">
                                          <p:val>
                                            <p:fltVal val="0"/>
                                          </p:val>
                                        </p:tav>
                                        <p:tav tm="100000">
                                          <p:val>
                                            <p:strVal val="#ppt_w"/>
                                          </p:val>
                                        </p:tav>
                                      </p:tavLst>
                                    </p:anim>
                                    <p:anim calcmode="lin" valueType="num">
                                      <p:cBhvr>
                                        <p:cTn id="8" dur="500" fill="hold"/>
                                        <p:tgtEl>
                                          <p:spTgt spid="130"/>
                                        </p:tgtEl>
                                        <p:attrNameLst>
                                          <p:attrName>ppt_h</p:attrName>
                                        </p:attrNameLst>
                                      </p:cBhvr>
                                      <p:tavLst>
                                        <p:tav tm="0">
                                          <p:val>
                                            <p:fltVal val="0"/>
                                          </p:val>
                                        </p:tav>
                                        <p:tav tm="100000">
                                          <p:val>
                                            <p:strVal val="#ppt_h"/>
                                          </p:val>
                                        </p:tav>
                                      </p:tavLst>
                                    </p:anim>
                                    <p:animEffect transition="in" filter="fade">
                                      <p:cBhvr>
                                        <p:cTn id="9" dur="500"/>
                                        <p:tgtEl>
                                          <p:spTgt spid="130"/>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121"/>
                                        </p:tgtEl>
                                        <p:attrNameLst>
                                          <p:attrName>style.visibility</p:attrName>
                                        </p:attrNameLst>
                                      </p:cBhvr>
                                      <p:to>
                                        <p:strVal val="visible"/>
                                      </p:to>
                                    </p:set>
                                    <p:animEffect transition="in" filter="strips(downLeft)">
                                      <p:cBhvr>
                                        <p:cTn id="13" dur="500"/>
                                        <p:tgtEl>
                                          <p:spTgt spid="121"/>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61"/>
                                        </p:tgtEl>
                                        <p:attrNameLst>
                                          <p:attrName>style.visibility</p:attrName>
                                        </p:attrNameLst>
                                      </p:cBhvr>
                                      <p:to>
                                        <p:strVal val="visible"/>
                                      </p:to>
                                    </p:set>
                                    <p:anim calcmode="lin" valueType="num">
                                      <p:cBhvr>
                                        <p:cTn id="17" dur="500" fill="hold"/>
                                        <p:tgtEl>
                                          <p:spTgt spid="161"/>
                                        </p:tgtEl>
                                        <p:attrNameLst>
                                          <p:attrName>ppt_w</p:attrName>
                                        </p:attrNameLst>
                                      </p:cBhvr>
                                      <p:tavLst>
                                        <p:tav tm="0">
                                          <p:val>
                                            <p:fltVal val="0"/>
                                          </p:val>
                                        </p:tav>
                                        <p:tav tm="100000">
                                          <p:val>
                                            <p:strVal val="#ppt_w"/>
                                          </p:val>
                                        </p:tav>
                                      </p:tavLst>
                                    </p:anim>
                                    <p:anim calcmode="lin" valueType="num">
                                      <p:cBhvr>
                                        <p:cTn id="18" dur="500" fill="hold"/>
                                        <p:tgtEl>
                                          <p:spTgt spid="161"/>
                                        </p:tgtEl>
                                        <p:attrNameLst>
                                          <p:attrName>ppt_h</p:attrName>
                                        </p:attrNameLst>
                                      </p:cBhvr>
                                      <p:tavLst>
                                        <p:tav tm="0">
                                          <p:val>
                                            <p:fltVal val="0"/>
                                          </p:val>
                                        </p:tav>
                                        <p:tav tm="100000">
                                          <p:val>
                                            <p:strVal val="#ppt_h"/>
                                          </p:val>
                                        </p:tav>
                                      </p:tavLst>
                                    </p:anim>
                                    <p:animEffect transition="in" filter="fade">
                                      <p:cBhvr>
                                        <p:cTn id="19" dur="500"/>
                                        <p:tgtEl>
                                          <p:spTgt spid="161"/>
                                        </p:tgtEl>
                                      </p:cBhvr>
                                    </p:animEffect>
                                  </p:childTnLst>
                                </p:cTn>
                              </p:par>
                            </p:childTnLst>
                          </p:cTn>
                        </p:par>
                        <p:par>
                          <p:cTn id="20" fill="hold">
                            <p:stCondLst>
                              <p:cond delay="1500"/>
                            </p:stCondLst>
                            <p:childTnLst>
                              <p:par>
                                <p:cTn id="21" presetID="53" presetClass="entr" presetSubtype="0" fill="hold" nodeType="afterEffect">
                                  <p:stCondLst>
                                    <p:cond delay="0"/>
                                  </p:stCondLst>
                                  <p:childTnLst>
                                    <p:set>
                                      <p:cBhvr>
                                        <p:cTn id="22" dur="1" fill="hold">
                                          <p:stCondLst>
                                            <p:cond delay="0"/>
                                          </p:stCondLst>
                                        </p:cTn>
                                        <p:tgtEl>
                                          <p:spTgt spid="131"/>
                                        </p:tgtEl>
                                        <p:attrNameLst>
                                          <p:attrName>style.visibility</p:attrName>
                                        </p:attrNameLst>
                                      </p:cBhvr>
                                      <p:to>
                                        <p:strVal val="visible"/>
                                      </p:to>
                                    </p:set>
                                    <p:anim calcmode="lin" valueType="num">
                                      <p:cBhvr>
                                        <p:cTn id="23" dur="500" fill="hold"/>
                                        <p:tgtEl>
                                          <p:spTgt spid="131"/>
                                        </p:tgtEl>
                                        <p:attrNameLst>
                                          <p:attrName>ppt_w</p:attrName>
                                        </p:attrNameLst>
                                      </p:cBhvr>
                                      <p:tavLst>
                                        <p:tav tm="0">
                                          <p:val>
                                            <p:fltVal val="0"/>
                                          </p:val>
                                        </p:tav>
                                        <p:tav tm="100000">
                                          <p:val>
                                            <p:strVal val="#ppt_w"/>
                                          </p:val>
                                        </p:tav>
                                      </p:tavLst>
                                    </p:anim>
                                    <p:anim calcmode="lin" valueType="num">
                                      <p:cBhvr>
                                        <p:cTn id="24" dur="500" fill="hold"/>
                                        <p:tgtEl>
                                          <p:spTgt spid="131"/>
                                        </p:tgtEl>
                                        <p:attrNameLst>
                                          <p:attrName>ppt_h</p:attrName>
                                        </p:attrNameLst>
                                      </p:cBhvr>
                                      <p:tavLst>
                                        <p:tav tm="0">
                                          <p:val>
                                            <p:fltVal val="0"/>
                                          </p:val>
                                        </p:tav>
                                        <p:tav tm="100000">
                                          <p:val>
                                            <p:strVal val="#ppt_h"/>
                                          </p:val>
                                        </p:tav>
                                      </p:tavLst>
                                    </p:anim>
                                    <p:animEffect transition="in" filter="fade">
                                      <p:cBhvr>
                                        <p:cTn id="25" dur="500"/>
                                        <p:tgtEl>
                                          <p:spTgt spid="131"/>
                                        </p:tgtEl>
                                      </p:cBhvr>
                                    </p:animEffect>
                                  </p:childTnLst>
                                </p:cTn>
                              </p:par>
                            </p:childTnLst>
                          </p:cTn>
                        </p:par>
                        <p:par>
                          <p:cTn id="26" fill="hold">
                            <p:stCondLst>
                              <p:cond delay="2000"/>
                            </p:stCondLst>
                            <p:childTnLst>
                              <p:par>
                                <p:cTn id="27" presetID="18" presetClass="entr" presetSubtype="12" fill="hold"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strips(downLeft)">
                                      <p:cBhvr>
                                        <p:cTn id="29" dur="500"/>
                                        <p:tgtEl>
                                          <p:spTgt spid="64"/>
                                        </p:tgtEl>
                                      </p:cBhvr>
                                    </p:animEffect>
                                  </p:childTnLst>
                                </p:cTn>
                              </p:par>
                            </p:childTnLst>
                          </p:cTn>
                        </p:par>
                        <p:par>
                          <p:cTn id="30" fill="hold">
                            <p:stCondLst>
                              <p:cond delay="2500"/>
                            </p:stCondLst>
                            <p:childTnLst>
                              <p:par>
                                <p:cTn id="31" presetID="53" presetClass="entr" presetSubtype="0" fill="hold" grpId="0" nodeType="afterEffect">
                                  <p:stCondLst>
                                    <p:cond delay="0"/>
                                  </p:stCondLst>
                                  <p:childTnLst>
                                    <p:set>
                                      <p:cBhvr>
                                        <p:cTn id="32" dur="1" fill="hold">
                                          <p:stCondLst>
                                            <p:cond delay="0"/>
                                          </p:stCondLst>
                                        </p:cTn>
                                        <p:tgtEl>
                                          <p:spTgt spid="162"/>
                                        </p:tgtEl>
                                        <p:attrNameLst>
                                          <p:attrName>style.visibility</p:attrName>
                                        </p:attrNameLst>
                                      </p:cBhvr>
                                      <p:to>
                                        <p:strVal val="visible"/>
                                      </p:to>
                                    </p:set>
                                    <p:anim calcmode="lin" valueType="num">
                                      <p:cBhvr>
                                        <p:cTn id="33" dur="500" fill="hold"/>
                                        <p:tgtEl>
                                          <p:spTgt spid="162"/>
                                        </p:tgtEl>
                                        <p:attrNameLst>
                                          <p:attrName>ppt_w</p:attrName>
                                        </p:attrNameLst>
                                      </p:cBhvr>
                                      <p:tavLst>
                                        <p:tav tm="0">
                                          <p:val>
                                            <p:fltVal val="0"/>
                                          </p:val>
                                        </p:tav>
                                        <p:tav tm="100000">
                                          <p:val>
                                            <p:strVal val="#ppt_w"/>
                                          </p:val>
                                        </p:tav>
                                      </p:tavLst>
                                    </p:anim>
                                    <p:anim calcmode="lin" valueType="num">
                                      <p:cBhvr>
                                        <p:cTn id="34" dur="500" fill="hold"/>
                                        <p:tgtEl>
                                          <p:spTgt spid="162"/>
                                        </p:tgtEl>
                                        <p:attrNameLst>
                                          <p:attrName>ppt_h</p:attrName>
                                        </p:attrNameLst>
                                      </p:cBhvr>
                                      <p:tavLst>
                                        <p:tav tm="0">
                                          <p:val>
                                            <p:fltVal val="0"/>
                                          </p:val>
                                        </p:tav>
                                        <p:tav tm="100000">
                                          <p:val>
                                            <p:strVal val="#ppt_h"/>
                                          </p:val>
                                        </p:tav>
                                      </p:tavLst>
                                    </p:anim>
                                    <p:animEffect transition="in" filter="fade">
                                      <p:cBhvr>
                                        <p:cTn id="35" dur="500"/>
                                        <p:tgtEl>
                                          <p:spTgt spid="162"/>
                                        </p:tgtEl>
                                      </p:cBhvr>
                                    </p:animEffect>
                                  </p:childTnLst>
                                </p:cTn>
                              </p:par>
                            </p:childTnLst>
                          </p:cTn>
                        </p:par>
                        <p:par>
                          <p:cTn id="36" fill="hold">
                            <p:stCondLst>
                              <p:cond delay="3000"/>
                            </p:stCondLst>
                            <p:childTnLst>
                              <p:par>
                                <p:cTn id="37" presetID="53" presetClass="entr" presetSubtype="0" fill="hold" nodeType="afterEffect">
                                  <p:stCondLst>
                                    <p:cond delay="0"/>
                                  </p:stCondLst>
                                  <p:childTnLst>
                                    <p:set>
                                      <p:cBhvr>
                                        <p:cTn id="38" dur="1" fill="hold">
                                          <p:stCondLst>
                                            <p:cond delay="0"/>
                                          </p:stCondLst>
                                        </p:cTn>
                                        <p:tgtEl>
                                          <p:spTgt spid="132"/>
                                        </p:tgtEl>
                                        <p:attrNameLst>
                                          <p:attrName>style.visibility</p:attrName>
                                        </p:attrNameLst>
                                      </p:cBhvr>
                                      <p:to>
                                        <p:strVal val="visible"/>
                                      </p:to>
                                    </p:set>
                                    <p:anim calcmode="lin" valueType="num">
                                      <p:cBhvr>
                                        <p:cTn id="39" dur="500" fill="hold"/>
                                        <p:tgtEl>
                                          <p:spTgt spid="132"/>
                                        </p:tgtEl>
                                        <p:attrNameLst>
                                          <p:attrName>ppt_w</p:attrName>
                                        </p:attrNameLst>
                                      </p:cBhvr>
                                      <p:tavLst>
                                        <p:tav tm="0">
                                          <p:val>
                                            <p:fltVal val="0"/>
                                          </p:val>
                                        </p:tav>
                                        <p:tav tm="100000">
                                          <p:val>
                                            <p:strVal val="#ppt_w"/>
                                          </p:val>
                                        </p:tav>
                                      </p:tavLst>
                                    </p:anim>
                                    <p:anim calcmode="lin" valueType="num">
                                      <p:cBhvr>
                                        <p:cTn id="40" dur="500" fill="hold"/>
                                        <p:tgtEl>
                                          <p:spTgt spid="132"/>
                                        </p:tgtEl>
                                        <p:attrNameLst>
                                          <p:attrName>ppt_h</p:attrName>
                                        </p:attrNameLst>
                                      </p:cBhvr>
                                      <p:tavLst>
                                        <p:tav tm="0">
                                          <p:val>
                                            <p:fltVal val="0"/>
                                          </p:val>
                                        </p:tav>
                                        <p:tav tm="100000">
                                          <p:val>
                                            <p:strVal val="#ppt_h"/>
                                          </p:val>
                                        </p:tav>
                                      </p:tavLst>
                                    </p:anim>
                                    <p:animEffect transition="in" filter="fade">
                                      <p:cBhvr>
                                        <p:cTn id="41" dur="500"/>
                                        <p:tgtEl>
                                          <p:spTgt spid="132"/>
                                        </p:tgtEl>
                                      </p:cBhvr>
                                    </p:animEffect>
                                  </p:childTnLst>
                                </p:cTn>
                              </p:par>
                            </p:childTnLst>
                          </p:cTn>
                        </p:par>
                        <p:par>
                          <p:cTn id="42" fill="hold">
                            <p:stCondLst>
                              <p:cond delay="3500"/>
                            </p:stCondLst>
                            <p:childTnLst>
                              <p:par>
                                <p:cTn id="43" presetID="18" presetClass="entr" presetSubtype="12" fill="hold" nodeType="afterEffect">
                                  <p:stCondLst>
                                    <p:cond delay="0"/>
                                  </p:stCondLst>
                                  <p:childTnLst>
                                    <p:set>
                                      <p:cBhvr>
                                        <p:cTn id="44" dur="1" fill="hold">
                                          <p:stCondLst>
                                            <p:cond delay="0"/>
                                          </p:stCondLst>
                                        </p:cTn>
                                        <p:tgtEl>
                                          <p:spTgt spid="85"/>
                                        </p:tgtEl>
                                        <p:attrNameLst>
                                          <p:attrName>style.visibility</p:attrName>
                                        </p:attrNameLst>
                                      </p:cBhvr>
                                      <p:to>
                                        <p:strVal val="visible"/>
                                      </p:to>
                                    </p:set>
                                    <p:animEffect transition="in" filter="strips(downLeft)">
                                      <p:cBhvr>
                                        <p:cTn id="45" dur="500"/>
                                        <p:tgtEl>
                                          <p:spTgt spid="85"/>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163"/>
                                        </p:tgtEl>
                                        <p:attrNameLst>
                                          <p:attrName>style.visibility</p:attrName>
                                        </p:attrNameLst>
                                      </p:cBhvr>
                                      <p:to>
                                        <p:strVal val="visible"/>
                                      </p:to>
                                    </p:set>
                                    <p:anim calcmode="lin" valueType="num">
                                      <p:cBhvr>
                                        <p:cTn id="49" dur="500" fill="hold"/>
                                        <p:tgtEl>
                                          <p:spTgt spid="163"/>
                                        </p:tgtEl>
                                        <p:attrNameLst>
                                          <p:attrName>ppt_w</p:attrName>
                                        </p:attrNameLst>
                                      </p:cBhvr>
                                      <p:tavLst>
                                        <p:tav tm="0">
                                          <p:val>
                                            <p:fltVal val="0"/>
                                          </p:val>
                                        </p:tav>
                                        <p:tav tm="100000">
                                          <p:val>
                                            <p:strVal val="#ppt_w"/>
                                          </p:val>
                                        </p:tav>
                                      </p:tavLst>
                                    </p:anim>
                                    <p:anim calcmode="lin" valueType="num">
                                      <p:cBhvr>
                                        <p:cTn id="50" dur="500" fill="hold"/>
                                        <p:tgtEl>
                                          <p:spTgt spid="163"/>
                                        </p:tgtEl>
                                        <p:attrNameLst>
                                          <p:attrName>ppt_h</p:attrName>
                                        </p:attrNameLst>
                                      </p:cBhvr>
                                      <p:tavLst>
                                        <p:tav tm="0">
                                          <p:val>
                                            <p:fltVal val="0"/>
                                          </p:val>
                                        </p:tav>
                                        <p:tav tm="100000">
                                          <p:val>
                                            <p:strVal val="#ppt_h"/>
                                          </p:val>
                                        </p:tav>
                                      </p:tavLst>
                                    </p:anim>
                                    <p:animEffect transition="in" filter="fade">
                                      <p:cBhvr>
                                        <p:cTn id="51" dur="500"/>
                                        <p:tgtEl>
                                          <p:spTgt spid="163"/>
                                        </p:tgtEl>
                                      </p:cBhvr>
                                    </p:animEffect>
                                  </p:childTnLst>
                                </p:cTn>
                              </p:par>
                            </p:childTnLst>
                          </p:cTn>
                        </p:par>
                        <p:par>
                          <p:cTn id="52" fill="hold">
                            <p:stCondLst>
                              <p:cond delay="4500"/>
                            </p:stCondLst>
                            <p:childTnLst>
                              <p:par>
                                <p:cTn id="53" presetID="53" presetClass="entr" presetSubtype="0" fill="hold" nodeType="after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p:cTn id="55" dur="500" fill="hold"/>
                                        <p:tgtEl>
                                          <p:spTgt spid="133"/>
                                        </p:tgtEl>
                                        <p:attrNameLst>
                                          <p:attrName>ppt_w</p:attrName>
                                        </p:attrNameLst>
                                      </p:cBhvr>
                                      <p:tavLst>
                                        <p:tav tm="0">
                                          <p:val>
                                            <p:fltVal val="0"/>
                                          </p:val>
                                        </p:tav>
                                        <p:tav tm="100000">
                                          <p:val>
                                            <p:strVal val="#ppt_w"/>
                                          </p:val>
                                        </p:tav>
                                      </p:tavLst>
                                    </p:anim>
                                    <p:anim calcmode="lin" valueType="num">
                                      <p:cBhvr>
                                        <p:cTn id="56" dur="500" fill="hold"/>
                                        <p:tgtEl>
                                          <p:spTgt spid="133"/>
                                        </p:tgtEl>
                                        <p:attrNameLst>
                                          <p:attrName>ppt_h</p:attrName>
                                        </p:attrNameLst>
                                      </p:cBhvr>
                                      <p:tavLst>
                                        <p:tav tm="0">
                                          <p:val>
                                            <p:fltVal val="0"/>
                                          </p:val>
                                        </p:tav>
                                        <p:tav tm="100000">
                                          <p:val>
                                            <p:strVal val="#ppt_h"/>
                                          </p:val>
                                        </p:tav>
                                      </p:tavLst>
                                    </p:anim>
                                    <p:animEffect transition="in" filter="fade">
                                      <p:cBhvr>
                                        <p:cTn id="57" dur="500"/>
                                        <p:tgtEl>
                                          <p:spTgt spid="133"/>
                                        </p:tgtEl>
                                      </p:cBhvr>
                                    </p:animEffect>
                                  </p:childTnLst>
                                </p:cTn>
                              </p:par>
                            </p:childTnLst>
                          </p:cTn>
                        </p:par>
                        <p:par>
                          <p:cTn id="58" fill="hold">
                            <p:stCondLst>
                              <p:cond delay="5000"/>
                            </p:stCondLst>
                            <p:childTnLst>
                              <p:par>
                                <p:cTn id="59" presetID="18" presetClass="entr" presetSubtype="12" fill="hold" nodeType="afterEffect">
                                  <p:stCondLst>
                                    <p:cond delay="0"/>
                                  </p:stCondLst>
                                  <p:childTnLst>
                                    <p:set>
                                      <p:cBhvr>
                                        <p:cTn id="60" dur="1" fill="hold">
                                          <p:stCondLst>
                                            <p:cond delay="0"/>
                                          </p:stCondLst>
                                        </p:cTn>
                                        <p:tgtEl>
                                          <p:spTgt spid="93"/>
                                        </p:tgtEl>
                                        <p:attrNameLst>
                                          <p:attrName>style.visibility</p:attrName>
                                        </p:attrNameLst>
                                      </p:cBhvr>
                                      <p:to>
                                        <p:strVal val="visible"/>
                                      </p:to>
                                    </p:set>
                                    <p:animEffect transition="in" filter="strips(downLeft)">
                                      <p:cBhvr>
                                        <p:cTn id="61" dur="500"/>
                                        <p:tgtEl>
                                          <p:spTgt spid="93"/>
                                        </p:tgtEl>
                                      </p:cBhvr>
                                    </p:animEffect>
                                  </p:childTnLst>
                                </p:cTn>
                              </p:par>
                            </p:childTnLst>
                          </p:cTn>
                        </p:par>
                        <p:par>
                          <p:cTn id="62" fill="hold">
                            <p:stCondLst>
                              <p:cond delay="5500"/>
                            </p:stCondLst>
                            <p:childTnLst>
                              <p:par>
                                <p:cTn id="63" presetID="53" presetClass="entr" presetSubtype="0" fill="hold" grpId="0" nodeType="afterEffect">
                                  <p:stCondLst>
                                    <p:cond delay="0"/>
                                  </p:stCondLst>
                                  <p:childTnLst>
                                    <p:set>
                                      <p:cBhvr>
                                        <p:cTn id="64" dur="1" fill="hold">
                                          <p:stCondLst>
                                            <p:cond delay="0"/>
                                          </p:stCondLst>
                                        </p:cTn>
                                        <p:tgtEl>
                                          <p:spTgt spid="164"/>
                                        </p:tgtEl>
                                        <p:attrNameLst>
                                          <p:attrName>style.visibility</p:attrName>
                                        </p:attrNameLst>
                                      </p:cBhvr>
                                      <p:to>
                                        <p:strVal val="visible"/>
                                      </p:to>
                                    </p:set>
                                    <p:anim calcmode="lin" valueType="num">
                                      <p:cBhvr>
                                        <p:cTn id="65" dur="500" fill="hold"/>
                                        <p:tgtEl>
                                          <p:spTgt spid="164"/>
                                        </p:tgtEl>
                                        <p:attrNameLst>
                                          <p:attrName>ppt_w</p:attrName>
                                        </p:attrNameLst>
                                      </p:cBhvr>
                                      <p:tavLst>
                                        <p:tav tm="0">
                                          <p:val>
                                            <p:fltVal val="0"/>
                                          </p:val>
                                        </p:tav>
                                        <p:tav tm="100000">
                                          <p:val>
                                            <p:strVal val="#ppt_w"/>
                                          </p:val>
                                        </p:tav>
                                      </p:tavLst>
                                    </p:anim>
                                    <p:anim calcmode="lin" valueType="num">
                                      <p:cBhvr>
                                        <p:cTn id="66" dur="500" fill="hold"/>
                                        <p:tgtEl>
                                          <p:spTgt spid="164"/>
                                        </p:tgtEl>
                                        <p:attrNameLst>
                                          <p:attrName>ppt_h</p:attrName>
                                        </p:attrNameLst>
                                      </p:cBhvr>
                                      <p:tavLst>
                                        <p:tav tm="0">
                                          <p:val>
                                            <p:fltVal val="0"/>
                                          </p:val>
                                        </p:tav>
                                        <p:tav tm="100000">
                                          <p:val>
                                            <p:strVal val="#ppt_h"/>
                                          </p:val>
                                        </p:tav>
                                      </p:tavLst>
                                    </p:anim>
                                    <p:animEffect transition="in" filter="fade">
                                      <p:cBhvr>
                                        <p:cTn id="67" dur="500"/>
                                        <p:tgtEl>
                                          <p:spTgt spid="164"/>
                                        </p:tgtEl>
                                      </p:cBhvr>
                                    </p:animEffect>
                                  </p:childTnLst>
                                </p:cTn>
                              </p:par>
                            </p:childTnLst>
                          </p:cTn>
                        </p:par>
                        <p:par>
                          <p:cTn id="68" fill="hold">
                            <p:stCondLst>
                              <p:cond delay="6000"/>
                            </p:stCondLst>
                            <p:childTnLst>
                              <p:par>
                                <p:cTn id="69" presetID="53" presetClass="entr" presetSubtype="0" fill="hold" nodeType="afterEffect">
                                  <p:stCondLst>
                                    <p:cond delay="0"/>
                                  </p:stCondLst>
                                  <p:childTnLst>
                                    <p:set>
                                      <p:cBhvr>
                                        <p:cTn id="70" dur="1" fill="hold">
                                          <p:stCondLst>
                                            <p:cond delay="0"/>
                                          </p:stCondLst>
                                        </p:cTn>
                                        <p:tgtEl>
                                          <p:spTgt spid="134"/>
                                        </p:tgtEl>
                                        <p:attrNameLst>
                                          <p:attrName>style.visibility</p:attrName>
                                        </p:attrNameLst>
                                      </p:cBhvr>
                                      <p:to>
                                        <p:strVal val="visible"/>
                                      </p:to>
                                    </p:set>
                                    <p:anim calcmode="lin" valueType="num">
                                      <p:cBhvr>
                                        <p:cTn id="71" dur="500" fill="hold"/>
                                        <p:tgtEl>
                                          <p:spTgt spid="134"/>
                                        </p:tgtEl>
                                        <p:attrNameLst>
                                          <p:attrName>ppt_w</p:attrName>
                                        </p:attrNameLst>
                                      </p:cBhvr>
                                      <p:tavLst>
                                        <p:tav tm="0">
                                          <p:val>
                                            <p:fltVal val="0"/>
                                          </p:val>
                                        </p:tav>
                                        <p:tav tm="100000">
                                          <p:val>
                                            <p:strVal val="#ppt_w"/>
                                          </p:val>
                                        </p:tav>
                                      </p:tavLst>
                                    </p:anim>
                                    <p:anim calcmode="lin" valueType="num">
                                      <p:cBhvr>
                                        <p:cTn id="72" dur="500" fill="hold"/>
                                        <p:tgtEl>
                                          <p:spTgt spid="134"/>
                                        </p:tgtEl>
                                        <p:attrNameLst>
                                          <p:attrName>ppt_h</p:attrName>
                                        </p:attrNameLst>
                                      </p:cBhvr>
                                      <p:tavLst>
                                        <p:tav tm="0">
                                          <p:val>
                                            <p:fltVal val="0"/>
                                          </p:val>
                                        </p:tav>
                                        <p:tav tm="100000">
                                          <p:val>
                                            <p:strVal val="#ppt_h"/>
                                          </p:val>
                                        </p:tav>
                                      </p:tavLst>
                                    </p:anim>
                                    <p:animEffect transition="in" filter="fade">
                                      <p:cBhvr>
                                        <p:cTn id="73" dur="500"/>
                                        <p:tgtEl>
                                          <p:spTgt spid="134"/>
                                        </p:tgtEl>
                                      </p:cBhvr>
                                    </p:animEffect>
                                  </p:childTnLst>
                                </p:cTn>
                              </p:par>
                            </p:childTnLst>
                          </p:cTn>
                        </p:par>
                        <p:par>
                          <p:cTn id="74" fill="hold">
                            <p:stCondLst>
                              <p:cond delay="6500"/>
                            </p:stCondLst>
                            <p:childTnLst>
                              <p:par>
                                <p:cTn id="75" presetID="18" presetClass="entr" presetSubtype="12" fill="hold" nodeType="afterEffect">
                                  <p:stCondLst>
                                    <p:cond delay="0"/>
                                  </p:stCondLst>
                                  <p:childTnLst>
                                    <p:set>
                                      <p:cBhvr>
                                        <p:cTn id="76" dur="1" fill="hold">
                                          <p:stCondLst>
                                            <p:cond delay="0"/>
                                          </p:stCondLst>
                                        </p:cTn>
                                        <p:tgtEl>
                                          <p:spTgt spid="100"/>
                                        </p:tgtEl>
                                        <p:attrNameLst>
                                          <p:attrName>style.visibility</p:attrName>
                                        </p:attrNameLst>
                                      </p:cBhvr>
                                      <p:to>
                                        <p:strVal val="visible"/>
                                      </p:to>
                                    </p:set>
                                    <p:animEffect transition="in" filter="strips(downLeft)">
                                      <p:cBhvr>
                                        <p:cTn id="77" dur="500"/>
                                        <p:tgtEl>
                                          <p:spTgt spid="100"/>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51">
                                            <p:txEl>
                                              <p:pRg st="0" end="0"/>
                                            </p:txEl>
                                          </p:spTgt>
                                        </p:tgtEl>
                                        <p:attrNameLst>
                                          <p:attrName>style.visibility</p:attrName>
                                        </p:attrNameLst>
                                      </p:cBhvr>
                                      <p:to>
                                        <p:strVal val="visible"/>
                                      </p:to>
                                    </p:set>
                                    <p:anim calcmode="lin" valueType="num">
                                      <p:cBhvr>
                                        <p:cTn id="80"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81" dur="500" fill="hold"/>
                                        <p:tgtEl>
                                          <p:spTgt spid="51">
                                            <p:txEl>
                                              <p:pRg st="0" end="0"/>
                                            </p:txEl>
                                          </p:spTgt>
                                        </p:tgtEl>
                                        <p:attrNameLst>
                                          <p:attrName>ppt_h</p:attrName>
                                        </p:attrNameLst>
                                      </p:cBhvr>
                                      <p:tavLst>
                                        <p:tav tm="0">
                                          <p:val>
                                            <p:fltVal val="0"/>
                                          </p:val>
                                        </p:tav>
                                        <p:tav tm="100000">
                                          <p:val>
                                            <p:strVal val="#ppt_h"/>
                                          </p:val>
                                        </p:tav>
                                      </p:tavLst>
                                    </p:anim>
                                    <p:animEffect transition="in" filter="fade">
                                      <p:cBhvr>
                                        <p:cTn id="82" dur="500"/>
                                        <p:tgtEl>
                                          <p:spTgt spid="51">
                                            <p:txEl>
                                              <p:pRg st="0" end="0"/>
                                            </p:txEl>
                                          </p:spTgt>
                                        </p:tgtEl>
                                      </p:cBhvr>
                                    </p:animEffect>
                                  </p:childTnLst>
                                </p:cTn>
                              </p:par>
                              <p:par>
                                <p:cTn id="83" presetID="23" presetClass="entr" presetSubtype="16" fill="hold" grpId="0" nodeType="withEffect">
                                  <p:stCondLst>
                                    <p:cond delay="200"/>
                                  </p:stCondLst>
                                  <p:childTnLst>
                                    <p:set>
                                      <p:cBhvr>
                                        <p:cTn id="84" dur="1" fill="hold">
                                          <p:stCondLst>
                                            <p:cond delay="0"/>
                                          </p:stCondLst>
                                        </p:cTn>
                                        <p:tgtEl>
                                          <p:spTgt spid="52">
                                            <p:txEl>
                                              <p:pRg st="0" end="0"/>
                                            </p:txEl>
                                          </p:spTgt>
                                        </p:tgtEl>
                                        <p:attrNameLst>
                                          <p:attrName>style.visibility</p:attrName>
                                        </p:attrNameLst>
                                      </p:cBhvr>
                                      <p:to>
                                        <p:strVal val="visible"/>
                                      </p:to>
                                    </p:set>
                                    <p:anim calcmode="lin" valueType="num">
                                      <p:cBhvr>
                                        <p:cTn id="85" dur="5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86" dur="500" fill="hold"/>
                                        <p:tgtEl>
                                          <p:spTgt spid="52">
                                            <p:txEl>
                                              <p:pRg st="0" end="0"/>
                                            </p:txEl>
                                          </p:spTgt>
                                        </p:tgtEl>
                                        <p:attrNameLst>
                                          <p:attrName>ppt_h</p:attrName>
                                        </p:attrNameLst>
                                      </p:cBhvr>
                                      <p:tavLst>
                                        <p:tav tm="0">
                                          <p:val>
                                            <p:fltVal val="0"/>
                                          </p:val>
                                        </p:tav>
                                        <p:tav tm="100000">
                                          <p:val>
                                            <p:strVal val="#ppt_h"/>
                                          </p:val>
                                        </p:tav>
                                      </p:tavLst>
                                    </p:anim>
                                  </p:childTnLst>
                                </p:cTn>
                              </p:par>
                              <p:par>
                                <p:cTn id="87" presetID="53" presetClass="entr" presetSubtype="16" fill="hold" grpId="0" nodeType="withEffect">
                                  <p:stCondLst>
                                    <p:cond delay="200"/>
                                  </p:stCondLst>
                                  <p:childTnLst>
                                    <p:set>
                                      <p:cBhvr>
                                        <p:cTn id="88" dur="1" fill="hold">
                                          <p:stCondLst>
                                            <p:cond delay="0"/>
                                          </p:stCondLst>
                                        </p:cTn>
                                        <p:tgtEl>
                                          <p:spTgt spid="55">
                                            <p:txEl>
                                              <p:pRg st="0" end="0"/>
                                            </p:txEl>
                                          </p:spTgt>
                                        </p:tgtEl>
                                        <p:attrNameLst>
                                          <p:attrName>style.visibility</p:attrName>
                                        </p:attrNameLst>
                                      </p:cBhvr>
                                      <p:to>
                                        <p:strVal val="visible"/>
                                      </p:to>
                                    </p:set>
                                    <p:anim calcmode="lin" valueType="num">
                                      <p:cBhvr>
                                        <p:cTn id="89"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55">
                                            <p:txEl>
                                              <p:pRg st="0" end="0"/>
                                            </p:txEl>
                                          </p:spTgt>
                                        </p:tgtEl>
                                      </p:cBhvr>
                                    </p:animEffect>
                                  </p:childTnLst>
                                </p:cTn>
                              </p:par>
                              <p:par>
                                <p:cTn id="92" presetID="23" presetClass="entr" presetSubtype="16" fill="hold" grpId="0" nodeType="withEffect">
                                  <p:stCondLst>
                                    <p:cond delay="200"/>
                                  </p:stCondLst>
                                  <p:childTnLst>
                                    <p:set>
                                      <p:cBhvr>
                                        <p:cTn id="93" dur="1" fill="hold">
                                          <p:stCondLst>
                                            <p:cond delay="0"/>
                                          </p:stCondLst>
                                        </p:cTn>
                                        <p:tgtEl>
                                          <p:spTgt spid="56">
                                            <p:txEl>
                                              <p:pRg st="0" end="0"/>
                                            </p:txEl>
                                          </p:spTgt>
                                        </p:tgtEl>
                                        <p:attrNameLst>
                                          <p:attrName>style.visibility</p:attrName>
                                        </p:attrNameLst>
                                      </p:cBhvr>
                                      <p:to>
                                        <p:strVal val="visible"/>
                                      </p:to>
                                    </p:set>
                                    <p:anim calcmode="lin" valueType="num">
                                      <p:cBhvr>
                                        <p:cTn id="94"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6">
                                            <p:txEl>
                                              <p:pRg st="0" end="0"/>
                                            </p:txEl>
                                          </p:spTgt>
                                        </p:tgtEl>
                                        <p:attrNameLst>
                                          <p:attrName>ppt_h</p:attrName>
                                        </p:attrNameLst>
                                      </p:cBhvr>
                                      <p:tavLst>
                                        <p:tav tm="0">
                                          <p:val>
                                            <p:fltVal val="0"/>
                                          </p:val>
                                        </p:tav>
                                        <p:tav tm="100000">
                                          <p:val>
                                            <p:strVal val="#ppt_h"/>
                                          </p:val>
                                        </p:tav>
                                      </p:tavLst>
                                    </p:anim>
                                  </p:childTnLst>
                                </p:cTn>
                              </p:par>
                              <p:par>
                                <p:cTn id="96" presetID="53" presetClass="entr" presetSubtype="16" fill="hold" grpId="0" nodeType="withEffect">
                                  <p:stCondLst>
                                    <p:cond delay="200"/>
                                  </p:stCondLst>
                                  <p:childTnLst>
                                    <p:set>
                                      <p:cBhvr>
                                        <p:cTn id="97" dur="1" fill="hold">
                                          <p:stCondLst>
                                            <p:cond delay="0"/>
                                          </p:stCondLst>
                                        </p:cTn>
                                        <p:tgtEl>
                                          <p:spTgt spid="57">
                                            <p:txEl>
                                              <p:pRg st="0" end="0"/>
                                            </p:txEl>
                                          </p:spTgt>
                                        </p:tgtEl>
                                        <p:attrNameLst>
                                          <p:attrName>style.visibility</p:attrName>
                                        </p:attrNameLst>
                                      </p:cBhvr>
                                      <p:to>
                                        <p:strVal val="visible"/>
                                      </p:to>
                                    </p:set>
                                    <p:anim calcmode="lin" valueType="num">
                                      <p:cBhvr>
                                        <p:cTn id="98"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57">
                                            <p:txEl>
                                              <p:pRg st="0" end="0"/>
                                            </p:txEl>
                                          </p:spTgt>
                                        </p:tgtEl>
                                      </p:cBhvr>
                                    </p:animEffect>
                                  </p:childTnLst>
                                </p:cTn>
                              </p:par>
                              <p:par>
                                <p:cTn id="101" presetID="23" presetClass="entr" presetSubtype="16" fill="hold" grpId="0" nodeType="withEffect">
                                  <p:stCondLst>
                                    <p:cond delay="200"/>
                                  </p:stCondLst>
                                  <p:childTnLst>
                                    <p:set>
                                      <p:cBhvr>
                                        <p:cTn id="102" dur="1" fill="hold">
                                          <p:stCondLst>
                                            <p:cond delay="0"/>
                                          </p:stCondLst>
                                        </p:cTn>
                                        <p:tgtEl>
                                          <p:spTgt spid="58">
                                            <p:txEl>
                                              <p:pRg st="0" end="0"/>
                                            </p:txEl>
                                          </p:spTgt>
                                        </p:tgtEl>
                                        <p:attrNameLst>
                                          <p:attrName>style.visibility</p:attrName>
                                        </p:attrNameLst>
                                      </p:cBhvr>
                                      <p:to>
                                        <p:strVal val="visible"/>
                                      </p:to>
                                    </p:set>
                                    <p:anim calcmode="lin" valueType="num">
                                      <p:cBhvr>
                                        <p:cTn id="103"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58">
                                            <p:txEl>
                                              <p:pRg st="0" end="0"/>
                                            </p:txEl>
                                          </p:spTgt>
                                        </p:tgtEl>
                                        <p:attrNameLst>
                                          <p:attrName>ppt_h</p:attrName>
                                        </p:attrNameLst>
                                      </p:cBhvr>
                                      <p:tavLst>
                                        <p:tav tm="0">
                                          <p:val>
                                            <p:fltVal val="0"/>
                                          </p:val>
                                        </p:tav>
                                        <p:tav tm="100000">
                                          <p:val>
                                            <p:strVal val="#ppt_h"/>
                                          </p:val>
                                        </p:tav>
                                      </p:tavLst>
                                    </p:anim>
                                  </p:childTnLst>
                                </p:cTn>
                              </p:par>
                              <p:par>
                                <p:cTn id="105" presetID="53" presetClass="entr" presetSubtype="16" fill="hold" grpId="0" nodeType="withEffect">
                                  <p:stCondLst>
                                    <p:cond delay="200"/>
                                  </p:stCondLst>
                                  <p:childTnLst>
                                    <p:set>
                                      <p:cBhvr>
                                        <p:cTn id="106" dur="1" fill="hold">
                                          <p:stCondLst>
                                            <p:cond delay="0"/>
                                          </p:stCondLst>
                                        </p:cTn>
                                        <p:tgtEl>
                                          <p:spTgt spid="59">
                                            <p:txEl>
                                              <p:pRg st="0" end="0"/>
                                            </p:txEl>
                                          </p:spTgt>
                                        </p:tgtEl>
                                        <p:attrNameLst>
                                          <p:attrName>style.visibility</p:attrName>
                                        </p:attrNameLst>
                                      </p:cBhvr>
                                      <p:to>
                                        <p:strVal val="visible"/>
                                      </p:to>
                                    </p:set>
                                    <p:anim calcmode="lin" valueType="num">
                                      <p:cBhvr>
                                        <p:cTn id="107"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59">
                                            <p:txEl>
                                              <p:pRg st="0" end="0"/>
                                            </p:txEl>
                                          </p:spTgt>
                                        </p:tgtEl>
                                      </p:cBhvr>
                                    </p:animEffect>
                                  </p:childTnLst>
                                </p:cTn>
                              </p:par>
                              <p:par>
                                <p:cTn id="110" presetID="23" presetClass="entr" presetSubtype="16" fill="hold" grpId="0" nodeType="withEffect">
                                  <p:stCondLst>
                                    <p:cond delay="200"/>
                                  </p:stCondLst>
                                  <p:childTnLst>
                                    <p:set>
                                      <p:cBhvr>
                                        <p:cTn id="111" dur="1" fill="hold">
                                          <p:stCondLst>
                                            <p:cond delay="0"/>
                                          </p:stCondLst>
                                        </p:cTn>
                                        <p:tgtEl>
                                          <p:spTgt spid="60">
                                            <p:txEl>
                                              <p:pRg st="0" end="0"/>
                                            </p:txEl>
                                          </p:spTgt>
                                        </p:tgtEl>
                                        <p:attrNameLst>
                                          <p:attrName>style.visibility</p:attrName>
                                        </p:attrNameLst>
                                      </p:cBhvr>
                                      <p:to>
                                        <p:strVal val="visible"/>
                                      </p:to>
                                    </p:set>
                                    <p:anim calcmode="lin" valueType="num">
                                      <p:cBhvr>
                                        <p:cTn id="112" dur="500" fill="hold"/>
                                        <p:tgtEl>
                                          <p:spTgt spid="60">
                                            <p:txEl>
                                              <p:pRg st="0" end="0"/>
                                            </p:txEl>
                                          </p:spTgt>
                                        </p:tgtEl>
                                        <p:attrNameLst>
                                          <p:attrName>ppt_w</p:attrName>
                                        </p:attrNameLst>
                                      </p:cBhvr>
                                      <p:tavLst>
                                        <p:tav tm="0">
                                          <p:val>
                                            <p:fltVal val="0"/>
                                          </p:val>
                                        </p:tav>
                                        <p:tav tm="100000">
                                          <p:val>
                                            <p:strVal val="#ppt_w"/>
                                          </p:val>
                                        </p:tav>
                                      </p:tavLst>
                                    </p:anim>
                                    <p:anim calcmode="lin" valueType="num">
                                      <p:cBhvr>
                                        <p:cTn id="113" dur="500" fill="hold"/>
                                        <p:tgtEl>
                                          <p:spTgt spid="60">
                                            <p:txEl>
                                              <p:pRg st="0" end="0"/>
                                            </p:txEl>
                                          </p:spTgt>
                                        </p:tgtEl>
                                        <p:attrNameLst>
                                          <p:attrName>ppt_h</p:attrName>
                                        </p:attrNameLst>
                                      </p:cBhvr>
                                      <p:tavLst>
                                        <p:tav tm="0">
                                          <p:val>
                                            <p:fltVal val="0"/>
                                          </p:val>
                                        </p:tav>
                                        <p:tav tm="100000">
                                          <p:val>
                                            <p:strVal val="#ppt_h"/>
                                          </p:val>
                                        </p:tav>
                                      </p:tavLst>
                                    </p:anim>
                                  </p:childTnLst>
                                </p:cTn>
                              </p:par>
                              <p:par>
                                <p:cTn id="114" presetID="53" presetClass="entr" presetSubtype="16" fill="hold" grpId="0" nodeType="withEffect">
                                  <p:stCondLst>
                                    <p:cond delay="200"/>
                                  </p:stCondLst>
                                  <p:childTnLst>
                                    <p:set>
                                      <p:cBhvr>
                                        <p:cTn id="115" dur="1" fill="hold">
                                          <p:stCondLst>
                                            <p:cond delay="0"/>
                                          </p:stCondLst>
                                        </p:cTn>
                                        <p:tgtEl>
                                          <p:spTgt spid="63">
                                            <p:txEl>
                                              <p:pRg st="0" end="0"/>
                                            </p:txEl>
                                          </p:spTgt>
                                        </p:tgtEl>
                                        <p:attrNameLst>
                                          <p:attrName>style.visibility</p:attrName>
                                        </p:attrNameLst>
                                      </p:cBhvr>
                                      <p:to>
                                        <p:strVal val="visible"/>
                                      </p:to>
                                    </p:set>
                                    <p:anim calcmode="lin" valueType="num">
                                      <p:cBhvr>
                                        <p:cTn id="116" dur="5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117" dur="5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118" dur="500"/>
                                        <p:tgtEl>
                                          <p:spTgt spid="63">
                                            <p:txEl>
                                              <p:pRg st="0" end="0"/>
                                            </p:txEl>
                                          </p:spTgt>
                                        </p:tgtEl>
                                      </p:cBhvr>
                                    </p:animEffect>
                                  </p:childTnLst>
                                </p:cTn>
                              </p:par>
                              <p:par>
                                <p:cTn id="119" presetID="23" presetClass="entr" presetSubtype="16" fill="hold" grpId="0" nodeType="withEffect">
                                  <p:stCondLst>
                                    <p:cond delay="200"/>
                                  </p:stCondLst>
                                  <p:childTnLst>
                                    <p:set>
                                      <p:cBhvr>
                                        <p:cTn id="120" dur="1" fill="hold">
                                          <p:stCondLst>
                                            <p:cond delay="0"/>
                                          </p:stCondLst>
                                        </p:cTn>
                                        <p:tgtEl>
                                          <p:spTgt spid="65">
                                            <p:txEl>
                                              <p:pRg st="0" end="0"/>
                                            </p:txEl>
                                          </p:spTgt>
                                        </p:tgtEl>
                                        <p:attrNameLst>
                                          <p:attrName>style.visibility</p:attrName>
                                        </p:attrNameLst>
                                      </p:cBhvr>
                                      <p:to>
                                        <p:strVal val="visible"/>
                                      </p:to>
                                    </p:set>
                                    <p:anim calcmode="lin" valueType="num">
                                      <p:cBhvr>
                                        <p:cTn id="121" dur="5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6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animBg="1"/>
      <p:bldP spid="163" grpId="0" animBg="1"/>
      <p:bldP spid="164" grpId="0" animBg="1"/>
      <p:bldP spid="51" grpId="0" build="p">
        <p:tmplLst>
          <p:tmpl lvl="1">
            <p:tnLst>
              <p:par>
                <p:cTn presetID="5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animEffect transition="in" filter="fade">
                      <p:cBhvr>
                        <p:cTn dur="500"/>
                        <p:tgtEl>
                          <p:spTgt spid="51"/>
                        </p:tgtEl>
                      </p:cBhvr>
                    </p:animEffect>
                  </p:childTnLst>
                </p:cTn>
              </p:par>
            </p:tnLst>
          </p:tmpl>
        </p:tmplLst>
      </p:bldP>
      <p:bldP spid="52" grpId="0" build="p">
        <p:tmplLst>
          <p:tmpl lvl="1">
            <p:tnLst>
              <p:par>
                <p:cTn presetID="23" presetClass="entr" presetSubtype="16" fill="hold" nodeType="withEffect">
                  <p:stCondLst>
                    <p:cond delay="200"/>
                  </p:stCondLst>
                  <p:childTnLst>
                    <p:set>
                      <p:cBhvr>
                        <p:cTn dur="1" fill="hold">
                          <p:stCondLst>
                            <p:cond delay="0"/>
                          </p:stCondLst>
                        </p:cTn>
                        <p:tgtEl>
                          <p:spTgt spid="52"/>
                        </p:tgtEl>
                        <p:attrNameLst>
                          <p:attrName>style.visibility</p:attrName>
                        </p:attrNameLst>
                      </p:cBhvr>
                      <p:to>
                        <p:strVal val="visible"/>
                      </p:to>
                    </p:set>
                    <p:anim calcmode="lin" valueType="num">
                      <p:cBhvr>
                        <p:cTn dur="500" fill="hold"/>
                        <p:tgtEl>
                          <p:spTgt spid="52"/>
                        </p:tgtEl>
                        <p:attrNameLst>
                          <p:attrName>ppt_w</p:attrName>
                        </p:attrNameLst>
                      </p:cBhvr>
                      <p:tavLst>
                        <p:tav tm="0">
                          <p:val>
                            <p:fltVal val="0"/>
                          </p:val>
                        </p:tav>
                        <p:tav tm="100000">
                          <p:val>
                            <p:strVal val="#ppt_w"/>
                          </p:val>
                        </p:tav>
                      </p:tavLst>
                    </p:anim>
                    <p:anim calcmode="lin" valueType="num">
                      <p:cBhvr>
                        <p:cTn dur="500" fill="hold"/>
                        <p:tgtEl>
                          <p:spTgt spid="52"/>
                        </p:tgtEl>
                        <p:attrNameLst>
                          <p:attrName>ppt_h</p:attrName>
                        </p:attrNameLst>
                      </p:cBhvr>
                      <p:tavLst>
                        <p:tav tm="0">
                          <p:val>
                            <p:fltVal val="0"/>
                          </p:val>
                        </p:tav>
                        <p:tav tm="100000">
                          <p:val>
                            <p:strVal val="#ppt_h"/>
                          </p:val>
                        </p:tav>
                      </p:tavLst>
                    </p:anim>
                  </p:childTnLst>
                </p:cTn>
              </p:par>
            </p:tnLst>
          </p:tmpl>
        </p:tmplLst>
      </p:bldP>
      <p:bldP spid="55" grpId="0" build="p">
        <p:tmplLst>
          <p:tmpl lvl="1">
            <p:tnLst>
              <p:par>
                <p:cTn presetID="5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animEffect transition="in" filter="fade">
                      <p:cBhvr>
                        <p:cTn dur="500"/>
                        <p:tgtEl>
                          <p:spTgt spid="55"/>
                        </p:tgtEl>
                      </p:cBhvr>
                    </p:animEffect>
                  </p:childTnLst>
                </p:cTn>
              </p:par>
            </p:tnLst>
          </p:tmpl>
        </p:tmplLst>
      </p:bldP>
      <p:bldP spid="56" grpId="0" build="p">
        <p:tmplLst>
          <p:tmpl lvl="1">
            <p:tnLst>
              <p:par>
                <p:cTn presetID="23" presetClass="entr" presetSubtype="16" fill="hold" nodeType="withEffect">
                  <p:stCondLst>
                    <p:cond delay="20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childTnLst>
                </p:cTn>
              </p:par>
            </p:tnLst>
          </p:tmpl>
        </p:tmplLst>
      </p:bldP>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23" presetClass="entr" presetSubtype="16" fill="hold" nodeType="withEffect">
                  <p:stCondLst>
                    <p:cond delay="20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childTnLst>
                </p:cTn>
              </p:par>
            </p:tnLst>
          </p:tmpl>
        </p:tmplLst>
      </p:bldP>
      <p:bldP spid="59" grpId="0" build="p">
        <p:tmplLst>
          <p:tmpl lvl="1">
            <p:tnLst>
              <p:par>
                <p:cTn presetID="53" presetClass="entr" presetSubtype="16" fill="hold" nodeType="withEffect">
                  <p:stCondLst>
                    <p:cond delay="20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P spid="60" grpId="0" build="p">
        <p:tmplLst>
          <p:tmpl lvl="1">
            <p:tnLst>
              <p:par>
                <p:cTn presetID="23" presetClass="entr" presetSubtype="16" fill="hold" nodeType="withEffect">
                  <p:stCondLst>
                    <p:cond delay="200"/>
                  </p:stCondLst>
                  <p:childTnLst>
                    <p:set>
                      <p:cBhvr>
                        <p:cTn dur="1" fill="hold">
                          <p:stCondLst>
                            <p:cond delay="0"/>
                          </p:stCondLst>
                        </p:cTn>
                        <p:tgtEl>
                          <p:spTgt spid="60"/>
                        </p:tgtEl>
                        <p:attrNameLst>
                          <p:attrName>style.visibility</p:attrName>
                        </p:attrNameLst>
                      </p:cBhvr>
                      <p:to>
                        <p:strVal val="visible"/>
                      </p:to>
                    </p:set>
                    <p:anim calcmode="lin" valueType="num">
                      <p:cBhvr>
                        <p:cTn dur="500" fill="hold"/>
                        <p:tgtEl>
                          <p:spTgt spid="60"/>
                        </p:tgtEl>
                        <p:attrNameLst>
                          <p:attrName>ppt_w</p:attrName>
                        </p:attrNameLst>
                      </p:cBhvr>
                      <p:tavLst>
                        <p:tav tm="0">
                          <p:val>
                            <p:fltVal val="0"/>
                          </p:val>
                        </p:tav>
                        <p:tav tm="100000">
                          <p:val>
                            <p:strVal val="#ppt_w"/>
                          </p:val>
                        </p:tav>
                      </p:tavLst>
                    </p:anim>
                    <p:anim calcmode="lin" valueType="num">
                      <p:cBhvr>
                        <p:cTn dur="500" fill="hold"/>
                        <p:tgtEl>
                          <p:spTgt spid="60"/>
                        </p:tgtEl>
                        <p:attrNameLst>
                          <p:attrName>ppt_h</p:attrName>
                        </p:attrNameLst>
                      </p:cBhvr>
                      <p:tavLst>
                        <p:tav tm="0">
                          <p:val>
                            <p:fltVal val="0"/>
                          </p:val>
                        </p:tav>
                        <p:tav tm="100000">
                          <p:val>
                            <p:strVal val="#ppt_h"/>
                          </p:val>
                        </p:tav>
                      </p:tavLst>
                    </p:anim>
                  </p:childTnLst>
                </p:cTn>
              </p:par>
            </p:tnLst>
          </p:tmpl>
        </p:tmplLst>
      </p:bldP>
      <p:bldP spid="63" grpId="0" build="p">
        <p:tmplLst>
          <p:tmpl lvl="1">
            <p:tnLst>
              <p:par>
                <p:cTn presetID="53" presetClass="entr" presetSubtype="16" fill="hold" nodeType="withEffect">
                  <p:stCondLst>
                    <p:cond delay="200"/>
                  </p:stCondLst>
                  <p:childTnLst>
                    <p:set>
                      <p:cBhvr>
                        <p:cTn dur="1" fill="hold">
                          <p:stCondLst>
                            <p:cond delay="0"/>
                          </p:stCondLst>
                        </p:cTn>
                        <p:tgtEl>
                          <p:spTgt spid="63"/>
                        </p:tgtEl>
                        <p:attrNameLst>
                          <p:attrName>style.visibility</p:attrName>
                        </p:attrNameLst>
                      </p:cBhvr>
                      <p:to>
                        <p:strVal val="visible"/>
                      </p:to>
                    </p:set>
                    <p:anim calcmode="lin" valueType="num">
                      <p:cBhvr>
                        <p:cTn dur="500" fill="hold"/>
                        <p:tgtEl>
                          <p:spTgt spid="63"/>
                        </p:tgtEl>
                        <p:attrNameLst>
                          <p:attrName>ppt_w</p:attrName>
                        </p:attrNameLst>
                      </p:cBhvr>
                      <p:tavLst>
                        <p:tav tm="0">
                          <p:val>
                            <p:fltVal val="0"/>
                          </p:val>
                        </p:tav>
                        <p:tav tm="100000">
                          <p:val>
                            <p:strVal val="#ppt_w"/>
                          </p:val>
                        </p:tav>
                      </p:tavLst>
                    </p:anim>
                    <p:anim calcmode="lin" valueType="num">
                      <p:cBhvr>
                        <p:cTn dur="500" fill="hold"/>
                        <p:tgtEl>
                          <p:spTgt spid="63"/>
                        </p:tgtEl>
                        <p:attrNameLst>
                          <p:attrName>ppt_h</p:attrName>
                        </p:attrNameLst>
                      </p:cBhvr>
                      <p:tavLst>
                        <p:tav tm="0">
                          <p:val>
                            <p:fltVal val="0"/>
                          </p:val>
                        </p:tav>
                        <p:tav tm="100000">
                          <p:val>
                            <p:strVal val="#ppt_h"/>
                          </p:val>
                        </p:tav>
                      </p:tavLst>
                    </p:anim>
                    <p:animEffect transition="in" filter="fade">
                      <p:cBhvr>
                        <p:cTn dur="500"/>
                        <p:tgtEl>
                          <p:spTgt spid="63"/>
                        </p:tgtEl>
                      </p:cBhvr>
                    </p:animEffect>
                  </p:childTnLst>
                </p:cTn>
              </p:par>
            </p:tnLst>
          </p:tmpl>
        </p:tmplLst>
      </p:bldP>
      <p:bldP spid="65" grpId="0" build="p">
        <p:tmplLst>
          <p:tmpl lvl="1">
            <p:tnLst>
              <p:par>
                <p:cTn presetID="23" presetClass="entr" presetSubtype="16" fill="hold" nodeType="withEffect">
                  <p:stCondLst>
                    <p:cond delay="200"/>
                  </p:stCondLst>
                  <p:childTnLst>
                    <p:set>
                      <p:cBhvr>
                        <p:cTn dur="1" fill="hold">
                          <p:stCondLst>
                            <p:cond delay="0"/>
                          </p:stCondLst>
                        </p:cTn>
                        <p:tgtEl>
                          <p:spTgt spid="65"/>
                        </p:tgtEl>
                        <p:attrNameLst>
                          <p:attrName>style.visibility</p:attrName>
                        </p:attrNameLst>
                      </p:cBhvr>
                      <p:to>
                        <p:strVal val="visible"/>
                      </p:to>
                    </p:set>
                    <p:anim calcmode="lin" valueType="num">
                      <p:cBhvr>
                        <p:cTn dur="500" fill="hold"/>
                        <p:tgtEl>
                          <p:spTgt spid="65"/>
                        </p:tgtEl>
                        <p:attrNameLst>
                          <p:attrName>ppt_w</p:attrName>
                        </p:attrNameLst>
                      </p:cBhvr>
                      <p:tavLst>
                        <p:tav tm="0">
                          <p:val>
                            <p:fltVal val="0"/>
                          </p:val>
                        </p:tav>
                        <p:tav tm="100000">
                          <p:val>
                            <p:strVal val="#ppt_w"/>
                          </p:val>
                        </p:tav>
                      </p:tavLst>
                    </p:anim>
                    <p:anim calcmode="lin" valueType="num">
                      <p:cBhvr>
                        <p:cTn dur="500" fill="hold"/>
                        <p:tgtEl>
                          <p:spTgt spid="65"/>
                        </p:tgtEl>
                        <p:attrNameLst>
                          <p:attrName>ppt_h</p:attrName>
                        </p:attrNameLst>
                      </p:cBhvr>
                      <p:tavLst>
                        <p:tav tm="0">
                          <p:val>
                            <p:fltVal val="0"/>
                          </p:val>
                        </p:tav>
                        <p:tav tm="100000">
                          <p:val>
                            <p:strVal val="#ppt_h"/>
                          </p:val>
                        </p:tav>
                      </p:tavLst>
                    </p:anim>
                  </p:childTnLst>
                </p:cTn>
              </p:par>
            </p:tnLst>
          </p:tmpl>
        </p:tmplLst>
      </p:b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6728334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4821" y="1445953"/>
            <a:ext cx="4011895" cy="24502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374821" y="3946416"/>
            <a:ext cx="4011895" cy="18090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809658" y="5909406"/>
            <a:ext cx="11236161" cy="0"/>
          </a:xfrm>
          <a:prstGeom prst="line">
            <a:avLst/>
          </a:prstGeom>
          <a:ln w="9525">
            <a:solidFill>
              <a:schemeClr val="bg1">
                <a:lumMod val="75000"/>
              </a:schemeClr>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812800" y="5971634"/>
            <a:ext cx="11233150" cy="553998"/>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5" name="TextBox 14"/>
          <p:cNvSpPr txBox="1"/>
          <p:nvPr/>
        </p:nvSpPr>
        <p:spPr>
          <a:xfrm>
            <a:off x="741691" y="4369404"/>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7" name="Rectangle 16"/>
          <p:cNvSpPr/>
          <p:nvPr/>
        </p:nvSpPr>
        <p:spPr>
          <a:xfrm>
            <a:off x="4448819" y="1445953"/>
            <a:ext cx="4011895" cy="245025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17"/>
          <p:cNvSpPr/>
          <p:nvPr/>
        </p:nvSpPr>
        <p:spPr>
          <a:xfrm>
            <a:off x="4448819" y="3946416"/>
            <a:ext cx="4011895" cy="18090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8"/>
          <p:cNvSpPr txBox="1"/>
          <p:nvPr/>
        </p:nvSpPr>
        <p:spPr>
          <a:xfrm>
            <a:off x="4815693" y="4406338"/>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20" name="Rectangle 19"/>
          <p:cNvSpPr/>
          <p:nvPr/>
        </p:nvSpPr>
        <p:spPr>
          <a:xfrm>
            <a:off x="8522818" y="1445953"/>
            <a:ext cx="4011895" cy="24502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20"/>
          <p:cNvSpPr/>
          <p:nvPr/>
        </p:nvSpPr>
        <p:spPr>
          <a:xfrm>
            <a:off x="8522818" y="3946416"/>
            <a:ext cx="4011895" cy="18090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21"/>
          <p:cNvSpPr txBox="1"/>
          <p:nvPr/>
        </p:nvSpPr>
        <p:spPr>
          <a:xfrm>
            <a:off x="8889693" y="4406338"/>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6"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78486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10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4"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1000" fill="hold"/>
                                        <p:tgtEl>
                                          <p:spTgt spid="14"/>
                                        </p:tgtEl>
                                        <p:attrNameLst>
                                          <p:attrName>ppt_x</p:attrName>
                                        </p:attrNameLst>
                                      </p:cBhvr>
                                      <p:tavLst>
                                        <p:tav tm="0">
                                          <p:val>
                                            <p:strVal val="#ppt_x"/>
                                          </p:val>
                                        </p:tav>
                                        <p:tav tm="100000">
                                          <p:val>
                                            <p:strVal val="#ppt_x"/>
                                          </p:val>
                                        </p:tav>
                                      </p:tavLst>
                                    </p:anim>
                                    <p:anim calcmode="lin" valueType="num">
                                      <p:cBhvr additive="base">
                                        <p:cTn id="21" dur="1000" fill="hold"/>
                                        <p:tgtEl>
                                          <p:spTgt spid="1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par>
                                <p:cTn id="26" presetID="2" presetClass="entr" presetSubtype="8" fill="hold" grpId="0" nodeType="withEffect">
                                  <p:stCondLst>
                                    <p:cond delay="50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0-#ppt_w/2"/>
                                          </p:val>
                                        </p:tav>
                                        <p:tav tm="100000">
                                          <p:val>
                                            <p:strVal val="#ppt_x"/>
                                          </p:val>
                                        </p:tav>
                                      </p:tavLst>
                                    </p:anim>
                                    <p:anim calcmode="lin" valueType="num">
                                      <p:cBhvr additive="base">
                                        <p:cTn id="29" dur="500" fill="hold"/>
                                        <p:tgtEl>
                                          <p:spTgt spid="17"/>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4" fill="hold" grpId="0" nodeType="withEffect">
                                  <p:stCondLst>
                                    <p:cond delay="50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2" presetClass="entr" presetSubtype="8" fill="hold" grpId="0" nodeType="withEffect">
                                  <p:stCondLst>
                                    <p:cond delay="50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0-#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50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0-#ppt_w/2"/>
                                          </p:val>
                                        </p:tav>
                                        <p:tav tm="100000">
                                          <p:val>
                                            <p:strVal val="#ppt_x"/>
                                          </p:val>
                                        </p:tav>
                                      </p:tavLst>
                                    </p:anim>
                                    <p:anim calcmode="lin" valueType="num">
                                      <p:cBhvr additive="base">
                                        <p:cTn id="45" dur="500" fill="hold"/>
                                        <p:tgtEl>
                                          <p:spTgt spid="21"/>
                                        </p:tgtEl>
                                        <p:attrNameLst>
                                          <p:attrName>ppt_y</p:attrName>
                                        </p:attrNameLst>
                                      </p:cBhvr>
                                      <p:tavLst>
                                        <p:tav tm="0">
                                          <p:val>
                                            <p:strVal val="#ppt_y"/>
                                          </p:val>
                                        </p:tav>
                                        <p:tav tm="100000">
                                          <p:val>
                                            <p:strVal val="#ppt_y"/>
                                          </p:val>
                                        </p:tav>
                                      </p:tavLst>
                                    </p:anim>
                                  </p:childTnLst>
                                </p:cTn>
                              </p:par>
                              <p:par>
                                <p:cTn id="46" presetID="2" presetClass="entr" presetSubtype="4" fill="hold" grpId="0" nodeType="withEffect">
                                  <p:stCondLst>
                                    <p:cond delay="50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ppt_x"/>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4" grpId="0"/>
      <p:bldP spid="15" grpId="0"/>
      <p:bldP spid="17" grpId="0" animBg="1"/>
      <p:bldP spid="18" grpId="0" animBg="1"/>
      <p:bldP spid="19" grpId="0"/>
      <p:bldP spid="20" grpId="0" animBg="1"/>
      <p:bldP spid="21" grpId="0" animBg="1"/>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Freeform 24"/>
          <p:cNvSpPr>
            <a:spLocks/>
          </p:cNvSpPr>
          <p:nvPr/>
        </p:nvSpPr>
        <p:spPr bwMode="auto">
          <a:xfrm rot="5400000">
            <a:off x="213045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24"/>
          <p:cNvSpPr>
            <a:spLocks/>
          </p:cNvSpPr>
          <p:nvPr/>
        </p:nvSpPr>
        <p:spPr bwMode="auto">
          <a:xfrm rot="5400000">
            <a:off x="4511612"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24"/>
          <p:cNvSpPr>
            <a:spLocks/>
          </p:cNvSpPr>
          <p:nvPr/>
        </p:nvSpPr>
        <p:spPr bwMode="auto">
          <a:xfrm rot="5400000">
            <a:off x="6892769"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24"/>
          <p:cNvSpPr>
            <a:spLocks/>
          </p:cNvSpPr>
          <p:nvPr/>
        </p:nvSpPr>
        <p:spPr bwMode="auto">
          <a:xfrm rot="5400000">
            <a:off x="927392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9" name="Group 128"/>
          <p:cNvGrpSpPr/>
          <p:nvPr/>
        </p:nvGrpSpPr>
        <p:grpSpPr>
          <a:xfrm>
            <a:off x="2275474" y="2707236"/>
            <a:ext cx="626459" cy="626459"/>
            <a:chOff x="1316879" y="4254550"/>
            <a:chExt cx="684000" cy="684000"/>
          </a:xfrm>
        </p:grpSpPr>
        <p:sp>
          <p:nvSpPr>
            <p:cNvPr id="117"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0" name="Group 129"/>
          <p:cNvGrpSpPr/>
          <p:nvPr/>
        </p:nvGrpSpPr>
        <p:grpSpPr>
          <a:xfrm>
            <a:off x="4658173" y="2707236"/>
            <a:ext cx="626459" cy="626459"/>
            <a:chOff x="3401741" y="4254550"/>
            <a:chExt cx="684000" cy="684000"/>
          </a:xfrm>
        </p:grpSpPr>
        <p:sp>
          <p:nvSpPr>
            <p:cNvPr id="120"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1" name="Group 130"/>
          <p:cNvGrpSpPr/>
          <p:nvPr/>
        </p:nvGrpSpPr>
        <p:grpSpPr>
          <a:xfrm>
            <a:off x="7040872" y="2707236"/>
            <a:ext cx="626459" cy="626459"/>
            <a:chOff x="6006611" y="4240036"/>
            <a:chExt cx="684000" cy="684000"/>
          </a:xfrm>
        </p:grpSpPr>
        <p:sp>
          <p:nvSpPr>
            <p:cNvPr id="119"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31"/>
          <p:cNvGrpSpPr/>
          <p:nvPr/>
        </p:nvGrpSpPr>
        <p:grpSpPr>
          <a:xfrm>
            <a:off x="9416276" y="2707236"/>
            <a:ext cx="626459" cy="626459"/>
            <a:chOff x="8794034" y="4283578"/>
            <a:chExt cx="684000" cy="684000"/>
          </a:xfrm>
        </p:grpSpPr>
        <p:sp>
          <p:nvSpPr>
            <p:cNvPr id="118"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Content Placeholder 2"/>
          <p:cNvSpPr txBox="1">
            <a:spLocks/>
          </p:cNvSpPr>
          <p:nvPr/>
        </p:nvSpPr>
        <p:spPr>
          <a:xfrm>
            <a:off x="180141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Content Placeholder 2"/>
          <p:cNvSpPr txBox="1">
            <a:spLocks/>
          </p:cNvSpPr>
          <p:nvPr/>
        </p:nvSpPr>
        <p:spPr>
          <a:xfrm>
            <a:off x="180141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Content Placeholder 2"/>
          <p:cNvSpPr txBox="1">
            <a:spLocks/>
          </p:cNvSpPr>
          <p:nvPr/>
        </p:nvSpPr>
        <p:spPr>
          <a:xfrm>
            <a:off x="4246724"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Content Placeholder 2"/>
          <p:cNvSpPr txBox="1">
            <a:spLocks/>
          </p:cNvSpPr>
          <p:nvPr/>
        </p:nvSpPr>
        <p:spPr>
          <a:xfrm>
            <a:off x="4246725"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Content Placeholder 2"/>
          <p:cNvSpPr txBox="1">
            <a:spLocks/>
          </p:cNvSpPr>
          <p:nvPr/>
        </p:nvSpPr>
        <p:spPr>
          <a:xfrm>
            <a:off x="6629010"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6629011"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901129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901129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9375122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wipe(left)">
                                      <p:cBhvr>
                                        <p:cTn id="7" dur="500"/>
                                        <p:tgtEl>
                                          <p:spTgt spid="11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29"/>
                                        </p:tgtEl>
                                        <p:attrNameLst>
                                          <p:attrName>style.visibility</p:attrName>
                                        </p:attrNameLst>
                                      </p:cBhvr>
                                      <p:to>
                                        <p:strVal val="visible"/>
                                      </p:to>
                                    </p:set>
                                    <p:animEffect transition="in" filter="fade">
                                      <p:cBhvr>
                                        <p:cTn id="11" dur="1000"/>
                                        <p:tgtEl>
                                          <p:spTgt spid="129"/>
                                        </p:tgtEl>
                                      </p:cBhvr>
                                    </p:animEffect>
                                    <p:anim calcmode="lin" valueType="num">
                                      <p:cBhvr>
                                        <p:cTn id="12" dur="1000" fill="hold"/>
                                        <p:tgtEl>
                                          <p:spTgt spid="129"/>
                                        </p:tgtEl>
                                        <p:attrNameLst>
                                          <p:attrName>ppt_w</p:attrName>
                                        </p:attrNameLst>
                                      </p:cBhvr>
                                      <p:tavLst>
                                        <p:tav tm="0" fmla="#ppt_w*sin(2.5*pi*$)">
                                          <p:val>
                                            <p:fltVal val="0"/>
                                          </p:val>
                                        </p:tav>
                                        <p:tav tm="100000">
                                          <p:val>
                                            <p:fltVal val="1"/>
                                          </p:val>
                                        </p:tav>
                                      </p:tavLst>
                                    </p:anim>
                                    <p:anim calcmode="lin" valueType="num">
                                      <p:cBhvr>
                                        <p:cTn id="13" dur="1000" fill="hold"/>
                                        <p:tgtEl>
                                          <p:spTgt spid="129"/>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3"/>
                                        </p:tgtEl>
                                        <p:attrNameLst>
                                          <p:attrName>style.visibility</p:attrName>
                                        </p:attrNameLst>
                                      </p:cBhvr>
                                      <p:to>
                                        <p:strVal val="visible"/>
                                      </p:to>
                                    </p:set>
                                    <p:animEffect transition="in" filter="wipe(left)">
                                      <p:cBhvr>
                                        <p:cTn id="17" dur="500"/>
                                        <p:tgtEl>
                                          <p:spTgt spid="113"/>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ppt_w</p:attrName>
                                        </p:attrNameLst>
                                      </p:cBhvr>
                                      <p:tavLst>
                                        <p:tav tm="0" fmla="#ppt_w*sin(2.5*pi*$)">
                                          <p:val>
                                            <p:fltVal val="0"/>
                                          </p:val>
                                        </p:tav>
                                        <p:tav tm="100000">
                                          <p:val>
                                            <p:fltVal val="1"/>
                                          </p:val>
                                        </p:tav>
                                      </p:tavLst>
                                    </p:anim>
                                    <p:anim calcmode="lin" valueType="num">
                                      <p:cBhvr>
                                        <p:cTn id="23" dur="1000" fill="hold"/>
                                        <p:tgtEl>
                                          <p:spTgt spid="130"/>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wipe(left)">
                                      <p:cBhvr>
                                        <p:cTn id="27" dur="500"/>
                                        <p:tgtEl>
                                          <p:spTgt spid="114"/>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131"/>
                                        </p:tgtEl>
                                        <p:attrNameLst>
                                          <p:attrName>style.visibility</p:attrName>
                                        </p:attrNameLst>
                                      </p:cBhvr>
                                      <p:to>
                                        <p:strVal val="visible"/>
                                      </p:to>
                                    </p:set>
                                    <p:animEffect transition="in" filter="fade">
                                      <p:cBhvr>
                                        <p:cTn id="31" dur="1000"/>
                                        <p:tgtEl>
                                          <p:spTgt spid="131"/>
                                        </p:tgtEl>
                                      </p:cBhvr>
                                    </p:animEffect>
                                    <p:anim calcmode="lin" valueType="num">
                                      <p:cBhvr>
                                        <p:cTn id="32" dur="1000" fill="hold"/>
                                        <p:tgtEl>
                                          <p:spTgt spid="131"/>
                                        </p:tgtEl>
                                        <p:attrNameLst>
                                          <p:attrName>ppt_w</p:attrName>
                                        </p:attrNameLst>
                                      </p:cBhvr>
                                      <p:tavLst>
                                        <p:tav tm="0" fmla="#ppt_w*sin(2.5*pi*$)">
                                          <p:val>
                                            <p:fltVal val="0"/>
                                          </p:val>
                                        </p:tav>
                                        <p:tav tm="100000">
                                          <p:val>
                                            <p:fltVal val="1"/>
                                          </p:val>
                                        </p:tav>
                                      </p:tavLst>
                                    </p:anim>
                                    <p:anim calcmode="lin" valueType="num">
                                      <p:cBhvr>
                                        <p:cTn id="33" dur="1000" fill="hold"/>
                                        <p:tgtEl>
                                          <p:spTgt spid="131"/>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132"/>
                                        </p:tgtEl>
                                        <p:attrNameLst>
                                          <p:attrName>style.visibility</p:attrName>
                                        </p:attrNameLst>
                                      </p:cBhvr>
                                      <p:to>
                                        <p:strVal val="visible"/>
                                      </p:to>
                                    </p:set>
                                    <p:animEffect transition="in" filter="fade">
                                      <p:cBhvr>
                                        <p:cTn id="41" dur="1000"/>
                                        <p:tgtEl>
                                          <p:spTgt spid="132"/>
                                        </p:tgtEl>
                                      </p:cBhvr>
                                    </p:animEffect>
                                    <p:anim calcmode="lin" valueType="num">
                                      <p:cBhvr>
                                        <p:cTn id="42" dur="1000" fill="hold"/>
                                        <p:tgtEl>
                                          <p:spTgt spid="132"/>
                                        </p:tgtEl>
                                        <p:attrNameLst>
                                          <p:attrName>ppt_w</p:attrName>
                                        </p:attrNameLst>
                                      </p:cBhvr>
                                      <p:tavLst>
                                        <p:tav tm="0" fmla="#ppt_w*sin(2.5*pi*$)">
                                          <p:val>
                                            <p:fltVal val="0"/>
                                          </p:val>
                                        </p:tav>
                                        <p:tav tm="100000">
                                          <p:val>
                                            <p:fltVal val="1"/>
                                          </p:val>
                                        </p:tav>
                                      </p:tavLst>
                                    </p:anim>
                                    <p:anim calcmode="lin" valueType="num">
                                      <p:cBhvr>
                                        <p:cTn id="43" dur="1000" fill="hold"/>
                                        <p:tgtEl>
                                          <p:spTgt spid="132"/>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750"/>
                                        <p:tgtEl>
                                          <p:spTgt spid="22"/>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750"/>
                                        <p:tgtEl>
                                          <p:spTgt spid="23"/>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750"/>
                                        <p:tgtEl>
                                          <p:spTgt spid="24"/>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750"/>
                                        <p:tgtEl>
                                          <p:spTgt spid="25"/>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750"/>
                                        <p:tgtEl>
                                          <p:spTgt spid="26"/>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750"/>
                                        <p:tgtEl>
                                          <p:spTgt spid="27"/>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750"/>
                                        <p:tgtEl>
                                          <p:spTgt spid="28"/>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6" grpId="0" animBg="1"/>
      <p:bldP spid="22" grpId="0"/>
      <p:bldP spid="23" grpId="0"/>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5" name="Group 5"/>
          <p:cNvGrpSpPr>
            <a:grpSpLocks/>
          </p:cNvGrpSpPr>
          <p:nvPr/>
        </p:nvGrpSpPr>
        <p:grpSpPr bwMode="auto">
          <a:xfrm>
            <a:off x="4694215" y="2259670"/>
            <a:ext cx="3462814" cy="3375906"/>
            <a:chOff x="0" y="0"/>
            <a:chExt cx="7716441" cy="7523163"/>
          </a:xfrm>
        </p:grpSpPr>
        <p:sp>
          <p:nvSpPr>
            <p:cNvPr id="30726"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7"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8"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9"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0"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1"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2"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0749" name="AutoShape 29"/>
          <p:cNvSpPr>
            <a:spLocks/>
          </p:cNvSpPr>
          <p:nvPr/>
        </p:nvSpPr>
        <p:spPr bwMode="auto">
          <a:xfrm>
            <a:off x="7265739" y="4818638"/>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0" name="AutoShape 30"/>
          <p:cNvSpPr>
            <a:spLocks/>
          </p:cNvSpPr>
          <p:nvPr/>
        </p:nvSpPr>
        <p:spPr bwMode="auto">
          <a:xfrm>
            <a:off x="5633368" y="2651128"/>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1" name="AutoShape 31"/>
          <p:cNvSpPr>
            <a:spLocks/>
          </p:cNvSpPr>
          <p:nvPr/>
        </p:nvSpPr>
        <p:spPr bwMode="auto">
          <a:xfrm>
            <a:off x="6936602" y="2650845"/>
            <a:ext cx="330659"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2" name="AutoShape 32"/>
          <p:cNvSpPr>
            <a:spLocks/>
          </p:cNvSpPr>
          <p:nvPr/>
        </p:nvSpPr>
        <p:spPr bwMode="auto">
          <a:xfrm>
            <a:off x="5256543" y="4746646"/>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3" name="AutoShape 33"/>
          <p:cNvSpPr>
            <a:spLocks/>
          </p:cNvSpPr>
          <p:nvPr/>
        </p:nvSpPr>
        <p:spPr bwMode="auto">
          <a:xfrm>
            <a:off x="6208391" y="5263982"/>
            <a:ext cx="476317"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4" name="AutoShape 34"/>
          <p:cNvSpPr>
            <a:spLocks/>
          </p:cNvSpPr>
          <p:nvPr/>
        </p:nvSpPr>
        <p:spPr bwMode="auto">
          <a:xfrm>
            <a:off x="7560403" y="3531997"/>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5" name="AutoShape 35"/>
          <p:cNvSpPr>
            <a:spLocks/>
          </p:cNvSpPr>
          <p:nvPr/>
        </p:nvSpPr>
        <p:spPr bwMode="auto">
          <a:xfrm>
            <a:off x="4906630" y="3511906"/>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6" name="AutoShape 36"/>
          <p:cNvSpPr>
            <a:spLocks/>
          </p:cNvSpPr>
          <p:nvPr/>
        </p:nvSpPr>
        <p:spPr bwMode="auto">
          <a:xfrm>
            <a:off x="2251238" y="2702418"/>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7" name="AutoShape 37"/>
          <p:cNvSpPr>
            <a:spLocks/>
          </p:cNvSpPr>
          <p:nvPr/>
        </p:nvSpPr>
        <p:spPr bwMode="auto">
          <a:xfrm>
            <a:off x="2700733" y="2402732"/>
            <a:ext cx="1391198"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8" name="AutoShape 38"/>
          <p:cNvSpPr>
            <a:spLocks/>
          </p:cNvSpPr>
          <p:nvPr/>
        </p:nvSpPr>
        <p:spPr bwMode="auto">
          <a:xfrm>
            <a:off x="4202429"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59" name="AutoShape 39"/>
          <p:cNvSpPr>
            <a:spLocks/>
          </p:cNvSpPr>
          <p:nvPr/>
        </p:nvSpPr>
        <p:spPr bwMode="auto">
          <a:xfrm>
            <a:off x="8773510" y="2702418"/>
            <a:ext cx="1789519"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0" name="AutoShape 40"/>
          <p:cNvSpPr>
            <a:spLocks/>
          </p:cNvSpPr>
          <p:nvPr/>
        </p:nvSpPr>
        <p:spPr bwMode="auto">
          <a:xfrm>
            <a:off x="8766814" y="2402732"/>
            <a:ext cx="1429865"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1" name="AutoShape 41"/>
          <p:cNvSpPr>
            <a:spLocks/>
          </p:cNvSpPr>
          <p:nvPr/>
        </p:nvSpPr>
        <p:spPr bwMode="auto">
          <a:xfrm>
            <a:off x="8480521"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2" name="AutoShape 42"/>
          <p:cNvSpPr>
            <a:spLocks/>
          </p:cNvSpPr>
          <p:nvPr/>
        </p:nvSpPr>
        <p:spPr bwMode="auto">
          <a:xfrm>
            <a:off x="2252912" y="3943856"/>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3" name="AutoShape 43"/>
          <p:cNvSpPr>
            <a:spLocks/>
          </p:cNvSpPr>
          <p:nvPr/>
        </p:nvSpPr>
        <p:spPr bwMode="auto">
          <a:xfrm>
            <a:off x="2704577" y="3644170"/>
            <a:ext cx="1394049"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4" name="AutoShape 44"/>
          <p:cNvSpPr>
            <a:spLocks/>
          </p:cNvSpPr>
          <p:nvPr/>
        </p:nvSpPr>
        <p:spPr bwMode="auto">
          <a:xfrm>
            <a:off x="4204103"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5" name="AutoShape 45"/>
          <p:cNvSpPr>
            <a:spLocks/>
          </p:cNvSpPr>
          <p:nvPr/>
        </p:nvSpPr>
        <p:spPr bwMode="auto">
          <a:xfrm>
            <a:off x="8745049" y="3943856"/>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6" name="AutoShape 46"/>
          <p:cNvSpPr>
            <a:spLocks/>
          </p:cNvSpPr>
          <p:nvPr/>
        </p:nvSpPr>
        <p:spPr bwMode="auto">
          <a:xfrm>
            <a:off x="8737515" y="3644170"/>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7" name="AutoShape 47"/>
          <p:cNvSpPr>
            <a:spLocks/>
          </p:cNvSpPr>
          <p:nvPr/>
        </p:nvSpPr>
        <p:spPr bwMode="auto">
          <a:xfrm>
            <a:off x="8451222"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8" name="AutoShape 48"/>
          <p:cNvSpPr>
            <a:spLocks/>
          </p:cNvSpPr>
          <p:nvPr/>
        </p:nvSpPr>
        <p:spPr bwMode="auto">
          <a:xfrm>
            <a:off x="2252912" y="5175247"/>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9" name="AutoShape 49"/>
          <p:cNvSpPr>
            <a:spLocks/>
          </p:cNvSpPr>
          <p:nvPr/>
        </p:nvSpPr>
        <p:spPr bwMode="auto">
          <a:xfrm>
            <a:off x="2702444" y="4876399"/>
            <a:ext cx="1389486"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0" name="AutoShape 50"/>
          <p:cNvSpPr>
            <a:spLocks/>
          </p:cNvSpPr>
          <p:nvPr/>
        </p:nvSpPr>
        <p:spPr bwMode="auto">
          <a:xfrm>
            <a:off x="4204103"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71" name="AutoShape 51"/>
          <p:cNvSpPr>
            <a:spLocks/>
          </p:cNvSpPr>
          <p:nvPr/>
        </p:nvSpPr>
        <p:spPr bwMode="auto">
          <a:xfrm>
            <a:off x="8745049" y="5175247"/>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2" name="AutoShape 52"/>
          <p:cNvSpPr>
            <a:spLocks/>
          </p:cNvSpPr>
          <p:nvPr/>
        </p:nvSpPr>
        <p:spPr bwMode="auto">
          <a:xfrm>
            <a:off x="8737515" y="4876399"/>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3" name="AutoShape 53"/>
          <p:cNvSpPr>
            <a:spLocks/>
          </p:cNvSpPr>
          <p:nvPr/>
        </p:nvSpPr>
        <p:spPr bwMode="auto">
          <a:xfrm>
            <a:off x="8451222"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5"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05868031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0725"/>
                                        </p:tgtEl>
                                        <p:attrNameLst>
                                          <p:attrName>style.visibility</p:attrName>
                                        </p:attrNameLst>
                                      </p:cBhvr>
                                      <p:to>
                                        <p:strVal val="visible"/>
                                      </p:to>
                                    </p:set>
                                    <p:anim calcmode="lin" valueType="num">
                                      <p:cBhvr>
                                        <p:cTn id="7" dur="500" fill="hold"/>
                                        <p:tgtEl>
                                          <p:spTgt spid="30725"/>
                                        </p:tgtEl>
                                        <p:attrNameLst>
                                          <p:attrName>ppt_w</p:attrName>
                                        </p:attrNameLst>
                                      </p:cBhvr>
                                      <p:tavLst>
                                        <p:tav tm="0">
                                          <p:val>
                                            <p:fltVal val="0"/>
                                          </p:val>
                                        </p:tav>
                                        <p:tav tm="100000">
                                          <p:val>
                                            <p:strVal val="#ppt_w"/>
                                          </p:val>
                                        </p:tav>
                                      </p:tavLst>
                                    </p:anim>
                                    <p:anim calcmode="lin" valueType="num">
                                      <p:cBhvr>
                                        <p:cTn id="8" dur="500" fill="hold"/>
                                        <p:tgtEl>
                                          <p:spTgt spid="30725"/>
                                        </p:tgtEl>
                                        <p:attrNameLst>
                                          <p:attrName>ppt_h</p:attrName>
                                        </p:attrNameLst>
                                      </p:cBhvr>
                                      <p:tavLst>
                                        <p:tav tm="0">
                                          <p:val>
                                            <p:fltVal val="0"/>
                                          </p:val>
                                        </p:tav>
                                        <p:tav tm="100000">
                                          <p:val>
                                            <p:strVal val="#ppt_h"/>
                                          </p:val>
                                        </p:tav>
                                      </p:tavLst>
                                    </p:anim>
                                  </p:childTnLst>
                                </p:cTn>
                              </p:par>
                            </p:childTnLst>
                          </p:cTn>
                        </p:par>
                        <p:par>
                          <p:cTn id="9" fill="hold" nodeType="afterGroup">
                            <p:stCondLst>
                              <p:cond delay="1100"/>
                            </p:stCondLst>
                            <p:childTnLst>
                              <p:par>
                                <p:cTn id="10" presetID="9" presetClass="entr" presetSubtype="0" fill="hold" grpId="0" nodeType="afterEffect">
                                  <p:stCondLst>
                                    <p:cond delay="100"/>
                                  </p:stCondLst>
                                  <p:childTnLst>
                                    <p:set>
                                      <p:cBhvr>
                                        <p:cTn id="11" dur="1" fill="hold">
                                          <p:stCondLst>
                                            <p:cond delay="0"/>
                                          </p:stCondLst>
                                        </p:cTn>
                                        <p:tgtEl>
                                          <p:spTgt spid="30750"/>
                                        </p:tgtEl>
                                        <p:attrNameLst>
                                          <p:attrName>style.visibility</p:attrName>
                                        </p:attrNameLst>
                                      </p:cBhvr>
                                      <p:to>
                                        <p:strVal val="visible"/>
                                      </p:to>
                                    </p:set>
                                    <p:animEffect transition="in" filter="dissolve">
                                      <p:cBhvr>
                                        <p:cTn id="12" dur="500"/>
                                        <p:tgtEl>
                                          <p:spTgt spid="30750"/>
                                        </p:tgtEl>
                                      </p:cBhvr>
                                    </p:animEffect>
                                  </p:childTnLst>
                                </p:cTn>
                              </p:par>
                            </p:childTnLst>
                          </p:cTn>
                        </p:par>
                        <p:par>
                          <p:cTn id="13" fill="hold" nodeType="afterGroup">
                            <p:stCondLst>
                              <p:cond delay="1700"/>
                            </p:stCondLst>
                            <p:childTnLst>
                              <p:par>
                                <p:cTn id="14" presetID="9" presetClass="entr" presetSubtype="0" fill="hold" grpId="0" nodeType="afterEffect">
                                  <p:stCondLst>
                                    <p:cond delay="100"/>
                                  </p:stCondLst>
                                  <p:childTnLst>
                                    <p:set>
                                      <p:cBhvr>
                                        <p:cTn id="15" dur="1" fill="hold">
                                          <p:stCondLst>
                                            <p:cond delay="0"/>
                                          </p:stCondLst>
                                        </p:cTn>
                                        <p:tgtEl>
                                          <p:spTgt spid="30751"/>
                                        </p:tgtEl>
                                        <p:attrNameLst>
                                          <p:attrName>style.visibility</p:attrName>
                                        </p:attrNameLst>
                                      </p:cBhvr>
                                      <p:to>
                                        <p:strVal val="visible"/>
                                      </p:to>
                                    </p:set>
                                    <p:animEffect transition="in" filter="dissolve">
                                      <p:cBhvr>
                                        <p:cTn id="16" dur="500"/>
                                        <p:tgtEl>
                                          <p:spTgt spid="30751"/>
                                        </p:tgtEl>
                                      </p:cBhvr>
                                    </p:animEffect>
                                  </p:childTnLst>
                                </p:cTn>
                              </p:par>
                            </p:childTnLst>
                          </p:cTn>
                        </p:par>
                        <p:par>
                          <p:cTn id="17" fill="hold" nodeType="afterGroup">
                            <p:stCondLst>
                              <p:cond delay="2300"/>
                            </p:stCondLst>
                            <p:childTnLst>
                              <p:par>
                                <p:cTn id="18" presetID="9" presetClass="entr" presetSubtype="0" fill="hold" grpId="0" nodeType="afterEffect">
                                  <p:stCondLst>
                                    <p:cond delay="0"/>
                                  </p:stCondLst>
                                  <p:childTnLst>
                                    <p:set>
                                      <p:cBhvr>
                                        <p:cTn id="19" dur="1" fill="hold">
                                          <p:stCondLst>
                                            <p:cond delay="0"/>
                                          </p:stCondLst>
                                        </p:cTn>
                                        <p:tgtEl>
                                          <p:spTgt spid="30754"/>
                                        </p:tgtEl>
                                        <p:attrNameLst>
                                          <p:attrName>style.visibility</p:attrName>
                                        </p:attrNameLst>
                                      </p:cBhvr>
                                      <p:to>
                                        <p:strVal val="visible"/>
                                      </p:to>
                                    </p:set>
                                    <p:animEffect transition="in" filter="dissolve">
                                      <p:cBhvr>
                                        <p:cTn id="20" dur="500"/>
                                        <p:tgtEl>
                                          <p:spTgt spid="30754"/>
                                        </p:tgtEl>
                                      </p:cBhvr>
                                    </p:animEffect>
                                  </p:childTnLst>
                                </p:cTn>
                              </p:par>
                            </p:childTnLst>
                          </p:cTn>
                        </p:par>
                        <p:par>
                          <p:cTn id="21" fill="hold">
                            <p:stCondLst>
                              <p:cond delay="2800"/>
                            </p:stCondLst>
                            <p:childTnLst>
                              <p:par>
                                <p:cTn id="22" presetID="9" presetClass="entr" presetSubtype="0" fill="hold" grpId="0" nodeType="afterEffect">
                                  <p:stCondLst>
                                    <p:cond delay="0"/>
                                  </p:stCondLst>
                                  <p:childTnLst>
                                    <p:set>
                                      <p:cBhvr>
                                        <p:cTn id="23" dur="1" fill="hold">
                                          <p:stCondLst>
                                            <p:cond delay="0"/>
                                          </p:stCondLst>
                                        </p:cTn>
                                        <p:tgtEl>
                                          <p:spTgt spid="30749"/>
                                        </p:tgtEl>
                                        <p:attrNameLst>
                                          <p:attrName>style.visibility</p:attrName>
                                        </p:attrNameLst>
                                      </p:cBhvr>
                                      <p:to>
                                        <p:strVal val="visible"/>
                                      </p:to>
                                    </p:set>
                                    <p:animEffect transition="in" filter="dissolve">
                                      <p:cBhvr>
                                        <p:cTn id="24" dur="500"/>
                                        <p:tgtEl>
                                          <p:spTgt spid="30749"/>
                                        </p:tgtEl>
                                      </p:cBhvr>
                                    </p:animEffect>
                                  </p:childTnLst>
                                </p:cTn>
                              </p:par>
                            </p:childTnLst>
                          </p:cTn>
                        </p:par>
                        <p:par>
                          <p:cTn id="25" fill="hold">
                            <p:stCondLst>
                              <p:cond delay="3300"/>
                            </p:stCondLst>
                            <p:childTnLst>
                              <p:par>
                                <p:cTn id="26" presetID="9" presetClass="entr" presetSubtype="0" fill="hold" grpId="0" nodeType="afterEffect">
                                  <p:stCondLst>
                                    <p:cond delay="0"/>
                                  </p:stCondLst>
                                  <p:childTnLst>
                                    <p:set>
                                      <p:cBhvr>
                                        <p:cTn id="27" dur="1" fill="hold">
                                          <p:stCondLst>
                                            <p:cond delay="0"/>
                                          </p:stCondLst>
                                        </p:cTn>
                                        <p:tgtEl>
                                          <p:spTgt spid="30753"/>
                                        </p:tgtEl>
                                        <p:attrNameLst>
                                          <p:attrName>style.visibility</p:attrName>
                                        </p:attrNameLst>
                                      </p:cBhvr>
                                      <p:to>
                                        <p:strVal val="visible"/>
                                      </p:to>
                                    </p:set>
                                    <p:animEffect transition="in" filter="dissolve">
                                      <p:cBhvr>
                                        <p:cTn id="28" dur="500"/>
                                        <p:tgtEl>
                                          <p:spTgt spid="30753"/>
                                        </p:tgtEl>
                                      </p:cBhvr>
                                    </p:animEffect>
                                  </p:childTnLst>
                                </p:cTn>
                              </p:par>
                            </p:childTnLst>
                          </p:cTn>
                        </p:par>
                        <p:par>
                          <p:cTn id="29" fill="hold">
                            <p:stCondLst>
                              <p:cond delay="3800"/>
                            </p:stCondLst>
                            <p:childTnLst>
                              <p:par>
                                <p:cTn id="30" presetID="9" presetClass="entr" presetSubtype="0" fill="hold" grpId="0" nodeType="afterEffect">
                                  <p:stCondLst>
                                    <p:cond delay="100"/>
                                  </p:stCondLst>
                                  <p:childTnLst>
                                    <p:set>
                                      <p:cBhvr>
                                        <p:cTn id="31" dur="1" fill="hold">
                                          <p:stCondLst>
                                            <p:cond delay="0"/>
                                          </p:stCondLst>
                                        </p:cTn>
                                        <p:tgtEl>
                                          <p:spTgt spid="30752"/>
                                        </p:tgtEl>
                                        <p:attrNameLst>
                                          <p:attrName>style.visibility</p:attrName>
                                        </p:attrNameLst>
                                      </p:cBhvr>
                                      <p:to>
                                        <p:strVal val="visible"/>
                                      </p:to>
                                    </p:set>
                                    <p:animEffect transition="in" filter="dissolve">
                                      <p:cBhvr>
                                        <p:cTn id="32" dur="500"/>
                                        <p:tgtEl>
                                          <p:spTgt spid="30752"/>
                                        </p:tgtEl>
                                      </p:cBhvr>
                                    </p:animEffect>
                                  </p:childTnLst>
                                </p:cTn>
                              </p:par>
                            </p:childTnLst>
                          </p:cTn>
                        </p:par>
                        <p:par>
                          <p:cTn id="33" fill="hold" nodeType="afterGroup">
                            <p:stCondLst>
                              <p:cond delay="4400"/>
                            </p:stCondLst>
                            <p:childTnLst>
                              <p:par>
                                <p:cTn id="34" presetID="9" presetClass="entr" presetSubtype="0" fill="hold" grpId="0" nodeType="afterEffect">
                                  <p:stCondLst>
                                    <p:cond delay="100"/>
                                  </p:stCondLst>
                                  <p:childTnLst>
                                    <p:set>
                                      <p:cBhvr>
                                        <p:cTn id="35" dur="1" fill="hold">
                                          <p:stCondLst>
                                            <p:cond delay="0"/>
                                          </p:stCondLst>
                                        </p:cTn>
                                        <p:tgtEl>
                                          <p:spTgt spid="30755"/>
                                        </p:tgtEl>
                                        <p:attrNameLst>
                                          <p:attrName>style.visibility</p:attrName>
                                        </p:attrNameLst>
                                      </p:cBhvr>
                                      <p:to>
                                        <p:strVal val="visible"/>
                                      </p:to>
                                    </p:set>
                                    <p:animEffect transition="in" filter="dissolve">
                                      <p:cBhvr>
                                        <p:cTn id="36" dur="500"/>
                                        <p:tgtEl>
                                          <p:spTgt spid="30755"/>
                                        </p:tgtEl>
                                      </p:cBhvr>
                                    </p:animEffect>
                                  </p:childTnLst>
                                </p:cTn>
                              </p:par>
                            </p:childTnLst>
                          </p:cTn>
                        </p:par>
                        <p:par>
                          <p:cTn id="37" fill="hold" nodeType="afterGroup">
                            <p:stCondLst>
                              <p:cond delay="5000"/>
                            </p:stCondLst>
                            <p:childTnLst>
                              <p:par>
                                <p:cTn id="38" presetID="2" presetClass="entr" presetSubtype="8" fill="hold" grpId="0" nodeType="afterEffect">
                                  <p:stCondLst>
                                    <p:cond delay="100"/>
                                  </p:stCondLst>
                                  <p:childTnLst>
                                    <p:set>
                                      <p:cBhvr>
                                        <p:cTn id="39" dur="1" fill="hold">
                                          <p:stCondLst>
                                            <p:cond delay="0"/>
                                          </p:stCondLst>
                                        </p:cTn>
                                        <p:tgtEl>
                                          <p:spTgt spid="30757"/>
                                        </p:tgtEl>
                                        <p:attrNameLst>
                                          <p:attrName>style.visibility</p:attrName>
                                        </p:attrNameLst>
                                      </p:cBhvr>
                                      <p:to>
                                        <p:strVal val="visible"/>
                                      </p:to>
                                    </p:set>
                                    <p:anim calcmode="lin" valueType="num">
                                      <p:cBhvr additive="base">
                                        <p:cTn id="40" dur="500" fill="hold"/>
                                        <p:tgtEl>
                                          <p:spTgt spid="30757"/>
                                        </p:tgtEl>
                                        <p:attrNameLst>
                                          <p:attrName>ppt_x</p:attrName>
                                        </p:attrNameLst>
                                      </p:cBhvr>
                                      <p:tavLst>
                                        <p:tav tm="0">
                                          <p:val>
                                            <p:strVal val="0-#ppt_w/2"/>
                                          </p:val>
                                        </p:tav>
                                        <p:tav tm="100000">
                                          <p:val>
                                            <p:strVal val="#ppt_x"/>
                                          </p:val>
                                        </p:tav>
                                      </p:tavLst>
                                    </p:anim>
                                    <p:anim calcmode="lin" valueType="num">
                                      <p:cBhvr additive="base">
                                        <p:cTn id="41" dur="500" fill="hold"/>
                                        <p:tgtEl>
                                          <p:spTgt spid="3075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600"/>
                            </p:stCondLst>
                            <p:childTnLst>
                              <p:par>
                                <p:cTn id="43" presetID="2" presetClass="entr" presetSubtype="8" fill="hold" grpId="0" nodeType="afterEffect">
                                  <p:stCondLst>
                                    <p:cond delay="100"/>
                                  </p:stCondLst>
                                  <p:childTnLst>
                                    <p:set>
                                      <p:cBhvr>
                                        <p:cTn id="44" dur="1" fill="hold">
                                          <p:stCondLst>
                                            <p:cond delay="0"/>
                                          </p:stCondLst>
                                        </p:cTn>
                                        <p:tgtEl>
                                          <p:spTgt spid="30756"/>
                                        </p:tgtEl>
                                        <p:attrNameLst>
                                          <p:attrName>style.visibility</p:attrName>
                                        </p:attrNameLst>
                                      </p:cBhvr>
                                      <p:to>
                                        <p:strVal val="visible"/>
                                      </p:to>
                                    </p:set>
                                    <p:anim calcmode="lin" valueType="num">
                                      <p:cBhvr additive="base">
                                        <p:cTn id="45" dur="500" fill="hold"/>
                                        <p:tgtEl>
                                          <p:spTgt spid="30756"/>
                                        </p:tgtEl>
                                        <p:attrNameLst>
                                          <p:attrName>ppt_x</p:attrName>
                                        </p:attrNameLst>
                                      </p:cBhvr>
                                      <p:tavLst>
                                        <p:tav tm="0">
                                          <p:val>
                                            <p:strVal val="0-#ppt_w/2"/>
                                          </p:val>
                                        </p:tav>
                                        <p:tav tm="100000">
                                          <p:val>
                                            <p:strVal val="#ppt_x"/>
                                          </p:val>
                                        </p:tav>
                                      </p:tavLst>
                                    </p:anim>
                                    <p:anim calcmode="lin" valueType="num">
                                      <p:cBhvr additive="base">
                                        <p:cTn id="46" dur="500" fill="hold"/>
                                        <p:tgtEl>
                                          <p:spTgt spid="30756"/>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6200"/>
                            </p:stCondLst>
                            <p:childTnLst>
                              <p:par>
                                <p:cTn id="48" presetID="9" presetClass="entr" presetSubtype="0" fill="hold" nodeType="afterEffect">
                                  <p:stCondLst>
                                    <p:cond delay="100"/>
                                  </p:stCondLst>
                                  <p:childTnLst>
                                    <p:set>
                                      <p:cBhvr>
                                        <p:cTn id="49" dur="1" fill="hold">
                                          <p:stCondLst>
                                            <p:cond delay="0"/>
                                          </p:stCondLst>
                                        </p:cTn>
                                        <p:tgtEl>
                                          <p:spTgt spid="30758"/>
                                        </p:tgtEl>
                                        <p:attrNameLst>
                                          <p:attrName>style.visibility</p:attrName>
                                        </p:attrNameLst>
                                      </p:cBhvr>
                                      <p:to>
                                        <p:strVal val="visible"/>
                                      </p:to>
                                    </p:set>
                                    <p:animEffect transition="in" filter="dissolve">
                                      <p:cBhvr>
                                        <p:cTn id="50" dur="500"/>
                                        <p:tgtEl>
                                          <p:spTgt spid="30758"/>
                                        </p:tgtEl>
                                      </p:cBhvr>
                                    </p:animEffect>
                                  </p:childTnLst>
                                </p:cTn>
                              </p:par>
                            </p:childTnLst>
                          </p:cTn>
                        </p:par>
                        <p:par>
                          <p:cTn id="51" fill="hold" nodeType="afterGroup">
                            <p:stCondLst>
                              <p:cond delay="6800"/>
                            </p:stCondLst>
                            <p:childTnLst>
                              <p:par>
                                <p:cTn id="52" presetID="2" presetClass="entr" presetSubtype="2" fill="hold" grpId="0" nodeType="afterEffect">
                                  <p:stCondLst>
                                    <p:cond delay="100"/>
                                  </p:stCondLst>
                                  <p:childTnLst>
                                    <p:set>
                                      <p:cBhvr>
                                        <p:cTn id="53" dur="1" fill="hold">
                                          <p:stCondLst>
                                            <p:cond delay="0"/>
                                          </p:stCondLst>
                                        </p:cTn>
                                        <p:tgtEl>
                                          <p:spTgt spid="30760"/>
                                        </p:tgtEl>
                                        <p:attrNameLst>
                                          <p:attrName>style.visibility</p:attrName>
                                        </p:attrNameLst>
                                      </p:cBhvr>
                                      <p:to>
                                        <p:strVal val="visible"/>
                                      </p:to>
                                    </p:set>
                                    <p:anim calcmode="lin" valueType="num">
                                      <p:cBhvr additive="base">
                                        <p:cTn id="54" dur="500" fill="hold"/>
                                        <p:tgtEl>
                                          <p:spTgt spid="30760"/>
                                        </p:tgtEl>
                                        <p:attrNameLst>
                                          <p:attrName>ppt_x</p:attrName>
                                        </p:attrNameLst>
                                      </p:cBhvr>
                                      <p:tavLst>
                                        <p:tav tm="0">
                                          <p:val>
                                            <p:strVal val="1+#ppt_w/2"/>
                                          </p:val>
                                        </p:tav>
                                        <p:tav tm="100000">
                                          <p:val>
                                            <p:strVal val="#ppt_x"/>
                                          </p:val>
                                        </p:tav>
                                      </p:tavLst>
                                    </p:anim>
                                    <p:anim calcmode="lin" valueType="num">
                                      <p:cBhvr additive="base">
                                        <p:cTn id="55" dur="500" fill="hold"/>
                                        <p:tgtEl>
                                          <p:spTgt spid="30760"/>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7400"/>
                            </p:stCondLst>
                            <p:childTnLst>
                              <p:par>
                                <p:cTn id="57" presetID="2" presetClass="entr" presetSubtype="2" fill="hold" grpId="0" nodeType="afterEffect">
                                  <p:stCondLst>
                                    <p:cond delay="100"/>
                                  </p:stCondLst>
                                  <p:childTnLst>
                                    <p:set>
                                      <p:cBhvr>
                                        <p:cTn id="58" dur="1" fill="hold">
                                          <p:stCondLst>
                                            <p:cond delay="0"/>
                                          </p:stCondLst>
                                        </p:cTn>
                                        <p:tgtEl>
                                          <p:spTgt spid="30759"/>
                                        </p:tgtEl>
                                        <p:attrNameLst>
                                          <p:attrName>style.visibility</p:attrName>
                                        </p:attrNameLst>
                                      </p:cBhvr>
                                      <p:to>
                                        <p:strVal val="visible"/>
                                      </p:to>
                                    </p:set>
                                    <p:anim calcmode="lin" valueType="num">
                                      <p:cBhvr additive="base">
                                        <p:cTn id="59" dur="500" fill="hold"/>
                                        <p:tgtEl>
                                          <p:spTgt spid="30759"/>
                                        </p:tgtEl>
                                        <p:attrNameLst>
                                          <p:attrName>ppt_x</p:attrName>
                                        </p:attrNameLst>
                                      </p:cBhvr>
                                      <p:tavLst>
                                        <p:tav tm="0">
                                          <p:val>
                                            <p:strVal val="1+#ppt_w/2"/>
                                          </p:val>
                                        </p:tav>
                                        <p:tav tm="100000">
                                          <p:val>
                                            <p:strVal val="#ppt_x"/>
                                          </p:val>
                                        </p:tav>
                                      </p:tavLst>
                                    </p:anim>
                                    <p:anim calcmode="lin" valueType="num">
                                      <p:cBhvr additive="base">
                                        <p:cTn id="60" dur="500" fill="hold"/>
                                        <p:tgtEl>
                                          <p:spTgt spid="30759"/>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8000"/>
                            </p:stCondLst>
                            <p:childTnLst>
                              <p:par>
                                <p:cTn id="62" presetID="9" presetClass="entr" presetSubtype="0" fill="hold" nodeType="afterEffect">
                                  <p:stCondLst>
                                    <p:cond delay="100"/>
                                  </p:stCondLst>
                                  <p:childTnLst>
                                    <p:set>
                                      <p:cBhvr>
                                        <p:cTn id="63" dur="1" fill="hold">
                                          <p:stCondLst>
                                            <p:cond delay="0"/>
                                          </p:stCondLst>
                                        </p:cTn>
                                        <p:tgtEl>
                                          <p:spTgt spid="30761"/>
                                        </p:tgtEl>
                                        <p:attrNameLst>
                                          <p:attrName>style.visibility</p:attrName>
                                        </p:attrNameLst>
                                      </p:cBhvr>
                                      <p:to>
                                        <p:strVal val="visible"/>
                                      </p:to>
                                    </p:set>
                                    <p:animEffect transition="in" filter="dissolve">
                                      <p:cBhvr>
                                        <p:cTn id="64" dur="500"/>
                                        <p:tgtEl>
                                          <p:spTgt spid="30761"/>
                                        </p:tgtEl>
                                      </p:cBhvr>
                                    </p:animEffect>
                                  </p:childTnLst>
                                </p:cTn>
                              </p:par>
                            </p:childTnLst>
                          </p:cTn>
                        </p:par>
                        <p:par>
                          <p:cTn id="65" fill="hold" nodeType="afterGroup">
                            <p:stCondLst>
                              <p:cond delay="8600"/>
                            </p:stCondLst>
                            <p:childTnLst>
                              <p:par>
                                <p:cTn id="66" presetID="2" presetClass="entr" presetSubtype="8" fill="hold" grpId="0" nodeType="afterEffect">
                                  <p:stCondLst>
                                    <p:cond delay="100"/>
                                  </p:stCondLst>
                                  <p:childTnLst>
                                    <p:set>
                                      <p:cBhvr>
                                        <p:cTn id="67" dur="1" fill="hold">
                                          <p:stCondLst>
                                            <p:cond delay="0"/>
                                          </p:stCondLst>
                                        </p:cTn>
                                        <p:tgtEl>
                                          <p:spTgt spid="30763"/>
                                        </p:tgtEl>
                                        <p:attrNameLst>
                                          <p:attrName>style.visibility</p:attrName>
                                        </p:attrNameLst>
                                      </p:cBhvr>
                                      <p:to>
                                        <p:strVal val="visible"/>
                                      </p:to>
                                    </p:set>
                                    <p:anim calcmode="lin" valueType="num">
                                      <p:cBhvr additive="base">
                                        <p:cTn id="68" dur="500" fill="hold"/>
                                        <p:tgtEl>
                                          <p:spTgt spid="30763"/>
                                        </p:tgtEl>
                                        <p:attrNameLst>
                                          <p:attrName>ppt_x</p:attrName>
                                        </p:attrNameLst>
                                      </p:cBhvr>
                                      <p:tavLst>
                                        <p:tav tm="0">
                                          <p:val>
                                            <p:strVal val="0-#ppt_w/2"/>
                                          </p:val>
                                        </p:tav>
                                        <p:tav tm="100000">
                                          <p:val>
                                            <p:strVal val="#ppt_x"/>
                                          </p:val>
                                        </p:tav>
                                      </p:tavLst>
                                    </p:anim>
                                    <p:anim calcmode="lin" valueType="num">
                                      <p:cBhvr additive="base">
                                        <p:cTn id="69" dur="500" fill="hold"/>
                                        <p:tgtEl>
                                          <p:spTgt spid="30763"/>
                                        </p:tgtEl>
                                        <p:attrNameLst>
                                          <p:attrName>ppt_y</p:attrName>
                                        </p:attrNameLst>
                                      </p:cBhvr>
                                      <p:tavLst>
                                        <p:tav tm="0">
                                          <p:val>
                                            <p:strVal val="#ppt_y"/>
                                          </p:val>
                                        </p:tav>
                                        <p:tav tm="100000">
                                          <p:val>
                                            <p:strVal val="#ppt_y"/>
                                          </p:val>
                                        </p:tav>
                                      </p:tavLst>
                                    </p:anim>
                                  </p:childTnLst>
                                </p:cTn>
                              </p:par>
                            </p:childTnLst>
                          </p:cTn>
                        </p:par>
                        <p:par>
                          <p:cTn id="70" fill="hold" nodeType="afterGroup">
                            <p:stCondLst>
                              <p:cond delay="9200"/>
                            </p:stCondLst>
                            <p:childTnLst>
                              <p:par>
                                <p:cTn id="71" presetID="2" presetClass="entr" presetSubtype="8" fill="hold" grpId="0" nodeType="afterEffect">
                                  <p:stCondLst>
                                    <p:cond delay="100"/>
                                  </p:stCondLst>
                                  <p:childTnLst>
                                    <p:set>
                                      <p:cBhvr>
                                        <p:cTn id="72" dur="1" fill="hold">
                                          <p:stCondLst>
                                            <p:cond delay="0"/>
                                          </p:stCondLst>
                                        </p:cTn>
                                        <p:tgtEl>
                                          <p:spTgt spid="30762"/>
                                        </p:tgtEl>
                                        <p:attrNameLst>
                                          <p:attrName>style.visibility</p:attrName>
                                        </p:attrNameLst>
                                      </p:cBhvr>
                                      <p:to>
                                        <p:strVal val="visible"/>
                                      </p:to>
                                    </p:set>
                                    <p:anim calcmode="lin" valueType="num">
                                      <p:cBhvr additive="base">
                                        <p:cTn id="73" dur="500" fill="hold"/>
                                        <p:tgtEl>
                                          <p:spTgt spid="30762"/>
                                        </p:tgtEl>
                                        <p:attrNameLst>
                                          <p:attrName>ppt_x</p:attrName>
                                        </p:attrNameLst>
                                      </p:cBhvr>
                                      <p:tavLst>
                                        <p:tav tm="0">
                                          <p:val>
                                            <p:strVal val="0-#ppt_w/2"/>
                                          </p:val>
                                        </p:tav>
                                        <p:tav tm="100000">
                                          <p:val>
                                            <p:strVal val="#ppt_x"/>
                                          </p:val>
                                        </p:tav>
                                      </p:tavLst>
                                    </p:anim>
                                    <p:anim calcmode="lin" valueType="num">
                                      <p:cBhvr additive="base">
                                        <p:cTn id="74" dur="500" fill="hold"/>
                                        <p:tgtEl>
                                          <p:spTgt spid="30762"/>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9800"/>
                            </p:stCondLst>
                            <p:childTnLst>
                              <p:par>
                                <p:cTn id="76" presetID="9" presetClass="entr" presetSubtype="0" fill="hold" nodeType="afterEffect">
                                  <p:stCondLst>
                                    <p:cond delay="100"/>
                                  </p:stCondLst>
                                  <p:childTnLst>
                                    <p:set>
                                      <p:cBhvr>
                                        <p:cTn id="77" dur="1" fill="hold">
                                          <p:stCondLst>
                                            <p:cond delay="0"/>
                                          </p:stCondLst>
                                        </p:cTn>
                                        <p:tgtEl>
                                          <p:spTgt spid="30764"/>
                                        </p:tgtEl>
                                        <p:attrNameLst>
                                          <p:attrName>style.visibility</p:attrName>
                                        </p:attrNameLst>
                                      </p:cBhvr>
                                      <p:to>
                                        <p:strVal val="visible"/>
                                      </p:to>
                                    </p:set>
                                    <p:animEffect transition="in" filter="dissolve">
                                      <p:cBhvr>
                                        <p:cTn id="78" dur="500"/>
                                        <p:tgtEl>
                                          <p:spTgt spid="30764"/>
                                        </p:tgtEl>
                                      </p:cBhvr>
                                    </p:animEffect>
                                  </p:childTnLst>
                                </p:cTn>
                              </p:par>
                            </p:childTnLst>
                          </p:cTn>
                        </p:par>
                        <p:par>
                          <p:cTn id="79" fill="hold" nodeType="afterGroup">
                            <p:stCondLst>
                              <p:cond delay="10400"/>
                            </p:stCondLst>
                            <p:childTnLst>
                              <p:par>
                                <p:cTn id="80" presetID="2" presetClass="entr" presetSubtype="2" fill="hold" grpId="0" nodeType="afterEffect">
                                  <p:stCondLst>
                                    <p:cond delay="100"/>
                                  </p:stCondLst>
                                  <p:childTnLst>
                                    <p:set>
                                      <p:cBhvr>
                                        <p:cTn id="81" dur="1" fill="hold">
                                          <p:stCondLst>
                                            <p:cond delay="0"/>
                                          </p:stCondLst>
                                        </p:cTn>
                                        <p:tgtEl>
                                          <p:spTgt spid="30766"/>
                                        </p:tgtEl>
                                        <p:attrNameLst>
                                          <p:attrName>style.visibility</p:attrName>
                                        </p:attrNameLst>
                                      </p:cBhvr>
                                      <p:to>
                                        <p:strVal val="visible"/>
                                      </p:to>
                                    </p:set>
                                    <p:anim calcmode="lin" valueType="num">
                                      <p:cBhvr additive="base">
                                        <p:cTn id="82" dur="500" fill="hold"/>
                                        <p:tgtEl>
                                          <p:spTgt spid="30766"/>
                                        </p:tgtEl>
                                        <p:attrNameLst>
                                          <p:attrName>ppt_x</p:attrName>
                                        </p:attrNameLst>
                                      </p:cBhvr>
                                      <p:tavLst>
                                        <p:tav tm="0">
                                          <p:val>
                                            <p:strVal val="1+#ppt_w/2"/>
                                          </p:val>
                                        </p:tav>
                                        <p:tav tm="100000">
                                          <p:val>
                                            <p:strVal val="#ppt_x"/>
                                          </p:val>
                                        </p:tav>
                                      </p:tavLst>
                                    </p:anim>
                                    <p:anim calcmode="lin" valueType="num">
                                      <p:cBhvr additive="base">
                                        <p:cTn id="83" dur="500" fill="hold"/>
                                        <p:tgtEl>
                                          <p:spTgt spid="30766"/>
                                        </p:tgtEl>
                                        <p:attrNameLst>
                                          <p:attrName>ppt_y</p:attrName>
                                        </p:attrNameLst>
                                      </p:cBhvr>
                                      <p:tavLst>
                                        <p:tav tm="0">
                                          <p:val>
                                            <p:strVal val="#ppt_y"/>
                                          </p:val>
                                        </p:tav>
                                        <p:tav tm="100000">
                                          <p:val>
                                            <p:strVal val="#ppt_y"/>
                                          </p:val>
                                        </p:tav>
                                      </p:tavLst>
                                    </p:anim>
                                  </p:childTnLst>
                                </p:cTn>
                              </p:par>
                            </p:childTnLst>
                          </p:cTn>
                        </p:par>
                        <p:par>
                          <p:cTn id="84" fill="hold" nodeType="afterGroup">
                            <p:stCondLst>
                              <p:cond delay="11000"/>
                            </p:stCondLst>
                            <p:childTnLst>
                              <p:par>
                                <p:cTn id="85" presetID="2" presetClass="entr" presetSubtype="2" fill="hold" grpId="0" nodeType="afterEffect">
                                  <p:stCondLst>
                                    <p:cond delay="100"/>
                                  </p:stCondLst>
                                  <p:childTnLst>
                                    <p:set>
                                      <p:cBhvr>
                                        <p:cTn id="86" dur="1" fill="hold">
                                          <p:stCondLst>
                                            <p:cond delay="0"/>
                                          </p:stCondLst>
                                        </p:cTn>
                                        <p:tgtEl>
                                          <p:spTgt spid="30765"/>
                                        </p:tgtEl>
                                        <p:attrNameLst>
                                          <p:attrName>style.visibility</p:attrName>
                                        </p:attrNameLst>
                                      </p:cBhvr>
                                      <p:to>
                                        <p:strVal val="visible"/>
                                      </p:to>
                                    </p:set>
                                    <p:anim calcmode="lin" valueType="num">
                                      <p:cBhvr additive="base">
                                        <p:cTn id="87" dur="500" fill="hold"/>
                                        <p:tgtEl>
                                          <p:spTgt spid="30765"/>
                                        </p:tgtEl>
                                        <p:attrNameLst>
                                          <p:attrName>ppt_x</p:attrName>
                                        </p:attrNameLst>
                                      </p:cBhvr>
                                      <p:tavLst>
                                        <p:tav tm="0">
                                          <p:val>
                                            <p:strVal val="1+#ppt_w/2"/>
                                          </p:val>
                                        </p:tav>
                                        <p:tav tm="100000">
                                          <p:val>
                                            <p:strVal val="#ppt_x"/>
                                          </p:val>
                                        </p:tav>
                                      </p:tavLst>
                                    </p:anim>
                                    <p:anim calcmode="lin" valueType="num">
                                      <p:cBhvr additive="base">
                                        <p:cTn id="88" dur="500" fill="hold"/>
                                        <p:tgtEl>
                                          <p:spTgt spid="30765"/>
                                        </p:tgtEl>
                                        <p:attrNameLst>
                                          <p:attrName>ppt_y</p:attrName>
                                        </p:attrNameLst>
                                      </p:cBhvr>
                                      <p:tavLst>
                                        <p:tav tm="0">
                                          <p:val>
                                            <p:strVal val="#ppt_y"/>
                                          </p:val>
                                        </p:tav>
                                        <p:tav tm="100000">
                                          <p:val>
                                            <p:strVal val="#ppt_y"/>
                                          </p:val>
                                        </p:tav>
                                      </p:tavLst>
                                    </p:anim>
                                  </p:childTnLst>
                                </p:cTn>
                              </p:par>
                            </p:childTnLst>
                          </p:cTn>
                        </p:par>
                        <p:par>
                          <p:cTn id="89" fill="hold" nodeType="afterGroup">
                            <p:stCondLst>
                              <p:cond delay="11600"/>
                            </p:stCondLst>
                            <p:childTnLst>
                              <p:par>
                                <p:cTn id="90" presetID="9" presetClass="entr" presetSubtype="0" fill="hold" nodeType="afterEffect">
                                  <p:stCondLst>
                                    <p:cond delay="100"/>
                                  </p:stCondLst>
                                  <p:childTnLst>
                                    <p:set>
                                      <p:cBhvr>
                                        <p:cTn id="91" dur="1" fill="hold">
                                          <p:stCondLst>
                                            <p:cond delay="0"/>
                                          </p:stCondLst>
                                        </p:cTn>
                                        <p:tgtEl>
                                          <p:spTgt spid="30767"/>
                                        </p:tgtEl>
                                        <p:attrNameLst>
                                          <p:attrName>style.visibility</p:attrName>
                                        </p:attrNameLst>
                                      </p:cBhvr>
                                      <p:to>
                                        <p:strVal val="visible"/>
                                      </p:to>
                                    </p:set>
                                    <p:animEffect transition="in" filter="dissolve">
                                      <p:cBhvr>
                                        <p:cTn id="92" dur="500"/>
                                        <p:tgtEl>
                                          <p:spTgt spid="30767"/>
                                        </p:tgtEl>
                                      </p:cBhvr>
                                    </p:animEffect>
                                  </p:childTnLst>
                                </p:cTn>
                              </p:par>
                            </p:childTnLst>
                          </p:cTn>
                        </p:par>
                        <p:par>
                          <p:cTn id="93" fill="hold" nodeType="afterGroup">
                            <p:stCondLst>
                              <p:cond delay="12200"/>
                            </p:stCondLst>
                            <p:childTnLst>
                              <p:par>
                                <p:cTn id="94" presetID="2" presetClass="entr" presetSubtype="8" fill="hold" grpId="0" nodeType="afterEffect">
                                  <p:stCondLst>
                                    <p:cond delay="100"/>
                                  </p:stCondLst>
                                  <p:childTnLst>
                                    <p:set>
                                      <p:cBhvr>
                                        <p:cTn id="95" dur="1" fill="hold">
                                          <p:stCondLst>
                                            <p:cond delay="0"/>
                                          </p:stCondLst>
                                        </p:cTn>
                                        <p:tgtEl>
                                          <p:spTgt spid="30769"/>
                                        </p:tgtEl>
                                        <p:attrNameLst>
                                          <p:attrName>style.visibility</p:attrName>
                                        </p:attrNameLst>
                                      </p:cBhvr>
                                      <p:to>
                                        <p:strVal val="visible"/>
                                      </p:to>
                                    </p:set>
                                    <p:anim calcmode="lin" valueType="num">
                                      <p:cBhvr additive="base">
                                        <p:cTn id="96" dur="500" fill="hold"/>
                                        <p:tgtEl>
                                          <p:spTgt spid="30769"/>
                                        </p:tgtEl>
                                        <p:attrNameLst>
                                          <p:attrName>ppt_x</p:attrName>
                                        </p:attrNameLst>
                                      </p:cBhvr>
                                      <p:tavLst>
                                        <p:tav tm="0">
                                          <p:val>
                                            <p:strVal val="0-#ppt_w/2"/>
                                          </p:val>
                                        </p:tav>
                                        <p:tav tm="100000">
                                          <p:val>
                                            <p:strVal val="#ppt_x"/>
                                          </p:val>
                                        </p:tav>
                                      </p:tavLst>
                                    </p:anim>
                                    <p:anim calcmode="lin" valueType="num">
                                      <p:cBhvr additive="base">
                                        <p:cTn id="97" dur="500" fill="hold"/>
                                        <p:tgtEl>
                                          <p:spTgt spid="30769"/>
                                        </p:tgtEl>
                                        <p:attrNameLst>
                                          <p:attrName>ppt_y</p:attrName>
                                        </p:attrNameLst>
                                      </p:cBhvr>
                                      <p:tavLst>
                                        <p:tav tm="0">
                                          <p:val>
                                            <p:strVal val="#ppt_y"/>
                                          </p:val>
                                        </p:tav>
                                        <p:tav tm="100000">
                                          <p:val>
                                            <p:strVal val="#ppt_y"/>
                                          </p:val>
                                        </p:tav>
                                      </p:tavLst>
                                    </p:anim>
                                  </p:childTnLst>
                                </p:cTn>
                              </p:par>
                            </p:childTnLst>
                          </p:cTn>
                        </p:par>
                        <p:par>
                          <p:cTn id="98" fill="hold" nodeType="afterGroup">
                            <p:stCondLst>
                              <p:cond delay="12800"/>
                            </p:stCondLst>
                            <p:childTnLst>
                              <p:par>
                                <p:cTn id="99" presetID="2" presetClass="entr" presetSubtype="8" fill="hold" grpId="0" nodeType="afterEffect">
                                  <p:stCondLst>
                                    <p:cond delay="100"/>
                                  </p:stCondLst>
                                  <p:childTnLst>
                                    <p:set>
                                      <p:cBhvr>
                                        <p:cTn id="100" dur="1" fill="hold">
                                          <p:stCondLst>
                                            <p:cond delay="0"/>
                                          </p:stCondLst>
                                        </p:cTn>
                                        <p:tgtEl>
                                          <p:spTgt spid="30768"/>
                                        </p:tgtEl>
                                        <p:attrNameLst>
                                          <p:attrName>style.visibility</p:attrName>
                                        </p:attrNameLst>
                                      </p:cBhvr>
                                      <p:to>
                                        <p:strVal val="visible"/>
                                      </p:to>
                                    </p:set>
                                    <p:anim calcmode="lin" valueType="num">
                                      <p:cBhvr additive="base">
                                        <p:cTn id="101" dur="500" fill="hold"/>
                                        <p:tgtEl>
                                          <p:spTgt spid="30768"/>
                                        </p:tgtEl>
                                        <p:attrNameLst>
                                          <p:attrName>ppt_x</p:attrName>
                                        </p:attrNameLst>
                                      </p:cBhvr>
                                      <p:tavLst>
                                        <p:tav tm="0">
                                          <p:val>
                                            <p:strVal val="0-#ppt_w/2"/>
                                          </p:val>
                                        </p:tav>
                                        <p:tav tm="100000">
                                          <p:val>
                                            <p:strVal val="#ppt_x"/>
                                          </p:val>
                                        </p:tav>
                                      </p:tavLst>
                                    </p:anim>
                                    <p:anim calcmode="lin" valueType="num">
                                      <p:cBhvr additive="base">
                                        <p:cTn id="102" dur="500" fill="hold"/>
                                        <p:tgtEl>
                                          <p:spTgt spid="30768"/>
                                        </p:tgtEl>
                                        <p:attrNameLst>
                                          <p:attrName>ppt_y</p:attrName>
                                        </p:attrNameLst>
                                      </p:cBhvr>
                                      <p:tavLst>
                                        <p:tav tm="0">
                                          <p:val>
                                            <p:strVal val="#ppt_y"/>
                                          </p:val>
                                        </p:tav>
                                        <p:tav tm="100000">
                                          <p:val>
                                            <p:strVal val="#ppt_y"/>
                                          </p:val>
                                        </p:tav>
                                      </p:tavLst>
                                    </p:anim>
                                  </p:childTnLst>
                                </p:cTn>
                              </p:par>
                            </p:childTnLst>
                          </p:cTn>
                        </p:par>
                        <p:par>
                          <p:cTn id="103" fill="hold" nodeType="afterGroup">
                            <p:stCondLst>
                              <p:cond delay="13400"/>
                            </p:stCondLst>
                            <p:childTnLst>
                              <p:par>
                                <p:cTn id="104" presetID="9" presetClass="entr" presetSubtype="0" fill="hold" nodeType="afterEffect">
                                  <p:stCondLst>
                                    <p:cond delay="100"/>
                                  </p:stCondLst>
                                  <p:childTnLst>
                                    <p:set>
                                      <p:cBhvr>
                                        <p:cTn id="105" dur="1" fill="hold">
                                          <p:stCondLst>
                                            <p:cond delay="0"/>
                                          </p:stCondLst>
                                        </p:cTn>
                                        <p:tgtEl>
                                          <p:spTgt spid="30770"/>
                                        </p:tgtEl>
                                        <p:attrNameLst>
                                          <p:attrName>style.visibility</p:attrName>
                                        </p:attrNameLst>
                                      </p:cBhvr>
                                      <p:to>
                                        <p:strVal val="visible"/>
                                      </p:to>
                                    </p:set>
                                    <p:animEffect transition="in" filter="dissolve">
                                      <p:cBhvr>
                                        <p:cTn id="106" dur="500"/>
                                        <p:tgtEl>
                                          <p:spTgt spid="30770"/>
                                        </p:tgtEl>
                                      </p:cBhvr>
                                    </p:animEffect>
                                  </p:childTnLst>
                                </p:cTn>
                              </p:par>
                            </p:childTnLst>
                          </p:cTn>
                        </p:par>
                        <p:par>
                          <p:cTn id="107" fill="hold" nodeType="afterGroup">
                            <p:stCondLst>
                              <p:cond delay="14000"/>
                            </p:stCondLst>
                            <p:childTnLst>
                              <p:par>
                                <p:cTn id="108" presetID="2" presetClass="entr" presetSubtype="2" fill="hold" grpId="0" nodeType="afterEffect">
                                  <p:stCondLst>
                                    <p:cond delay="100"/>
                                  </p:stCondLst>
                                  <p:childTnLst>
                                    <p:set>
                                      <p:cBhvr>
                                        <p:cTn id="109" dur="1" fill="hold">
                                          <p:stCondLst>
                                            <p:cond delay="0"/>
                                          </p:stCondLst>
                                        </p:cTn>
                                        <p:tgtEl>
                                          <p:spTgt spid="30772"/>
                                        </p:tgtEl>
                                        <p:attrNameLst>
                                          <p:attrName>style.visibility</p:attrName>
                                        </p:attrNameLst>
                                      </p:cBhvr>
                                      <p:to>
                                        <p:strVal val="visible"/>
                                      </p:to>
                                    </p:set>
                                    <p:anim calcmode="lin" valueType="num">
                                      <p:cBhvr additive="base">
                                        <p:cTn id="110" dur="500" fill="hold"/>
                                        <p:tgtEl>
                                          <p:spTgt spid="30772"/>
                                        </p:tgtEl>
                                        <p:attrNameLst>
                                          <p:attrName>ppt_x</p:attrName>
                                        </p:attrNameLst>
                                      </p:cBhvr>
                                      <p:tavLst>
                                        <p:tav tm="0">
                                          <p:val>
                                            <p:strVal val="1+#ppt_w/2"/>
                                          </p:val>
                                        </p:tav>
                                        <p:tav tm="100000">
                                          <p:val>
                                            <p:strVal val="#ppt_x"/>
                                          </p:val>
                                        </p:tav>
                                      </p:tavLst>
                                    </p:anim>
                                    <p:anim calcmode="lin" valueType="num">
                                      <p:cBhvr additive="base">
                                        <p:cTn id="111" dur="500" fill="hold"/>
                                        <p:tgtEl>
                                          <p:spTgt spid="30772"/>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14600"/>
                            </p:stCondLst>
                            <p:childTnLst>
                              <p:par>
                                <p:cTn id="113" presetID="2" presetClass="entr" presetSubtype="2" fill="hold" grpId="0" nodeType="afterEffect">
                                  <p:stCondLst>
                                    <p:cond delay="100"/>
                                  </p:stCondLst>
                                  <p:childTnLst>
                                    <p:set>
                                      <p:cBhvr>
                                        <p:cTn id="114" dur="1" fill="hold">
                                          <p:stCondLst>
                                            <p:cond delay="0"/>
                                          </p:stCondLst>
                                        </p:cTn>
                                        <p:tgtEl>
                                          <p:spTgt spid="30771"/>
                                        </p:tgtEl>
                                        <p:attrNameLst>
                                          <p:attrName>style.visibility</p:attrName>
                                        </p:attrNameLst>
                                      </p:cBhvr>
                                      <p:to>
                                        <p:strVal val="visible"/>
                                      </p:to>
                                    </p:set>
                                    <p:anim calcmode="lin" valueType="num">
                                      <p:cBhvr additive="base">
                                        <p:cTn id="115" dur="500" fill="hold"/>
                                        <p:tgtEl>
                                          <p:spTgt spid="30771"/>
                                        </p:tgtEl>
                                        <p:attrNameLst>
                                          <p:attrName>ppt_x</p:attrName>
                                        </p:attrNameLst>
                                      </p:cBhvr>
                                      <p:tavLst>
                                        <p:tav tm="0">
                                          <p:val>
                                            <p:strVal val="1+#ppt_w/2"/>
                                          </p:val>
                                        </p:tav>
                                        <p:tav tm="100000">
                                          <p:val>
                                            <p:strVal val="#ppt_x"/>
                                          </p:val>
                                        </p:tav>
                                      </p:tavLst>
                                    </p:anim>
                                    <p:anim calcmode="lin" valueType="num">
                                      <p:cBhvr additive="base">
                                        <p:cTn id="116" dur="500" fill="hold"/>
                                        <p:tgtEl>
                                          <p:spTgt spid="30771"/>
                                        </p:tgtEl>
                                        <p:attrNameLst>
                                          <p:attrName>ppt_y</p:attrName>
                                        </p:attrNameLst>
                                      </p:cBhvr>
                                      <p:tavLst>
                                        <p:tav tm="0">
                                          <p:val>
                                            <p:strVal val="#ppt_y"/>
                                          </p:val>
                                        </p:tav>
                                        <p:tav tm="100000">
                                          <p:val>
                                            <p:strVal val="#ppt_y"/>
                                          </p:val>
                                        </p:tav>
                                      </p:tavLst>
                                    </p:anim>
                                  </p:childTnLst>
                                </p:cTn>
                              </p:par>
                            </p:childTnLst>
                          </p:cTn>
                        </p:par>
                        <p:par>
                          <p:cTn id="117" fill="hold" nodeType="afterGroup">
                            <p:stCondLst>
                              <p:cond delay="15200"/>
                            </p:stCondLst>
                            <p:childTnLst>
                              <p:par>
                                <p:cTn id="118" presetID="9" presetClass="entr" presetSubtype="0" fill="hold" nodeType="afterEffect">
                                  <p:stCondLst>
                                    <p:cond delay="100"/>
                                  </p:stCondLst>
                                  <p:childTnLst>
                                    <p:set>
                                      <p:cBhvr>
                                        <p:cTn id="119" dur="1" fill="hold">
                                          <p:stCondLst>
                                            <p:cond delay="0"/>
                                          </p:stCondLst>
                                        </p:cTn>
                                        <p:tgtEl>
                                          <p:spTgt spid="30773"/>
                                        </p:tgtEl>
                                        <p:attrNameLst>
                                          <p:attrName>style.visibility</p:attrName>
                                        </p:attrNameLst>
                                      </p:cBhvr>
                                      <p:to>
                                        <p:strVal val="visible"/>
                                      </p:to>
                                    </p:set>
                                    <p:animEffect transition="in" filter="dissolve">
                                      <p:cBhvr>
                                        <p:cTn id="120" dur="500"/>
                                        <p:tgtEl>
                                          <p:spTgt spid="3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9" grpId="0" autoUpdateAnimBg="0"/>
      <p:bldP spid="30750" grpId="0" autoUpdateAnimBg="0"/>
      <p:bldP spid="30751" grpId="0" autoUpdateAnimBg="0"/>
      <p:bldP spid="30752" grpId="0" autoUpdateAnimBg="0"/>
      <p:bldP spid="30753" grpId="0" autoUpdateAnimBg="0"/>
      <p:bldP spid="30754" grpId="0" autoUpdateAnimBg="0"/>
      <p:bldP spid="30755" grpId="0" autoUpdateAnimBg="0"/>
      <p:bldP spid="30756" grpId="0" autoUpdateAnimBg="0"/>
      <p:bldP spid="30757" grpId="0" autoUpdateAnimBg="0"/>
      <p:bldP spid="30759" grpId="0" autoUpdateAnimBg="0"/>
      <p:bldP spid="30760" grpId="0" autoUpdateAnimBg="0"/>
      <p:bldP spid="30762" grpId="0" autoUpdateAnimBg="0"/>
      <p:bldP spid="30763" grpId="0" autoUpdateAnimBg="0"/>
      <p:bldP spid="30765" grpId="0" autoUpdateAnimBg="0"/>
      <p:bldP spid="30766" grpId="0" autoUpdateAnimBg="0"/>
      <p:bldP spid="30768" grpId="0" autoUpdateAnimBg="0"/>
      <p:bldP spid="30769" grpId="0" autoUpdateAnimBg="0"/>
      <p:bldP spid="30771" grpId="0" autoUpdateAnimBg="0"/>
      <p:bldP spid="30772"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3096347" y="2449339"/>
            <a:ext cx="666605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dirty="0">
                <a:solidFill>
                  <a:schemeClr val="accent3"/>
                </a:solidFill>
                <a:latin typeface="Arial" panose="020B0604020202020204" pitchFamily="34" charset="0"/>
                <a:cs typeface="Arial" panose="020B0604020202020204" pitchFamily="34" charset="0"/>
              </a:rPr>
              <a:t>感谢聆听，批评指导</a:t>
            </a:r>
          </a:p>
        </p:txBody>
      </p:sp>
      <p:sp>
        <p:nvSpPr>
          <p:cNvPr id="14" name="矩形 259"/>
          <p:cNvSpPr>
            <a:spLocks noChangeArrowheads="1"/>
          </p:cNvSpPr>
          <p:nvPr/>
        </p:nvSpPr>
        <p:spPr bwMode="auto">
          <a:xfrm>
            <a:off x="2762250" y="2934316"/>
            <a:ext cx="7334250"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800" b="1" dirty="0" smtClean="0">
                <a:solidFill>
                  <a:schemeClr val="accent3"/>
                </a:solidFill>
                <a:cs typeface="Arial" panose="020B0604020202020204" pitchFamily="34" charset="0"/>
              </a:rPr>
              <a:t>THANK YOU</a:t>
            </a:r>
            <a:endParaRPr lang="zh-CN" altLang="en-US" sz="5400" b="1" dirty="0">
              <a:solidFill>
                <a:schemeClr val="accent3"/>
              </a:solidFill>
              <a:cs typeface="Arial" panose="020B0604020202020204" pitchFamily="34" charset="0"/>
            </a:endParaRPr>
          </a:p>
        </p:txBody>
      </p:sp>
      <p:sp>
        <p:nvSpPr>
          <p:cNvPr id="15" name="矩形 259"/>
          <p:cNvSpPr>
            <a:spLocks noChangeArrowheads="1"/>
          </p:cNvSpPr>
          <p:nvPr/>
        </p:nvSpPr>
        <p:spPr bwMode="auto">
          <a:xfrm>
            <a:off x="2305051" y="4150851"/>
            <a:ext cx="8248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800" b="1" dirty="0">
                <a:solidFill>
                  <a:schemeClr val="accent3"/>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800" b="1" dirty="0">
              <a:solidFill>
                <a:schemeClr val="accent3"/>
              </a:solidFill>
              <a:cs typeface="Arial" panose="020B0604020202020204" pitchFamily="34" charset="0"/>
            </a:endParaRPr>
          </a:p>
        </p:txBody>
      </p:sp>
    </p:spTree>
    <p:extLst>
      <p:ext uri="{BB962C8B-B14F-4D97-AF65-F5344CB8AC3E}">
        <p14:creationId xmlns:p14="http://schemas.microsoft.com/office/powerpoint/2010/main" val="6656291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14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par>
                          <p:cTn id="20" fill="hold">
                            <p:stCondLst>
                              <p:cond delay="19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2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293">
      <a:dk1>
        <a:sysClr val="windowText" lastClr="000000"/>
      </a:dk1>
      <a:lt1>
        <a:sysClr val="window" lastClr="FFFFFF"/>
      </a:lt1>
      <a:dk2>
        <a:srgbClr val="E56B00"/>
      </a:dk2>
      <a:lt2>
        <a:srgbClr val="E7E6E6"/>
      </a:lt2>
      <a:accent1>
        <a:srgbClr val="E56B00"/>
      </a:accent1>
      <a:accent2>
        <a:srgbClr val="BFBFBF"/>
      </a:accent2>
      <a:accent3>
        <a:srgbClr val="E56B00"/>
      </a:accent3>
      <a:accent4>
        <a:srgbClr val="BFBFBF"/>
      </a:accent4>
      <a:accent5>
        <a:srgbClr val="E56B00"/>
      </a:accent5>
      <a:accent6>
        <a:srgbClr val="BFBFBF"/>
      </a:accent6>
      <a:hlink>
        <a:srgbClr val="E56B00"/>
      </a:hlink>
      <a:folHlink>
        <a:srgbClr val="BFBFBF"/>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Office Theme</Template>
  <TotalTime>0</TotalTime>
  <Words>3084</Words>
  <Application>Microsoft Office PowerPoint</Application>
  <PresentationFormat>自定义</PresentationFormat>
  <Paragraphs>252</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Regular</vt:lpstr>
      <vt:lpstr>League Gothic Regular</vt:lpstr>
      <vt:lpstr>Oxygen</vt:lpstr>
      <vt:lpstr>宋体</vt:lpstr>
      <vt:lpstr>微软雅黑</vt:lpstr>
      <vt:lpstr>Arial</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
  <cp:keywords>www.1ppt.com</cp:keywords>
  <cp:lastModifiedBy/>
  <cp:revision>1</cp:revision>
  <dcterms:created xsi:type="dcterms:W3CDTF">2016-12-31T19:05:36Z</dcterms:created>
  <dcterms:modified xsi:type="dcterms:W3CDTF">2020-06-03T06:48:46Z</dcterms:modified>
</cp:coreProperties>
</file>