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2"/>
  </p:notesMasterIdLst>
  <p:handoutMasterIdLst>
    <p:handoutMasterId r:id="rId23"/>
  </p:handoutMasterIdLst>
  <p:sldIdLst>
    <p:sldId id="3191" r:id="rId2"/>
    <p:sldId id="3186" r:id="rId3"/>
    <p:sldId id="3192" r:id="rId4"/>
    <p:sldId id="3150" r:id="rId5"/>
    <p:sldId id="3125" r:id="rId6"/>
    <p:sldId id="3126" r:id="rId7"/>
    <p:sldId id="3193" r:id="rId8"/>
    <p:sldId id="3128" r:id="rId9"/>
    <p:sldId id="3124" r:id="rId10"/>
    <p:sldId id="3127" r:id="rId11"/>
    <p:sldId id="3147" r:id="rId12"/>
    <p:sldId id="3196" r:id="rId13"/>
    <p:sldId id="3129" r:id="rId14"/>
    <p:sldId id="3133" r:id="rId15"/>
    <p:sldId id="3146" r:id="rId16"/>
    <p:sldId id="3195" r:id="rId17"/>
    <p:sldId id="3122" r:id="rId18"/>
    <p:sldId id="3123" r:id="rId19"/>
    <p:sldId id="3130" r:id="rId20"/>
    <p:sldId id="3197" r:id="rId21"/>
  </p:sldIdLst>
  <p:sldSz cx="12858750" cy="7232650"/>
  <p:notesSz cx="6858000" cy="9144000"/>
  <p:custDataLst>
    <p:tags r:id="rId2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3A3A"/>
    <a:srgbClr val="FFC001"/>
    <a:srgbClr val="00B369"/>
    <a:srgbClr val="1A8CE1"/>
    <a:srgbClr val="FFFFFF"/>
    <a:srgbClr val="A78357"/>
    <a:srgbClr val="28C7D4"/>
    <a:srgbClr val="F94D4D"/>
    <a:srgbClr val="FEFEFE"/>
    <a:srgbClr val="8F1A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2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92" y="78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129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97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047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280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123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860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2422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1297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04271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108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1955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110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625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6091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77581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001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6499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58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327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8875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59732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182631" y="67544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45041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 rot="2700000">
            <a:off x="7995385" y="796679"/>
            <a:ext cx="3350844" cy="3350844"/>
          </a:xfrm>
          <a:prstGeom prst="rect">
            <a:avLst/>
          </a:prstGeom>
          <a:blipFill dpi="0" rotWithShape="0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 rot="2700000">
            <a:off x="10053878" y="-700264"/>
            <a:ext cx="3350844" cy="2219355"/>
          </a:xfrm>
          <a:custGeom>
            <a:avLst/>
            <a:gdLst>
              <a:gd name="connsiteX0" fmla="*/ 1 w 3177271"/>
              <a:gd name="connsiteY0" fmla="*/ 2050510 h 2104393"/>
              <a:gd name="connsiteX1" fmla="*/ 2050512 w 3177271"/>
              <a:gd name="connsiteY1" fmla="*/ 0 h 2104393"/>
              <a:gd name="connsiteX2" fmla="*/ 3177271 w 3177271"/>
              <a:gd name="connsiteY2" fmla="*/ 1126759 h 2104393"/>
              <a:gd name="connsiteX3" fmla="*/ 3177271 w 3177271"/>
              <a:gd name="connsiteY3" fmla="*/ 2104393 h 2104393"/>
              <a:gd name="connsiteX4" fmla="*/ 0 w 3177271"/>
              <a:gd name="connsiteY4" fmla="*/ 2104393 h 2104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7271" h="2104393">
                <a:moveTo>
                  <a:pt x="1" y="2050510"/>
                </a:moveTo>
                <a:lnTo>
                  <a:pt x="2050512" y="0"/>
                </a:lnTo>
                <a:lnTo>
                  <a:pt x="3177271" y="1126759"/>
                </a:lnTo>
                <a:lnTo>
                  <a:pt x="3177271" y="2104393"/>
                </a:lnTo>
                <a:lnTo>
                  <a:pt x="0" y="2104393"/>
                </a:lnTo>
                <a:close/>
              </a:path>
            </a:pathLst>
          </a:custGeom>
          <a:blipFill dpi="0" rotWithShape="0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 rot="2700000">
            <a:off x="10485029" y="3254223"/>
            <a:ext cx="3350844" cy="3350844"/>
          </a:xfrm>
          <a:custGeom>
            <a:avLst/>
            <a:gdLst>
              <a:gd name="connsiteX0" fmla="*/ 0 w 3177271"/>
              <a:gd name="connsiteY0" fmla="*/ 0 h 3177271"/>
              <a:gd name="connsiteX1" fmla="*/ 935918 w 3177271"/>
              <a:gd name="connsiteY1" fmla="*/ 0 h 3177271"/>
              <a:gd name="connsiteX2" fmla="*/ 3177271 w 3177271"/>
              <a:gd name="connsiteY2" fmla="*/ 2241353 h 3177271"/>
              <a:gd name="connsiteX3" fmla="*/ 3177271 w 3177271"/>
              <a:gd name="connsiteY3" fmla="*/ 3177271 h 3177271"/>
              <a:gd name="connsiteX4" fmla="*/ 0 w 3177271"/>
              <a:gd name="connsiteY4" fmla="*/ 3177271 h 3177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7271" h="3177271">
                <a:moveTo>
                  <a:pt x="0" y="0"/>
                </a:moveTo>
                <a:lnTo>
                  <a:pt x="935918" y="0"/>
                </a:lnTo>
                <a:lnTo>
                  <a:pt x="3177271" y="2241353"/>
                </a:lnTo>
                <a:lnTo>
                  <a:pt x="3177271" y="3177271"/>
                </a:lnTo>
                <a:lnTo>
                  <a:pt x="0" y="3177271"/>
                </a:lnTo>
                <a:close/>
              </a:path>
            </a:pathLst>
          </a:custGeom>
          <a:blipFill dpi="0" rotWithShape="0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 rot="2700000">
            <a:off x="5532654" y="-1692388"/>
            <a:ext cx="3350844" cy="3350844"/>
          </a:xfrm>
          <a:custGeom>
            <a:avLst/>
            <a:gdLst>
              <a:gd name="connsiteX0" fmla="*/ 0 w 3177271"/>
              <a:gd name="connsiteY0" fmla="*/ 3166723 h 3177271"/>
              <a:gd name="connsiteX1" fmla="*/ 3166723 w 3177271"/>
              <a:gd name="connsiteY1" fmla="*/ 0 h 3177271"/>
              <a:gd name="connsiteX2" fmla="*/ 3177271 w 3177271"/>
              <a:gd name="connsiteY2" fmla="*/ 0 h 3177271"/>
              <a:gd name="connsiteX3" fmla="*/ 3177271 w 3177271"/>
              <a:gd name="connsiteY3" fmla="*/ 3177271 h 3177271"/>
              <a:gd name="connsiteX4" fmla="*/ 0 w 3177271"/>
              <a:gd name="connsiteY4" fmla="*/ 3177271 h 3177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7271" h="3177271">
                <a:moveTo>
                  <a:pt x="0" y="3166723"/>
                </a:moveTo>
                <a:lnTo>
                  <a:pt x="3166723" y="0"/>
                </a:lnTo>
                <a:lnTo>
                  <a:pt x="3177271" y="0"/>
                </a:lnTo>
                <a:lnTo>
                  <a:pt x="3177271" y="3177271"/>
                </a:lnTo>
                <a:lnTo>
                  <a:pt x="0" y="3177271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 rot="2700000">
            <a:off x="12427898" y="2036413"/>
            <a:ext cx="860998" cy="860998"/>
          </a:xfrm>
          <a:custGeom>
            <a:avLst/>
            <a:gdLst>
              <a:gd name="connsiteX0" fmla="*/ 0 w 816398"/>
              <a:gd name="connsiteY0" fmla="*/ 0 h 816398"/>
              <a:gd name="connsiteX1" fmla="*/ 816398 w 816398"/>
              <a:gd name="connsiteY1" fmla="*/ 816398 h 816398"/>
              <a:gd name="connsiteX2" fmla="*/ 0 w 816398"/>
              <a:gd name="connsiteY2" fmla="*/ 816398 h 816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6398" h="816398">
                <a:moveTo>
                  <a:pt x="0" y="0"/>
                </a:moveTo>
                <a:lnTo>
                  <a:pt x="816398" y="816398"/>
                </a:lnTo>
                <a:lnTo>
                  <a:pt x="0" y="816398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 rot="2700000">
            <a:off x="-459621" y="6539464"/>
            <a:ext cx="1810444" cy="437447"/>
          </a:xfrm>
          <a:custGeom>
            <a:avLst/>
            <a:gdLst>
              <a:gd name="connsiteX0" fmla="*/ 0 w 1716663"/>
              <a:gd name="connsiteY0" fmla="*/ 0 h 414787"/>
              <a:gd name="connsiteX1" fmla="*/ 1716663 w 1716663"/>
              <a:gd name="connsiteY1" fmla="*/ 0 h 414787"/>
              <a:gd name="connsiteX2" fmla="*/ 1301876 w 1716663"/>
              <a:gd name="connsiteY2" fmla="*/ 414787 h 414787"/>
              <a:gd name="connsiteX3" fmla="*/ 414787 w 1716663"/>
              <a:gd name="connsiteY3" fmla="*/ 414787 h 414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6663" h="414787">
                <a:moveTo>
                  <a:pt x="0" y="0"/>
                </a:moveTo>
                <a:lnTo>
                  <a:pt x="1716663" y="0"/>
                </a:lnTo>
                <a:lnTo>
                  <a:pt x="1301876" y="414787"/>
                </a:lnTo>
                <a:lnTo>
                  <a:pt x="414787" y="414787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 rot="2700000">
            <a:off x="-355167" y="6864195"/>
            <a:ext cx="975606" cy="487803"/>
          </a:xfrm>
          <a:custGeom>
            <a:avLst/>
            <a:gdLst>
              <a:gd name="connsiteX0" fmla="*/ 0 w 925070"/>
              <a:gd name="connsiteY0" fmla="*/ 0 h 462535"/>
              <a:gd name="connsiteX1" fmla="*/ 925070 w 925070"/>
              <a:gd name="connsiteY1" fmla="*/ 0 h 462535"/>
              <a:gd name="connsiteX2" fmla="*/ 462535 w 925070"/>
              <a:gd name="connsiteY2" fmla="*/ 462535 h 462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25070" h="462535">
                <a:moveTo>
                  <a:pt x="0" y="0"/>
                </a:moveTo>
                <a:lnTo>
                  <a:pt x="925070" y="0"/>
                </a:lnTo>
                <a:lnTo>
                  <a:pt x="462535" y="462535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5879797" y="1462084"/>
            <a:ext cx="1328278" cy="1328278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6998350" y="2407631"/>
            <a:ext cx="1328278" cy="132827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任意多边形 29"/>
          <p:cNvSpPr/>
          <p:nvPr/>
        </p:nvSpPr>
        <p:spPr>
          <a:xfrm rot="2700000">
            <a:off x="12612171" y="6867541"/>
            <a:ext cx="324327" cy="562093"/>
          </a:xfrm>
          <a:custGeom>
            <a:avLst/>
            <a:gdLst>
              <a:gd name="connsiteX0" fmla="*/ 0 w 307527"/>
              <a:gd name="connsiteY0" fmla="*/ 0 h 532977"/>
              <a:gd name="connsiteX1" fmla="*/ 307527 w 307527"/>
              <a:gd name="connsiteY1" fmla="*/ 307527 h 532977"/>
              <a:gd name="connsiteX2" fmla="*/ 82077 w 307527"/>
              <a:gd name="connsiteY2" fmla="*/ 532977 h 532977"/>
              <a:gd name="connsiteX3" fmla="*/ 0 w 307527"/>
              <a:gd name="connsiteY3" fmla="*/ 532977 h 532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7527" h="532977">
                <a:moveTo>
                  <a:pt x="0" y="0"/>
                </a:moveTo>
                <a:lnTo>
                  <a:pt x="307527" y="307527"/>
                </a:lnTo>
                <a:lnTo>
                  <a:pt x="82077" y="532977"/>
                </a:lnTo>
                <a:lnTo>
                  <a:pt x="0" y="532977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29" name="直接连接符 28"/>
          <p:cNvCxnSpPr/>
          <p:nvPr/>
        </p:nvCxnSpPr>
        <p:spPr>
          <a:xfrm>
            <a:off x="8954706" y="4358828"/>
            <a:ext cx="3178832" cy="3121683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380703" y="3735909"/>
            <a:ext cx="718036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dirty="0">
                <a:solidFill>
                  <a:srgbClr val="3A3A3A"/>
                </a:solidFill>
                <a:latin typeface="Calibri Light" panose="020F0302020204030204" pitchFamily="34" charset="0"/>
              </a:rPr>
              <a:t>小学四年级音乐课</a:t>
            </a:r>
            <a:r>
              <a:rPr lang="en-US" altLang="zh-CN" sz="4800" dirty="0" err="1">
                <a:solidFill>
                  <a:srgbClr val="3A3A3A"/>
                </a:solidFill>
                <a:latin typeface="Calibri Light" panose="020F0302020204030204" pitchFamily="34" charset="0"/>
              </a:rPr>
              <a:t>ppt</a:t>
            </a:r>
            <a:r>
              <a:rPr lang="zh-CN" altLang="en-US" sz="4800" dirty="0">
                <a:solidFill>
                  <a:srgbClr val="3A3A3A"/>
                </a:solidFill>
                <a:latin typeface="Calibri Light" panose="020F0302020204030204" pitchFamily="34" charset="0"/>
              </a:rPr>
              <a:t>模板</a:t>
            </a:r>
            <a:endParaRPr lang="zh-CN" altLang="en-US" sz="4800" dirty="0">
              <a:solidFill>
                <a:srgbClr val="FFC001"/>
              </a:solidFill>
              <a:latin typeface="Calibri Light" panose="020F0302020204030204" pitchFamily="34" charset="0"/>
            </a:endParaRPr>
          </a:p>
        </p:txBody>
      </p:sp>
      <p:sp>
        <p:nvSpPr>
          <p:cNvPr id="31" name="文本框 66"/>
          <p:cNvSpPr txBox="1">
            <a:spLocks noChangeArrowheads="1"/>
          </p:cNvSpPr>
          <p:nvPr/>
        </p:nvSpPr>
        <p:spPr bwMode="auto">
          <a:xfrm>
            <a:off x="3148289" y="4843768"/>
            <a:ext cx="353654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dirty="0">
                <a:solidFill>
                  <a:srgbClr val="3A3A3A"/>
                </a:solidFill>
                <a:latin typeface="Calibri Light" panose="020F0302020204030204" pitchFamily="34" charset="0"/>
              </a:rPr>
              <a:t>YOUZI’S PPT STUDIO</a:t>
            </a:r>
            <a:endParaRPr lang="zh-CN" altLang="en-US" sz="3200" dirty="0">
              <a:solidFill>
                <a:srgbClr val="3A3A3A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01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 animBg="1"/>
      <p:bldP spid="28" grpId="0" animBg="1"/>
      <p:bldP spid="36" grpId="0" animBg="1"/>
      <p:bldP spid="25" grpId="0" animBg="1"/>
      <p:bldP spid="51" grpId="0" animBg="1"/>
      <p:bldP spid="49" grpId="0" animBg="1"/>
      <p:bldP spid="30" grpId="0" animBg="1"/>
      <p:bldP spid="18" grpId="0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5"/>
            <a:ext cx="12855576" cy="72308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9689" y="895"/>
            <a:ext cx="3243774" cy="72308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606" y="1942655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圆角矩形 55"/>
          <p:cNvSpPr/>
          <p:nvPr/>
        </p:nvSpPr>
        <p:spPr bwMode="auto">
          <a:xfrm>
            <a:off x="6272185" y="1931011"/>
            <a:ext cx="714104" cy="588750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606" y="2926469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圆角矩形 74"/>
          <p:cNvSpPr/>
          <p:nvPr/>
        </p:nvSpPr>
        <p:spPr bwMode="auto">
          <a:xfrm>
            <a:off x="6272185" y="2914826"/>
            <a:ext cx="714104" cy="588750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606" y="391210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圆角矩形 100"/>
          <p:cNvSpPr/>
          <p:nvPr/>
        </p:nvSpPr>
        <p:spPr bwMode="auto">
          <a:xfrm>
            <a:off x="6272185" y="3900460"/>
            <a:ext cx="714104" cy="588750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606" y="4914794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7" name="圆角矩形 106"/>
          <p:cNvSpPr/>
          <p:nvPr/>
        </p:nvSpPr>
        <p:spPr bwMode="auto">
          <a:xfrm>
            <a:off x="6272185" y="4903150"/>
            <a:ext cx="714104" cy="588750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625" y="2472375"/>
            <a:ext cx="2287905" cy="2287903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523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2" grpId="0"/>
          <p:bldP spid="56" grpId="0" animBg="1"/>
          <p:bldP spid="58" grpId="0"/>
          <p:bldP spid="75" grpId="0" animBg="1"/>
          <p:bldP spid="77" grpId="0"/>
          <p:bldP spid="101" grpId="0" animBg="1"/>
          <p:bldP spid="103" grpId="0"/>
          <p:bldP spid="10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2" grpId="0"/>
          <p:bldP spid="56" grpId="0" animBg="1"/>
          <p:bldP spid="58" grpId="0"/>
          <p:bldP spid="75" grpId="0" animBg="1"/>
          <p:bldP spid="77" grpId="0"/>
          <p:bldP spid="101" grpId="0" animBg="1"/>
          <p:bldP spid="103" grpId="0"/>
          <p:bldP spid="10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6200000" flipV="1">
            <a:off x="-2625215" y="2540179"/>
            <a:ext cx="6602234" cy="1521875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2697077" y="3098735"/>
            <a:ext cx="6745957" cy="1521874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558074" y="673787"/>
            <a:ext cx="2551227" cy="1163472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 rot="2700000">
            <a:off x="12357114" y="3181061"/>
            <a:ext cx="1002566" cy="1002566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997327" y="2272956"/>
            <a:ext cx="5313619" cy="2818775"/>
            <a:chOff x="4560038" y="1903811"/>
            <a:chExt cx="3779248" cy="2004820"/>
          </a:xfrm>
        </p:grpSpPr>
        <p:sp>
          <p:nvSpPr>
            <p:cNvPr id="25" name="矩形 24"/>
            <p:cNvSpPr/>
            <p:nvPr/>
          </p:nvSpPr>
          <p:spPr>
            <a:xfrm>
              <a:off x="4599696" y="2573491"/>
              <a:ext cx="3514774" cy="133514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400" dirty="0">
                  <a:solidFill>
                    <a:srgbClr val="3A3A3A"/>
                  </a:solidFill>
                  <a:ea typeface="微软雅黑" panose="020B0503020204020204" pitchFamily="34" charset="-122"/>
                </a:rPr>
                <a:t>ADD RELATED</a:t>
              </a:r>
            </a:p>
            <a:p>
              <a:r>
                <a:rPr lang="en-US" altLang="zh-CN" sz="7199" dirty="0">
                  <a:solidFill>
                    <a:srgbClr val="3A3A3A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TITLE WORDS</a:t>
              </a:r>
              <a:endParaRPr lang="zh-CN" altLang="en-US" sz="7199" dirty="0">
                <a:solidFill>
                  <a:srgbClr val="3A3A3A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4560038" y="1903811"/>
              <a:ext cx="3779248" cy="503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dirty="0">
                  <a:solidFill>
                    <a:srgbClr val="3A3A3A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zh-CN" altLang="en-US" sz="5999" b="1" dirty="0">
                <a:solidFill>
                  <a:srgbClr val="3A3A3A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4644008" y="2559875"/>
              <a:ext cx="356238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1" name="TextBox 2"/>
          <p:cNvSpPr txBox="1"/>
          <p:nvPr/>
        </p:nvSpPr>
        <p:spPr>
          <a:xfrm>
            <a:off x="872253" y="725525"/>
            <a:ext cx="5422486" cy="5263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8800" b="1">
                <a:solidFill>
                  <a:srgbClr val="441C1F"/>
                </a:solidFill>
                <a:latin typeface="IrisUPC" pitchFamily="34" charset="-34"/>
                <a:cs typeface="IrisUPC" pitchFamily="34" charset="-34"/>
              </a:defRPr>
            </a:lvl1pPr>
          </a:lstStyle>
          <a:p>
            <a:r>
              <a:rPr lang="en-US" altLang="zh-CN" sz="33605" dirty="0">
                <a:solidFill>
                  <a:srgbClr val="FFC001"/>
                </a:solidFill>
              </a:rPr>
              <a:t>01</a:t>
            </a:r>
            <a:endParaRPr lang="zh-CN" altLang="en-US" sz="33605" dirty="0">
              <a:solidFill>
                <a:srgbClr val="FFC00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4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7" grpId="0" animBg="1"/>
      <p:bldP spid="33" grpId="0" animBg="1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85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21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443300" y="4487689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70151" y="3065276"/>
            <a:ext cx="911564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073778" y="4241095"/>
            <a:ext cx="1184516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94491" y="3100852"/>
            <a:ext cx="1678063" cy="614384"/>
          </a:xfrm>
          <a:prstGeom prst="rect">
            <a:avLst/>
          </a:prstGeom>
          <a:noFill/>
        </p:spPr>
        <p:txBody>
          <a:bodyPr wrap="square" lIns="96377" tIns="48189" rIns="96377" bIns="48189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文字点击</a:t>
            </a:r>
          </a:p>
        </p:txBody>
      </p:sp>
      <p:sp>
        <p:nvSpPr>
          <p:cNvPr id="36" name="矩形 35"/>
          <p:cNvSpPr/>
          <p:nvPr/>
        </p:nvSpPr>
        <p:spPr>
          <a:xfrm>
            <a:off x="8834095" y="4990685"/>
            <a:ext cx="2916435" cy="799050"/>
          </a:xfrm>
          <a:prstGeom prst="rect">
            <a:avLst/>
          </a:prstGeom>
        </p:spPr>
        <p:txBody>
          <a:bodyPr wrap="square" lIns="96377" tIns="48189" rIns="96377" bIns="48189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点击添加小标题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4"/>
          <p:cNvSpPr>
            <a:spLocks/>
          </p:cNvSpPr>
          <p:nvPr/>
        </p:nvSpPr>
        <p:spPr bwMode="auto">
          <a:xfrm>
            <a:off x="2585947" y="2155888"/>
            <a:ext cx="2456175" cy="2456975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accent2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4683435" y="3495041"/>
            <a:ext cx="1941401" cy="1942037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3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8"/>
          <p:cNvSpPr>
            <a:spLocks/>
          </p:cNvSpPr>
          <p:nvPr/>
        </p:nvSpPr>
        <p:spPr bwMode="auto">
          <a:xfrm>
            <a:off x="964715" y="3682767"/>
            <a:ext cx="2142760" cy="2142187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  <a:defRPr/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6"/>
          <p:cNvSpPr>
            <a:spLocks/>
          </p:cNvSpPr>
          <p:nvPr/>
        </p:nvSpPr>
        <p:spPr bwMode="auto">
          <a:xfrm>
            <a:off x="6249070" y="2233263"/>
            <a:ext cx="2345106" cy="2345875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4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48189" rIns="0" bIns="48189" anchor="ctr"/>
          <a:lstStyle/>
          <a:p>
            <a:pPr algn="ctr" defTabSz="963728">
              <a:lnSpc>
                <a:spcPct val="120000"/>
              </a:lnSpc>
              <a:spcBef>
                <a:spcPts val="633"/>
              </a:spcBef>
              <a:spcAft>
                <a:spcPts val="633"/>
              </a:spcAft>
            </a:pPr>
            <a:endParaRPr lang="en-US" sz="2000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939597" y="2146430"/>
            <a:ext cx="2792216" cy="250653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5" tIns="45717" rIns="91435" bIns="4571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6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9" dur="8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19" dur="7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29" dur="7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39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4" grpId="0"/>
      <p:bldP spid="35" grpId="0"/>
      <p:bldP spid="3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6200000" flipV="1">
            <a:off x="-2625215" y="2540179"/>
            <a:ext cx="6602234" cy="1521875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2697077" y="3098735"/>
            <a:ext cx="6745957" cy="1521874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558074" y="673787"/>
            <a:ext cx="2551227" cy="1163472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 rot="2700000">
            <a:off x="12357114" y="3181061"/>
            <a:ext cx="1002566" cy="1002566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997327" y="2272956"/>
            <a:ext cx="5313619" cy="2818775"/>
            <a:chOff x="4560038" y="1903811"/>
            <a:chExt cx="3779248" cy="2004820"/>
          </a:xfrm>
        </p:grpSpPr>
        <p:sp>
          <p:nvSpPr>
            <p:cNvPr id="25" name="矩形 24"/>
            <p:cNvSpPr/>
            <p:nvPr/>
          </p:nvSpPr>
          <p:spPr>
            <a:xfrm>
              <a:off x="4599696" y="2573491"/>
              <a:ext cx="3514774" cy="133514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400" dirty="0">
                  <a:solidFill>
                    <a:srgbClr val="3A3A3A"/>
                  </a:solidFill>
                  <a:ea typeface="微软雅黑" panose="020B0503020204020204" pitchFamily="34" charset="-122"/>
                </a:rPr>
                <a:t>ADD RELATED</a:t>
              </a:r>
            </a:p>
            <a:p>
              <a:r>
                <a:rPr lang="en-US" altLang="zh-CN" sz="7199" dirty="0">
                  <a:solidFill>
                    <a:srgbClr val="3A3A3A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TITLE WORDS</a:t>
              </a:r>
              <a:endParaRPr lang="zh-CN" altLang="en-US" sz="7199" dirty="0">
                <a:solidFill>
                  <a:srgbClr val="3A3A3A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4560038" y="1903811"/>
              <a:ext cx="3779248" cy="503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dirty="0">
                  <a:solidFill>
                    <a:srgbClr val="3A3A3A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zh-CN" altLang="en-US" sz="5999" b="1" dirty="0">
                <a:solidFill>
                  <a:srgbClr val="3A3A3A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4644008" y="2559875"/>
              <a:ext cx="356238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1" name="TextBox 2"/>
          <p:cNvSpPr txBox="1"/>
          <p:nvPr/>
        </p:nvSpPr>
        <p:spPr>
          <a:xfrm>
            <a:off x="872253" y="725525"/>
            <a:ext cx="5422486" cy="5263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8800" b="1">
                <a:solidFill>
                  <a:srgbClr val="441C1F"/>
                </a:solidFill>
                <a:latin typeface="IrisUPC" pitchFamily="34" charset="-34"/>
                <a:cs typeface="IrisUPC" pitchFamily="34" charset="-34"/>
              </a:defRPr>
            </a:lvl1pPr>
          </a:lstStyle>
          <a:p>
            <a:r>
              <a:rPr lang="en-US" altLang="zh-CN" sz="33605" dirty="0" smtClean="0">
                <a:solidFill>
                  <a:srgbClr val="FFC001"/>
                </a:solidFill>
              </a:rPr>
              <a:t>02</a:t>
            </a:r>
            <a:endParaRPr lang="zh-CN" altLang="en-US" sz="33605" dirty="0">
              <a:solidFill>
                <a:srgbClr val="FFC00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55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7" grpId="0" animBg="1"/>
      <p:bldP spid="33" grpId="0" animBg="1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6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63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5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641197"/>
            <a:ext cx="2569730" cy="20894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572255" y="1641197"/>
            <a:ext cx="2569730" cy="20894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144510" y="1641197"/>
            <a:ext cx="2569730" cy="208943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716765" y="1641197"/>
            <a:ext cx="2569730" cy="20894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0289020" y="1641197"/>
            <a:ext cx="2569730" cy="20894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0" y="3727172"/>
            <a:ext cx="2569730" cy="208943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572255" y="3727172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144510" y="3727172"/>
            <a:ext cx="2569730" cy="208943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716765" y="3727172"/>
            <a:ext cx="2569730" cy="2089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89020" y="3727172"/>
            <a:ext cx="2569730" cy="208943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15"/>
          <p:cNvSpPr txBox="1"/>
          <p:nvPr/>
        </p:nvSpPr>
        <p:spPr>
          <a:xfrm>
            <a:off x="236687" y="2650743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39" name="TextBox 16"/>
          <p:cNvSpPr txBox="1"/>
          <p:nvPr/>
        </p:nvSpPr>
        <p:spPr>
          <a:xfrm>
            <a:off x="236687" y="2330012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2886581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5" name="TextBox 16"/>
          <p:cNvSpPr txBox="1"/>
          <p:nvPr/>
        </p:nvSpPr>
        <p:spPr>
          <a:xfrm>
            <a:off x="2886581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0491" y="2594760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0491" y="2274029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7999756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7999756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481699" y="2585429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10481699" y="226469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89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5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5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5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5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6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1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1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6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7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200"/>
                            </p:stCondLst>
                            <p:childTnLst>
                              <p:par>
                                <p:cTn id="8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2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75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6200000" flipV="1">
            <a:off x="-2625215" y="2540179"/>
            <a:ext cx="6602234" cy="1521875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2697077" y="3098735"/>
            <a:ext cx="6745957" cy="1521874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558074" y="673787"/>
            <a:ext cx="2551227" cy="1163472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 rot="2700000">
            <a:off x="12357114" y="3181061"/>
            <a:ext cx="1002566" cy="1002566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997327" y="2272956"/>
            <a:ext cx="5313619" cy="2818775"/>
            <a:chOff x="4560038" y="1903811"/>
            <a:chExt cx="3779248" cy="2004820"/>
          </a:xfrm>
        </p:grpSpPr>
        <p:sp>
          <p:nvSpPr>
            <p:cNvPr id="25" name="矩形 24"/>
            <p:cNvSpPr/>
            <p:nvPr/>
          </p:nvSpPr>
          <p:spPr>
            <a:xfrm>
              <a:off x="4599696" y="2573491"/>
              <a:ext cx="3514774" cy="133514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400" dirty="0">
                  <a:solidFill>
                    <a:srgbClr val="3A3A3A"/>
                  </a:solidFill>
                  <a:ea typeface="微软雅黑" panose="020B0503020204020204" pitchFamily="34" charset="-122"/>
                </a:rPr>
                <a:t>ADD RELATED</a:t>
              </a:r>
            </a:p>
            <a:p>
              <a:r>
                <a:rPr lang="en-US" altLang="zh-CN" sz="7199" dirty="0">
                  <a:solidFill>
                    <a:srgbClr val="3A3A3A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TITLE WORDS</a:t>
              </a:r>
              <a:endParaRPr lang="zh-CN" altLang="en-US" sz="7199" dirty="0">
                <a:solidFill>
                  <a:srgbClr val="3A3A3A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4560038" y="1903811"/>
              <a:ext cx="3779248" cy="503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dirty="0">
                  <a:solidFill>
                    <a:srgbClr val="3A3A3A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zh-CN" altLang="en-US" sz="5999" b="1" dirty="0">
                <a:solidFill>
                  <a:srgbClr val="3A3A3A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4644008" y="2559875"/>
              <a:ext cx="356238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1" name="TextBox 2"/>
          <p:cNvSpPr txBox="1"/>
          <p:nvPr/>
        </p:nvSpPr>
        <p:spPr>
          <a:xfrm>
            <a:off x="872253" y="725525"/>
            <a:ext cx="5422486" cy="5263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8800" b="1">
                <a:solidFill>
                  <a:srgbClr val="441C1F"/>
                </a:solidFill>
                <a:latin typeface="IrisUPC" pitchFamily="34" charset="-34"/>
                <a:cs typeface="IrisUPC" pitchFamily="34" charset="-34"/>
              </a:defRPr>
            </a:lvl1pPr>
          </a:lstStyle>
          <a:p>
            <a:r>
              <a:rPr lang="en-US" altLang="zh-CN" sz="33605" dirty="0" smtClean="0">
                <a:solidFill>
                  <a:srgbClr val="FFC001"/>
                </a:solidFill>
              </a:rPr>
              <a:t>03</a:t>
            </a:r>
            <a:endParaRPr lang="zh-CN" altLang="en-US" sz="33605" dirty="0">
              <a:solidFill>
                <a:srgbClr val="FFC00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83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7" grpId="0" animBg="1"/>
      <p:bldP spid="33" grpId="0" animBg="1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88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9"/>
          <p:cNvGrpSpPr/>
          <p:nvPr/>
        </p:nvGrpSpPr>
        <p:grpSpPr>
          <a:xfrm>
            <a:off x="8143780" y="3616325"/>
            <a:ext cx="544517" cy="1398909"/>
            <a:chOff x="1371598" y="1962150"/>
            <a:chExt cx="915449" cy="2351874"/>
          </a:xfrm>
          <a:solidFill>
            <a:schemeClr val="accent3"/>
          </a:solidFill>
        </p:grpSpPr>
        <p:sp>
          <p:nvSpPr>
            <p:cNvPr id="31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3"/>
          <p:cNvGrpSpPr/>
          <p:nvPr/>
        </p:nvGrpSpPr>
        <p:grpSpPr>
          <a:xfrm>
            <a:off x="1063092" y="4152077"/>
            <a:ext cx="544517" cy="1500105"/>
            <a:chOff x="1371598" y="1962150"/>
            <a:chExt cx="915449" cy="2522008"/>
          </a:xfrm>
          <a:solidFill>
            <a:schemeClr val="accent1"/>
          </a:solidFill>
        </p:grpSpPr>
        <p:sp>
          <p:nvSpPr>
            <p:cNvPr id="35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5"/>
          <p:cNvGrpSpPr/>
          <p:nvPr/>
        </p:nvGrpSpPr>
        <p:grpSpPr>
          <a:xfrm>
            <a:off x="5227981" y="3041932"/>
            <a:ext cx="544517" cy="1324446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7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353" y="4173992"/>
            <a:ext cx="12858044" cy="3058657"/>
            <a:chOff x="0" y="1885950"/>
            <a:chExt cx="9144000" cy="3257550"/>
          </a:xfrm>
        </p:grpSpPr>
        <p:sp>
          <p:nvSpPr>
            <p:cNvPr id="410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3257550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auto">
            <a:xfrm>
              <a:off x="0" y="1885950"/>
              <a:ext cx="9144000" cy="3257550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9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1"/>
          <p:cNvGrpSpPr/>
          <p:nvPr/>
        </p:nvGrpSpPr>
        <p:grpSpPr>
          <a:xfrm>
            <a:off x="353" y="5414187"/>
            <a:ext cx="12858044" cy="1818463"/>
            <a:chOff x="0" y="3378148"/>
            <a:chExt cx="9144000" cy="1765352"/>
          </a:xfrm>
        </p:grpSpPr>
        <p:sp>
          <p:nvSpPr>
            <p:cNvPr id="4104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 Placeholder 3"/>
          <p:cNvSpPr txBox="1">
            <a:spLocks/>
          </p:cNvSpPr>
          <p:nvPr/>
        </p:nvSpPr>
        <p:spPr>
          <a:xfrm>
            <a:off x="5950815" y="308615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"/>
          <p:cNvSpPr txBox="1">
            <a:spLocks/>
          </p:cNvSpPr>
          <p:nvPr/>
        </p:nvSpPr>
        <p:spPr>
          <a:xfrm>
            <a:off x="8860853" y="3647508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797975" y="4183260"/>
            <a:ext cx="1534290" cy="57733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ooter Text"/>
          <p:cNvSpPr txBox="1"/>
          <p:nvPr/>
        </p:nvSpPr>
        <p:spPr>
          <a:xfrm>
            <a:off x="973504" y="1832583"/>
            <a:ext cx="10911745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4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3" grpId="0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240061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5704901" y="4905852"/>
            <a:ext cx="6068007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644086" y="4560708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644085" y="4950253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644085" y="5715566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9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6200000" flipV="1">
            <a:off x="-2625215" y="2540179"/>
            <a:ext cx="6602234" cy="1521875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2697077" y="3098735"/>
            <a:ext cx="6745957" cy="1521874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558074" y="673787"/>
            <a:ext cx="2551227" cy="1163472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 rot="2700000">
            <a:off x="12357114" y="3181061"/>
            <a:ext cx="1002566" cy="1002566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997327" y="2272956"/>
            <a:ext cx="5313619" cy="2818775"/>
            <a:chOff x="4560038" y="1903811"/>
            <a:chExt cx="3779248" cy="2004820"/>
          </a:xfrm>
        </p:grpSpPr>
        <p:sp>
          <p:nvSpPr>
            <p:cNvPr id="25" name="矩形 24"/>
            <p:cNvSpPr/>
            <p:nvPr/>
          </p:nvSpPr>
          <p:spPr>
            <a:xfrm>
              <a:off x="4599696" y="2573491"/>
              <a:ext cx="3514774" cy="133514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400" dirty="0">
                  <a:solidFill>
                    <a:srgbClr val="3A3A3A"/>
                  </a:solidFill>
                  <a:ea typeface="微软雅黑" panose="020B0503020204020204" pitchFamily="34" charset="-122"/>
                </a:rPr>
                <a:t>ADD RELATED</a:t>
              </a:r>
            </a:p>
            <a:p>
              <a:r>
                <a:rPr lang="en-US" altLang="zh-CN" sz="7199" dirty="0">
                  <a:solidFill>
                    <a:srgbClr val="3A3A3A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TITLE WORDS</a:t>
              </a:r>
              <a:endParaRPr lang="zh-CN" altLang="en-US" sz="7199" dirty="0">
                <a:solidFill>
                  <a:srgbClr val="3A3A3A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4560038" y="1903811"/>
              <a:ext cx="3779248" cy="503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dirty="0">
                  <a:solidFill>
                    <a:srgbClr val="3A3A3A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zh-CN" altLang="en-US" sz="5999" b="1" dirty="0">
                <a:solidFill>
                  <a:srgbClr val="3A3A3A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4644008" y="2559875"/>
              <a:ext cx="356238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1" name="TextBox 2"/>
          <p:cNvSpPr txBox="1"/>
          <p:nvPr/>
        </p:nvSpPr>
        <p:spPr>
          <a:xfrm>
            <a:off x="872253" y="725525"/>
            <a:ext cx="5422486" cy="5263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8800" b="1">
                <a:solidFill>
                  <a:srgbClr val="441C1F"/>
                </a:solidFill>
                <a:latin typeface="IrisUPC" pitchFamily="34" charset="-34"/>
                <a:cs typeface="IrisUPC" pitchFamily="34" charset="-34"/>
              </a:defRPr>
            </a:lvl1pPr>
          </a:lstStyle>
          <a:p>
            <a:r>
              <a:rPr lang="en-US" altLang="zh-CN" sz="33605" dirty="0" smtClean="0">
                <a:solidFill>
                  <a:srgbClr val="FFC001"/>
                </a:solidFill>
              </a:rPr>
              <a:t>04</a:t>
            </a:r>
            <a:endParaRPr lang="zh-CN" altLang="en-US" sz="33605" dirty="0">
              <a:solidFill>
                <a:srgbClr val="FFC00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52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7" grpId="0" animBg="1"/>
      <p:bldP spid="33" grpId="0" animBg="1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3883"/>
          <p:cNvSpPr/>
          <p:nvPr/>
        </p:nvSpPr>
        <p:spPr>
          <a:xfrm>
            <a:off x="1499957" y="1591323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3885"/>
          <p:cNvSpPr/>
          <p:nvPr/>
        </p:nvSpPr>
        <p:spPr>
          <a:xfrm>
            <a:off x="2510301" y="2399169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3886"/>
          <p:cNvSpPr/>
          <p:nvPr/>
        </p:nvSpPr>
        <p:spPr>
          <a:xfrm>
            <a:off x="1499957" y="3322002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3888"/>
          <p:cNvSpPr/>
          <p:nvPr/>
        </p:nvSpPr>
        <p:spPr>
          <a:xfrm>
            <a:off x="2510301" y="4129847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3889"/>
          <p:cNvSpPr/>
          <p:nvPr/>
        </p:nvSpPr>
        <p:spPr>
          <a:xfrm>
            <a:off x="1499957" y="5007066"/>
            <a:ext cx="9847458" cy="63541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0090" tIns="20090" rIns="20090" bIns="2009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82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3891"/>
          <p:cNvSpPr/>
          <p:nvPr/>
        </p:nvSpPr>
        <p:spPr>
          <a:xfrm>
            <a:off x="2510301" y="5814911"/>
            <a:ext cx="7851547" cy="2818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 Placeholder 5"/>
          <p:cNvSpPr txBox="1">
            <a:spLocks/>
          </p:cNvSpPr>
          <p:nvPr/>
        </p:nvSpPr>
        <p:spPr>
          <a:xfrm>
            <a:off x="4308489" y="1693507"/>
            <a:ext cx="4255168" cy="431051"/>
          </a:xfrm>
          <a:prstGeom prst="rect">
            <a:avLst/>
          </a:prstGeom>
        </p:spPr>
        <p:txBody>
          <a:bodyPr anchor="ctr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Q1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4308489" y="5109249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Q3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1" name="Text Placeholder 5"/>
          <p:cNvSpPr txBox="1">
            <a:spLocks/>
          </p:cNvSpPr>
          <p:nvPr/>
        </p:nvSpPr>
        <p:spPr>
          <a:xfrm>
            <a:off x="4308489" y="3424186"/>
            <a:ext cx="4255168" cy="431051"/>
          </a:xfrm>
          <a:prstGeom prst="rect">
            <a:avLst/>
          </a:prstGeom>
        </p:spPr>
        <p:txBody>
          <a:bodyPr vert="horz" lIns="0" tIns="0" rIns="0" bIns="0" rtlCol="0"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Q2       </a:t>
            </a:r>
            <a:r>
              <a:rPr lang="zh-CN" altLang="en-US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点击输入您的</a:t>
            </a:r>
            <a:r>
              <a:rPr lang="zh-CN" altLang="en-US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问题请替换文字内容内容</a:t>
            </a:r>
            <a:r>
              <a:rPr lang="en-US" altLang="zh-CN" sz="1600" dirty="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</a:p>
        </p:txBody>
      </p:sp>
      <p:sp>
        <p:nvSpPr>
          <p:cNvPr id="12" name="椭圆 11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17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6" grpId="0" animBg="1"/>
      <p:bldP spid="7" grpId="0"/>
      <p:bldP spid="8" grpId="0" build="p"/>
      <p:bldP spid="9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69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32958" y="327049"/>
            <a:ext cx="367982" cy="367982"/>
          </a:xfrm>
          <a:prstGeom prst="ellipse">
            <a:avLst/>
          </a:prstGeom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1077833" y="327049"/>
            <a:ext cx="3067050" cy="36798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800016" y="327049"/>
            <a:ext cx="201847" cy="20184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76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 rot="2700000">
            <a:off x="7995385" y="796679"/>
            <a:ext cx="3350844" cy="3350844"/>
          </a:xfrm>
          <a:prstGeom prst="rect">
            <a:avLst/>
          </a:prstGeom>
          <a:blipFill dpi="0" rotWithShape="0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 rot="2700000">
            <a:off x="10053878" y="-700264"/>
            <a:ext cx="3350844" cy="2219355"/>
          </a:xfrm>
          <a:custGeom>
            <a:avLst/>
            <a:gdLst>
              <a:gd name="connsiteX0" fmla="*/ 1 w 3177271"/>
              <a:gd name="connsiteY0" fmla="*/ 2050510 h 2104393"/>
              <a:gd name="connsiteX1" fmla="*/ 2050512 w 3177271"/>
              <a:gd name="connsiteY1" fmla="*/ 0 h 2104393"/>
              <a:gd name="connsiteX2" fmla="*/ 3177271 w 3177271"/>
              <a:gd name="connsiteY2" fmla="*/ 1126759 h 2104393"/>
              <a:gd name="connsiteX3" fmla="*/ 3177271 w 3177271"/>
              <a:gd name="connsiteY3" fmla="*/ 2104393 h 2104393"/>
              <a:gd name="connsiteX4" fmla="*/ 0 w 3177271"/>
              <a:gd name="connsiteY4" fmla="*/ 2104393 h 2104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7271" h="2104393">
                <a:moveTo>
                  <a:pt x="1" y="2050510"/>
                </a:moveTo>
                <a:lnTo>
                  <a:pt x="2050512" y="0"/>
                </a:lnTo>
                <a:lnTo>
                  <a:pt x="3177271" y="1126759"/>
                </a:lnTo>
                <a:lnTo>
                  <a:pt x="3177271" y="2104393"/>
                </a:lnTo>
                <a:lnTo>
                  <a:pt x="0" y="2104393"/>
                </a:lnTo>
                <a:close/>
              </a:path>
            </a:pathLst>
          </a:custGeom>
          <a:blipFill dpi="0" rotWithShape="0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 rot="2700000">
            <a:off x="10485029" y="3254223"/>
            <a:ext cx="3350844" cy="3350844"/>
          </a:xfrm>
          <a:custGeom>
            <a:avLst/>
            <a:gdLst>
              <a:gd name="connsiteX0" fmla="*/ 0 w 3177271"/>
              <a:gd name="connsiteY0" fmla="*/ 0 h 3177271"/>
              <a:gd name="connsiteX1" fmla="*/ 935918 w 3177271"/>
              <a:gd name="connsiteY1" fmla="*/ 0 h 3177271"/>
              <a:gd name="connsiteX2" fmla="*/ 3177271 w 3177271"/>
              <a:gd name="connsiteY2" fmla="*/ 2241353 h 3177271"/>
              <a:gd name="connsiteX3" fmla="*/ 3177271 w 3177271"/>
              <a:gd name="connsiteY3" fmla="*/ 3177271 h 3177271"/>
              <a:gd name="connsiteX4" fmla="*/ 0 w 3177271"/>
              <a:gd name="connsiteY4" fmla="*/ 3177271 h 3177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7271" h="3177271">
                <a:moveTo>
                  <a:pt x="0" y="0"/>
                </a:moveTo>
                <a:lnTo>
                  <a:pt x="935918" y="0"/>
                </a:lnTo>
                <a:lnTo>
                  <a:pt x="3177271" y="2241353"/>
                </a:lnTo>
                <a:lnTo>
                  <a:pt x="3177271" y="3177271"/>
                </a:lnTo>
                <a:lnTo>
                  <a:pt x="0" y="3177271"/>
                </a:lnTo>
                <a:close/>
              </a:path>
            </a:pathLst>
          </a:custGeom>
          <a:blipFill dpi="0" rotWithShape="0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 rot="2700000">
            <a:off x="5532654" y="-1692388"/>
            <a:ext cx="3350844" cy="3350844"/>
          </a:xfrm>
          <a:custGeom>
            <a:avLst/>
            <a:gdLst>
              <a:gd name="connsiteX0" fmla="*/ 0 w 3177271"/>
              <a:gd name="connsiteY0" fmla="*/ 3166723 h 3177271"/>
              <a:gd name="connsiteX1" fmla="*/ 3166723 w 3177271"/>
              <a:gd name="connsiteY1" fmla="*/ 0 h 3177271"/>
              <a:gd name="connsiteX2" fmla="*/ 3177271 w 3177271"/>
              <a:gd name="connsiteY2" fmla="*/ 0 h 3177271"/>
              <a:gd name="connsiteX3" fmla="*/ 3177271 w 3177271"/>
              <a:gd name="connsiteY3" fmla="*/ 3177271 h 3177271"/>
              <a:gd name="connsiteX4" fmla="*/ 0 w 3177271"/>
              <a:gd name="connsiteY4" fmla="*/ 3177271 h 3177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7271" h="3177271">
                <a:moveTo>
                  <a:pt x="0" y="3166723"/>
                </a:moveTo>
                <a:lnTo>
                  <a:pt x="3166723" y="0"/>
                </a:lnTo>
                <a:lnTo>
                  <a:pt x="3177271" y="0"/>
                </a:lnTo>
                <a:lnTo>
                  <a:pt x="3177271" y="3177271"/>
                </a:lnTo>
                <a:lnTo>
                  <a:pt x="0" y="3177271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 rot="2700000">
            <a:off x="12427898" y="2036413"/>
            <a:ext cx="860998" cy="860998"/>
          </a:xfrm>
          <a:custGeom>
            <a:avLst/>
            <a:gdLst>
              <a:gd name="connsiteX0" fmla="*/ 0 w 816398"/>
              <a:gd name="connsiteY0" fmla="*/ 0 h 816398"/>
              <a:gd name="connsiteX1" fmla="*/ 816398 w 816398"/>
              <a:gd name="connsiteY1" fmla="*/ 816398 h 816398"/>
              <a:gd name="connsiteX2" fmla="*/ 0 w 816398"/>
              <a:gd name="connsiteY2" fmla="*/ 816398 h 816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6398" h="816398">
                <a:moveTo>
                  <a:pt x="0" y="0"/>
                </a:moveTo>
                <a:lnTo>
                  <a:pt x="816398" y="816398"/>
                </a:lnTo>
                <a:lnTo>
                  <a:pt x="0" y="816398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 rot="2700000">
            <a:off x="-459621" y="6539464"/>
            <a:ext cx="1810444" cy="437447"/>
          </a:xfrm>
          <a:custGeom>
            <a:avLst/>
            <a:gdLst>
              <a:gd name="connsiteX0" fmla="*/ 0 w 1716663"/>
              <a:gd name="connsiteY0" fmla="*/ 0 h 414787"/>
              <a:gd name="connsiteX1" fmla="*/ 1716663 w 1716663"/>
              <a:gd name="connsiteY1" fmla="*/ 0 h 414787"/>
              <a:gd name="connsiteX2" fmla="*/ 1301876 w 1716663"/>
              <a:gd name="connsiteY2" fmla="*/ 414787 h 414787"/>
              <a:gd name="connsiteX3" fmla="*/ 414787 w 1716663"/>
              <a:gd name="connsiteY3" fmla="*/ 414787 h 414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6663" h="414787">
                <a:moveTo>
                  <a:pt x="0" y="0"/>
                </a:moveTo>
                <a:lnTo>
                  <a:pt x="1716663" y="0"/>
                </a:lnTo>
                <a:lnTo>
                  <a:pt x="1301876" y="414787"/>
                </a:lnTo>
                <a:lnTo>
                  <a:pt x="414787" y="414787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 rot="2700000">
            <a:off x="-355167" y="6864195"/>
            <a:ext cx="975606" cy="487803"/>
          </a:xfrm>
          <a:custGeom>
            <a:avLst/>
            <a:gdLst>
              <a:gd name="connsiteX0" fmla="*/ 0 w 925070"/>
              <a:gd name="connsiteY0" fmla="*/ 0 h 462535"/>
              <a:gd name="connsiteX1" fmla="*/ 925070 w 925070"/>
              <a:gd name="connsiteY1" fmla="*/ 0 h 462535"/>
              <a:gd name="connsiteX2" fmla="*/ 462535 w 925070"/>
              <a:gd name="connsiteY2" fmla="*/ 462535 h 462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25070" h="462535">
                <a:moveTo>
                  <a:pt x="0" y="0"/>
                </a:moveTo>
                <a:lnTo>
                  <a:pt x="925070" y="0"/>
                </a:lnTo>
                <a:lnTo>
                  <a:pt x="462535" y="462535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5879797" y="1462084"/>
            <a:ext cx="1328278" cy="1328278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6998350" y="2407631"/>
            <a:ext cx="1328278" cy="132827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任意多边形 29"/>
          <p:cNvSpPr/>
          <p:nvPr/>
        </p:nvSpPr>
        <p:spPr>
          <a:xfrm rot="2700000">
            <a:off x="12612171" y="6867541"/>
            <a:ext cx="324327" cy="562093"/>
          </a:xfrm>
          <a:custGeom>
            <a:avLst/>
            <a:gdLst>
              <a:gd name="connsiteX0" fmla="*/ 0 w 307527"/>
              <a:gd name="connsiteY0" fmla="*/ 0 h 532977"/>
              <a:gd name="connsiteX1" fmla="*/ 307527 w 307527"/>
              <a:gd name="connsiteY1" fmla="*/ 307527 h 532977"/>
              <a:gd name="connsiteX2" fmla="*/ 82077 w 307527"/>
              <a:gd name="connsiteY2" fmla="*/ 532977 h 532977"/>
              <a:gd name="connsiteX3" fmla="*/ 0 w 307527"/>
              <a:gd name="connsiteY3" fmla="*/ 532977 h 532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7527" h="532977">
                <a:moveTo>
                  <a:pt x="0" y="0"/>
                </a:moveTo>
                <a:lnTo>
                  <a:pt x="307527" y="307527"/>
                </a:lnTo>
                <a:lnTo>
                  <a:pt x="82077" y="532977"/>
                </a:lnTo>
                <a:lnTo>
                  <a:pt x="0" y="532977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29" name="直接连接符 28"/>
          <p:cNvCxnSpPr/>
          <p:nvPr/>
        </p:nvCxnSpPr>
        <p:spPr>
          <a:xfrm>
            <a:off x="8954706" y="4358828"/>
            <a:ext cx="3178832" cy="3121683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380703" y="3735909"/>
            <a:ext cx="737894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6600" dirty="0" smtClean="0">
                <a:solidFill>
                  <a:srgbClr val="FFC001"/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感谢聆听 批评指导</a:t>
            </a:r>
            <a:endParaRPr lang="zh-CN" altLang="en-US" sz="6600" dirty="0">
              <a:solidFill>
                <a:srgbClr val="FFC001"/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31" name="文本框 66"/>
          <p:cNvSpPr txBox="1">
            <a:spLocks noChangeArrowheads="1"/>
          </p:cNvSpPr>
          <p:nvPr/>
        </p:nvSpPr>
        <p:spPr bwMode="auto">
          <a:xfrm>
            <a:off x="3148289" y="4843768"/>
            <a:ext cx="353654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dirty="0">
                <a:solidFill>
                  <a:srgbClr val="3A3A3A"/>
                </a:solidFill>
                <a:latin typeface="Calibri Light" panose="020F0302020204030204" pitchFamily="34" charset="0"/>
              </a:rPr>
              <a:t>YOUZI’S PPT STUDIO</a:t>
            </a:r>
            <a:endParaRPr lang="zh-CN" altLang="en-US" sz="3200" dirty="0">
              <a:solidFill>
                <a:srgbClr val="3A3A3A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43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60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1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6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10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6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10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 animBg="1"/>
      <p:bldP spid="28" grpId="0" animBg="1"/>
      <p:bldP spid="36" grpId="0" animBg="1"/>
      <p:bldP spid="25" grpId="0" animBg="1"/>
      <p:bldP spid="51" grpId="0" animBg="1"/>
      <p:bldP spid="49" grpId="0" animBg="1"/>
      <p:bldP spid="30" grpId="0" animBg="1"/>
      <p:bldP spid="18" grpId="0"/>
      <p:bldP spid="3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A048348-4C8D-47CE-8F4C-88BD233E6A4B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图片排版"/>
</p:tagLst>
</file>

<file path=ppt/theme/theme1.xml><?xml version="1.0" encoding="utf-8"?>
<a:theme xmlns:a="http://schemas.openxmlformats.org/drawingml/2006/main" name="第一PPT，www.1ppt.com">
  <a:themeElements>
    <a:clrScheme name="自定义 79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A2A2A"/>
      </a:accent1>
      <a:accent2>
        <a:srgbClr val="FFBD00"/>
      </a:accent2>
      <a:accent3>
        <a:srgbClr val="2A2A2A"/>
      </a:accent3>
      <a:accent4>
        <a:srgbClr val="FFBD00"/>
      </a:accent4>
      <a:accent5>
        <a:srgbClr val="2A2A2A"/>
      </a:accent5>
      <a:accent6>
        <a:srgbClr val="FFBD00"/>
      </a:accent6>
      <a:hlink>
        <a:srgbClr val="2A2A2A"/>
      </a:hlink>
      <a:folHlink>
        <a:srgbClr val="FFBD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1848</Words>
  <Application>Microsoft Office PowerPoint</Application>
  <PresentationFormat>自定义</PresentationFormat>
  <Paragraphs>163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IrisUPC</vt:lpstr>
      <vt:lpstr>汉仪中圆简</vt:lpstr>
      <vt:lpstr>宋体</vt:lpstr>
      <vt:lpstr>微软雅黑</vt:lpstr>
      <vt:lpstr>Arial</vt:lpstr>
      <vt:lpstr>Calibri</vt:lpstr>
      <vt:lpstr>Calibri Light</vt:lpstr>
      <vt:lpstr>Franklin Gothic Book</vt:lpstr>
      <vt:lpstr>Franklin Gothic Medium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图片排版</dc:title>
  <dc:creator/>
  <cp:keywords>www.1ppt.com</cp:keywords>
  <cp:lastModifiedBy/>
  <cp:revision>1</cp:revision>
  <dcterms:created xsi:type="dcterms:W3CDTF">2016-10-17T14:00:15Z</dcterms:created>
  <dcterms:modified xsi:type="dcterms:W3CDTF">2020-06-02T05:52:01Z</dcterms:modified>
</cp:coreProperties>
</file>