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4"/>
  </p:notesMasterIdLst>
  <p:sldIdLst>
    <p:sldId id="256" r:id="rId3"/>
    <p:sldId id="269" r:id="rId5"/>
    <p:sldId id="258" r:id="rId6"/>
    <p:sldId id="279" r:id="rId7"/>
    <p:sldId id="278" r:id="rId8"/>
    <p:sldId id="274" r:id="rId9"/>
    <p:sldId id="281" r:id="rId10"/>
    <p:sldId id="280" r:id="rId11"/>
    <p:sldId id="283" r:id="rId12"/>
    <p:sldId id="275" r:id="rId13"/>
    <p:sldId id="284" r:id="rId14"/>
    <p:sldId id="285" r:id="rId15"/>
    <p:sldId id="286" r:id="rId16"/>
    <p:sldId id="276" r:id="rId17"/>
    <p:sldId id="287" r:id="rId18"/>
    <p:sldId id="288" r:id="rId19"/>
    <p:sldId id="289" r:id="rId20"/>
    <p:sldId id="277" r:id="rId21"/>
    <p:sldId id="282" r:id="rId22"/>
    <p:sldId id="290" r:id="rId23"/>
    <p:sldId id="261" r:id="rId24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3c0d035b-ddb5-4d0d-8d93-ed2ce4abddbd}">
          <p14:sldIdLst>
            <p14:sldId id="256"/>
            <p14:sldId id="269"/>
            <p14:sldId id="258"/>
            <p14:sldId id="279"/>
            <p14:sldId id="278"/>
            <p14:sldId id="274"/>
            <p14:sldId id="281"/>
            <p14:sldId id="280"/>
            <p14:sldId id="283"/>
            <p14:sldId id="275"/>
            <p14:sldId id="284"/>
            <p14:sldId id="285"/>
            <p14:sldId id="286"/>
            <p14:sldId id="276"/>
            <p14:sldId id="287"/>
            <p14:sldId id="288"/>
            <p14:sldId id="289"/>
            <p14:sldId id="277"/>
            <p14:sldId id="282"/>
            <p14:sldId id="290"/>
            <p14:sldId id="261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54877"/>
    <a:srgbClr val="0E122A"/>
    <a:srgbClr val="8BBDEF"/>
    <a:srgbClr val="2D416C"/>
    <a:srgbClr val="FF93AF"/>
    <a:srgbClr val="5BC6C5"/>
    <a:srgbClr val="92EBC1"/>
    <a:srgbClr val="1D5A6D"/>
    <a:srgbClr val="4D8EDD"/>
    <a:srgbClr val="3D9F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182" autoAdjust="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gs" Target="tags/tag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D8963-CFCD-4740-AF60-049850373CD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40985ebb-4066-40ce-a19d-096584c8f62b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a12f4d0b-0b2a-42b5-bf97-2701ccfbbc3d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157b6f22-8ce9-4e71-90b6-51f47761b7c0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124e696a-b47e-41f0-99f2-c99de0a5bb42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2567cf35-ab1b-4432-9d3d-678921c678ae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c43a8f59-a7fd-40bf-b9d9-4d1c43c55a80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b5722488-c7b5-4e8f-9ac8-eb1f18b01fe6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5d23991e-9f38-47ea-aabe-c7bbd2975d02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8a124bae-36b2-4a6f-8229-d9fed5143083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b1d29498-5853-4098-a547-42871a75924e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eaf2328d-19dc-4426-a185-2ee6803772f3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237c7340-f795-43f2-b2ac-85c3a779ed9e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d968c813-6eae-452b-ba1d-c922198c1e46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e3ee5dd1-3f05-42db-b339-6e4e4f60324a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20ade38f-734e-48e6-b5cd-b81aa49f216d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8e6f8cfa-ffdb-4327-a75b-241038d93a1b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44e495a2-f1e4-4f30-a644-900a4830a748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f8000c96-7db3-4cc8-aab2-07b441f14dc2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1454131f-6bd5-4236-aafe-a0babc6431c5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960b482d-8051-408c-8aa8-7ea7f9a991c9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539d35a0-321f-44c6-bf7e-ef0429b8609e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E6FDB6-6D2B-46C1-9FA1-D82906A37C3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 userDrawn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40" name="Rectangle 1428"/>
          <p:cNvSpPr>
            <a:spLocks noChangeArrowheads="1"/>
          </p:cNvSpPr>
          <p:nvPr userDrawn="1"/>
        </p:nvSpPr>
        <p:spPr bwMode="auto">
          <a:xfrm>
            <a:off x="-69850" y="1588"/>
            <a:ext cx="6183313" cy="6858000"/>
          </a:xfrm>
          <a:prstGeom prst="rect">
            <a:avLst/>
          </a:prstGeom>
          <a:solidFill>
            <a:srgbClr val="8BBD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037" name="Rectangle 1220"/>
          <p:cNvSpPr>
            <a:spLocks noChangeArrowheads="1"/>
          </p:cNvSpPr>
          <p:nvPr userDrawn="1"/>
        </p:nvSpPr>
        <p:spPr bwMode="auto">
          <a:xfrm>
            <a:off x="1588" y="1588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9801" name="副标题 2"/>
          <p:cNvSpPr>
            <a:spLocks noGrp="1"/>
          </p:cNvSpPr>
          <p:nvPr userDrawn="1">
            <p:ph type="subTitle" idx="1"/>
          </p:nvPr>
        </p:nvSpPr>
        <p:spPr>
          <a:xfrm>
            <a:off x="6386517" y="3240040"/>
            <a:ext cx="5133971" cy="558799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rgbClr val="0E122A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US" dirty="0"/>
          </a:p>
        </p:txBody>
      </p:sp>
      <p:sp>
        <p:nvSpPr>
          <p:cNvPr id="9802" name="标题 1"/>
          <p:cNvSpPr>
            <a:spLocks noGrp="1"/>
          </p:cNvSpPr>
          <p:nvPr userDrawn="1">
            <p:ph type="ctrTitle"/>
          </p:nvPr>
        </p:nvSpPr>
        <p:spPr>
          <a:xfrm>
            <a:off x="6386517" y="1800833"/>
            <a:ext cx="5133971" cy="1226299"/>
          </a:xfrm>
        </p:spPr>
        <p:txBody>
          <a:bodyPr anchor="ctr">
            <a:normAutofit/>
          </a:bodyPr>
          <a:lstStyle>
            <a:lvl1pPr algn="l">
              <a:defRPr sz="4000">
                <a:solidFill>
                  <a:srgbClr val="0E122A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12" name="文本占位符 13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6386517" y="4095110"/>
            <a:ext cx="5133971" cy="287213"/>
          </a:xfrm>
        </p:spPr>
        <p:txBody>
          <a:bodyPr vert="horz" anchor="ctr">
            <a:noAutofit/>
          </a:bodyPr>
          <a:lstStyle>
            <a:lvl1pPr marL="0" indent="0" algn="l">
              <a:buNone/>
              <a:defRPr sz="1500" b="0">
                <a:solidFill>
                  <a:srgbClr val="0E122A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Signature</a:t>
            </a:r>
            <a:endParaRPr lang="en-US" altLang="zh-CN" dirty="0"/>
          </a:p>
        </p:txBody>
      </p:sp>
      <p:sp>
        <p:nvSpPr>
          <p:cNvPr id="13" name="文本占位符 13"/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6386517" y="4391381"/>
            <a:ext cx="5133971" cy="287213"/>
          </a:xfrm>
        </p:spPr>
        <p:txBody>
          <a:bodyPr vert="horz" anchor="ctr">
            <a:noAutofit/>
          </a:bodyPr>
          <a:lstStyle>
            <a:lvl1pPr marL="0" indent="0" algn="l">
              <a:buNone/>
              <a:defRPr sz="1500" b="0">
                <a:solidFill>
                  <a:srgbClr val="0E122A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altLang="zh-CN" dirty="0"/>
              <a:t>Date</a:t>
            </a:r>
            <a:endParaRPr lang="zh-CN" altLang="en-US" dirty="0"/>
          </a:p>
        </p:txBody>
      </p:sp>
      <p:sp>
        <p:nvSpPr>
          <p:cNvPr id="11241" name="Rectangle 1429"/>
          <p:cNvSpPr>
            <a:spLocks noChangeArrowheads="1"/>
          </p:cNvSpPr>
          <p:nvPr userDrawn="1"/>
        </p:nvSpPr>
        <p:spPr bwMode="auto">
          <a:xfrm>
            <a:off x="-69850" y="1588"/>
            <a:ext cx="6183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42" name="Oval 1430"/>
          <p:cNvSpPr>
            <a:spLocks noChangeArrowheads="1"/>
          </p:cNvSpPr>
          <p:nvPr userDrawn="1"/>
        </p:nvSpPr>
        <p:spPr bwMode="auto">
          <a:xfrm>
            <a:off x="46038" y="4900613"/>
            <a:ext cx="5980113" cy="719138"/>
          </a:xfrm>
          <a:prstGeom prst="ellipse">
            <a:avLst/>
          </a:prstGeom>
          <a:solidFill>
            <a:srgbClr val="4FA2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43" name="Freeform 1431"/>
          <p:cNvSpPr/>
          <p:nvPr userDrawn="1"/>
        </p:nvSpPr>
        <p:spPr bwMode="auto">
          <a:xfrm>
            <a:off x="708025" y="2238375"/>
            <a:ext cx="4060825" cy="2760663"/>
          </a:xfrm>
          <a:custGeom>
            <a:avLst/>
            <a:gdLst>
              <a:gd name="T0" fmla="*/ 2558 w 2558"/>
              <a:gd name="T1" fmla="*/ 1460 h 1739"/>
              <a:gd name="T2" fmla="*/ 2558 w 2558"/>
              <a:gd name="T3" fmla="*/ 158 h 1739"/>
              <a:gd name="T4" fmla="*/ 2399 w 2558"/>
              <a:gd name="T5" fmla="*/ 0 h 1739"/>
              <a:gd name="T6" fmla="*/ 158 w 2558"/>
              <a:gd name="T7" fmla="*/ 0 h 1739"/>
              <a:gd name="T8" fmla="*/ 0 w 2558"/>
              <a:gd name="T9" fmla="*/ 158 h 1739"/>
              <a:gd name="T10" fmla="*/ 0 w 2558"/>
              <a:gd name="T11" fmla="*/ 1460 h 1739"/>
              <a:gd name="T12" fmla="*/ 0 w 2558"/>
              <a:gd name="T13" fmla="*/ 1739 h 1739"/>
              <a:gd name="T14" fmla="*/ 2558 w 2558"/>
              <a:gd name="T15" fmla="*/ 1739 h 1739"/>
              <a:gd name="T16" fmla="*/ 2558 w 2558"/>
              <a:gd name="T17" fmla="*/ 1460 h 17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558" h="1739">
                <a:moveTo>
                  <a:pt x="2558" y="1460"/>
                </a:moveTo>
                <a:cubicBezTo>
                  <a:pt x="2558" y="158"/>
                  <a:pt x="2558" y="158"/>
                  <a:pt x="2558" y="158"/>
                </a:cubicBezTo>
                <a:cubicBezTo>
                  <a:pt x="2558" y="70"/>
                  <a:pt x="2487" y="0"/>
                  <a:pt x="2399" y="0"/>
                </a:cubicBezTo>
                <a:cubicBezTo>
                  <a:pt x="158" y="0"/>
                  <a:pt x="158" y="0"/>
                  <a:pt x="158" y="0"/>
                </a:cubicBezTo>
                <a:cubicBezTo>
                  <a:pt x="71" y="0"/>
                  <a:pt x="0" y="70"/>
                  <a:pt x="0" y="158"/>
                </a:cubicBezTo>
                <a:cubicBezTo>
                  <a:pt x="0" y="1460"/>
                  <a:pt x="0" y="1460"/>
                  <a:pt x="0" y="1460"/>
                </a:cubicBezTo>
                <a:cubicBezTo>
                  <a:pt x="0" y="1462"/>
                  <a:pt x="0" y="1737"/>
                  <a:pt x="0" y="1739"/>
                </a:cubicBezTo>
                <a:cubicBezTo>
                  <a:pt x="2558" y="1739"/>
                  <a:pt x="2558" y="1739"/>
                  <a:pt x="2558" y="1739"/>
                </a:cubicBezTo>
                <a:cubicBezTo>
                  <a:pt x="2558" y="1737"/>
                  <a:pt x="2558" y="1462"/>
                  <a:pt x="2558" y="1460"/>
                </a:cubicBezTo>
              </a:path>
            </a:pathLst>
          </a:custGeom>
          <a:solidFill>
            <a:srgbClr val="2940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44" name="Rectangle 1432"/>
          <p:cNvSpPr>
            <a:spLocks noChangeArrowheads="1"/>
          </p:cNvSpPr>
          <p:nvPr userDrawn="1"/>
        </p:nvSpPr>
        <p:spPr bwMode="auto">
          <a:xfrm>
            <a:off x="849313" y="2463800"/>
            <a:ext cx="3767138" cy="2454275"/>
          </a:xfrm>
          <a:prstGeom prst="rect">
            <a:avLst/>
          </a:prstGeom>
          <a:solidFill>
            <a:srgbClr val="48D6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45" name="Rectangle 1433"/>
          <p:cNvSpPr>
            <a:spLocks noChangeArrowheads="1"/>
          </p:cNvSpPr>
          <p:nvPr userDrawn="1"/>
        </p:nvSpPr>
        <p:spPr bwMode="auto">
          <a:xfrm>
            <a:off x="849313" y="2463800"/>
            <a:ext cx="3767138" cy="245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46" name="Freeform 1434"/>
          <p:cNvSpPr/>
          <p:nvPr userDrawn="1"/>
        </p:nvSpPr>
        <p:spPr bwMode="auto">
          <a:xfrm>
            <a:off x="363538" y="4999038"/>
            <a:ext cx="4749800" cy="349250"/>
          </a:xfrm>
          <a:custGeom>
            <a:avLst/>
            <a:gdLst>
              <a:gd name="T0" fmla="*/ 0 w 2992"/>
              <a:gd name="T1" fmla="*/ 35 h 220"/>
              <a:gd name="T2" fmla="*/ 185 w 2992"/>
              <a:gd name="T3" fmla="*/ 220 h 220"/>
              <a:gd name="T4" fmla="*/ 2807 w 2992"/>
              <a:gd name="T5" fmla="*/ 220 h 220"/>
              <a:gd name="T6" fmla="*/ 2992 w 2992"/>
              <a:gd name="T7" fmla="*/ 35 h 220"/>
              <a:gd name="T8" fmla="*/ 2992 w 2992"/>
              <a:gd name="T9" fmla="*/ 0 h 220"/>
              <a:gd name="T10" fmla="*/ 0 w 2992"/>
              <a:gd name="T11" fmla="*/ 0 h 220"/>
              <a:gd name="T12" fmla="*/ 0 w 2992"/>
              <a:gd name="T13" fmla="*/ 35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92" h="220">
                <a:moveTo>
                  <a:pt x="0" y="35"/>
                </a:moveTo>
                <a:cubicBezTo>
                  <a:pt x="0" y="137"/>
                  <a:pt x="83" y="220"/>
                  <a:pt x="185" y="220"/>
                </a:cubicBezTo>
                <a:cubicBezTo>
                  <a:pt x="2807" y="220"/>
                  <a:pt x="2807" y="220"/>
                  <a:pt x="2807" y="220"/>
                </a:cubicBezTo>
                <a:cubicBezTo>
                  <a:pt x="2909" y="220"/>
                  <a:pt x="2992" y="137"/>
                  <a:pt x="2992" y="35"/>
                </a:cubicBezTo>
                <a:cubicBezTo>
                  <a:pt x="2992" y="0"/>
                  <a:pt x="2992" y="0"/>
                  <a:pt x="2992" y="0"/>
                </a:cubicBezTo>
                <a:cubicBezTo>
                  <a:pt x="0" y="0"/>
                  <a:pt x="0" y="0"/>
                  <a:pt x="0" y="0"/>
                </a:cubicBezTo>
                <a:lnTo>
                  <a:pt x="0" y="3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47" name="Freeform 1435"/>
          <p:cNvSpPr/>
          <p:nvPr userDrawn="1"/>
        </p:nvSpPr>
        <p:spPr bwMode="auto">
          <a:xfrm>
            <a:off x="2420938" y="5153025"/>
            <a:ext cx="615950" cy="63500"/>
          </a:xfrm>
          <a:custGeom>
            <a:avLst/>
            <a:gdLst>
              <a:gd name="T0" fmla="*/ 388 w 388"/>
              <a:gd name="T1" fmla="*/ 20 h 40"/>
              <a:gd name="T2" fmla="*/ 364 w 388"/>
              <a:gd name="T3" fmla="*/ 40 h 40"/>
              <a:gd name="T4" fmla="*/ 23 w 388"/>
              <a:gd name="T5" fmla="*/ 40 h 40"/>
              <a:gd name="T6" fmla="*/ 0 w 388"/>
              <a:gd name="T7" fmla="*/ 20 h 40"/>
              <a:gd name="T8" fmla="*/ 23 w 388"/>
              <a:gd name="T9" fmla="*/ 0 h 40"/>
              <a:gd name="T10" fmla="*/ 364 w 388"/>
              <a:gd name="T11" fmla="*/ 0 h 40"/>
              <a:gd name="T12" fmla="*/ 388 w 388"/>
              <a:gd name="T13" fmla="*/ 20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88" h="40">
                <a:moveTo>
                  <a:pt x="388" y="20"/>
                </a:moveTo>
                <a:cubicBezTo>
                  <a:pt x="388" y="31"/>
                  <a:pt x="377" y="40"/>
                  <a:pt x="364" y="40"/>
                </a:cubicBezTo>
                <a:cubicBezTo>
                  <a:pt x="23" y="40"/>
                  <a:pt x="23" y="40"/>
                  <a:pt x="23" y="40"/>
                </a:cubicBezTo>
                <a:cubicBezTo>
                  <a:pt x="10" y="40"/>
                  <a:pt x="0" y="31"/>
                  <a:pt x="0" y="20"/>
                </a:cubicBezTo>
                <a:cubicBezTo>
                  <a:pt x="0" y="9"/>
                  <a:pt x="10" y="0"/>
                  <a:pt x="23" y="0"/>
                </a:cubicBezTo>
                <a:cubicBezTo>
                  <a:pt x="364" y="0"/>
                  <a:pt x="364" y="0"/>
                  <a:pt x="364" y="0"/>
                </a:cubicBezTo>
                <a:cubicBezTo>
                  <a:pt x="377" y="0"/>
                  <a:pt x="388" y="9"/>
                  <a:pt x="388" y="20"/>
                </a:cubicBezTo>
                <a:close/>
              </a:path>
            </a:pathLst>
          </a:custGeom>
          <a:solidFill>
            <a:srgbClr val="C4C6C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48" name="Freeform 1436"/>
          <p:cNvSpPr/>
          <p:nvPr userDrawn="1"/>
        </p:nvSpPr>
        <p:spPr bwMode="auto">
          <a:xfrm>
            <a:off x="1955800" y="3076575"/>
            <a:ext cx="1719263" cy="1168400"/>
          </a:xfrm>
          <a:custGeom>
            <a:avLst/>
            <a:gdLst>
              <a:gd name="T0" fmla="*/ 14 w 1083"/>
              <a:gd name="T1" fmla="*/ 0 h 736"/>
              <a:gd name="T2" fmla="*/ 541 w 1083"/>
              <a:gd name="T3" fmla="*/ 19 h 736"/>
              <a:gd name="T4" fmla="*/ 1069 w 1083"/>
              <a:gd name="T5" fmla="*/ 0 h 736"/>
              <a:gd name="T6" fmla="*/ 1083 w 1083"/>
              <a:gd name="T7" fmla="*/ 17 h 736"/>
              <a:gd name="T8" fmla="*/ 1083 w 1083"/>
              <a:gd name="T9" fmla="*/ 736 h 736"/>
              <a:gd name="T10" fmla="*/ 541 w 1083"/>
              <a:gd name="T11" fmla="*/ 736 h 736"/>
              <a:gd name="T12" fmla="*/ 0 w 1083"/>
              <a:gd name="T13" fmla="*/ 736 h 736"/>
              <a:gd name="T14" fmla="*/ 0 w 1083"/>
              <a:gd name="T15" fmla="*/ 17 h 736"/>
              <a:gd name="T16" fmla="*/ 14 w 1083"/>
              <a:gd name="T17" fmla="*/ 0 h 7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83" h="736">
                <a:moveTo>
                  <a:pt x="14" y="0"/>
                </a:moveTo>
                <a:cubicBezTo>
                  <a:pt x="541" y="19"/>
                  <a:pt x="541" y="19"/>
                  <a:pt x="541" y="19"/>
                </a:cubicBezTo>
                <a:cubicBezTo>
                  <a:pt x="1069" y="0"/>
                  <a:pt x="1069" y="0"/>
                  <a:pt x="1069" y="0"/>
                </a:cubicBezTo>
                <a:cubicBezTo>
                  <a:pt x="1080" y="0"/>
                  <a:pt x="1083" y="17"/>
                  <a:pt x="1083" y="17"/>
                </a:cubicBezTo>
                <a:cubicBezTo>
                  <a:pt x="1083" y="736"/>
                  <a:pt x="1083" y="736"/>
                  <a:pt x="1083" y="736"/>
                </a:cubicBezTo>
                <a:cubicBezTo>
                  <a:pt x="541" y="736"/>
                  <a:pt x="541" y="736"/>
                  <a:pt x="541" y="736"/>
                </a:cubicBezTo>
                <a:cubicBezTo>
                  <a:pt x="0" y="736"/>
                  <a:pt x="0" y="736"/>
                  <a:pt x="0" y="736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7"/>
                  <a:pt x="2" y="0"/>
                  <a:pt x="14" y="0"/>
                </a:cubicBezTo>
              </a:path>
            </a:pathLst>
          </a:custGeom>
          <a:solidFill>
            <a:srgbClr val="4750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49" name="Freeform 1437"/>
          <p:cNvSpPr/>
          <p:nvPr userDrawn="1"/>
        </p:nvSpPr>
        <p:spPr bwMode="auto">
          <a:xfrm>
            <a:off x="2801938" y="2944813"/>
            <a:ext cx="830263" cy="1255713"/>
          </a:xfrm>
          <a:custGeom>
            <a:avLst/>
            <a:gdLst>
              <a:gd name="T0" fmla="*/ 523 w 523"/>
              <a:gd name="T1" fmla="*/ 83 h 791"/>
              <a:gd name="T2" fmla="*/ 0 w 523"/>
              <a:gd name="T3" fmla="*/ 83 h 791"/>
              <a:gd name="T4" fmla="*/ 0 w 523"/>
              <a:gd name="T5" fmla="*/ 791 h 791"/>
              <a:gd name="T6" fmla="*/ 523 w 523"/>
              <a:gd name="T7" fmla="*/ 791 h 791"/>
              <a:gd name="T8" fmla="*/ 523 w 523"/>
              <a:gd name="T9" fmla="*/ 83 h 7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3" h="791">
                <a:moveTo>
                  <a:pt x="523" y="83"/>
                </a:moveTo>
                <a:cubicBezTo>
                  <a:pt x="523" y="83"/>
                  <a:pt x="165" y="0"/>
                  <a:pt x="0" y="83"/>
                </a:cubicBezTo>
                <a:cubicBezTo>
                  <a:pt x="0" y="791"/>
                  <a:pt x="0" y="791"/>
                  <a:pt x="0" y="791"/>
                </a:cubicBezTo>
                <a:cubicBezTo>
                  <a:pt x="523" y="791"/>
                  <a:pt x="523" y="791"/>
                  <a:pt x="523" y="791"/>
                </a:cubicBezTo>
                <a:cubicBezTo>
                  <a:pt x="523" y="83"/>
                  <a:pt x="523" y="83"/>
                  <a:pt x="523" y="83"/>
                </a:cubicBezTo>
              </a:path>
            </a:pathLst>
          </a:custGeom>
          <a:solidFill>
            <a:srgbClr val="FBFD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50" name="Freeform 1438"/>
          <p:cNvSpPr/>
          <p:nvPr userDrawn="1"/>
        </p:nvSpPr>
        <p:spPr bwMode="auto">
          <a:xfrm>
            <a:off x="1998663" y="2955925"/>
            <a:ext cx="803275" cy="1244600"/>
          </a:xfrm>
          <a:custGeom>
            <a:avLst/>
            <a:gdLst>
              <a:gd name="T0" fmla="*/ 506 w 506"/>
              <a:gd name="T1" fmla="*/ 76 h 784"/>
              <a:gd name="T2" fmla="*/ 239 w 506"/>
              <a:gd name="T3" fmla="*/ 35 h 784"/>
              <a:gd name="T4" fmla="*/ 0 w 506"/>
              <a:gd name="T5" fmla="*/ 69 h 784"/>
              <a:gd name="T6" fmla="*/ 0 w 506"/>
              <a:gd name="T7" fmla="*/ 784 h 784"/>
              <a:gd name="T8" fmla="*/ 506 w 506"/>
              <a:gd name="T9" fmla="*/ 784 h 784"/>
              <a:gd name="T10" fmla="*/ 506 w 506"/>
              <a:gd name="T11" fmla="*/ 76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06" h="784">
                <a:moveTo>
                  <a:pt x="506" y="76"/>
                </a:moveTo>
                <a:cubicBezTo>
                  <a:pt x="506" y="76"/>
                  <a:pt x="478" y="0"/>
                  <a:pt x="239" y="35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784"/>
                  <a:pt x="0" y="784"/>
                  <a:pt x="0" y="784"/>
                </a:cubicBezTo>
                <a:cubicBezTo>
                  <a:pt x="506" y="784"/>
                  <a:pt x="506" y="784"/>
                  <a:pt x="506" y="784"/>
                </a:cubicBezTo>
                <a:cubicBezTo>
                  <a:pt x="506" y="76"/>
                  <a:pt x="506" y="76"/>
                  <a:pt x="506" y="76"/>
                </a:cubicBezTo>
              </a:path>
            </a:pathLst>
          </a:custGeom>
          <a:solidFill>
            <a:srgbClr val="FBFDF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51" name="Freeform 1439"/>
          <p:cNvSpPr/>
          <p:nvPr userDrawn="1"/>
        </p:nvSpPr>
        <p:spPr bwMode="auto">
          <a:xfrm>
            <a:off x="2801938" y="4070350"/>
            <a:ext cx="830263" cy="130175"/>
          </a:xfrm>
          <a:custGeom>
            <a:avLst/>
            <a:gdLst>
              <a:gd name="T0" fmla="*/ 0 w 523"/>
              <a:gd name="T1" fmla="*/ 82 h 82"/>
              <a:gd name="T2" fmla="*/ 523 w 523"/>
              <a:gd name="T3" fmla="*/ 82 h 82"/>
              <a:gd name="T4" fmla="*/ 0 w 523"/>
              <a:gd name="T5" fmla="*/ 8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3" h="82">
                <a:moveTo>
                  <a:pt x="0" y="82"/>
                </a:moveTo>
                <a:cubicBezTo>
                  <a:pt x="0" y="82"/>
                  <a:pt x="75" y="0"/>
                  <a:pt x="523" y="82"/>
                </a:cubicBezTo>
                <a:lnTo>
                  <a:pt x="0" y="82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52" name="Freeform 1440"/>
          <p:cNvSpPr/>
          <p:nvPr userDrawn="1"/>
        </p:nvSpPr>
        <p:spPr bwMode="auto">
          <a:xfrm>
            <a:off x="1998663" y="4051300"/>
            <a:ext cx="803275" cy="149225"/>
          </a:xfrm>
          <a:custGeom>
            <a:avLst/>
            <a:gdLst>
              <a:gd name="T0" fmla="*/ 506 w 506"/>
              <a:gd name="T1" fmla="*/ 94 h 94"/>
              <a:gd name="T2" fmla="*/ 0 w 506"/>
              <a:gd name="T3" fmla="*/ 94 h 94"/>
              <a:gd name="T4" fmla="*/ 506 w 506"/>
              <a:gd name="T5" fmla="*/ 94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06" h="94">
                <a:moveTo>
                  <a:pt x="506" y="94"/>
                </a:moveTo>
                <a:cubicBezTo>
                  <a:pt x="506" y="94"/>
                  <a:pt x="422" y="0"/>
                  <a:pt x="0" y="94"/>
                </a:cubicBezTo>
                <a:lnTo>
                  <a:pt x="506" y="94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53" name="Freeform 1441"/>
          <p:cNvSpPr/>
          <p:nvPr userDrawn="1"/>
        </p:nvSpPr>
        <p:spPr bwMode="auto">
          <a:xfrm>
            <a:off x="2797175" y="3076575"/>
            <a:ext cx="7938" cy="1125538"/>
          </a:xfrm>
          <a:custGeom>
            <a:avLst/>
            <a:gdLst>
              <a:gd name="T0" fmla="*/ 1 w 5"/>
              <a:gd name="T1" fmla="*/ 0 h 709"/>
              <a:gd name="T2" fmla="*/ 0 w 5"/>
              <a:gd name="T3" fmla="*/ 709 h 709"/>
              <a:gd name="T4" fmla="*/ 4 w 5"/>
              <a:gd name="T5" fmla="*/ 709 h 709"/>
              <a:gd name="T6" fmla="*/ 5 w 5"/>
              <a:gd name="T7" fmla="*/ 0 h 709"/>
              <a:gd name="T8" fmla="*/ 1 w 5"/>
              <a:gd name="T9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709">
                <a:moveTo>
                  <a:pt x="1" y="0"/>
                </a:moveTo>
                <a:lnTo>
                  <a:pt x="0" y="709"/>
                </a:lnTo>
                <a:lnTo>
                  <a:pt x="4" y="709"/>
                </a:lnTo>
                <a:lnTo>
                  <a:pt x="5" y="0"/>
                </a:lnTo>
                <a:lnTo>
                  <a:pt x="1" y="0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54" name="Freeform 1442"/>
          <p:cNvSpPr/>
          <p:nvPr userDrawn="1"/>
        </p:nvSpPr>
        <p:spPr bwMode="auto">
          <a:xfrm>
            <a:off x="2797175" y="3076575"/>
            <a:ext cx="7938" cy="1125538"/>
          </a:xfrm>
          <a:custGeom>
            <a:avLst/>
            <a:gdLst>
              <a:gd name="T0" fmla="*/ 1 w 5"/>
              <a:gd name="T1" fmla="*/ 0 h 709"/>
              <a:gd name="T2" fmla="*/ 0 w 5"/>
              <a:gd name="T3" fmla="*/ 709 h 709"/>
              <a:gd name="T4" fmla="*/ 4 w 5"/>
              <a:gd name="T5" fmla="*/ 709 h 709"/>
              <a:gd name="T6" fmla="*/ 5 w 5"/>
              <a:gd name="T7" fmla="*/ 0 h 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709">
                <a:moveTo>
                  <a:pt x="1" y="0"/>
                </a:moveTo>
                <a:lnTo>
                  <a:pt x="0" y="709"/>
                </a:lnTo>
                <a:lnTo>
                  <a:pt x="4" y="709"/>
                </a:lnTo>
                <a:lnTo>
                  <a:pt x="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55" name="Freeform 1443"/>
          <p:cNvSpPr/>
          <p:nvPr userDrawn="1"/>
        </p:nvSpPr>
        <p:spPr bwMode="auto">
          <a:xfrm>
            <a:off x="2922588" y="4175125"/>
            <a:ext cx="87313" cy="188913"/>
          </a:xfrm>
          <a:custGeom>
            <a:avLst/>
            <a:gdLst>
              <a:gd name="T0" fmla="*/ 0 w 55"/>
              <a:gd name="T1" fmla="*/ 0 h 119"/>
              <a:gd name="T2" fmla="*/ 0 w 55"/>
              <a:gd name="T3" fmla="*/ 119 h 119"/>
              <a:gd name="T4" fmla="*/ 55 w 55"/>
              <a:gd name="T5" fmla="*/ 64 h 119"/>
              <a:gd name="T6" fmla="*/ 55 w 55"/>
              <a:gd name="T7" fmla="*/ 0 h 119"/>
              <a:gd name="T8" fmla="*/ 0 w 55"/>
              <a:gd name="T9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119">
                <a:moveTo>
                  <a:pt x="0" y="0"/>
                </a:moveTo>
                <a:lnTo>
                  <a:pt x="0" y="119"/>
                </a:lnTo>
                <a:lnTo>
                  <a:pt x="55" y="64"/>
                </a:lnTo>
                <a:lnTo>
                  <a:pt x="55" y="0"/>
                </a:lnTo>
                <a:lnTo>
                  <a:pt x="0" y="0"/>
                </a:lnTo>
                <a:close/>
              </a:path>
            </a:pathLst>
          </a:custGeom>
          <a:solidFill>
            <a:srgbClr val="F293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56" name="Freeform 1444"/>
          <p:cNvSpPr/>
          <p:nvPr userDrawn="1"/>
        </p:nvSpPr>
        <p:spPr bwMode="auto">
          <a:xfrm>
            <a:off x="3009900" y="4175125"/>
            <a:ext cx="87313" cy="188913"/>
          </a:xfrm>
          <a:custGeom>
            <a:avLst/>
            <a:gdLst>
              <a:gd name="T0" fmla="*/ 55 w 55"/>
              <a:gd name="T1" fmla="*/ 0 h 119"/>
              <a:gd name="T2" fmla="*/ 55 w 55"/>
              <a:gd name="T3" fmla="*/ 119 h 119"/>
              <a:gd name="T4" fmla="*/ 0 w 55"/>
              <a:gd name="T5" fmla="*/ 64 h 119"/>
              <a:gd name="T6" fmla="*/ 0 w 55"/>
              <a:gd name="T7" fmla="*/ 0 h 119"/>
              <a:gd name="T8" fmla="*/ 55 w 55"/>
              <a:gd name="T9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119">
                <a:moveTo>
                  <a:pt x="55" y="0"/>
                </a:moveTo>
                <a:lnTo>
                  <a:pt x="55" y="119"/>
                </a:lnTo>
                <a:lnTo>
                  <a:pt x="0" y="64"/>
                </a:lnTo>
                <a:lnTo>
                  <a:pt x="0" y="0"/>
                </a:lnTo>
                <a:lnTo>
                  <a:pt x="55" y="0"/>
                </a:lnTo>
                <a:close/>
              </a:path>
            </a:pathLst>
          </a:custGeom>
          <a:solidFill>
            <a:srgbClr val="EE7A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57" name="Freeform 1445"/>
          <p:cNvSpPr/>
          <p:nvPr userDrawn="1"/>
        </p:nvSpPr>
        <p:spPr bwMode="auto">
          <a:xfrm>
            <a:off x="2922588" y="4175125"/>
            <a:ext cx="87313" cy="188913"/>
          </a:xfrm>
          <a:custGeom>
            <a:avLst/>
            <a:gdLst>
              <a:gd name="T0" fmla="*/ 0 w 55"/>
              <a:gd name="T1" fmla="*/ 0 h 119"/>
              <a:gd name="T2" fmla="*/ 0 w 55"/>
              <a:gd name="T3" fmla="*/ 119 h 119"/>
              <a:gd name="T4" fmla="*/ 55 w 55"/>
              <a:gd name="T5" fmla="*/ 64 h 119"/>
              <a:gd name="T6" fmla="*/ 55 w 55"/>
              <a:gd name="T7" fmla="*/ 0 h 119"/>
              <a:gd name="T8" fmla="*/ 0 w 55"/>
              <a:gd name="T9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119">
                <a:moveTo>
                  <a:pt x="0" y="0"/>
                </a:moveTo>
                <a:lnTo>
                  <a:pt x="0" y="119"/>
                </a:lnTo>
                <a:lnTo>
                  <a:pt x="55" y="64"/>
                </a:lnTo>
                <a:lnTo>
                  <a:pt x="55" y="0"/>
                </a:lnTo>
                <a:lnTo>
                  <a:pt x="0" y="0"/>
                </a:lnTo>
                <a:close/>
              </a:path>
            </a:pathLst>
          </a:custGeom>
          <a:solidFill>
            <a:srgbClr val="F293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58" name="Freeform 1446"/>
          <p:cNvSpPr/>
          <p:nvPr userDrawn="1"/>
        </p:nvSpPr>
        <p:spPr bwMode="auto">
          <a:xfrm>
            <a:off x="3009900" y="4175125"/>
            <a:ext cx="87313" cy="188913"/>
          </a:xfrm>
          <a:custGeom>
            <a:avLst/>
            <a:gdLst>
              <a:gd name="T0" fmla="*/ 55 w 55"/>
              <a:gd name="T1" fmla="*/ 0 h 119"/>
              <a:gd name="T2" fmla="*/ 55 w 55"/>
              <a:gd name="T3" fmla="*/ 119 h 119"/>
              <a:gd name="T4" fmla="*/ 0 w 55"/>
              <a:gd name="T5" fmla="*/ 64 h 119"/>
              <a:gd name="T6" fmla="*/ 0 w 55"/>
              <a:gd name="T7" fmla="*/ 0 h 119"/>
              <a:gd name="T8" fmla="*/ 55 w 55"/>
              <a:gd name="T9" fmla="*/ 0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119">
                <a:moveTo>
                  <a:pt x="55" y="0"/>
                </a:moveTo>
                <a:lnTo>
                  <a:pt x="55" y="119"/>
                </a:lnTo>
                <a:lnTo>
                  <a:pt x="0" y="64"/>
                </a:lnTo>
                <a:lnTo>
                  <a:pt x="0" y="0"/>
                </a:lnTo>
                <a:lnTo>
                  <a:pt x="55" y="0"/>
                </a:lnTo>
                <a:close/>
              </a:path>
            </a:pathLst>
          </a:custGeom>
          <a:solidFill>
            <a:srgbClr val="EE7A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59" name="Freeform 1447"/>
          <p:cNvSpPr/>
          <p:nvPr userDrawn="1"/>
        </p:nvSpPr>
        <p:spPr bwMode="auto">
          <a:xfrm>
            <a:off x="2073275" y="3068638"/>
            <a:ext cx="688975" cy="168275"/>
          </a:xfrm>
          <a:custGeom>
            <a:avLst/>
            <a:gdLst>
              <a:gd name="T0" fmla="*/ 0 w 434"/>
              <a:gd name="T1" fmla="*/ 63 h 106"/>
              <a:gd name="T2" fmla="*/ 434 w 434"/>
              <a:gd name="T3" fmla="*/ 63 h 106"/>
              <a:gd name="T4" fmla="*/ 434 w 434"/>
              <a:gd name="T5" fmla="*/ 106 h 106"/>
              <a:gd name="T6" fmla="*/ 0 w 434"/>
              <a:gd name="T7" fmla="*/ 92 h 106"/>
              <a:gd name="T8" fmla="*/ 0 w 434"/>
              <a:gd name="T9" fmla="*/ 6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0" y="63"/>
                </a:moveTo>
                <a:cubicBezTo>
                  <a:pt x="0" y="63"/>
                  <a:pt x="320" y="0"/>
                  <a:pt x="434" y="63"/>
                </a:cubicBezTo>
                <a:cubicBezTo>
                  <a:pt x="434" y="106"/>
                  <a:pt x="434" y="106"/>
                  <a:pt x="434" y="106"/>
                </a:cubicBezTo>
                <a:cubicBezTo>
                  <a:pt x="434" y="106"/>
                  <a:pt x="410" y="37"/>
                  <a:pt x="0" y="92"/>
                </a:cubicBezTo>
                <a:lnTo>
                  <a:pt x="0" y="63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60" name="Freeform 1448"/>
          <p:cNvSpPr/>
          <p:nvPr userDrawn="1"/>
        </p:nvSpPr>
        <p:spPr bwMode="auto">
          <a:xfrm>
            <a:off x="2073275" y="3181350"/>
            <a:ext cx="688975" cy="168275"/>
          </a:xfrm>
          <a:custGeom>
            <a:avLst/>
            <a:gdLst>
              <a:gd name="T0" fmla="*/ 0 w 434"/>
              <a:gd name="T1" fmla="*/ 63 h 106"/>
              <a:gd name="T2" fmla="*/ 434 w 434"/>
              <a:gd name="T3" fmla="*/ 63 h 106"/>
              <a:gd name="T4" fmla="*/ 434 w 434"/>
              <a:gd name="T5" fmla="*/ 106 h 106"/>
              <a:gd name="T6" fmla="*/ 0 w 434"/>
              <a:gd name="T7" fmla="*/ 92 h 106"/>
              <a:gd name="T8" fmla="*/ 0 w 434"/>
              <a:gd name="T9" fmla="*/ 6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0" y="63"/>
                </a:moveTo>
                <a:cubicBezTo>
                  <a:pt x="0" y="63"/>
                  <a:pt x="320" y="0"/>
                  <a:pt x="434" y="63"/>
                </a:cubicBezTo>
                <a:cubicBezTo>
                  <a:pt x="434" y="106"/>
                  <a:pt x="434" y="106"/>
                  <a:pt x="434" y="106"/>
                </a:cubicBezTo>
                <a:cubicBezTo>
                  <a:pt x="434" y="106"/>
                  <a:pt x="410" y="37"/>
                  <a:pt x="0" y="92"/>
                </a:cubicBezTo>
                <a:lnTo>
                  <a:pt x="0" y="63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61" name="Freeform 1449"/>
          <p:cNvSpPr/>
          <p:nvPr userDrawn="1"/>
        </p:nvSpPr>
        <p:spPr bwMode="auto">
          <a:xfrm>
            <a:off x="2073275" y="3294063"/>
            <a:ext cx="688975" cy="168275"/>
          </a:xfrm>
          <a:custGeom>
            <a:avLst/>
            <a:gdLst>
              <a:gd name="T0" fmla="*/ 0 w 434"/>
              <a:gd name="T1" fmla="*/ 63 h 106"/>
              <a:gd name="T2" fmla="*/ 434 w 434"/>
              <a:gd name="T3" fmla="*/ 63 h 106"/>
              <a:gd name="T4" fmla="*/ 434 w 434"/>
              <a:gd name="T5" fmla="*/ 106 h 106"/>
              <a:gd name="T6" fmla="*/ 0 w 434"/>
              <a:gd name="T7" fmla="*/ 92 h 106"/>
              <a:gd name="T8" fmla="*/ 0 w 434"/>
              <a:gd name="T9" fmla="*/ 6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0" y="63"/>
                </a:moveTo>
                <a:cubicBezTo>
                  <a:pt x="0" y="63"/>
                  <a:pt x="320" y="0"/>
                  <a:pt x="434" y="63"/>
                </a:cubicBezTo>
                <a:cubicBezTo>
                  <a:pt x="434" y="106"/>
                  <a:pt x="434" y="106"/>
                  <a:pt x="434" y="106"/>
                </a:cubicBezTo>
                <a:cubicBezTo>
                  <a:pt x="434" y="106"/>
                  <a:pt x="410" y="37"/>
                  <a:pt x="0" y="92"/>
                </a:cubicBezTo>
                <a:lnTo>
                  <a:pt x="0" y="63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62" name="Freeform 1450"/>
          <p:cNvSpPr/>
          <p:nvPr userDrawn="1"/>
        </p:nvSpPr>
        <p:spPr bwMode="auto">
          <a:xfrm>
            <a:off x="2073275" y="3387725"/>
            <a:ext cx="688975" cy="352425"/>
          </a:xfrm>
          <a:custGeom>
            <a:avLst/>
            <a:gdLst>
              <a:gd name="T0" fmla="*/ 0 w 434"/>
              <a:gd name="T1" fmla="*/ 63 h 222"/>
              <a:gd name="T2" fmla="*/ 434 w 434"/>
              <a:gd name="T3" fmla="*/ 63 h 222"/>
              <a:gd name="T4" fmla="*/ 434 w 434"/>
              <a:gd name="T5" fmla="*/ 222 h 222"/>
              <a:gd name="T6" fmla="*/ 0 w 434"/>
              <a:gd name="T7" fmla="*/ 212 h 222"/>
              <a:gd name="T8" fmla="*/ 0 w 434"/>
              <a:gd name="T9" fmla="*/ 63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222">
                <a:moveTo>
                  <a:pt x="0" y="63"/>
                </a:moveTo>
                <a:cubicBezTo>
                  <a:pt x="0" y="63"/>
                  <a:pt x="320" y="0"/>
                  <a:pt x="434" y="63"/>
                </a:cubicBezTo>
                <a:cubicBezTo>
                  <a:pt x="434" y="222"/>
                  <a:pt x="434" y="222"/>
                  <a:pt x="434" y="222"/>
                </a:cubicBezTo>
                <a:cubicBezTo>
                  <a:pt x="434" y="222"/>
                  <a:pt x="410" y="157"/>
                  <a:pt x="0" y="212"/>
                </a:cubicBezTo>
                <a:lnTo>
                  <a:pt x="0" y="63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63" name="Freeform 1451"/>
          <p:cNvSpPr/>
          <p:nvPr userDrawn="1"/>
        </p:nvSpPr>
        <p:spPr bwMode="auto">
          <a:xfrm>
            <a:off x="2073275" y="3689350"/>
            <a:ext cx="688975" cy="168275"/>
          </a:xfrm>
          <a:custGeom>
            <a:avLst/>
            <a:gdLst>
              <a:gd name="T0" fmla="*/ 0 w 434"/>
              <a:gd name="T1" fmla="*/ 63 h 106"/>
              <a:gd name="T2" fmla="*/ 434 w 434"/>
              <a:gd name="T3" fmla="*/ 63 h 106"/>
              <a:gd name="T4" fmla="*/ 434 w 434"/>
              <a:gd name="T5" fmla="*/ 106 h 106"/>
              <a:gd name="T6" fmla="*/ 0 w 434"/>
              <a:gd name="T7" fmla="*/ 92 h 106"/>
              <a:gd name="T8" fmla="*/ 0 w 434"/>
              <a:gd name="T9" fmla="*/ 6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0" y="63"/>
                </a:moveTo>
                <a:cubicBezTo>
                  <a:pt x="0" y="63"/>
                  <a:pt x="320" y="0"/>
                  <a:pt x="434" y="63"/>
                </a:cubicBezTo>
                <a:cubicBezTo>
                  <a:pt x="434" y="106"/>
                  <a:pt x="434" y="106"/>
                  <a:pt x="434" y="106"/>
                </a:cubicBezTo>
                <a:cubicBezTo>
                  <a:pt x="434" y="106"/>
                  <a:pt x="410" y="37"/>
                  <a:pt x="0" y="92"/>
                </a:cubicBezTo>
                <a:lnTo>
                  <a:pt x="0" y="63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64" name="Freeform 1452"/>
          <p:cNvSpPr/>
          <p:nvPr userDrawn="1"/>
        </p:nvSpPr>
        <p:spPr bwMode="auto">
          <a:xfrm>
            <a:off x="2073275" y="3802063"/>
            <a:ext cx="688975" cy="168275"/>
          </a:xfrm>
          <a:custGeom>
            <a:avLst/>
            <a:gdLst>
              <a:gd name="T0" fmla="*/ 0 w 434"/>
              <a:gd name="T1" fmla="*/ 63 h 106"/>
              <a:gd name="T2" fmla="*/ 434 w 434"/>
              <a:gd name="T3" fmla="*/ 63 h 106"/>
              <a:gd name="T4" fmla="*/ 434 w 434"/>
              <a:gd name="T5" fmla="*/ 106 h 106"/>
              <a:gd name="T6" fmla="*/ 0 w 434"/>
              <a:gd name="T7" fmla="*/ 92 h 106"/>
              <a:gd name="T8" fmla="*/ 0 w 434"/>
              <a:gd name="T9" fmla="*/ 6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0" y="63"/>
                </a:moveTo>
                <a:cubicBezTo>
                  <a:pt x="0" y="63"/>
                  <a:pt x="320" y="0"/>
                  <a:pt x="434" y="63"/>
                </a:cubicBezTo>
                <a:cubicBezTo>
                  <a:pt x="434" y="106"/>
                  <a:pt x="434" y="106"/>
                  <a:pt x="434" y="106"/>
                </a:cubicBezTo>
                <a:cubicBezTo>
                  <a:pt x="434" y="106"/>
                  <a:pt x="410" y="37"/>
                  <a:pt x="0" y="92"/>
                </a:cubicBezTo>
                <a:cubicBezTo>
                  <a:pt x="0" y="63"/>
                  <a:pt x="0" y="63"/>
                  <a:pt x="0" y="63"/>
                </a:cubicBezTo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65" name="Freeform 1453"/>
          <p:cNvSpPr/>
          <p:nvPr userDrawn="1"/>
        </p:nvSpPr>
        <p:spPr bwMode="auto">
          <a:xfrm>
            <a:off x="2073275" y="3914775"/>
            <a:ext cx="688975" cy="168275"/>
          </a:xfrm>
          <a:custGeom>
            <a:avLst/>
            <a:gdLst>
              <a:gd name="T0" fmla="*/ 0 w 434"/>
              <a:gd name="T1" fmla="*/ 63 h 106"/>
              <a:gd name="T2" fmla="*/ 434 w 434"/>
              <a:gd name="T3" fmla="*/ 63 h 106"/>
              <a:gd name="T4" fmla="*/ 434 w 434"/>
              <a:gd name="T5" fmla="*/ 106 h 106"/>
              <a:gd name="T6" fmla="*/ 0 w 434"/>
              <a:gd name="T7" fmla="*/ 92 h 106"/>
              <a:gd name="T8" fmla="*/ 0 w 434"/>
              <a:gd name="T9" fmla="*/ 6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0" y="63"/>
                </a:moveTo>
                <a:cubicBezTo>
                  <a:pt x="0" y="63"/>
                  <a:pt x="320" y="0"/>
                  <a:pt x="434" y="63"/>
                </a:cubicBezTo>
                <a:cubicBezTo>
                  <a:pt x="434" y="106"/>
                  <a:pt x="434" y="106"/>
                  <a:pt x="434" y="106"/>
                </a:cubicBezTo>
                <a:cubicBezTo>
                  <a:pt x="434" y="106"/>
                  <a:pt x="410" y="37"/>
                  <a:pt x="0" y="92"/>
                </a:cubicBezTo>
                <a:cubicBezTo>
                  <a:pt x="0" y="63"/>
                  <a:pt x="0" y="63"/>
                  <a:pt x="0" y="63"/>
                </a:cubicBezTo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66" name="Freeform 1454"/>
          <p:cNvSpPr/>
          <p:nvPr userDrawn="1"/>
        </p:nvSpPr>
        <p:spPr bwMode="auto">
          <a:xfrm>
            <a:off x="2878138" y="3349625"/>
            <a:ext cx="688975" cy="168275"/>
          </a:xfrm>
          <a:custGeom>
            <a:avLst/>
            <a:gdLst>
              <a:gd name="T0" fmla="*/ 434 w 434"/>
              <a:gd name="T1" fmla="*/ 64 h 106"/>
              <a:gd name="T2" fmla="*/ 0 w 434"/>
              <a:gd name="T3" fmla="*/ 64 h 106"/>
              <a:gd name="T4" fmla="*/ 0 w 434"/>
              <a:gd name="T5" fmla="*/ 106 h 106"/>
              <a:gd name="T6" fmla="*/ 434 w 434"/>
              <a:gd name="T7" fmla="*/ 92 h 106"/>
              <a:gd name="T8" fmla="*/ 434 w 434"/>
              <a:gd name="T9" fmla="*/ 6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434" y="64"/>
                </a:moveTo>
                <a:cubicBezTo>
                  <a:pt x="434" y="64"/>
                  <a:pt x="113" y="0"/>
                  <a:pt x="0" y="64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23" y="38"/>
                  <a:pt x="434" y="92"/>
                </a:cubicBezTo>
                <a:lnTo>
                  <a:pt x="434" y="64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67" name="Freeform 1455"/>
          <p:cNvSpPr/>
          <p:nvPr userDrawn="1"/>
        </p:nvSpPr>
        <p:spPr bwMode="auto">
          <a:xfrm>
            <a:off x="2878138" y="3038475"/>
            <a:ext cx="688975" cy="320675"/>
          </a:xfrm>
          <a:custGeom>
            <a:avLst/>
            <a:gdLst>
              <a:gd name="T0" fmla="*/ 434 w 434"/>
              <a:gd name="T1" fmla="*/ 64 h 202"/>
              <a:gd name="T2" fmla="*/ 0 w 434"/>
              <a:gd name="T3" fmla="*/ 64 h 202"/>
              <a:gd name="T4" fmla="*/ 0 w 434"/>
              <a:gd name="T5" fmla="*/ 202 h 202"/>
              <a:gd name="T6" fmla="*/ 434 w 434"/>
              <a:gd name="T7" fmla="*/ 200 h 202"/>
              <a:gd name="T8" fmla="*/ 434 w 434"/>
              <a:gd name="T9" fmla="*/ 64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202">
                <a:moveTo>
                  <a:pt x="434" y="64"/>
                </a:moveTo>
                <a:cubicBezTo>
                  <a:pt x="434" y="64"/>
                  <a:pt x="113" y="0"/>
                  <a:pt x="0" y="64"/>
                </a:cubicBezTo>
                <a:cubicBezTo>
                  <a:pt x="0" y="202"/>
                  <a:pt x="0" y="202"/>
                  <a:pt x="0" y="202"/>
                </a:cubicBezTo>
                <a:cubicBezTo>
                  <a:pt x="0" y="202"/>
                  <a:pt x="23" y="146"/>
                  <a:pt x="434" y="200"/>
                </a:cubicBezTo>
                <a:lnTo>
                  <a:pt x="434" y="64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68" name="Freeform 1456"/>
          <p:cNvSpPr/>
          <p:nvPr userDrawn="1"/>
        </p:nvSpPr>
        <p:spPr bwMode="auto">
          <a:xfrm>
            <a:off x="2878138" y="3462338"/>
            <a:ext cx="688975" cy="169863"/>
          </a:xfrm>
          <a:custGeom>
            <a:avLst/>
            <a:gdLst>
              <a:gd name="T0" fmla="*/ 434 w 434"/>
              <a:gd name="T1" fmla="*/ 64 h 107"/>
              <a:gd name="T2" fmla="*/ 0 w 434"/>
              <a:gd name="T3" fmla="*/ 64 h 107"/>
              <a:gd name="T4" fmla="*/ 0 w 434"/>
              <a:gd name="T5" fmla="*/ 107 h 107"/>
              <a:gd name="T6" fmla="*/ 434 w 434"/>
              <a:gd name="T7" fmla="*/ 92 h 107"/>
              <a:gd name="T8" fmla="*/ 434 w 434"/>
              <a:gd name="T9" fmla="*/ 6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7">
                <a:moveTo>
                  <a:pt x="434" y="64"/>
                </a:moveTo>
                <a:cubicBezTo>
                  <a:pt x="434" y="64"/>
                  <a:pt x="113" y="0"/>
                  <a:pt x="0" y="64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107"/>
                  <a:pt x="23" y="38"/>
                  <a:pt x="434" y="92"/>
                </a:cubicBezTo>
                <a:lnTo>
                  <a:pt x="434" y="64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69" name="Freeform 1457"/>
          <p:cNvSpPr/>
          <p:nvPr userDrawn="1"/>
        </p:nvSpPr>
        <p:spPr bwMode="auto">
          <a:xfrm>
            <a:off x="2878138" y="3576638"/>
            <a:ext cx="688975" cy="168275"/>
          </a:xfrm>
          <a:custGeom>
            <a:avLst/>
            <a:gdLst>
              <a:gd name="T0" fmla="*/ 434 w 434"/>
              <a:gd name="T1" fmla="*/ 63 h 106"/>
              <a:gd name="T2" fmla="*/ 0 w 434"/>
              <a:gd name="T3" fmla="*/ 63 h 106"/>
              <a:gd name="T4" fmla="*/ 0 w 434"/>
              <a:gd name="T5" fmla="*/ 106 h 106"/>
              <a:gd name="T6" fmla="*/ 434 w 434"/>
              <a:gd name="T7" fmla="*/ 92 h 106"/>
              <a:gd name="T8" fmla="*/ 434 w 434"/>
              <a:gd name="T9" fmla="*/ 6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434" y="63"/>
                </a:moveTo>
                <a:cubicBezTo>
                  <a:pt x="434" y="63"/>
                  <a:pt x="113" y="0"/>
                  <a:pt x="0" y="6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23" y="37"/>
                  <a:pt x="434" y="92"/>
                </a:cubicBezTo>
                <a:lnTo>
                  <a:pt x="434" y="63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70" name="Freeform 1458"/>
          <p:cNvSpPr/>
          <p:nvPr userDrawn="1"/>
        </p:nvSpPr>
        <p:spPr bwMode="auto">
          <a:xfrm>
            <a:off x="2878138" y="3689350"/>
            <a:ext cx="688975" cy="168275"/>
          </a:xfrm>
          <a:custGeom>
            <a:avLst/>
            <a:gdLst>
              <a:gd name="T0" fmla="*/ 434 w 434"/>
              <a:gd name="T1" fmla="*/ 63 h 106"/>
              <a:gd name="T2" fmla="*/ 0 w 434"/>
              <a:gd name="T3" fmla="*/ 63 h 106"/>
              <a:gd name="T4" fmla="*/ 0 w 434"/>
              <a:gd name="T5" fmla="*/ 106 h 106"/>
              <a:gd name="T6" fmla="*/ 434 w 434"/>
              <a:gd name="T7" fmla="*/ 92 h 106"/>
              <a:gd name="T8" fmla="*/ 434 w 434"/>
              <a:gd name="T9" fmla="*/ 6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434" y="63"/>
                </a:moveTo>
                <a:cubicBezTo>
                  <a:pt x="434" y="63"/>
                  <a:pt x="113" y="0"/>
                  <a:pt x="0" y="6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23" y="37"/>
                  <a:pt x="434" y="92"/>
                </a:cubicBezTo>
                <a:lnTo>
                  <a:pt x="434" y="63"/>
                </a:lnTo>
                <a:close/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71" name="Freeform 1459"/>
          <p:cNvSpPr/>
          <p:nvPr userDrawn="1"/>
        </p:nvSpPr>
        <p:spPr bwMode="auto">
          <a:xfrm>
            <a:off x="2878138" y="3802063"/>
            <a:ext cx="688975" cy="168275"/>
          </a:xfrm>
          <a:custGeom>
            <a:avLst/>
            <a:gdLst>
              <a:gd name="T0" fmla="*/ 434 w 434"/>
              <a:gd name="T1" fmla="*/ 63 h 106"/>
              <a:gd name="T2" fmla="*/ 0 w 434"/>
              <a:gd name="T3" fmla="*/ 63 h 106"/>
              <a:gd name="T4" fmla="*/ 0 w 434"/>
              <a:gd name="T5" fmla="*/ 106 h 106"/>
              <a:gd name="T6" fmla="*/ 434 w 434"/>
              <a:gd name="T7" fmla="*/ 92 h 106"/>
              <a:gd name="T8" fmla="*/ 434 w 434"/>
              <a:gd name="T9" fmla="*/ 6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434" y="63"/>
                </a:moveTo>
                <a:cubicBezTo>
                  <a:pt x="434" y="63"/>
                  <a:pt x="113" y="0"/>
                  <a:pt x="0" y="6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23" y="37"/>
                  <a:pt x="434" y="92"/>
                </a:cubicBezTo>
                <a:cubicBezTo>
                  <a:pt x="434" y="63"/>
                  <a:pt x="434" y="63"/>
                  <a:pt x="434" y="63"/>
                </a:cubicBezTo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72" name="Freeform 1460"/>
          <p:cNvSpPr/>
          <p:nvPr userDrawn="1"/>
        </p:nvSpPr>
        <p:spPr bwMode="auto">
          <a:xfrm>
            <a:off x="2878138" y="3914775"/>
            <a:ext cx="688975" cy="168275"/>
          </a:xfrm>
          <a:custGeom>
            <a:avLst/>
            <a:gdLst>
              <a:gd name="T0" fmla="*/ 434 w 434"/>
              <a:gd name="T1" fmla="*/ 63 h 106"/>
              <a:gd name="T2" fmla="*/ 0 w 434"/>
              <a:gd name="T3" fmla="*/ 63 h 106"/>
              <a:gd name="T4" fmla="*/ 0 w 434"/>
              <a:gd name="T5" fmla="*/ 106 h 106"/>
              <a:gd name="T6" fmla="*/ 434 w 434"/>
              <a:gd name="T7" fmla="*/ 92 h 106"/>
              <a:gd name="T8" fmla="*/ 434 w 434"/>
              <a:gd name="T9" fmla="*/ 6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34" h="106">
                <a:moveTo>
                  <a:pt x="434" y="63"/>
                </a:moveTo>
                <a:cubicBezTo>
                  <a:pt x="434" y="63"/>
                  <a:pt x="113" y="0"/>
                  <a:pt x="0" y="63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6"/>
                  <a:pt x="23" y="37"/>
                  <a:pt x="434" y="92"/>
                </a:cubicBezTo>
                <a:cubicBezTo>
                  <a:pt x="434" y="63"/>
                  <a:pt x="434" y="63"/>
                  <a:pt x="434" y="63"/>
                </a:cubicBezTo>
              </a:path>
            </a:pathLst>
          </a:custGeom>
          <a:solidFill>
            <a:srgbClr val="CBE6E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73" name="Freeform 1461"/>
          <p:cNvSpPr/>
          <p:nvPr userDrawn="1"/>
        </p:nvSpPr>
        <p:spPr bwMode="auto">
          <a:xfrm>
            <a:off x="1674813" y="3748088"/>
            <a:ext cx="779463" cy="727075"/>
          </a:xfrm>
          <a:custGeom>
            <a:avLst/>
            <a:gdLst>
              <a:gd name="T0" fmla="*/ 178 w 491"/>
              <a:gd name="T1" fmla="*/ 0 h 458"/>
              <a:gd name="T2" fmla="*/ 178 w 491"/>
              <a:gd name="T3" fmla="*/ 137 h 458"/>
              <a:gd name="T4" fmla="*/ 362 w 491"/>
              <a:gd name="T5" fmla="*/ 109 h 458"/>
              <a:gd name="T6" fmla="*/ 317 w 491"/>
              <a:gd name="T7" fmla="*/ 192 h 458"/>
              <a:gd name="T8" fmla="*/ 202 w 491"/>
              <a:gd name="T9" fmla="*/ 232 h 458"/>
              <a:gd name="T10" fmla="*/ 177 w 491"/>
              <a:gd name="T11" fmla="*/ 313 h 458"/>
              <a:gd name="T12" fmla="*/ 491 w 491"/>
              <a:gd name="T13" fmla="*/ 313 h 458"/>
              <a:gd name="T14" fmla="*/ 291 w 491"/>
              <a:gd name="T15" fmla="*/ 353 h 458"/>
              <a:gd name="T16" fmla="*/ 210 w 491"/>
              <a:gd name="T17" fmla="*/ 458 h 458"/>
              <a:gd name="T18" fmla="*/ 0 w 491"/>
              <a:gd name="T19" fmla="*/ 391 h 458"/>
              <a:gd name="T20" fmla="*/ 20 w 491"/>
              <a:gd name="T21" fmla="*/ 323 h 458"/>
              <a:gd name="T22" fmla="*/ 178 w 491"/>
              <a:gd name="T23" fmla="*/ 0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91" h="458">
                <a:moveTo>
                  <a:pt x="178" y="0"/>
                </a:moveTo>
                <a:cubicBezTo>
                  <a:pt x="178" y="137"/>
                  <a:pt x="178" y="137"/>
                  <a:pt x="178" y="137"/>
                </a:cubicBezTo>
                <a:cubicBezTo>
                  <a:pt x="362" y="109"/>
                  <a:pt x="362" y="109"/>
                  <a:pt x="362" y="109"/>
                </a:cubicBezTo>
                <a:cubicBezTo>
                  <a:pt x="362" y="109"/>
                  <a:pt x="376" y="167"/>
                  <a:pt x="317" y="192"/>
                </a:cubicBezTo>
                <a:cubicBezTo>
                  <a:pt x="259" y="216"/>
                  <a:pt x="202" y="232"/>
                  <a:pt x="202" y="232"/>
                </a:cubicBezTo>
                <a:cubicBezTo>
                  <a:pt x="177" y="313"/>
                  <a:pt x="177" y="313"/>
                  <a:pt x="177" y="313"/>
                </a:cubicBezTo>
                <a:cubicBezTo>
                  <a:pt x="491" y="313"/>
                  <a:pt x="491" y="313"/>
                  <a:pt x="491" y="313"/>
                </a:cubicBezTo>
                <a:cubicBezTo>
                  <a:pt x="491" y="313"/>
                  <a:pt x="407" y="350"/>
                  <a:pt x="291" y="353"/>
                </a:cubicBezTo>
                <a:cubicBezTo>
                  <a:pt x="291" y="353"/>
                  <a:pt x="224" y="454"/>
                  <a:pt x="210" y="458"/>
                </a:cubicBezTo>
                <a:cubicBezTo>
                  <a:pt x="0" y="391"/>
                  <a:pt x="0" y="391"/>
                  <a:pt x="0" y="391"/>
                </a:cubicBezTo>
                <a:cubicBezTo>
                  <a:pt x="0" y="391"/>
                  <a:pt x="10" y="339"/>
                  <a:pt x="20" y="323"/>
                </a:cubicBezTo>
                <a:cubicBezTo>
                  <a:pt x="30" y="307"/>
                  <a:pt x="178" y="0"/>
                  <a:pt x="178" y="0"/>
                </a:cubicBezTo>
              </a:path>
            </a:pathLst>
          </a:custGeom>
          <a:solidFill>
            <a:srgbClr val="F2BA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74" name="Freeform 1462"/>
          <p:cNvSpPr/>
          <p:nvPr userDrawn="1"/>
        </p:nvSpPr>
        <p:spPr bwMode="auto">
          <a:xfrm>
            <a:off x="1720850" y="3921125"/>
            <a:ext cx="530225" cy="457200"/>
          </a:xfrm>
          <a:custGeom>
            <a:avLst/>
            <a:gdLst>
              <a:gd name="T0" fmla="*/ 333 w 334"/>
              <a:gd name="T1" fmla="*/ 0 h 288"/>
              <a:gd name="T2" fmla="*/ 149 w 334"/>
              <a:gd name="T3" fmla="*/ 28 h 288"/>
              <a:gd name="T4" fmla="*/ 51 w 334"/>
              <a:gd name="T5" fmla="*/ 282 h 288"/>
              <a:gd name="T6" fmla="*/ 69 w 334"/>
              <a:gd name="T7" fmla="*/ 288 h 288"/>
              <a:gd name="T8" fmla="*/ 201 w 334"/>
              <a:gd name="T9" fmla="*/ 204 h 288"/>
              <a:gd name="T10" fmla="*/ 148 w 334"/>
              <a:gd name="T11" fmla="*/ 204 h 288"/>
              <a:gd name="T12" fmla="*/ 173 w 334"/>
              <a:gd name="T13" fmla="*/ 123 h 288"/>
              <a:gd name="T14" fmla="*/ 288 w 334"/>
              <a:gd name="T15" fmla="*/ 83 h 288"/>
              <a:gd name="T16" fmla="*/ 334 w 334"/>
              <a:gd name="T17" fmla="*/ 15 h 288"/>
              <a:gd name="T18" fmla="*/ 333 w 334"/>
              <a:gd name="T19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4" h="288">
                <a:moveTo>
                  <a:pt x="333" y="0"/>
                </a:moveTo>
                <a:cubicBezTo>
                  <a:pt x="149" y="28"/>
                  <a:pt x="149" y="28"/>
                  <a:pt x="149" y="28"/>
                </a:cubicBezTo>
                <a:cubicBezTo>
                  <a:pt x="149" y="28"/>
                  <a:pt x="0" y="241"/>
                  <a:pt x="51" y="282"/>
                </a:cubicBezTo>
                <a:cubicBezTo>
                  <a:pt x="56" y="286"/>
                  <a:pt x="62" y="288"/>
                  <a:pt x="69" y="288"/>
                </a:cubicBezTo>
                <a:cubicBezTo>
                  <a:pt x="103" y="288"/>
                  <a:pt x="157" y="245"/>
                  <a:pt x="201" y="204"/>
                </a:cubicBezTo>
                <a:cubicBezTo>
                  <a:pt x="148" y="204"/>
                  <a:pt x="148" y="204"/>
                  <a:pt x="148" y="204"/>
                </a:cubicBezTo>
                <a:cubicBezTo>
                  <a:pt x="173" y="123"/>
                  <a:pt x="173" y="123"/>
                  <a:pt x="173" y="123"/>
                </a:cubicBezTo>
                <a:cubicBezTo>
                  <a:pt x="173" y="123"/>
                  <a:pt x="230" y="107"/>
                  <a:pt x="288" y="83"/>
                </a:cubicBezTo>
                <a:cubicBezTo>
                  <a:pt x="328" y="66"/>
                  <a:pt x="334" y="34"/>
                  <a:pt x="334" y="15"/>
                </a:cubicBezTo>
                <a:cubicBezTo>
                  <a:pt x="334" y="6"/>
                  <a:pt x="333" y="0"/>
                  <a:pt x="333" y="0"/>
                </a:cubicBezTo>
              </a:path>
            </a:pathLst>
          </a:custGeom>
          <a:solidFill>
            <a:srgbClr val="F6C8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75" name="Freeform 1463"/>
          <p:cNvSpPr/>
          <p:nvPr userDrawn="1"/>
        </p:nvSpPr>
        <p:spPr bwMode="auto">
          <a:xfrm>
            <a:off x="1595438" y="4368800"/>
            <a:ext cx="412750" cy="738188"/>
          </a:xfrm>
          <a:custGeom>
            <a:avLst/>
            <a:gdLst>
              <a:gd name="T0" fmla="*/ 252 w 260"/>
              <a:gd name="T1" fmla="*/ 453 h 465"/>
              <a:gd name="T2" fmla="*/ 260 w 260"/>
              <a:gd name="T3" fmla="*/ 67 h 465"/>
              <a:gd name="T4" fmla="*/ 50 w 260"/>
              <a:gd name="T5" fmla="*/ 0 h 465"/>
              <a:gd name="T6" fmla="*/ 0 w 260"/>
              <a:gd name="T7" fmla="*/ 465 h 465"/>
              <a:gd name="T8" fmla="*/ 252 w 260"/>
              <a:gd name="T9" fmla="*/ 453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0" h="465">
                <a:moveTo>
                  <a:pt x="252" y="453"/>
                </a:moveTo>
                <a:lnTo>
                  <a:pt x="260" y="67"/>
                </a:lnTo>
                <a:lnTo>
                  <a:pt x="50" y="0"/>
                </a:lnTo>
                <a:lnTo>
                  <a:pt x="0" y="465"/>
                </a:lnTo>
                <a:lnTo>
                  <a:pt x="252" y="453"/>
                </a:lnTo>
                <a:close/>
              </a:path>
            </a:pathLst>
          </a:custGeom>
          <a:solidFill>
            <a:srgbClr val="4750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76" name="Freeform 1464"/>
          <p:cNvSpPr/>
          <p:nvPr userDrawn="1"/>
        </p:nvSpPr>
        <p:spPr bwMode="auto">
          <a:xfrm>
            <a:off x="3176588" y="3748088"/>
            <a:ext cx="779463" cy="727075"/>
          </a:xfrm>
          <a:custGeom>
            <a:avLst/>
            <a:gdLst>
              <a:gd name="T0" fmla="*/ 313 w 491"/>
              <a:gd name="T1" fmla="*/ 0 h 458"/>
              <a:gd name="T2" fmla="*/ 313 w 491"/>
              <a:gd name="T3" fmla="*/ 137 h 458"/>
              <a:gd name="T4" fmla="*/ 130 w 491"/>
              <a:gd name="T5" fmla="*/ 109 h 458"/>
              <a:gd name="T6" fmla="*/ 174 w 491"/>
              <a:gd name="T7" fmla="*/ 192 h 458"/>
              <a:gd name="T8" fmla="*/ 289 w 491"/>
              <a:gd name="T9" fmla="*/ 232 h 458"/>
              <a:gd name="T10" fmla="*/ 314 w 491"/>
              <a:gd name="T11" fmla="*/ 313 h 458"/>
              <a:gd name="T12" fmla="*/ 0 w 491"/>
              <a:gd name="T13" fmla="*/ 313 h 458"/>
              <a:gd name="T14" fmla="*/ 200 w 491"/>
              <a:gd name="T15" fmla="*/ 353 h 458"/>
              <a:gd name="T16" fmla="*/ 281 w 491"/>
              <a:gd name="T17" fmla="*/ 458 h 458"/>
              <a:gd name="T18" fmla="*/ 491 w 491"/>
              <a:gd name="T19" fmla="*/ 391 h 458"/>
              <a:gd name="T20" fmla="*/ 471 w 491"/>
              <a:gd name="T21" fmla="*/ 323 h 458"/>
              <a:gd name="T22" fmla="*/ 313 w 491"/>
              <a:gd name="T23" fmla="*/ 0 h 4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91" h="458">
                <a:moveTo>
                  <a:pt x="313" y="0"/>
                </a:moveTo>
                <a:cubicBezTo>
                  <a:pt x="313" y="137"/>
                  <a:pt x="313" y="137"/>
                  <a:pt x="313" y="137"/>
                </a:cubicBezTo>
                <a:cubicBezTo>
                  <a:pt x="130" y="109"/>
                  <a:pt x="130" y="109"/>
                  <a:pt x="130" y="109"/>
                </a:cubicBezTo>
                <a:cubicBezTo>
                  <a:pt x="130" y="109"/>
                  <a:pt x="115" y="167"/>
                  <a:pt x="174" y="192"/>
                </a:cubicBezTo>
                <a:cubicBezTo>
                  <a:pt x="233" y="216"/>
                  <a:pt x="289" y="232"/>
                  <a:pt x="289" y="232"/>
                </a:cubicBezTo>
                <a:cubicBezTo>
                  <a:pt x="314" y="313"/>
                  <a:pt x="314" y="313"/>
                  <a:pt x="314" y="313"/>
                </a:cubicBezTo>
                <a:cubicBezTo>
                  <a:pt x="0" y="313"/>
                  <a:pt x="0" y="313"/>
                  <a:pt x="0" y="313"/>
                </a:cubicBezTo>
                <a:cubicBezTo>
                  <a:pt x="0" y="313"/>
                  <a:pt x="84" y="350"/>
                  <a:pt x="200" y="353"/>
                </a:cubicBezTo>
                <a:cubicBezTo>
                  <a:pt x="200" y="353"/>
                  <a:pt x="267" y="454"/>
                  <a:pt x="281" y="458"/>
                </a:cubicBezTo>
                <a:cubicBezTo>
                  <a:pt x="491" y="391"/>
                  <a:pt x="491" y="391"/>
                  <a:pt x="491" y="391"/>
                </a:cubicBezTo>
                <a:cubicBezTo>
                  <a:pt x="491" y="391"/>
                  <a:pt x="481" y="339"/>
                  <a:pt x="471" y="323"/>
                </a:cubicBezTo>
                <a:cubicBezTo>
                  <a:pt x="461" y="307"/>
                  <a:pt x="313" y="0"/>
                  <a:pt x="313" y="0"/>
                </a:cubicBezTo>
              </a:path>
            </a:pathLst>
          </a:custGeom>
          <a:solidFill>
            <a:srgbClr val="F2BA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77" name="Freeform 1465"/>
          <p:cNvSpPr/>
          <p:nvPr userDrawn="1"/>
        </p:nvSpPr>
        <p:spPr bwMode="auto">
          <a:xfrm>
            <a:off x="3379788" y="3921125"/>
            <a:ext cx="530225" cy="457200"/>
          </a:xfrm>
          <a:custGeom>
            <a:avLst/>
            <a:gdLst>
              <a:gd name="T0" fmla="*/ 2 w 334"/>
              <a:gd name="T1" fmla="*/ 0 h 288"/>
              <a:gd name="T2" fmla="*/ 0 w 334"/>
              <a:gd name="T3" fmla="*/ 15 h 288"/>
              <a:gd name="T4" fmla="*/ 46 w 334"/>
              <a:gd name="T5" fmla="*/ 83 h 288"/>
              <a:gd name="T6" fmla="*/ 161 w 334"/>
              <a:gd name="T7" fmla="*/ 123 h 288"/>
              <a:gd name="T8" fmla="*/ 186 w 334"/>
              <a:gd name="T9" fmla="*/ 204 h 288"/>
              <a:gd name="T10" fmla="*/ 186 w 334"/>
              <a:gd name="T11" fmla="*/ 204 h 288"/>
              <a:gd name="T12" fmla="*/ 133 w 334"/>
              <a:gd name="T13" fmla="*/ 204 h 288"/>
              <a:gd name="T14" fmla="*/ 265 w 334"/>
              <a:gd name="T15" fmla="*/ 288 h 288"/>
              <a:gd name="T16" fmla="*/ 283 w 334"/>
              <a:gd name="T17" fmla="*/ 282 h 288"/>
              <a:gd name="T18" fmla="*/ 185 w 334"/>
              <a:gd name="T19" fmla="*/ 28 h 288"/>
              <a:gd name="T20" fmla="*/ 185 w 334"/>
              <a:gd name="T21" fmla="*/ 28 h 288"/>
              <a:gd name="T22" fmla="*/ 2 w 334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34" h="288">
                <a:moveTo>
                  <a:pt x="2" y="0"/>
                </a:moveTo>
                <a:cubicBezTo>
                  <a:pt x="2" y="0"/>
                  <a:pt x="0" y="6"/>
                  <a:pt x="0" y="15"/>
                </a:cubicBezTo>
                <a:cubicBezTo>
                  <a:pt x="0" y="34"/>
                  <a:pt x="7" y="66"/>
                  <a:pt x="46" y="83"/>
                </a:cubicBezTo>
                <a:cubicBezTo>
                  <a:pt x="105" y="107"/>
                  <a:pt x="161" y="123"/>
                  <a:pt x="161" y="123"/>
                </a:cubicBezTo>
                <a:cubicBezTo>
                  <a:pt x="186" y="204"/>
                  <a:pt x="186" y="204"/>
                  <a:pt x="186" y="204"/>
                </a:cubicBezTo>
                <a:cubicBezTo>
                  <a:pt x="186" y="204"/>
                  <a:pt x="186" y="204"/>
                  <a:pt x="186" y="204"/>
                </a:cubicBezTo>
                <a:cubicBezTo>
                  <a:pt x="133" y="204"/>
                  <a:pt x="133" y="204"/>
                  <a:pt x="133" y="204"/>
                </a:cubicBezTo>
                <a:cubicBezTo>
                  <a:pt x="177" y="245"/>
                  <a:pt x="231" y="288"/>
                  <a:pt x="265" y="288"/>
                </a:cubicBezTo>
                <a:cubicBezTo>
                  <a:pt x="272" y="288"/>
                  <a:pt x="278" y="286"/>
                  <a:pt x="283" y="282"/>
                </a:cubicBezTo>
                <a:cubicBezTo>
                  <a:pt x="334" y="241"/>
                  <a:pt x="185" y="28"/>
                  <a:pt x="185" y="28"/>
                </a:cubicBezTo>
                <a:cubicBezTo>
                  <a:pt x="185" y="28"/>
                  <a:pt x="185" y="28"/>
                  <a:pt x="185" y="28"/>
                </a:cubicBezTo>
                <a:cubicBezTo>
                  <a:pt x="2" y="0"/>
                  <a:pt x="2" y="0"/>
                  <a:pt x="2" y="0"/>
                </a:cubicBezTo>
              </a:path>
            </a:pathLst>
          </a:custGeom>
          <a:solidFill>
            <a:srgbClr val="F6C8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78" name="Freeform 1466"/>
          <p:cNvSpPr/>
          <p:nvPr userDrawn="1"/>
        </p:nvSpPr>
        <p:spPr bwMode="auto">
          <a:xfrm>
            <a:off x="3622675" y="4368800"/>
            <a:ext cx="412750" cy="738188"/>
          </a:xfrm>
          <a:custGeom>
            <a:avLst/>
            <a:gdLst>
              <a:gd name="T0" fmla="*/ 8 w 260"/>
              <a:gd name="T1" fmla="*/ 453 h 465"/>
              <a:gd name="T2" fmla="*/ 0 w 260"/>
              <a:gd name="T3" fmla="*/ 67 h 465"/>
              <a:gd name="T4" fmla="*/ 210 w 260"/>
              <a:gd name="T5" fmla="*/ 0 h 465"/>
              <a:gd name="T6" fmla="*/ 260 w 260"/>
              <a:gd name="T7" fmla="*/ 465 h 465"/>
              <a:gd name="T8" fmla="*/ 8 w 260"/>
              <a:gd name="T9" fmla="*/ 453 h 4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0" h="465">
                <a:moveTo>
                  <a:pt x="8" y="453"/>
                </a:moveTo>
                <a:lnTo>
                  <a:pt x="0" y="67"/>
                </a:lnTo>
                <a:lnTo>
                  <a:pt x="210" y="0"/>
                </a:lnTo>
                <a:lnTo>
                  <a:pt x="260" y="465"/>
                </a:lnTo>
                <a:lnTo>
                  <a:pt x="8" y="453"/>
                </a:lnTo>
                <a:close/>
              </a:path>
            </a:pathLst>
          </a:custGeom>
          <a:solidFill>
            <a:srgbClr val="4750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79" name="Freeform 1467"/>
          <p:cNvSpPr/>
          <p:nvPr userDrawn="1"/>
        </p:nvSpPr>
        <p:spPr bwMode="auto">
          <a:xfrm>
            <a:off x="4730750" y="5080000"/>
            <a:ext cx="1000125" cy="277813"/>
          </a:xfrm>
          <a:custGeom>
            <a:avLst/>
            <a:gdLst>
              <a:gd name="T0" fmla="*/ 597 w 630"/>
              <a:gd name="T1" fmla="*/ 175 h 175"/>
              <a:gd name="T2" fmla="*/ 0 w 630"/>
              <a:gd name="T3" fmla="*/ 175 h 175"/>
              <a:gd name="T4" fmla="*/ 0 w 630"/>
              <a:gd name="T5" fmla="*/ 0 h 175"/>
              <a:gd name="T6" fmla="*/ 597 w 630"/>
              <a:gd name="T7" fmla="*/ 0 h 175"/>
              <a:gd name="T8" fmla="*/ 630 w 630"/>
              <a:gd name="T9" fmla="*/ 33 h 175"/>
              <a:gd name="T10" fmla="*/ 630 w 630"/>
              <a:gd name="T11" fmla="*/ 142 h 175"/>
              <a:gd name="T12" fmla="*/ 597 w 630"/>
              <a:gd name="T13" fmla="*/ 175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0" h="175">
                <a:moveTo>
                  <a:pt x="597" y="175"/>
                </a:moveTo>
                <a:cubicBezTo>
                  <a:pt x="0" y="175"/>
                  <a:pt x="0" y="175"/>
                  <a:pt x="0" y="175"/>
                </a:cubicBezTo>
                <a:cubicBezTo>
                  <a:pt x="0" y="0"/>
                  <a:pt x="0" y="0"/>
                  <a:pt x="0" y="0"/>
                </a:cubicBezTo>
                <a:cubicBezTo>
                  <a:pt x="597" y="0"/>
                  <a:pt x="597" y="0"/>
                  <a:pt x="597" y="0"/>
                </a:cubicBezTo>
                <a:cubicBezTo>
                  <a:pt x="616" y="0"/>
                  <a:pt x="630" y="15"/>
                  <a:pt x="630" y="33"/>
                </a:cubicBezTo>
                <a:cubicBezTo>
                  <a:pt x="630" y="142"/>
                  <a:pt x="630" y="142"/>
                  <a:pt x="630" y="142"/>
                </a:cubicBezTo>
                <a:cubicBezTo>
                  <a:pt x="630" y="160"/>
                  <a:pt x="616" y="175"/>
                  <a:pt x="597" y="175"/>
                </a:cubicBezTo>
                <a:close/>
              </a:path>
            </a:pathLst>
          </a:custGeom>
          <a:solidFill>
            <a:srgbClr val="2594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80" name="Freeform 1468"/>
          <p:cNvSpPr/>
          <p:nvPr userDrawn="1"/>
        </p:nvSpPr>
        <p:spPr bwMode="auto">
          <a:xfrm>
            <a:off x="5413375" y="5080000"/>
            <a:ext cx="201613" cy="277813"/>
          </a:xfrm>
          <a:custGeom>
            <a:avLst/>
            <a:gdLst>
              <a:gd name="T0" fmla="*/ 87 w 127"/>
              <a:gd name="T1" fmla="*/ 87 h 175"/>
              <a:gd name="T2" fmla="*/ 87 w 127"/>
              <a:gd name="T3" fmla="*/ 87 h 175"/>
              <a:gd name="T4" fmla="*/ 0 w 127"/>
              <a:gd name="T5" fmla="*/ 0 h 175"/>
              <a:gd name="T6" fmla="*/ 39 w 127"/>
              <a:gd name="T7" fmla="*/ 0 h 175"/>
              <a:gd name="T8" fmla="*/ 127 w 127"/>
              <a:gd name="T9" fmla="*/ 87 h 175"/>
              <a:gd name="T10" fmla="*/ 39 w 127"/>
              <a:gd name="T11" fmla="*/ 175 h 175"/>
              <a:gd name="T12" fmla="*/ 0 w 127"/>
              <a:gd name="T13" fmla="*/ 175 h 175"/>
              <a:gd name="T14" fmla="*/ 87 w 127"/>
              <a:gd name="T15" fmla="*/ 87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7" h="175">
                <a:moveTo>
                  <a:pt x="87" y="87"/>
                </a:moveTo>
                <a:cubicBezTo>
                  <a:pt x="87" y="87"/>
                  <a:pt x="87" y="87"/>
                  <a:pt x="87" y="87"/>
                </a:cubicBezTo>
                <a:cubicBezTo>
                  <a:pt x="87" y="39"/>
                  <a:pt x="48" y="0"/>
                  <a:pt x="0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88" y="0"/>
                  <a:pt x="127" y="39"/>
                  <a:pt x="127" y="87"/>
                </a:cubicBezTo>
                <a:cubicBezTo>
                  <a:pt x="127" y="136"/>
                  <a:pt x="88" y="175"/>
                  <a:pt x="39" y="175"/>
                </a:cubicBezTo>
                <a:cubicBezTo>
                  <a:pt x="0" y="175"/>
                  <a:pt x="0" y="175"/>
                  <a:pt x="0" y="175"/>
                </a:cubicBezTo>
                <a:cubicBezTo>
                  <a:pt x="48" y="175"/>
                  <a:pt x="87" y="136"/>
                  <a:pt x="87" y="87"/>
                </a:cubicBezTo>
                <a:close/>
              </a:path>
            </a:pathLst>
          </a:custGeom>
          <a:solidFill>
            <a:srgbClr val="F7F5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81" name="Freeform 1469"/>
          <p:cNvSpPr/>
          <p:nvPr userDrawn="1"/>
        </p:nvSpPr>
        <p:spPr bwMode="auto">
          <a:xfrm>
            <a:off x="5084763" y="5080000"/>
            <a:ext cx="201613" cy="277813"/>
          </a:xfrm>
          <a:custGeom>
            <a:avLst/>
            <a:gdLst>
              <a:gd name="T0" fmla="*/ 88 w 127"/>
              <a:gd name="T1" fmla="*/ 87 h 175"/>
              <a:gd name="T2" fmla="*/ 88 w 127"/>
              <a:gd name="T3" fmla="*/ 87 h 175"/>
              <a:gd name="T4" fmla="*/ 0 w 127"/>
              <a:gd name="T5" fmla="*/ 0 h 175"/>
              <a:gd name="T6" fmla="*/ 40 w 127"/>
              <a:gd name="T7" fmla="*/ 0 h 175"/>
              <a:gd name="T8" fmla="*/ 127 w 127"/>
              <a:gd name="T9" fmla="*/ 87 h 175"/>
              <a:gd name="T10" fmla="*/ 40 w 127"/>
              <a:gd name="T11" fmla="*/ 175 h 175"/>
              <a:gd name="T12" fmla="*/ 0 w 127"/>
              <a:gd name="T13" fmla="*/ 175 h 175"/>
              <a:gd name="T14" fmla="*/ 88 w 127"/>
              <a:gd name="T15" fmla="*/ 87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7" h="175">
                <a:moveTo>
                  <a:pt x="88" y="87"/>
                </a:moveTo>
                <a:cubicBezTo>
                  <a:pt x="88" y="87"/>
                  <a:pt x="88" y="87"/>
                  <a:pt x="88" y="87"/>
                </a:cubicBezTo>
                <a:cubicBezTo>
                  <a:pt x="88" y="39"/>
                  <a:pt x="48" y="0"/>
                  <a:pt x="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88" y="0"/>
                  <a:pt x="127" y="39"/>
                  <a:pt x="127" y="87"/>
                </a:cubicBezTo>
                <a:cubicBezTo>
                  <a:pt x="127" y="136"/>
                  <a:pt x="88" y="175"/>
                  <a:pt x="40" y="175"/>
                </a:cubicBezTo>
                <a:cubicBezTo>
                  <a:pt x="0" y="175"/>
                  <a:pt x="0" y="175"/>
                  <a:pt x="0" y="175"/>
                </a:cubicBezTo>
                <a:cubicBezTo>
                  <a:pt x="48" y="175"/>
                  <a:pt x="88" y="136"/>
                  <a:pt x="88" y="87"/>
                </a:cubicBezTo>
                <a:close/>
              </a:path>
            </a:pathLst>
          </a:custGeom>
          <a:solidFill>
            <a:srgbClr val="F7F5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82" name="Freeform 1470"/>
          <p:cNvSpPr/>
          <p:nvPr userDrawn="1"/>
        </p:nvSpPr>
        <p:spPr bwMode="auto">
          <a:xfrm>
            <a:off x="4178300" y="5080000"/>
            <a:ext cx="820738" cy="277813"/>
          </a:xfrm>
          <a:custGeom>
            <a:avLst/>
            <a:gdLst>
              <a:gd name="T0" fmla="*/ 14 w 517"/>
              <a:gd name="T1" fmla="*/ 149 h 175"/>
              <a:gd name="T2" fmla="*/ 430 w 517"/>
              <a:gd name="T3" fmla="*/ 149 h 175"/>
              <a:gd name="T4" fmla="*/ 491 w 517"/>
              <a:gd name="T5" fmla="*/ 87 h 175"/>
              <a:gd name="T6" fmla="*/ 430 w 517"/>
              <a:gd name="T7" fmla="*/ 26 h 175"/>
              <a:gd name="T8" fmla="*/ 14 w 517"/>
              <a:gd name="T9" fmla="*/ 26 h 175"/>
              <a:gd name="T10" fmla="*/ 0 w 517"/>
              <a:gd name="T11" fmla="*/ 13 h 175"/>
              <a:gd name="T12" fmla="*/ 14 w 517"/>
              <a:gd name="T13" fmla="*/ 0 h 175"/>
              <a:gd name="T14" fmla="*/ 430 w 517"/>
              <a:gd name="T15" fmla="*/ 0 h 175"/>
              <a:gd name="T16" fmla="*/ 517 w 517"/>
              <a:gd name="T17" fmla="*/ 87 h 175"/>
              <a:gd name="T18" fmla="*/ 430 w 517"/>
              <a:gd name="T19" fmla="*/ 175 h 175"/>
              <a:gd name="T20" fmla="*/ 14 w 517"/>
              <a:gd name="T21" fmla="*/ 175 h 175"/>
              <a:gd name="T22" fmla="*/ 0 w 517"/>
              <a:gd name="T23" fmla="*/ 162 h 175"/>
              <a:gd name="T24" fmla="*/ 14 w 517"/>
              <a:gd name="T25" fmla="*/ 149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17" h="175">
                <a:moveTo>
                  <a:pt x="14" y="149"/>
                </a:moveTo>
                <a:cubicBezTo>
                  <a:pt x="430" y="149"/>
                  <a:pt x="430" y="149"/>
                  <a:pt x="430" y="149"/>
                </a:cubicBezTo>
                <a:cubicBezTo>
                  <a:pt x="463" y="149"/>
                  <a:pt x="491" y="121"/>
                  <a:pt x="491" y="87"/>
                </a:cubicBezTo>
                <a:cubicBezTo>
                  <a:pt x="491" y="54"/>
                  <a:pt x="463" y="26"/>
                  <a:pt x="430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6" y="26"/>
                  <a:pt x="0" y="20"/>
                  <a:pt x="0" y="13"/>
                </a:cubicBezTo>
                <a:cubicBezTo>
                  <a:pt x="0" y="6"/>
                  <a:pt x="6" y="0"/>
                  <a:pt x="14" y="0"/>
                </a:cubicBezTo>
                <a:cubicBezTo>
                  <a:pt x="430" y="0"/>
                  <a:pt x="430" y="0"/>
                  <a:pt x="430" y="0"/>
                </a:cubicBezTo>
                <a:cubicBezTo>
                  <a:pt x="478" y="0"/>
                  <a:pt x="517" y="39"/>
                  <a:pt x="517" y="87"/>
                </a:cubicBezTo>
                <a:cubicBezTo>
                  <a:pt x="517" y="136"/>
                  <a:pt x="478" y="175"/>
                  <a:pt x="430" y="175"/>
                </a:cubicBezTo>
                <a:cubicBezTo>
                  <a:pt x="14" y="175"/>
                  <a:pt x="14" y="175"/>
                  <a:pt x="14" y="175"/>
                </a:cubicBezTo>
                <a:cubicBezTo>
                  <a:pt x="6" y="175"/>
                  <a:pt x="0" y="169"/>
                  <a:pt x="0" y="162"/>
                </a:cubicBezTo>
                <a:cubicBezTo>
                  <a:pt x="0" y="155"/>
                  <a:pt x="6" y="149"/>
                  <a:pt x="14" y="149"/>
                </a:cubicBezTo>
                <a:close/>
              </a:path>
            </a:pathLst>
          </a:custGeom>
          <a:solidFill>
            <a:srgbClr val="0073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83" name="Freeform 1471"/>
          <p:cNvSpPr/>
          <p:nvPr userDrawn="1"/>
        </p:nvSpPr>
        <p:spPr bwMode="auto">
          <a:xfrm>
            <a:off x="4200525" y="5121275"/>
            <a:ext cx="754063" cy="71438"/>
          </a:xfrm>
          <a:custGeom>
            <a:avLst/>
            <a:gdLst>
              <a:gd name="T0" fmla="*/ 0 w 475"/>
              <a:gd name="T1" fmla="*/ 0 h 45"/>
              <a:gd name="T2" fmla="*/ 416 w 475"/>
              <a:gd name="T3" fmla="*/ 0 h 45"/>
              <a:gd name="T4" fmla="*/ 475 w 475"/>
              <a:gd name="T5" fmla="*/ 45 h 45"/>
              <a:gd name="T6" fmla="*/ 0 w 475"/>
              <a:gd name="T7" fmla="*/ 45 h 45"/>
              <a:gd name="T8" fmla="*/ 0 w 475"/>
              <a:gd name="T9" fmla="*/ 0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75" h="45">
                <a:moveTo>
                  <a:pt x="0" y="0"/>
                </a:moveTo>
                <a:cubicBezTo>
                  <a:pt x="416" y="0"/>
                  <a:pt x="416" y="0"/>
                  <a:pt x="416" y="0"/>
                </a:cubicBezTo>
                <a:cubicBezTo>
                  <a:pt x="444" y="0"/>
                  <a:pt x="467" y="19"/>
                  <a:pt x="475" y="45"/>
                </a:cubicBezTo>
                <a:cubicBezTo>
                  <a:pt x="0" y="45"/>
                  <a:pt x="0" y="45"/>
                  <a:pt x="0" y="45"/>
                </a:cubicBezTo>
                <a:lnTo>
                  <a:pt x="0" y="0"/>
                </a:lnTo>
                <a:close/>
              </a:path>
            </a:pathLst>
          </a:custGeom>
          <a:solidFill>
            <a:srgbClr val="E3DD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84" name="Freeform 1472"/>
          <p:cNvSpPr/>
          <p:nvPr userDrawn="1"/>
        </p:nvSpPr>
        <p:spPr bwMode="auto">
          <a:xfrm>
            <a:off x="4200525" y="5192713"/>
            <a:ext cx="757238" cy="123825"/>
          </a:xfrm>
          <a:custGeom>
            <a:avLst/>
            <a:gdLst>
              <a:gd name="T0" fmla="*/ 475 w 477"/>
              <a:gd name="T1" fmla="*/ 0 h 78"/>
              <a:gd name="T2" fmla="*/ 477 w 477"/>
              <a:gd name="T3" fmla="*/ 16 h 78"/>
              <a:gd name="T4" fmla="*/ 416 w 477"/>
              <a:gd name="T5" fmla="*/ 78 h 78"/>
              <a:gd name="T6" fmla="*/ 0 w 477"/>
              <a:gd name="T7" fmla="*/ 78 h 78"/>
              <a:gd name="T8" fmla="*/ 0 w 477"/>
              <a:gd name="T9" fmla="*/ 0 h 78"/>
              <a:gd name="T10" fmla="*/ 475 w 477"/>
              <a:gd name="T11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77" h="78">
                <a:moveTo>
                  <a:pt x="475" y="0"/>
                </a:moveTo>
                <a:cubicBezTo>
                  <a:pt x="476" y="5"/>
                  <a:pt x="477" y="11"/>
                  <a:pt x="477" y="16"/>
                </a:cubicBezTo>
                <a:cubicBezTo>
                  <a:pt x="477" y="50"/>
                  <a:pt x="449" y="78"/>
                  <a:pt x="416" y="78"/>
                </a:cubicBezTo>
                <a:cubicBezTo>
                  <a:pt x="0" y="78"/>
                  <a:pt x="0" y="78"/>
                  <a:pt x="0" y="78"/>
                </a:cubicBezTo>
                <a:cubicBezTo>
                  <a:pt x="0" y="0"/>
                  <a:pt x="0" y="0"/>
                  <a:pt x="0" y="0"/>
                </a:cubicBezTo>
                <a:lnTo>
                  <a:pt x="475" y="0"/>
                </a:lnTo>
                <a:close/>
              </a:path>
            </a:pathLst>
          </a:custGeom>
          <a:solidFill>
            <a:srgbClr val="F7F5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85" name="Freeform 1473"/>
          <p:cNvSpPr/>
          <p:nvPr userDrawn="1"/>
        </p:nvSpPr>
        <p:spPr bwMode="auto">
          <a:xfrm>
            <a:off x="4313238" y="5237163"/>
            <a:ext cx="111125" cy="106363"/>
          </a:xfrm>
          <a:custGeom>
            <a:avLst/>
            <a:gdLst>
              <a:gd name="T0" fmla="*/ 0 w 70"/>
              <a:gd name="T1" fmla="*/ 67 h 67"/>
              <a:gd name="T2" fmla="*/ 35 w 70"/>
              <a:gd name="T3" fmla="*/ 46 h 67"/>
              <a:gd name="T4" fmla="*/ 70 w 70"/>
              <a:gd name="T5" fmla="*/ 67 h 67"/>
              <a:gd name="T6" fmla="*/ 70 w 70"/>
              <a:gd name="T7" fmla="*/ 0 h 67"/>
              <a:gd name="T8" fmla="*/ 0 w 70"/>
              <a:gd name="T9" fmla="*/ 0 h 67"/>
              <a:gd name="T10" fmla="*/ 0 w 70"/>
              <a:gd name="T11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0" h="67">
                <a:moveTo>
                  <a:pt x="0" y="67"/>
                </a:moveTo>
                <a:lnTo>
                  <a:pt x="35" y="46"/>
                </a:lnTo>
                <a:lnTo>
                  <a:pt x="70" y="67"/>
                </a:lnTo>
                <a:lnTo>
                  <a:pt x="70" y="0"/>
                </a:lnTo>
                <a:lnTo>
                  <a:pt x="0" y="0"/>
                </a:lnTo>
                <a:lnTo>
                  <a:pt x="0" y="67"/>
                </a:lnTo>
                <a:close/>
              </a:path>
            </a:pathLst>
          </a:custGeom>
          <a:solidFill>
            <a:srgbClr val="E9531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86" name="Freeform 1474"/>
          <p:cNvSpPr/>
          <p:nvPr userDrawn="1"/>
        </p:nvSpPr>
        <p:spPr bwMode="auto">
          <a:xfrm>
            <a:off x="4684713" y="4646613"/>
            <a:ext cx="657225" cy="69850"/>
          </a:xfrm>
          <a:custGeom>
            <a:avLst/>
            <a:gdLst>
              <a:gd name="T0" fmla="*/ 409 w 414"/>
              <a:gd name="T1" fmla="*/ 39 h 44"/>
              <a:gd name="T2" fmla="*/ 409 w 414"/>
              <a:gd name="T3" fmla="*/ 5 h 44"/>
              <a:gd name="T4" fmla="*/ 414 w 414"/>
              <a:gd name="T5" fmla="*/ 0 h 44"/>
              <a:gd name="T6" fmla="*/ 4 w 414"/>
              <a:gd name="T7" fmla="*/ 0 h 44"/>
              <a:gd name="T8" fmla="*/ 0 w 414"/>
              <a:gd name="T9" fmla="*/ 5 h 44"/>
              <a:gd name="T10" fmla="*/ 0 w 414"/>
              <a:gd name="T11" fmla="*/ 39 h 44"/>
              <a:gd name="T12" fmla="*/ 4 w 414"/>
              <a:gd name="T13" fmla="*/ 44 h 44"/>
              <a:gd name="T14" fmla="*/ 414 w 414"/>
              <a:gd name="T15" fmla="*/ 44 h 44"/>
              <a:gd name="T16" fmla="*/ 409 w 414"/>
              <a:gd name="T17" fmla="*/ 39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4" h="44">
                <a:moveTo>
                  <a:pt x="409" y="39"/>
                </a:moveTo>
                <a:cubicBezTo>
                  <a:pt x="409" y="5"/>
                  <a:pt x="409" y="5"/>
                  <a:pt x="409" y="5"/>
                </a:cubicBezTo>
                <a:cubicBezTo>
                  <a:pt x="409" y="2"/>
                  <a:pt x="411" y="0"/>
                  <a:pt x="414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42"/>
                  <a:pt x="2" y="44"/>
                  <a:pt x="4" y="44"/>
                </a:cubicBezTo>
                <a:cubicBezTo>
                  <a:pt x="414" y="44"/>
                  <a:pt x="414" y="44"/>
                  <a:pt x="414" y="44"/>
                </a:cubicBezTo>
                <a:cubicBezTo>
                  <a:pt x="411" y="44"/>
                  <a:pt x="409" y="42"/>
                  <a:pt x="409" y="39"/>
                </a:cubicBezTo>
                <a:close/>
              </a:path>
            </a:pathLst>
          </a:custGeom>
          <a:solidFill>
            <a:srgbClr val="9973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87" name="Freeform 1475"/>
          <p:cNvSpPr/>
          <p:nvPr userDrawn="1"/>
        </p:nvSpPr>
        <p:spPr bwMode="auto">
          <a:xfrm>
            <a:off x="5334000" y="4646613"/>
            <a:ext cx="561975" cy="69850"/>
          </a:xfrm>
          <a:custGeom>
            <a:avLst/>
            <a:gdLst>
              <a:gd name="T0" fmla="*/ 349 w 354"/>
              <a:gd name="T1" fmla="*/ 34 h 44"/>
              <a:gd name="T2" fmla="*/ 349 w 354"/>
              <a:gd name="T3" fmla="*/ 34 h 44"/>
              <a:gd name="T4" fmla="*/ 51 w 354"/>
              <a:gd name="T5" fmla="*/ 34 h 44"/>
              <a:gd name="T6" fmla="*/ 9 w 354"/>
              <a:gd name="T7" fmla="*/ 34 h 44"/>
              <a:gd name="T8" fmla="*/ 9 w 354"/>
              <a:gd name="T9" fmla="*/ 18 h 44"/>
              <a:gd name="T10" fmla="*/ 9 w 354"/>
              <a:gd name="T11" fmla="*/ 10 h 44"/>
              <a:gd name="T12" fmla="*/ 51 w 354"/>
              <a:gd name="T13" fmla="*/ 10 h 44"/>
              <a:gd name="T14" fmla="*/ 349 w 354"/>
              <a:gd name="T15" fmla="*/ 10 h 44"/>
              <a:gd name="T16" fmla="*/ 354 w 354"/>
              <a:gd name="T17" fmla="*/ 5 h 44"/>
              <a:gd name="T18" fmla="*/ 349 w 354"/>
              <a:gd name="T19" fmla="*/ 0 h 44"/>
              <a:gd name="T20" fmla="*/ 51 w 354"/>
              <a:gd name="T21" fmla="*/ 0 h 44"/>
              <a:gd name="T22" fmla="*/ 5 w 354"/>
              <a:gd name="T23" fmla="*/ 0 h 44"/>
              <a:gd name="T24" fmla="*/ 0 w 354"/>
              <a:gd name="T25" fmla="*/ 5 h 44"/>
              <a:gd name="T26" fmla="*/ 0 w 354"/>
              <a:gd name="T27" fmla="*/ 39 h 44"/>
              <a:gd name="T28" fmla="*/ 5 w 354"/>
              <a:gd name="T29" fmla="*/ 44 h 44"/>
              <a:gd name="T30" fmla="*/ 51 w 354"/>
              <a:gd name="T31" fmla="*/ 44 h 44"/>
              <a:gd name="T32" fmla="*/ 349 w 354"/>
              <a:gd name="T33" fmla="*/ 44 h 44"/>
              <a:gd name="T34" fmla="*/ 354 w 354"/>
              <a:gd name="T35" fmla="*/ 39 h 44"/>
              <a:gd name="T36" fmla="*/ 349 w 354"/>
              <a:gd name="T37" fmla="*/ 34 h 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54" h="44">
                <a:moveTo>
                  <a:pt x="349" y="34"/>
                </a:moveTo>
                <a:cubicBezTo>
                  <a:pt x="349" y="34"/>
                  <a:pt x="349" y="34"/>
                  <a:pt x="349" y="34"/>
                </a:cubicBezTo>
                <a:cubicBezTo>
                  <a:pt x="51" y="34"/>
                  <a:pt x="51" y="34"/>
                  <a:pt x="51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9" y="18"/>
                  <a:pt x="9" y="18"/>
                  <a:pt x="9" y="18"/>
                </a:cubicBezTo>
                <a:cubicBezTo>
                  <a:pt x="9" y="10"/>
                  <a:pt x="9" y="10"/>
                  <a:pt x="9" y="10"/>
                </a:cubicBezTo>
                <a:cubicBezTo>
                  <a:pt x="51" y="10"/>
                  <a:pt x="51" y="10"/>
                  <a:pt x="51" y="10"/>
                </a:cubicBezTo>
                <a:cubicBezTo>
                  <a:pt x="349" y="10"/>
                  <a:pt x="349" y="10"/>
                  <a:pt x="349" y="10"/>
                </a:cubicBezTo>
                <a:cubicBezTo>
                  <a:pt x="352" y="10"/>
                  <a:pt x="354" y="7"/>
                  <a:pt x="354" y="5"/>
                </a:cubicBezTo>
                <a:cubicBezTo>
                  <a:pt x="354" y="2"/>
                  <a:pt x="352" y="0"/>
                  <a:pt x="349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2"/>
                  <a:pt x="0" y="5"/>
                </a:cubicBezTo>
                <a:cubicBezTo>
                  <a:pt x="0" y="39"/>
                  <a:pt x="0" y="39"/>
                  <a:pt x="0" y="39"/>
                </a:cubicBezTo>
                <a:cubicBezTo>
                  <a:pt x="0" y="42"/>
                  <a:pt x="2" y="44"/>
                  <a:pt x="5" y="44"/>
                </a:cubicBezTo>
                <a:cubicBezTo>
                  <a:pt x="51" y="44"/>
                  <a:pt x="51" y="44"/>
                  <a:pt x="51" y="44"/>
                </a:cubicBezTo>
                <a:cubicBezTo>
                  <a:pt x="349" y="44"/>
                  <a:pt x="349" y="44"/>
                  <a:pt x="349" y="44"/>
                </a:cubicBezTo>
                <a:cubicBezTo>
                  <a:pt x="352" y="44"/>
                  <a:pt x="354" y="42"/>
                  <a:pt x="354" y="39"/>
                </a:cubicBezTo>
                <a:cubicBezTo>
                  <a:pt x="354" y="36"/>
                  <a:pt x="352" y="34"/>
                  <a:pt x="349" y="34"/>
                </a:cubicBezTo>
                <a:close/>
              </a:path>
            </a:pathLst>
          </a:custGeom>
          <a:solidFill>
            <a:srgbClr val="78529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88" name="Freeform 1476"/>
          <p:cNvSpPr/>
          <p:nvPr userDrawn="1"/>
        </p:nvSpPr>
        <p:spPr bwMode="auto">
          <a:xfrm>
            <a:off x="5348288" y="4662488"/>
            <a:ext cx="539750" cy="12700"/>
          </a:xfrm>
          <a:custGeom>
            <a:avLst/>
            <a:gdLst>
              <a:gd name="T0" fmla="*/ 42 w 340"/>
              <a:gd name="T1" fmla="*/ 0 h 8"/>
              <a:gd name="T2" fmla="*/ 0 w 340"/>
              <a:gd name="T3" fmla="*/ 0 h 8"/>
              <a:gd name="T4" fmla="*/ 0 w 340"/>
              <a:gd name="T5" fmla="*/ 8 h 8"/>
              <a:gd name="T6" fmla="*/ 340 w 340"/>
              <a:gd name="T7" fmla="*/ 8 h 8"/>
              <a:gd name="T8" fmla="*/ 340 w 340"/>
              <a:gd name="T9" fmla="*/ 0 h 8"/>
              <a:gd name="T10" fmla="*/ 42 w 340"/>
              <a:gd name="T11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40" h="8">
                <a:moveTo>
                  <a:pt x="42" y="0"/>
                </a:moveTo>
                <a:lnTo>
                  <a:pt x="0" y="0"/>
                </a:lnTo>
                <a:lnTo>
                  <a:pt x="0" y="8"/>
                </a:lnTo>
                <a:lnTo>
                  <a:pt x="340" y="8"/>
                </a:lnTo>
                <a:lnTo>
                  <a:pt x="340" y="0"/>
                </a:lnTo>
                <a:lnTo>
                  <a:pt x="42" y="0"/>
                </a:lnTo>
                <a:close/>
              </a:path>
            </a:pathLst>
          </a:custGeom>
          <a:solidFill>
            <a:srgbClr val="E3DD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89" name="Freeform 1477"/>
          <p:cNvSpPr/>
          <p:nvPr userDrawn="1"/>
        </p:nvSpPr>
        <p:spPr bwMode="auto">
          <a:xfrm>
            <a:off x="5348288" y="4675188"/>
            <a:ext cx="539750" cy="25400"/>
          </a:xfrm>
          <a:custGeom>
            <a:avLst/>
            <a:gdLst>
              <a:gd name="T0" fmla="*/ 0 w 340"/>
              <a:gd name="T1" fmla="*/ 0 h 16"/>
              <a:gd name="T2" fmla="*/ 0 w 340"/>
              <a:gd name="T3" fmla="*/ 16 h 16"/>
              <a:gd name="T4" fmla="*/ 42 w 340"/>
              <a:gd name="T5" fmla="*/ 16 h 16"/>
              <a:gd name="T6" fmla="*/ 340 w 340"/>
              <a:gd name="T7" fmla="*/ 16 h 16"/>
              <a:gd name="T8" fmla="*/ 340 w 340"/>
              <a:gd name="T9" fmla="*/ 0 h 16"/>
              <a:gd name="T10" fmla="*/ 0 w 340"/>
              <a:gd name="T11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40" h="16">
                <a:moveTo>
                  <a:pt x="0" y="0"/>
                </a:moveTo>
                <a:lnTo>
                  <a:pt x="0" y="16"/>
                </a:lnTo>
                <a:lnTo>
                  <a:pt x="42" y="16"/>
                </a:lnTo>
                <a:lnTo>
                  <a:pt x="340" y="16"/>
                </a:lnTo>
                <a:lnTo>
                  <a:pt x="340" y="0"/>
                </a:lnTo>
                <a:lnTo>
                  <a:pt x="0" y="0"/>
                </a:lnTo>
                <a:close/>
              </a:path>
            </a:pathLst>
          </a:custGeom>
          <a:solidFill>
            <a:srgbClr val="F7F5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90" name="Freeform 1478"/>
          <p:cNvSpPr/>
          <p:nvPr userDrawn="1"/>
        </p:nvSpPr>
        <p:spPr bwMode="auto">
          <a:xfrm>
            <a:off x="4548188" y="4578350"/>
            <a:ext cx="657225" cy="68263"/>
          </a:xfrm>
          <a:custGeom>
            <a:avLst/>
            <a:gdLst>
              <a:gd name="T0" fmla="*/ 409 w 414"/>
              <a:gd name="T1" fmla="*/ 38 h 43"/>
              <a:gd name="T2" fmla="*/ 409 w 414"/>
              <a:gd name="T3" fmla="*/ 4 h 43"/>
              <a:gd name="T4" fmla="*/ 414 w 414"/>
              <a:gd name="T5" fmla="*/ 0 h 43"/>
              <a:gd name="T6" fmla="*/ 5 w 414"/>
              <a:gd name="T7" fmla="*/ 0 h 43"/>
              <a:gd name="T8" fmla="*/ 0 w 414"/>
              <a:gd name="T9" fmla="*/ 4 h 43"/>
              <a:gd name="T10" fmla="*/ 0 w 414"/>
              <a:gd name="T11" fmla="*/ 38 h 43"/>
              <a:gd name="T12" fmla="*/ 5 w 414"/>
              <a:gd name="T13" fmla="*/ 43 h 43"/>
              <a:gd name="T14" fmla="*/ 414 w 414"/>
              <a:gd name="T15" fmla="*/ 43 h 43"/>
              <a:gd name="T16" fmla="*/ 409 w 414"/>
              <a:gd name="T17" fmla="*/ 38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14" h="43">
                <a:moveTo>
                  <a:pt x="409" y="38"/>
                </a:moveTo>
                <a:cubicBezTo>
                  <a:pt x="409" y="4"/>
                  <a:pt x="409" y="4"/>
                  <a:pt x="409" y="4"/>
                </a:cubicBezTo>
                <a:cubicBezTo>
                  <a:pt x="409" y="2"/>
                  <a:pt x="411" y="0"/>
                  <a:pt x="414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41"/>
                  <a:pt x="2" y="43"/>
                  <a:pt x="5" y="43"/>
                </a:cubicBezTo>
                <a:cubicBezTo>
                  <a:pt x="414" y="43"/>
                  <a:pt x="414" y="43"/>
                  <a:pt x="414" y="43"/>
                </a:cubicBezTo>
                <a:cubicBezTo>
                  <a:pt x="411" y="43"/>
                  <a:pt x="409" y="41"/>
                  <a:pt x="409" y="38"/>
                </a:cubicBezTo>
                <a:close/>
              </a:path>
            </a:pathLst>
          </a:custGeom>
          <a:solidFill>
            <a:srgbClr val="2594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91" name="Freeform 1479"/>
          <p:cNvSpPr/>
          <p:nvPr userDrawn="1"/>
        </p:nvSpPr>
        <p:spPr bwMode="auto">
          <a:xfrm>
            <a:off x="5197475" y="4578350"/>
            <a:ext cx="561975" cy="68263"/>
          </a:xfrm>
          <a:custGeom>
            <a:avLst/>
            <a:gdLst>
              <a:gd name="T0" fmla="*/ 349 w 354"/>
              <a:gd name="T1" fmla="*/ 34 h 43"/>
              <a:gd name="T2" fmla="*/ 349 w 354"/>
              <a:gd name="T3" fmla="*/ 34 h 43"/>
              <a:gd name="T4" fmla="*/ 51 w 354"/>
              <a:gd name="T5" fmla="*/ 34 h 43"/>
              <a:gd name="T6" fmla="*/ 9 w 354"/>
              <a:gd name="T7" fmla="*/ 34 h 43"/>
              <a:gd name="T8" fmla="*/ 9 w 354"/>
              <a:gd name="T9" fmla="*/ 18 h 43"/>
              <a:gd name="T10" fmla="*/ 9 w 354"/>
              <a:gd name="T11" fmla="*/ 9 h 43"/>
              <a:gd name="T12" fmla="*/ 51 w 354"/>
              <a:gd name="T13" fmla="*/ 9 h 43"/>
              <a:gd name="T14" fmla="*/ 349 w 354"/>
              <a:gd name="T15" fmla="*/ 9 h 43"/>
              <a:gd name="T16" fmla="*/ 354 w 354"/>
              <a:gd name="T17" fmla="*/ 4 h 43"/>
              <a:gd name="T18" fmla="*/ 349 w 354"/>
              <a:gd name="T19" fmla="*/ 0 h 43"/>
              <a:gd name="T20" fmla="*/ 51 w 354"/>
              <a:gd name="T21" fmla="*/ 0 h 43"/>
              <a:gd name="T22" fmla="*/ 5 w 354"/>
              <a:gd name="T23" fmla="*/ 0 h 43"/>
              <a:gd name="T24" fmla="*/ 0 w 354"/>
              <a:gd name="T25" fmla="*/ 4 h 43"/>
              <a:gd name="T26" fmla="*/ 0 w 354"/>
              <a:gd name="T27" fmla="*/ 38 h 43"/>
              <a:gd name="T28" fmla="*/ 5 w 354"/>
              <a:gd name="T29" fmla="*/ 43 h 43"/>
              <a:gd name="T30" fmla="*/ 51 w 354"/>
              <a:gd name="T31" fmla="*/ 43 h 43"/>
              <a:gd name="T32" fmla="*/ 349 w 354"/>
              <a:gd name="T33" fmla="*/ 43 h 43"/>
              <a:gd name="T34" fmla="*/ 354 w 354"/>
              <a:gd name="T35" fmla="*/ 38 h 43"/>
              <a:gd name="T36" fmla="*/ 349 w 354"/>
              <a:gd name="T37" fmla="*/ 3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54" h="43">
                <a:moveTo>
                  <a:pt x="349" y="34"/>
                </a:moveTo>
                <a:cubicBezTo>
                  <a:pt x="349" y="34"/>
                  <a:pt x="349" y="34"/>
                  <a:pt x="349" y="34"/>
                </a:cubicBezTo>
                <a:cubicBezTo>
                  <a:pt x="51" y="34"/>
                  <a:pt x="51" y="34"/>
                  <a:pt x="51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9" y="18"/>
                  <a:pt x="9" y="18"/>
                  <a:pt x="9" y="18"/>
                </a:cubicBezTo>
                <a:cubicBezTo>
                  <a:pt x="9" y="9"/>
                  <a:pt x="9" y="9"/>
                  <a:pt x="9" y="9"/>
                </a:cubicBezTo>
                <a:cubicBezTo>
                  <a:pt x="51" y="9"/>
                  <a:pt x="51" y="9"/>
                  <a:pt x="51" y="9"/>
                </a:cubicBezTo>
                <a:cubicBezTo>
                  <a:pt x="349" y="9"/>
                  <a:pt x="349" y="9"/>
                  <a:pt x="349" y="9"/>
                </a:cubicBezTo>
                <a:cubicBezTo>
                  <a:pt x="352" y="9"/>
                  <a:pt x="354" y="7"/>
                  <a:pt x="354" y="4"/>
                </a:cubicBezTo>
                <a:cubicBezTo>
                  <a:pt x="354" y="2"/>
                  <a:pt x="352" y="0"/>
                  <a:pt x="349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" y="0"/>
                  <a:pt x="5" y="0"/>
                  <a:pt x="5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41"/>
                  <a:pt x="2" y="43"/>
                  <a:pt x="5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349" y="43"/>
                  <a:pt x="349" y="43"/>
                  <a:pt x="349" y="43"/>
                </a:cubicBezTo>
                <a:cubicBezTo>
                  <a:pt x="352" y="43"/>
                  <a:pt x="354" y="41"/>
                  <a:pt x="354" y="38"/>
                </a:cubicBezTo>
                <a:cubicBezTo>
                  <a:pt x="354" y="36"/>
                  <a:pt x="352" y="34"/>
                  <a:pt x="349" y="34"/>
                </a:cubicBezTo>
                <a:close/>
              </a:path>
            </a:pathLst>
          </a:custGeom>
          <a:solidFill>
            <a:srgbClr val="0073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92" name="Freeform 1480"/>
          <p:cNvSpPr/>
          <p:nvPr userDrawn="1"/>
        </p:nvSpPr>
        <p:spPr bwMode="auto">
          <a:xfrm>
            <a:off x="5211763" y="4592638"/>
            <a:ext cx="539750" cy="14288"/>
          </a:xfrm>
          <a:custGeom>
            <a:avLst/>
            <a:gdLst>
              <a:gd name="T0" fmla="*/ 42 w 340"/>
              <a:gd name="T1" fmla="*/ 0 h 9"/>
              <a:gd name="T2" fmla="*/ 0 w 340"/>
              <a:gd name="T3" fmla="*/ 0 h 9"/>
              <a:gd name="T4" fmla="*/ 0 w 340"/>
              <a:gd name="T5" fmla="*/ 9 h 9"/>
              <a:gd name="T6" fmla="*/ 340 w 340"/>
              <a:gd name="T7" fmla="*/ 9 h 9"/>
              <a:gd name="T8" fmla="*/ 340 w 340"/>
              <a:gd name="T9" fmla="*/ 0 h 9"/>
              <a:gd name="T10" fmla="*/ 42 w 340"/>
              <a:gd name="T11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40" h="9">
                <a:moveTo>
                  <a:pt x="42" y="0"/>
                </a:moveTo>
                <a:lnTo>
                  <a:pt x="0" y="0"/>
                </a:lnTo>
                <a:lnTo>
                  <a:pt x="0" y="9"/>
                </a:lnTo>
                <a:lnTo>
                  <a:pt x="340" y="9"/>
                </a:lnTo>
                <a:lnTo>
                  <a:pt x="340" y="0"/>
                </a:lnTo>
                <a:lnTo>
                  <a:pt x="42" y="0"/>
                </a:lnTo>
                <a:close/>
              </a:path>
            </a:pathLst>
          </a:custGeom>
          <a:solidFill>
            <a:srgbClr val="E3DD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93" name="Freeform 1481"/>
          <p:cNvSpPr/>
          <p:nvPr userDrawn="1"/>
        </p:nvSpPr>
        <p:spPr bwMode="auto">
          <a:xfrm>
            <a:off x="5211763" y="4606925"/>
            <a:ext cx="539750" cy="25400"/>
          </a:xfrm>
          <a:custGeom>
            <a:avLst/>
            <a:gdLst>
              <a:gd name="T0" fmla="*/ 0 w 340"/>
              <a:gd name="T1" fmla="*/ 0 h 16"/>
              <a:gd name="T2" fmla="*/ 0 w 340"/>
              <a:gd name="T3" fmla="*/ 16 h 16"/>
              <a:gd name="T4" fmla="*/ 42 w 340"/>
              <a:gd name="T5" fmla="*/ 16 h 16"/>
              <a:gd name="T6" fmla="*/ 340 w 340"/>
              <a:gd name="T7" fmla="*/ 16 h 16"/>
              <a:gd name="T8" fmla="*/ 340 w 340"/>
              <a:gd name="T9" fmla="*/ 0 h 16"/>
              <a:gd name="T10" fmla="*/ 0 w 340"/>
              <a:gd name="T11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40" h="16">
                <a:moveTo>
                  <a:pt x="0" y="0"/>
                </a:moveTo>
                <a:lnTo>
                  <a:pt x="0" y="16"/>
                </a:lnTo>
                <a:lnTo>
                  <a:pt x="42" y="16"/>
                </a:lnTo>
                <a:lnTo>
                  <a:pt x="340" y="16"/>
                </a:lnTo>
                <a:lnTo>
                  <a:pt x="340" y="0"/>
                </a:lnTo>
                <a:lnTo>
                  <a:pt x="0" y="0"/>
                </a:lnTo>
                <a:close/>
              </a:path>
            </a:pathLst>
          </a:custGeom>
          <a:solidFill>
            <a:srgbClr val="F7F5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94" name="Freeform 1482"/>
          <p:cNvSpPr/>
          <p:nvPr userDrawn="1"/>
        </p:nvSpPr>
        <p:spPr bwMode="auto">
          <a:xfrm>
            <a:off x="5275263" y="4716463"/>
            <a:ext cx="455613" cy="122238"/>
          </a:xfrm>
          <a:custGeom>
            <a:avLst/>
            <a:gdLst>
              <a:gd name="T0" fmla="*/ 9 w 287"/>
              <a:gd name="T1" fmla="*/ 69 h 77"/>
              <a:gd name="T2" fmla="*/ 9 w 287"/>
              <a:gd name="T3" fmla="*/ 8 h 77"/>
              <a:gd name="T4" fmla="*/ 0 w 287"/>
              <a:gd name="T5" fmla="*/ 0 h 77"/>
              <a:gd name="T6" fmla="*/ 279 w 287"/>
              <a:gd name="T7" fmla="*/ 0 h 77"/>
              <a:gd name="T8" fmla="*/ 287 w 287"/>
              <a:gd name="T9" fmla="*/ 8 h 77"/>
              <a:gd name="T10" fmla="*/ 287 w 287"/>
              <a:gd name="T11" fmla="*/ 69 h 77"/>
              <a:gd name="T12" fmla="*/ 279 w 287"/>
              <a:gd name="T13" fmla="*/ 77 h 77"/>
              <a:gd name="T14" fmla="*/ 0 w 287"/>
              <a:gd name="T15" fmla="*/ 77 h 77"/>
              <a:gd name="T16" fmla="*/ 9 w 287"/>
              <a:gd name="T17" fmla="*/ 69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87" h="77">
                <a:moveTo>
                  <a:pt x="9" y="69"/>
                </a:moveTo>
                <a:cubicBezTo>
                  <a:pt x="9" y="8"/>
                  <a:pt x="9" y="8"/>
                  <a:pt x="9" y="8"/>
                </a:cubicBezTo>
                <a:cubicBezTo>
                  <a:pt x="9" y="3"/>
                  <a:pt x="5" y="0"/>
                  <a:pt x="0" y="0"/>
                </a:cubicBezTo>
                <a:cubicBezTo>
                  <a:pt x="279" y="0"/>
                  <a:pt x="279" y="0"/>
                  <a:pt x="279" y="0"/>
                </a:cubicBezTo>
                <a:cubicBezTo>
                  <a:pt x="284" y="0"/>
                  <a:pt x="287" y="3"/>
                  <a:pt x="287" y="8"/>
                </a:cubicBezTo>
                <a:cubicBezTo>
                  <a:pt x="287" y="69"/>
                  <a:pt x="287" y="69"/>
                  <a:pt x="287" y="69"/>
                </a:cubicBezTo>
                <a:cubicBezTo>
                  <a:pt x="287" y="73"/>
                  <a:pt x="284" y="77"/>
                  <a:pt x="279" y="77"/>
                </a:cubicBezTo>
                <a:cubicBezTo>
                  <a:pt x="0" y="77"/>
                  <a:pt x="0" y="77"/>
                  <a:pt x="0" y="77"/>
                </a:cubicBezTo>
                <a:cubicBezTo>
                  <a:pt x="5" y="77"/>
                  <a:pt x="9" y="73"/>
                  <a:pt x="9" y="69"/>
                </a:cubicBezTo>
                <a:close/>
              </a:path>
            </a:pathLst>
          </a:custGeom>
          <a:solidFill>
            <a:srgbClr val="E546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95" name="Freeform 1483"/>
          <p:cNvSpPr/>
          <p:nvPr userDrawn="1"/>
        </p:nvSpPr>
        <p:spPr bwMode="auto">
          <a:xfrm>
            <a:off x="4764088" y="4716463"/>
            <a:ext cx="525463" cy="122238"/>
          </a:xfrm>
          <a:custGeom>
            <a:avLst/>
            <a:gdLst>
              <a:gd name="T0" fmla="*/ 8 w 331"/>
              <a:gd name="T1" fmla="*/ 60 h 77"/>
              <a:gd name="T2" fmla="*/ 8 w 331"/>
              <a:gd name="T3" fmla="*/ 60 h 77"/>
              <a:gd name="T4" fmla="*/ 239 w 331"/>
              <a:gd name="T5" fmla="*/ 60 h 77"/>
              <a:gd name="T6" fmla="*/ 239 w 331"/>
              <a:gd name="T7" fmla="*/ 60 h 77"/>
              <a:gd name="T8" fmla="*/ 314 w 331"/>
              <a:gd name="T9" fmla="*/ 60 h 77"/>
              <a:gd name="T10" fmla="*/ 314 w 331"/>
              <a:gd name="T11" fmla="*/ 32 h 77"/>
              <a:gd name="T12" fmla="*/ 314 w 331"/>
              <a:gd name="T13" fmla="*/ 16 h 77"/>
              <a:gd name="T14" fmla="*/ 239 w 331"/>
              <a:gd name="T15" fmla="*/ 16 h 77"/>
              <a:gd name="T16" fmla="*/ 239 w 331"/>
              <a:gd name="T17" fmla="*/ 16 h 77"/>
              <a:gd name="T18" fmla="*/ 8 w 331"/>
              <a:gd name="T19" fmla="*/ 16 h 77"/>
              <a:gd name="T20" fmla="*/ 0 w 331"/>
              <a:gd name="T21" fmla="*/ 8 h 77"/>
              <a:gd name="T22" fmla="*/ 8 w 331"/>
              <a:gd name="T23" fmla="*/ 0 h 77"/>
              <a:gd name="T24" fmla="*/ 239 w 331"/>
              <a:gd name="T25" fmla="*/ 0 h 77"/>
              <a:gd name="T26" fmla="*/ 322 w 331"/>
              <a:gd name="T27" fmla="*/ 0 h 77"/>
              <a:gd name="T28" fmla="*/ 331 w 331"/>
              <a:gd name="T29" fmla="*/ 8 h 77"/>
              <a:gd name="T30" fmla="*/ 331 w 331"/>
              <a:gd name="T31" fmla="*/ 69 h 77"/>
              <a:gd name="T32" fmla="*/ 322 w 331"/>
              <a:gd name="T33" fmla="*/ 77 h 77"/>
              <a:gd name="T34" fmla="*/ 239 w 331"/>
              <a:gd name="T35" fmla="*/ 77 h 77"/>
              <a:gd name="T36" fmla="*/ 8 w 331"/>
              <a:gd name="T37" fmla="*/ 77 h 77"/>
              <a:gd name="T38" fmla="*/ 0 w 331"/>
              <a:gd name="T39" fmla="*/ 69 h 77"/>
              <a:gd name="T40" fmla="*/ 8 w 331"/>
              <a:gd name="T41" fmla="*/ 60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31" h="77">
                <a:moveTo>
                  <a:pt x="8" y="60"/>
                </a:moveTo>
                <a:cubicBezTo>
                  <a:pt x="8" y="60"/>
                  <a:pt x="8" y="60"/>
                  <a:pt x="8" y="60"/>
                </a:cubicBezTo>
                <a:cubicBezTo>
                  <a:pt x="239" y="60"/>
                  <a:pt x="239" y="60"/>
                  <a:pt x="239" y="60"/>
                </a:cubicBezTo>
                <a:cubicBezTo>
                  <a:pt x="239" y="60"/>
                  <a:pt x="239" y="60"/>
                  <a:pt x="239" y="60"/>
                </a:cubicBezTo>
                <a:cubicBezTo>
                  <a:pt x="314" y="60"/>
                  <a:pt x="314" y="60"/>
                  <a:pt x="314" y="60"/>
                </a:cubicBezTo>
                <a:cubicBezTo>
                  <a:pt x="314" y="32"/>
                  <a:pt x="314" y="32"/>
                  <a:pt x="314" y="32"/>
                </a:cubicBezTo>
                <a:cubicBezTo>
                  <a:pt x="314" y="16"/>
                  <a:pt x="314" y="16"/>
                  <a:pt x="314" y="16"/>
                </a:cubicBezTo>
                <a:cubicBezTo>
                  <a:pt x="239" y="16"/>
                  <a:pt x="239" y="16"/>
                  <a:pt x="239" y="16"/>
                </a:cubicBezTo>
                <a:cubicBezTo>
                  <a:pt x="239" y="16"/>
                  <a:pt x="239" y="16"/>
                  <a:pt x="239" y="16"/>
                </a:cubicBezTo>
                <a:cubicBezTo>
                  <a:pt x="8" y="16"/>
                  <a:pt x="8" y="16"/>
                  <a:pt x="8" y="16"/>
                </a:cubicBezTo>
                <a:cubicBezTo>
                  <a:pt x="4" y="16"/>
                  <a:pt x="0" y="13"/>
                  <a:pt x="0" y="8"/>
                </a:cubicBezTo>
                <a:cubicBezTo>
                  <a:pt x="0" y="3"/>
                  <a:pt x="4" y="0"/>
                  <a:pt x="8" y="0"/>
                </a:cubicBezTo>
                <a:cubicBezTo>
                  <a:pt x="239" y="0"/>
                  <a:pt x="239" y="0"/>
                  <a:pt x="239" y="0"/>
                </a:cubicBezTo>
                <a:cubicBezTo>
                  <a:pt x="322" y="0"/>
                  <a:pt x="322" y="0"/>
                  <a:pt x="322" y="0"/>
                </a:cubicBezTo>
                <a:cubicBezTo>
                  <a:pt x="327" y="0"/>
                  <a:pt x="331" y="3"/>
                  <a:pt x="331" y="8"/>
                </a:cubicBezTo>
                <a:cubicBezTo>
                  <a:pt x="331" y="69"/>
                  <a:pt x="331" y="69"/>
                  <a:pt x="331" y="69"/>
                </a:cubicBezTo>
                <a:cubicBezTo>
                  <a:pt x="331" y="73"/>
                  <a:pt x="327" y="77"/>
                  <a:pt x="322" y="77"/>
                </a:cubicBezTo>
                <a:cubicBezTo>
                  <a:pt x="239" y="77"/>
                  <a:pt x="239" y="77"/>
                  <a:pt x="239" y="77"/>
                </a:cubicBezTo>
                <a:cubicBezTo>
                  <a:pt x="8" y="77"/>
                  <a:pt x="8" y="77"/>
                  <a:pt x="8" y="77"/>
                </a:cubicBezTo>
                <a:cubicBezTo>
                  <a:pt x="4" y="77"/>
                  <a:pt x="0" y="73"/>
                  <a:pt x="0" y="69"/>
                </a:cubicBezTo>
                <a:cubicBezTo>
                  <a:pt x="0" y="64"/>
                  <a:pt x="4" y="60"/>
                  <a:pt x="8" y="60"/>
                </a:cubicBezTo>
                <a:close/>
              </a:path>
            </a:pathLst>
          </a:custGeom>
          <a:solidFill>
            <a:srgbClr val="C611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96" name="Freeform 1484"/>
          <p:cNvSpPr/>
          <p:nvPr userDrawn="1"/>
        </p:nvSpPr>
        <p:spPr bwMode="auto">
          <a:xfrm>
            <a:off x="4776788" y="4741863"/>
            <a:ext cx="485775" cy="25400"/>
          </a:xfrm>
          <a:custGeom>
            <a:avLst/>
            <a:gdLst>
              <a:gd name="T0" fmla="*/ 231 w 306"/>
              <a:gd name="T1" fmla="*/ 0 h 16"/>
              <a:gd name="T2" fmla="*/ 306 w 306"/>
              <a:gd name="T3" fmla="*/ 0 h 16"/>
              <a:gd name="T4" fmla="*/ 306 w 306"/>
              <a:gd name="T5" fmla="*/ 16 h 16"/>
              <a:gd name="T6" fmla="*/ 0 w 306"/>
              <a:gd name="T7" fmla="*/ 16 h 16"/>
              <a:gd name="T8" fmla="*/ 0 w 306"/>
              <a:gd name="T9" fmla="*/ 0 h 16"/>
              <a:gd name="T10" fmla="*/ 231 w 306"/>
              <a:gd name="T11" fmla="*/ 0 h 16"/>
              <a:gd name="T12" fmla="*/ 231 w 306"/>
              <a:gd name="T13" fmla="*/ 0 h 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6" h="16">
                <a:moveTo>
                  <a:pt x="231" y="0"/>
                </a:moveTo>
                <a:lnTo>
                  <a:pt x="306" y="0"/>
                </a:lnTo>
                <a:lnTo>
                  <a:pt x="306" y="16"/>
                </a:lnTo>
                <a:lnTo>
                  <a:pt x="0" y="16"/>
                </a:lnTo>
                <a:lnTo>
                  <a:pt x="0" y="0"/>
                </a:lnTo>
                <a:lnTo>
                  <a:pt x="231" y="0"/>
                </a:lnTo>
                <a:lnTo>
                  <a:pt x="231" y="0"/>
                </a:lnTo>
                <a:close/>
              </a:path>
            </a:pathLst>
          </a:custGeom>
          <a:solidFill>
            <a:srgbClr val="E3DD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97" name="Freeform 1485"/>
          <p:cNvSpPr/>
          <p:nvPr userDrawn="1"/>
        </p:nvSpPr>
        <p:spPr bwMode="auto">
          <a:xfrm>
            <a:off x="4776788" y="4767263"/>
            <a:ext cx="485775" cy="44450"/>
          </a:xfrm>
          <a:custGeom>
            <a:avLst/>
            <a:gdLst>
              <a:gd name="T0" fmla="*/ 306 w 306"/>
              <a:gd name="T1" fmla="*/ 0 h 28"/>
              <a:gd name="T2" fmla="*/ 306 w 306"/>
              <a:gd name="T3" fmla="*/ 28 h 28"/>
              <a:gd name="T4" fmla="*/ 231 w 306"/>
              <a:gd name="T5" fmla="*/ 28 h 28"/>
              <a:gd name="T6" fmla="*/ 231 w 306"/>
              <a:gd name="T7" fmla="*/ 28 h 28"/>
              <a:gd name="T8" fmla="*/ 0 w 306"/>
              <a:gd name="T9" fmla="*/ 28 h 28"/>
              <a:gd name="T10" fmla="*/ 0 w 306"/>
              <a:gd name="T11" fmla="*/ 0 h 28"/>
              <a:gd name="T12" fmla="*/ 306 w 306"/>
              <a:gd name="T13" fmla="*/ 0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6" h="28">
                <a:moveTo>
                  <a:pt x="306" y="0"/>
                </a:moveTo>
                <a:lnTo>
                  <a:pt x="306" y="28"/>
                </a:lnTo>
                <a:lnTo>
                  <a:pt x="231" y="28"/>
                </a:lnTo>
                <a:lnTo>
                  <a:pt x="231" y="28"/>
                </a:lnTo>
                <a:lnTo>
                  <a:pt x="0" y="28"/>
                </a:lnTo>
                <a:lnTo>
                  <a:pt x="0" y="0"/>
                </a:lnTo>
                <a:lnTo>
                  <a:pt x="306" y="0"/>
                </a:lnTo>
                <a:close/>
              </a:path>
            </a:pathLst>
          </a:custGeom>
          <a:solidFill>
            <a:srgbClr val="F7F5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98" name="Freeform 1486"/>
          <p:cNvSpPr/>
          <p:nvPr userDrawn="1"/>
        </p:nvSpPr>
        <p:spPr bwMode="auto">
          <a:xfrm>
            <a:off x="5049838" y="4997450"/>
            <a:ext cx="577850" cy="82550"/>
          </a:xfrm>
          <a:custGeom>
            <a:avLst/>
            <a:gdLst>
              <a:gd name="T0" fmla="*/ 364 w 364"/>
              <a:gd name="T1" fmla="*/ 41 h 52"/>
              <a:gd name="T2" fmla="*/ 354 w 364"/>
              <a:gd name="T3" fmla="*/ 52 h 52"/>
              <a:gd name="T4" fmla="*/ 0 w 364"/>
              <a:gd name="T5" fmla="*/ 52 h 52"/>
              <a:gd name="T6" fmla="*/ 0 w 364"/>
              <a:gd name="T7" fmla="*/ 0 h 52"/>
              <a:gd name="T8" fmla="*/ 364 w 364"/>
              <a:gd name="T9" fmla="*/ 0 h 52"/>
              <a:gd name="T10" fmla="*/ 364 w 364"/>
              <a:gd name="T11" fmla="*/ 41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52">
                <a:moveTo>
                  <a:pt x="364" y="41"/>
                </a:moveTo>
                <a:cubicBezTo>
                  <a:pt x="364" y="47"/>
                  <a:pt x="360" y="52"/>
                  <a:pt x="354" y="52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364" y="0"/>
                  <a:pt x="364" y="0"/>
                  <a:pt x="364" y="0"/>
                </a:cubicBezTo>
                <a:lnTo>
                  <a:pt x="364" y="41"/>
                </a:lnTo>
                <a:close/>
              </a:path>
            </a:pathLst>
          </a:custGeom>
          <a:solidFill>
            <a:srgbClr val="7DB3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299" name="Freeform 1487"/>
          <p:cNvSpPr/>
          <p:nvPr userDrawn="1"/>
        </p:nvSpPr>
        <p:spPr bwMode="auto">
          <a:xfrm>
            <a:off x="5049838" y="4838700"/>
            <a:ext cx="577850" cy="96838"/>
          </a:xfrm>
          <a:custGeom>
            <a:avLst/>
            <a:gdLst>
              <a:gd name="T0" fmla="*/ 0 w 364"/>
              <a:gd name="T1" fmla="*/ 0 h 61"/>
              <a:gd name="T2" fmla="*/ 354 w 364"/>
              <a:gd name="T3" fmla="*/ 0 h 61"/>
              <a:gd name="T4" fmla="*/ 364 w 364"/>
              <a:gd name="T5" fmla="*/ 10 h 61"/>
              <a:gd name="T6" fmla="*/ 364 w 364"/>
              <a:gd name="T7" fmla="*/ 61 h 61"/>
              <a:gd name="T8" fmla="*/ 0 w 364"/>
              <a:gd name="T9" fmla="*/ 61 h 61"/>
              <a:gd name="T10" fmla="*/ 0 w 364"/>
              <a:gd name="T11" fmla="*/ 0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64" h="61">
                <a:moveTo>
                  <a:pt x="0" y="0"/>
                </a:moveTo>
                <a:cubicBezTo>
                  <a:pt x="354" y="0"/>
                  <a:pt x="354" y="0"/>
                  <a:pt x="354" y="0"/>
                </a:cubicBezTo>
                <a:cubicBezTo>
                  <a:pt x="360" y="0"/>
                  <a:pt x="364" y="5"/>
                  <a:pt x="364" y="10"/>
                </a:cubicBezTo>
                <a:cubicBezTo>
                  <a:pt x="364" y="61"/>
                  <a:pt x="364" y="61"/>
                  <a:pt x="364" y="61"/>
                </a:cubicBezTo>
                <a:cubicBezTo>
                  <a:pt x="0" y="61"/>
                  <a:pt x="0" y="61"/>
                  <a:pt x="0" y="61"/>
                </a:cubicBezTo>
                <a:lnTo>
                  <a:pt x="0" y="0"/>
                </a:lnTo>
                <a:close/>
              </a:path>
            </a:pathLst>
          </a:custGeom>
          <a:solidFill>
            <a:srgbClr val="7DB3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00" name="Rectangle 1488"/>
          <p:cNvSpPr>
            <a:spLocks noChangeArrowheads="1"/>
          </p:cNvSpPr>
          <p:nvPr userDrawn="1"/>
        </p:nvSpPr>
        <p:spPr bwMode="auto">
          <a:xfrm>
            <a:off x="5049838" y="4935538"/>
            <a:ext cx="577850" cy="61913"/>
          </a:xfrm>
          <a:prstGeom prst="rect">
            <a:avLst/>
          </a:prstGeom>
          <a:solidFill>
            <a:srgbClr val="8BC1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01" name="Freeform 1489"/>
          <p:cNvSpPr/>
          <p:nvPr userDrawn="1"/>
        </p:nvSpPr>
        <p:spPr bwMode="auto">
          <a:xfrm>
            <a:off x="4424363" y="4838700"/>
            <a:ext cx="688975" cy="241300"/>
          </a:xfrm>
          <a:custGeom>
            <a:avLst/>
            <a:gdLst>
              <a:gd name="T0" fmla="*/ 13 w 434"/>
              <a:gd name="T1" fmla="*/ 125 h 152"/>
              <a:gd name="T2" fmla="*/ 408 w 434"/>
              <a:gd name="T3" fmla="*/ 125 h 152"/>
              <a:gd name="T4" fmla="*/ 408 w 434"/>
              <a:gd name="T5" fmla="*/ 27 h 152"/>
              <a:gd name="T6" fmla="*/ 13 w 434"/>
              <a:gd name="T7" fmla="*/ 27 h 152"/>
              <a:gd name="T8" fmla="*/ 0 w 434"/>
              <a:gd name="T9" fmla="*/ 13 h 152"/>
              <a:gd name="T10" fmla="*/ 13 w 434"/>
              <a:gd name="T11" fmla="*/ 0 h 152"/>
              <a:gd name="T12" fmla="*/ 421 w 434"/>
              <a:gd name="T13" fmla="*/ 0 h 152"/>
              <a:gd name="T14" fmla="*/ 434 w 434"/>
              <a:gd name="T15" fmla="*/ 13 h 152"/>
              <a:gd name="T16" fmla="*/ 434 w 434"/>
              <a:gd name="T17" fmla="*/ 138 h 152"/>
              <a:gd name="T18" fmla="*/ 421 w 434"/>
              <a:gd name="T19" fmla="*/ 152 h 152"/>
              <a:gd name="T20" fmla="*/ 13 w 434"/>
              <a:gd name="T21" fmla="*/ 152 h 152"/>
              <a:gd name="T22" fmla="*/ 0 w 434"/>
              <a:gd name="T23" fmla="*/ 138 h 152"/>
              <a:gd name="T24" fmla="*/ 13 w 434"/>
              <a:gd name="T25" fmla="*/ 125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34" h="152">
                <a:moveTo>
                  <a:pt x="13" y="125"/>
                </a:moveTo>
                <a:cubicBezTo>
                  <a:pt x="408" y="125"/>
                  <a:pt x="408" y="125"/>
                  <a:pt x="408" y="125"/>
                </a:cubicBezTo>
                <a:cubicBezTo>
                  <a:pt x="408" y="27"/>
                  <a:pt x="408" y="27"/>
                  <a:pt x="408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6" y="27"/>
                  <a:pt x="0" y="21"/>
                  <a:pt x="0" y="13"/>
                </a:cubicBezTo>
                <a:cubicBezTo>
                  <a:pt x="0" y="6"/>
                  <a:pt x="6" y="0"/>
                  <a:pt x="13" y="0"/>
                </a:cubicBezTo>
                <a:cubicBezTo>
                  <a:pt x="421" y="0"/>
                  <a:pt x="421" y="0"/>
                  <a:pt x="421" y="0"/>
                </a:cubicBezTo>
                <a:cubicBezTo>
                  <a:pt x="428" y="0"/>
                  <a:pt x="434" y="6"/>
                  <a:pt x="434" y="13"/>
                </a:cubicBezTo>
                <a:cubicBezTo>
                  <a:pt x="434" y="138"/>
                  <a:pt x="434" y="138"/>
                  <a:pt x="434" y="138"/>
                </a:cubicBezTo>
                <a:cubicBezTo>
                  <a:pt x="434" y="146"/>
                  <a:pt x="428" y="152"/>
                  <a:pt x="421" y="152"/>
                </a:cubicBezTo>
                <a:cubicBezTo>
                  <a:pt x="13" y="152"/>
                  <a:pt x="13" y="152"/>
                  <a:pt x="13" y="152"/>
                </a:cubicBezTo>
                <a:cubicBezTo>
                  <a:pt x="6" y="152"/>
                  <a:pt x="0" y="146"/>
                  <a:pt x="0" y="138"/>
                </a:cubicBezTo>
                <a:cubicBezTo>
                  <a:pt x="0" y="131"/>
                  <a:pt x="6" y="125"/>
                  <a:pt x="13" y="125"/>
                </a:cubicBezTo>
                <a:close/>
              </a:path>
            </a:pathLst>
          </a:custGeom>
          <a:solidFill>
            <a:srgbClr val="4D8D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02" name="Rectangle 1490"/>
          <p:cNvSpPr>
            <a:spLocks noChangeArrowheads="1"/>
          </p:cNvSpPr>
          <p:nvPr userDrawn="1"/>
        </p:nvSpPr>
        <p:spPr bwMode="auto">
          <a:xfrm>
            <a:off x="4445000" y="4881563"/>
            <a:ext cx="627063" cy="76200"/>
          </a:xfrm>
          <a:prstGeom prst="rect">
            <a:avLst/>
          </a:prstGeom>
          <a:solidFill>
            <a:srgbClr val="E3DD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03" name="Rectangle 1491"/>
          <p:cNvSpPr>
            <a:spLocks noChangeArrowheads="1"/>
          </p:cNvSpPr>
          <p:nvPr userDrawn="1"/>
        </p:nvSpPr>
        <p:spPr bwMode="auto">
          <a:xfrm>
            <a:off x="4445000" y="4957763"/>
            <a:ext cx="627063" cy="79375"/>
          </a:xfrm>
          <a:prstGeom prst="rect">
            <a:avLst/>
          </a:prstGeom>
          <a:solidFill>
            <a:srgbClr val="F7F5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04" name="Freeform 1492"/>
          <p:cNvSpPr/>
          <p:nvPr userDrawn="1"/>
        </p:nvSpPr>
        <p:spPr bwMode="auto">
          <a:xfrm>
            <a:off x="3616325" y="1801813"/>
            <a:ext cx="1408113" cy="1277938"/>
          </a:xfrm>
          <a:custGeom>
            <a:avLst/>
            <a:gdLst>
              <a:gd name="T0" fmla="*/ 0 w 887"/>
              <a:gd name="T1" fmla="*/ 303 h 805"/>
              <a:gd name="T2" fmla="*/ 230 w 887"/>
              <a:gd name="T3" fmla="*/ 0 h 805"/>
              <a:gd name="T4" fmla="*/ 887 w 887"/>
              <a:gd name="T5" fmla="*/ 273 h 805"/>
              <a:gd name="T6" fmla="*/ 887 w 887"/>
              <a:gd name="T7" fmla="*/ 513 h 805"/>
              <a:gd name="T8" fmla="*/ 871 w 887"/>
              <a:gd name="T9" fmla="*/ 560 h 805"/>
              <a:gd name="T10" fmla="*/ 694 w 887"/>
              <a:gd name="T11" fmla="*/ 805 h 805"/>
              <a:gd name="T12" fmla="*/ 490 w 887"/>
              <a:gd name="T13" fmla="*/ 749 h 805"/>
              <a:gd name="T14" fmla="*/ 54 w 887"/>
              <a:gd name="T15" fmla="*/ 403 h 805"/>
              <a:gd name="T16" fmla="*/ 0 w 887"/>
              <a:gd name="T17" fmla="*/ 303 h 8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87" h="805">
                <a:moveTo>
                  <a:pt x="0" y="303"/>
                </a:moveTo>
                <a:cubicBezTo>
                  <a:pt x="230" y="0"/>
                  <a:pt x="230" y="0"/>
                  <a:pt x="230" y="0"/>
                </a:cubicBezTo>
                <a:cubicBezTo>
                  <a:pt x="887" y="273"/>
                  <a:pt x="887" y="273"/>
                  <a:pt x="887" y="273"/>
                </a:cubicBezTo>
                <a:cubicBezTo>
                  <a:pt x="887" y="513"/>
                  <a:pt x="887" y="513"/>
                  <a:pt x="887" y="513"/>
                </a:cubicBezTo>
                <a:cubicBezTo>
                  <a:pt x="871" y="560"/>
                  <a:pt x="871" y="560"/>
                  <a:pt x="871" y="560"/>
                </a:cubicBezTo>
                <a:cubicBezTo>
                  <a:pt x="694" y="805"/>
                  <a:pt x="694" y="805"/>
                  <a:pt x="694" y="805"/>
                </a:cubicBezTo>
                <a:cubicBezTo>
                  <a:pt x="694" y="805"/>
                  <a:pt x="604" y="795"/>
                  <a:pt x="490" y="749"/>
                </a:cubicBezTo>
                <a:cubicBezTo>
                  <a:pt x="347" y="692"/>
                  <a:pt x="119" y="497"/>
                  <a:pt x="54" y="403"/>
                </a:cubicBezTo>
                <a:cubicBezTo>
                  <a:pt x="23" y="357"/>
                  <a:pt x="0" y="303"/>
                  <a:pt x="0" y="303"/>
                </a:cubicBezTo>
                <a:close/>
              </a:path>
            </a:pathLst>
          </a:custGeom>
          <a:solidFill>
            <a:srgbClr val="3548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05" name="Freeform 1493"/>
          <p:cNvSpPr/>
          <p:nvPr userDrawn="1"/>
        </p:nvSpPr>
        <p:spPr bwMode="auto">
          <a:xfrm>
            <a:off x="3473450" y="1312863"/>
            <a:ext cx="2152650" cy="1573213"/>
          </a:xfrm>
          <a:custGeom>
            <a:avLst/>
            <a:gdLst>
              <a:gd name="T0" fmla="*/ 29 w 1356"/>
              <a:gd name="T1" fmla="*/ 0 h 991"/>
              <a:gd name="T2" fmla="*/ 23 w 1356"/>
              <a:gd name="T3" fmla="*/ 56 h 991"/>
              <a:gd name="T4" fmla="*/ 806 w 1356"/>
              <a:gd name="T5" fmla="*/ 808 h 991"/>
              <a:gd name="T6" fmla="*/ 1300 w 1356"/>
              <a:gd name="T7" fmla="*/ 979 h 991"/>
              <a:gd name="T8" fmla="*/ 1356 w 1356"/>
              <a:gd name="T9" fmla="*/ 935 h 991"/>
              <a:gd name="T10" fmla="*/ 29 w 1356"/>
              <a:gd name="T11" fmla="*/ 0 h 9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56" h="991">
                <a:moveTo>
                  <a:pt x="29" y="0"/>
                </a:moveTo>
                <a:cubicBezTo>
                  <a:pt x="29" y="0"/>
                  <a:pt x="0" y="13"/>
                  <a:pt x="23" y="56"/>
                </a:cubicBezTo>
                <a:cubicBezTo>
                  <a:pt x="46" y="99"/>
                  <a:pt x="806" y="808"/>
                  <a:pt x="806" y="808"/>
                </a:cubicBezTo>
                <a:cubicBezTo>
                  <a:pt x="1300" y="979"/>
                  <a:pt x="1300" y="979"/>
                  <a:pt x="1300" y="979"/>
                </a:cubicBezTo>
                <a:cubicBezTo>
                  <a:pt x="1300" y="979"/>
                  <a:pt x="1341" y="991"/>
                  <a:pt x="1356" y="935"/>
                </a:cubicBezTo>
                <a:lnTo>
                  <a:pt x="29" y="0"/>
                </a:lnTo>
                <a:close/>
              </a:path>
            </a:pathLst>
          </a:custGeom>
          <a:solidFill>
            <a:srgbClr val="2939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06" name="Freeform 1494"/>
          <p:cNvSpPr/>
          <p:nvPr userDrawn="1"/>
        </p:nvSpPr>
        <p:spPr bwMode="auto">
          <a:xfrm>
            <a:off x="3470275" y="1304925"/>
            <a:ext cx="2166938" cy="1533525"/>
          </a:xfrm>
          <a:custGeom>
            <a:avLst/>
            <a:gdLst>
              <a:gd name="T0" fmla="*/ 679 w 1365"/>
              <a:gd name="T1" fmla="*/ 325 h 966"/>
              <a:gd name="T2" fmla="*/ 45 w 1365"/>
              <a:gd name="T3" fmla="*/ 3 h 966"/>
              <a:gd name="T4" fmla="*/ 45 w 1365"/>
              <a:gd name="T5" fmla="*/ 45 h 966"/>
              <a:gd name="T6" fmla="*/ 820 w 1365"/>
              <a:gd name="T7" fmla="*/ 792 h 966"/>
              <a:gd name="T8" fmla="*/ 1326 w 1365"/>
              <a:gd name="T9" fmla="*/ 956 h 966"/>
              <a:gd name="T10" fmla="*/ 1358 w 1365"/>
              <a:gd name="T11" fmla="*/ 940 h 966"/>
              <a:gd name="T12" fmla="*/ 679 w 1365"/>
              <a:gd name="T13" fmla="*/ 325 h 9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65" h="966">
                <a:moveTo>
                  <a:pt x="679" y="325"/>
                </a:moveTo>
                <a:cubicBezTo>
                  <a:pt x="45" y="3"/>
                  <a:pt x="45" y="3"/>
                  <a:pt x="45" y="3"/>
                </a:cubicBezTo>
                <a:cubicBezTo>
                  <a:pt x="45" y="3"/>
                  <a:pt x="0" y="0"/>
                  <a:pt x="45" y="45"/>
                </a:cubicBezTo>
                <a:cubicBezTo>
                  <a:pt x="90" y="90"/>
                  <a:pt x="820" y="792"/>
                  <a:pt x="820" y="792"/>
                </a:cubicBezTo>
                <a:cubicBezTo>
                  <a:pt x="1326" y="956"/>
                  <a:pt x="1326" y="956"/>
                  <a:pt x="1326" y="956"/>
                </a:cubicBezTo>
                <a:cubicBezTo>
                  <a:pt x="1326" y="956"/>
                  <a:pt x="1352" y="966"/>
                  <a:pt x="1358" y="940"/>
                </a:cubicBezTo>
                <a:cubicBezTo>
                  <a:pt x="1365" y="915"/>
                  <a:pt x="679" y="325"/>
                  <a:pt x="679" y="325"/>
                </a:cubicBezTo>
                <a:close/>
              </a:path>
            </a:pathLst>
          </a:custGeom>
          <a:solidFill>
            <a:srgbClr val="425B8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07" name="Freeform 1495"/>
          <p:cNvSpPr/>
          <p:nvPr userDrawn="1"/>
        </p:nvSpPr>
        <p:spPr bwMode="auto">
          <a:xfrm>
            <a:off x="4703763" y="2198688"/>
            <a:ext cx="727075" cy="1762125"/>
          </a:xfrm>
          <a:custGeom>
            <a:avLst/>
            <a:gdLst>
              <a:gd name="T0" fmla="*/ 7 w 458"/>
              <a:gd name="T1" fmla="*/ 33 h 1110"/>
              <a:gd name="T2" fmla="*/ 293 w 458"/>
              <a:gd name="T3" fmla="*/ 301 h 1110"/>
              <a:gd name="T4" fmla="*/ 388 w 458"/>
              <a:gd name="T5" fmla="*/ 394 h 1110"/>
              <a:gd name="T6" fmla="*/ 340 w 458"/>
              <a:gd name="T7" fmla="*/ 531 h 1110"/>
              <a:gd name="T8" fmla="*/ 331 w 458"/>
              <a:gd name="T9" fmla="*/ 662 h 1110"/>
              <a:gd name="T10" fmla="*/ 289 w 458"/>
              <a:gd name="T11" fmla="*/ 718 h 1110"/>
              <a:gd name="T12" fmla="*/ 318 w 458"/>
              <a:gd name="T13" fmla="*/ 761 h 1110"/>
              <a:gd name="T14" fmla="*/ 293 w 458"/>
              <a:gd name="T15" fmla="*/ 953 h 1110"/>
              <a:gd name="T16" fmla="*/ 304 w 458"/>
              <a:gd name="T17" fmla="*/ 1092 h 1110"/>
              <a:gd name="T18" fmla="*/ 379 w 458"/>
              <a:gd name="T19" fmla="*/ 1092 h 1110"/>
              <a:gd name="T20" fmla="*/ 455 w 458"/>
              <a:gd name="T21" fmla="*/ 1011 h 1110"/>
              <a:gd name="T22" fmla="*/ 349 w 458"/>
              <a:gd name="T23" fmla="*/ 817 h 1110"/>
              <a:gd name="T24" fmla="*/ 358 w 458"/>
              <a:gd name="T25" fmla="*/ 763 h 1110"/>
              <a:gd name="T26" fmla="*/ 370 w 458"/>
              <a:gd name="T27" fmla="*/ 678 h 1110"/>
              <a:gd name="T28" fmla="*/ 399 w 458"/>
              <a:gd name="T29" fmla="*/ 488 h 1110"/>
              <a:gd name="T30" fmla="*/ 412 w 458"/>
              <a:gd name="T31" fmla="*/ 347 h 1110"/>
              <a:gd name="T32" fmla="*/ 131 w 458"/>
              <a:gd name="T33" fmla="*/ 103 h 1110"/>
              <a:gd name="T34" fmla="*/ 36 w 458"/>
              <a:gd name="T35" fmla="*/ 13 h 1110"/>
              <a:gd name="T36" fmla="*/ 7 w 458"/>
              <a:gd name="T37" fmla="*/ 33 h 1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8" h="1110">
                <a:moveTo>
                  <a:pt x="7" y="33"/>
                </a:moveTo>
                <a:cubicBezTo>
                  <a:pt x="7" y="33"/>
                  <a:pt x="244" y="268"/>
                  <a:pt x="293" y="301"/>
                </a:cubicBezTo>
                <a:cubicBezTo>
                  <a:pt x="317" y="318"/>
                  <a:pt x="383" y="379"/>
                  <a:pt x="388" y="394"/>
                </a:cubicBezTo>
                <a:cubicBezTo>
                  <a:pt x="397" y="425"/>
                  <a:pt x="365" y="473"/>
                  <a:pt x="340" y="531"/>
                </a:cubicBezTo>
                <a:cubicBezTo>
                  <a:pt x="316" y="590"/>
                  <a:pt x="331" y="662"/>
                  <a:pt x="331" y="662"/>
                </a:cubicBezTo>
                <a:cubicBezTo>
                  <a:pt x="331" y="662"/>
                  <a:pt x="286" y="687"/>
                  <a:pt x="289" y="718"/>
                </a:cubicBezTo>
                <a:cubicBezTo>
                  <a:pt x="291" y="750"/>
                  <a:pt x="318" y="761"/>
                  <a:pt x="318" y="761"/>
                </a:cubicBezTo>
                <a:cubicBezTo>
                  <a:pt x="318" y="761"/>
                  <a:pt x="271" y="862"/>
                  <a:pt x="293" y="953"/>
                </a:cubicBezTo>
                <a:cubicBezTo>
                  <a:pt x="316" y="1043"/>
                  <a:pt x="311" y="1092"/>
                  <a:pt x="304" y="1092"/>
                </a:cubicBezTo>
                <a:cubicBezTo>
                  <a:pt x="298" y="1092"/>
                  <a:pt x="345" y="1110"/>
                  <a:pt x="379" y="1092"/>
                </a:cubicBezTo>
                <a:cubicBezTo>
                  <a:pt x="412" y="1074"/>
                  <a:pt x="453" y="1036"/>
                  <a:pt x="455" y="1011"/>
                </a:cubicBezTo>
                <a:cubicBezTo>
                  <a:pt x="458" y="986"/>
                  <a:pt x="349" y="858"/>
                  <a:pt x="349" y="817"/>
                </a:cubicBezTo>
                <a:cubicBezTo>
                  <a:pt x="349" y="777"/>
                  <a:pt x="358" y="763"/>
                  <a:pt x="358" y="763"/>
                </a:cubicBezTo>
                <a:cubicBezTo>
                  <a:pt x="358" y="763"/>
                  <a:pt x="428" y="734"/>
                  <a:pt x="370" y="678"/>
                </a:cubicBezTo>
                <a:cubicBezTo>
                  <a:pt x="370" y="678"/>
                  <a:pt x="356" y="540"/>
                  <a:pt x="399" y="488"/>
                </a:cubicBezTo>
                <a:cubicBezTo>
                  <a:pt x="442" y="437"/>
                  <a:pt x="451" y="385"/>
                  <a:pt x="412" y="347"/>
                </a:cubicBezTo>
                <a:cubicBezTo>
                  <a:pt x="374" y="308"/>
                  <a:pt x="192" y="175"/>
                  <a:pt x="131" y="103"/>
                </a:cubicBezTo>
                <a:cubicBezTo>
                  <a:pt x="70" y="31"/>
                  <a:pt x="36" y="13"/>
                  <a:pt x="36" y="13"/>
                </a:cubicBezTo>
                <a:cubicBezTo>
                  <a:pt x="36" y="13"/>
                  <a:pt x="0" y="0"/>
                  <a:pt x="7" y="33"/>
                </a:cubicBezTo>
                <a:close/>
              </a:path>
            </a:pathLst>
          </a:custGeom>
          <a:solidFill>
            <a:srgbClr val="FAC54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08" name="Freeform 1496"/>
          <p:cNvSpPr>
            <a:spLocks noEditPoints="1"/>
          </p:cNvSpPr>
          <p:nvPr userDrawn="1"/>
        </p:nvSpPr>
        <p:spPr bwMode="auto">
          <a:xfrm>
            <a:off x="965200" y="2921000"/>
            <a:ext cx="393700" cy="38100"/>
          </a:xfrm>
          <a:custGeom>
            <a:avLst/>
            <a:gdLst>
              <a:gd name="T0" fmla="*/ 0 w 248"/>
              <a:gd name="T1" fmla="*/ 24 h 24"/>
              <a:gd name="T2" fmla="*/ 27 w 248"/>
              <a:gd name="T3" fmla="*/ 24 h 24"/>
              <a:gd name="T4" fmla="*/ 0 w 248"/>
              <a:gd name="T5" fmla="*/ 24 h 24"/>
              <a:gd name="T6" fmla="*/ 248 w 248"/>
              <a:gd name="T7" fmla="*/ 0 h 24"/>
              <a:gd name="T8" fmla="*/ 210 w 248"/>
              <a:gd name="T9" fmla="*/ 0 h 24"/>
              <a:gd name="T10" fmla="*/ 248 w 248"/>
              <a:gd name="T11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8" h="24">
                <a:moveTo>
                  <a:pt x="0" y="24"/>
                </a:moveTo>
                <a:lnTo>
                  <a:pt x="27" y="24"/>
                </a:lnTo>
                <a:lnTo>
                  <a:pt x="0" y="24"/>
                </a:lnTo>
                <a:close/>
                <a:moveTo>
                  <a:pt x="248" y="0"/>
                </a:moveTo>
                <a:lnTo>
                  <a:pt x="210" y="0"/>
                </a:lnTo>
                <a:lnTo>
                  <a:pt x="24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09" name="Freeform 1497"/>
          <p:cNvSpPr>
            <a:spLocks noEditPoints="1"/>
          </p:cNvSpPr>
          <p:nvPr userDrawn="1"/>
        </p:nvSpPr>
        <p:spPr bwMode="auto">
          <a:xfrm>
            <a:off x="965200" y="2921000"/>
            <a:ext cx="393700" cy="38100"/>
          </a:xfrm>
          <a:custGeom>
            <a:avLst/>
            <a:gdLst>
              <a:gd name="T0" fmla="*/ 0 w 248"/>
              <a:gd name="T1" fmla="*/ 24 h 24"/>
              <a:gd name="T2" fmla="*/ 27 w 248"/>
              <a:gd name="T3" fmla="*/ 24 h 24"/>
              <a:gd name="T4" fmla="*/ 248 w 248"/>
              <a:gd name="T5" fmla="*/ 0 h 24"/>
              <a:gd name="T6" fmla="*/ 210 w 248"/>
              <a:gd name="T7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8" h="24">
                <a:moveTo>
                  <a:pt x="0" y="24"/>
                </a:moveTo>
                <a:lnTo>
                  <a:pt x="27" y="24"/>
                </a:lnTo>
                <a:moveTo>
                  <a:pt x="248" y="0"/>
                </a:moveTo>
                <a:lnTo>
                  <a:pt x="21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10" name="Freeform 1498"/>
          <p:cNvSpPr/>
          <p:nvPr userDrawn="1"/>
        </p:nvSpPr>
        <p:spPr bwMode="auto">
          <a:xfrm>
            <a:off x="1455738" y="2887663"/>
            <a:ext cx="161925" cy="171450"/>
          </a:xfrm>
          <a:custGeom>
            <a:avLst/>
            <a:gdLst>
              <a:gd name="T0" fmla="*/ 86 w 102"/>
              <a:gd name="T1" fmla="*/ 20 h 108"/>
              <a:gd name="T2" fmla="*/ 102 w 102"/>
              <a:gd name="T3" fmla="*/ 99 h 108"/>
              <a:gd name="T4" fmla="*/ 0 w 102"/>
              <a:gd name="T5" fmla="*/ 53 h 108"/>
              <a:gd name="T6" fmla="*/ 51 w 102"/>
              <a:gd name="T7" fmla="*/ 0 h 108"/>
              <a:gd name="T8" fmla="*/ 86 w 102"/>
              <a:gd name="T9" fmla="*/ 20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2" h="108">
                <a:moveTo>
                  <a:pt x="86" y="20"/>
                </a:moveTo>
                <a:cubicBezTo>
                  <a:pt x="86" y="20"/>
                  <a:pt x="58" y="76"/>
                  <a:pt x="102" y="99"/>
                </a:cubicBezTo>
                <a:cubicBezTo>
                  <a:pt x="102" y="99"/>
                  <a:pt x="27" y="108"/>
                  <a:pt x="0" y="53"/>
                </a:cubicBezTo>
                <a:cubicBezTo>
                  <a:pt x="51" y="0"/>
                  <a:pt x="51" y="0"/>
                  <a:pt x="51" y="0"/>
                </a:cubicBezTo>
                <a:lnTo>
                  <a:pt x="86" y="20"/>
                </a:lnTo>
                <a:close/>
              </a:path>
            </a:pathLst>
          </a:custGeom>
          <a:solidFill>
            <a:srgbClr val="FECD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11" name="Freeform 1499"/>
          <p:cNvSpPr/>
          <p:nvPr userDrawn="1"/>
        </p:nvSpPr>
        <p:spPr bwMode="auto">
          <a:xfrm>
            <a:off x="1454150" y="2908300"/>
            <a:ext cx="138113" cy="125413"/>
          </a:xfrm>
          <a:custGeom>
            <a:avLst/>
            <a:gdLst>
              <a:gd name="T0" fmla="*/ 0 w 87"/>
              <a:gd name="T1" fmla="*/ 40 h 79"/>
              <a:gd name="T2" fmla="*/ 39 w 87"/>
              <a:gd name="T3" fmla="*/ 0 h 79"/>
              <a:gd name="T4" fmla="*/ 87 w 87"/>
              <a:gd name="T5" fmla="*/ 7 h 79"/>
              <a:gd name="T6" fmla="*/ 47 w 87"/>
              <a:gd name="T7" fmla="*/ 79 h 79"/>
              <a:gd name="T8" fmla="*/ 0 w 87"/>
              <a:gd name="T9" fmla="*/ 4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" h="79">
                <a:moveTo>
                  <a:pt x="0" y="40"/>
                </a:moveTo>
                <a:cubicBezTo>
                  <a:pt x="39" y="0"/>
                  <a:pt x="39" y="0"/>
                  <a:pt x="39" y="0"/>
                </a:cubicBezTo>
                <a:cubicBezTo>
                  <a:pt x="87" y="7"/>
                  <a:pt x="87" y="7"/>
                  <a:pt x="87" y="7"/>
                </a:cubicBezTo>
                <a:cubicBezTo>
                  <a:pt x="60" y="40"/>
                  <a:pt x="50" y="67"/>
                  <a:pt x="47" y="79"/>
                </a:cubicBezTo>
                <a:cubicBezTo>
                  <a:pt x="29" y="73"/>
                  <a:pt x="11" y="61"/>
                  <a:pt x="0" y="40"/>
                </a:cubicBezTo>
                <a:close/>
              </a:path>
            </a:pathLst>
          </a:custGeom>
          <a:solidFill>
            <a:srgbClr val="D6AD3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12" name="Freeform 1500"/>
          <p:cNvSpPr/>
          <p:nvPr userDrawn="1"/>
        </p:nvSpPr>
        <p:spPr bwMode="auto">
          <a:xfrm>
            <a:off x="987425" y="2360613"/>
            <a:ext cx="682625" cy="684213"/>
          </a:xfrm>
          <a:custGeom>
            <a:avLst/>
            <a:gdLst>
              <a:gd name="T0" fmla="*/ 0 w 430"/>
              <a:gd name="T1" fmla="*/ 215 h 431"/>
              <a:gd name="T2" fmla="*/ 215 w 430"/>
              <a:gd name="T3" fmla="*/ 431 h 431"/>
              <a:gd name="T4" fmla="*/ 394 w 430"/>
              <a:gd name="T5" fmla="*/ 336 h 431"/>
              <a:gd name="T6" fmla="*/ 430 w 430"/>
              <a:gd name="T7" fmla="*/ 215 h 431"/>
              <a:gd name="T8" fmla="*/ 215 w 430"/>
              <a:gd name="T9" fmla="*/ 0 h 431"/>
              <a:gd name="T10" fmla="*/ 0 w 430"/>
              <a:gd name="T11" fmla="*/ 215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30" h="431">
                <a:moveTo>
                  <a:pt x="0" y="215"/>
                </a:moveTo>
                <a:cubicBezTo>
                  <a:pt x="0" y="334"/>
                  <a:pt x="96" y="431"/>
                  <a:pt x="215" y="431"/>
                </a:cubicBezTo>
                <a:cubicBezTo>
                  <a:pt x="289" y="431"/>
                  <a:pt x="355" y="393"/>
                  <a:pt x="394" y="336"/>
                </a:cubicBezTo>
                <a:cubicBezTo>
                  <a:pt x="417" y="301"/>
                  <a:pt x="430" y="260"/>
                  <a:pt x="430" y="215"/>
                </a:cubicBezTo>
                <a:cubicBezTo>
                  <a:pt x="430" y="96"/>
                  <a:pt x="334" y="0"/>
                  <a:pt x="215" y="0"/>
                </a:cubicBezTo>
                <a:cubicBezTo>
                  <a:pt x="96" y="0"/>
                  <a:pt x="0" y="96"/>
                  <a:pt x="0" y="215"/>
                </a:cubicBezTo>
                <a:close/>
              </a:path>
            </a:pathLst>
          </a:custGeom>
          <a:solidFill>
            <a:srgbClr val="FECD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13" name="Freeform 1501"/>
          <p:cNvSpPr/>
          <p:nvPr userDrawn="1"/>
        </p:nvSpPr>
        <p:spPr bwMode="auto">
          <a:xfrm>
            <a:off x="1435100" y="2649538"/>
            <a:ext cx="100013" cy="104775"/>
          </a:xfrm>
          <a:custGeom>
            <a:avLst/>
            <a:gdLst>
              <a:gd name="T0" fmla="*/ 0 w 63"/>
              <a:gd name="T1" fmla="*/ 33 h 66"/>
              <a:gd name="T2" fmla="*/ 16 w 63"/>
              <a:gd name="T3" fmla="*/ 61 h 66"/>
              <a:gd name="T4" fmla="*/ 47 w 63"/>
              <a:gd name="T5" fmla="*/ 61 h 66"/>
              <a:gd name="T6" fmla="*/ 63 w 63"/>
              <a:gd name="T7" fmla="*/ 33 h 66"/>
              <a:gd name="T8" fmla="*/ 47 w 63"/>
              <a:gd name="T9" fmla="*/ 6 h 66"/>
              <a:gd name="T10" fmla="*/ 16 w 63"/>
              <a:gd name="T11" fmla="*/ 6 h 66"/>
              <a:gd name="T12" fmla="*/ 0 w 63"/>
              <a:gd name="T13" fmla="*/ 33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" h="66">
                <a:moveTo>
                  <a:pt x="0" y="33"/>
                </a:moveTo>
                <a:cubicBezTo>
                  <a:pt x="0" y="45"/>
                  <a:pt x="6" y="55"/>
                  <a:pt x="16" y="61"/>
                </a:cubicBezTo>
                <a:cubicBezTo>
                  <a:pt x="25" y="66"/>
                  <a:pt x="37" y="66"/>
                  <a:pt x="47" y="61"/>
                </a:cubicBezTo>
                <a:cubicBezTo>
                  <a:pt x="57" y="55"/>
                  <a:pt x="63" y="45"/>
                  <a:pt x="63" y="33"/>
                </a:cubicBezTo>
                <a:cubicBezTo>
                  <a:pt x="63" y="22"/>
                  <a:pt x="57" y="12"/>
                  <a:pt x="47" y="6"/>
                </a:cubicBezTo>
                <a:cubicBezTo>
                  <a:pt x="37" y="0"/>
                  <a:pt x="25" y="0"/>
                  <a:pt x="16" y="6"/>
                </a:cubicBezTo>
                <a:cubicBezTo>
                  <a:pt x="6" y="12"/>
                  <a:pt x="0" y="22"/>
                  <a:pt x="0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14" name="Freeform 1502"/>
          <p:cNvSpPr/>
          <p:nvPr userDrawn="1"/>
        </p:nvSpPr>
        <p:spPr bwMode="auto">
          <a:xfrm>
            <a:off x="1277938" y="2649538"/>
            <a:ext cx="101600" cy="104775"/>
          </a:xfrm>
          <a:custGeom>
            <a:avLst/>
            <a:gdLst>
              <a:gd name="T0" fmla="*/ 0 w 64"/>
              <a:gd name="T1" fmla="*/ 33 h 66"/>
              <a:gd name="T2" fmla="*/ 16 w 64"/>
              <a:gd name="T3" fmla="*/ 61 h 66"/>
              <a:gd name="T4" fmla="*/ 48 w 64"/>
              <a:gd name="T5" fmla="*/ 61 h 66"/>
              <a:gd name="T6" fmla="*/ 64 w 64"/>
              <a:gd name="T7" fmla="*/ 33 h 66"/>
              <a:gd name="T8" fmla="*/ 48 w 64"/>
              <a:gd name="T9" fmla="*/ 6 h 66"/>
              <a:gd name="T10" fmla="*/ 16 w 64"/>
              <a:gd name="T11" fmla="*/ 6 h 66"/>
              <a:gd name="T12" fmla="*/ 0 w 64"/>
              <a:gd name="T13" fmla="*/ 33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4" h="66">
                <a:moveTo>
                  <a:pt x="0" y="33"/>
                </a:moveTo>
                <a:cubicBezTo>
                  <a:pt x="0" y="45"/>
                  <a:pt x="6" y="55"/>
                  <a:pt x="16" y="61"/>
                </a:cubicBezTo>
                <a:cubicBezTo>
                  <a:pt x="26" y="66"/>
                  <a:pt x="38" y="66"/>
                  <a:pt x="48" y="61"/>
                </a:cubicBezTo>
                <a:cubicBezTo>
                  <a:pt x="58" y="55"/>
                  <a:pt x="64" y="45"/>
                  <a:pt x="64" y="33"/>
                </a:cubicBezTo>
                <a:cubicBezTo>
                  <a:pt x="64" y="22"/>
                  <a:pt x="58" y="12"/>
                  <a:pt x="48" y="6"/>
                </a:cubicBezTo>
                <a:cubicBezTo>
                  <a:pt x="38" y="0"/>
                  <a:pt x="26" y="0"/>
                  <a:pt x="16" y="6"/>
                </a:cubicBezTo>
                <a:cubicBezTo>
                  <a:pt x="6" y="12"/>
                  <a:pt x="0" y="22"/>
                  <a:pt x="0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15" name="Freeform 1503"/>
          <p:cNvSpPr/>
          <p:nvPr userDrawn="1"/>
        </p:nvSpPr>
        <p:spPr bwMode="auto">
          <a:xfrm>
            <a:off x="1122363" y="2649538"/>
            <a:ext cx="100013" cy="104775"/>
          </a:xfrm>
          <a:custGeom>
            <a:avLst/>
            <a:gdLst>
              <a:gd name="T0" fmla="*/ 0 w 63"/>
              <a:gd name="T1" fmla="*/ 33 h 66"/>
              <a:gd name="T2" fmla="*/ 16 w 63"/>
              <a:gd name="T3" fmla="*/ 61 h 66"/>
              <a:gd name="T4" fmla="*/ 48 w 63"/>
              <a:gd name="T5" fmla="*/ 61 h 66"/>
              <a:gd name="T6" fmla="*/ 63 w 63"/>
              <a:gd name="T7" fmla="*/ 33 h 66"/>
              <a:gd name="T8" fmla="*/ 48 w 63"/>
              <a:gd name="T9" fmla="*/ 6 h 66"/>
              <a:gd name="T10" fmla="*/ 16 w 63"/>
              <a:gd name="T11" fmla="*/ 6 h 66"/>
              <a:gd name="T12" fmla="*/ 0 w 63"/>
              <a:gd name="T13" fmla="*/ 33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3" h="66">
                <a:moveTo>
                  <a:pt x="0" y="33"/>
                </a:moveTo>
                <a:cubicBezTo>
                  <a:pt x="0" y="45"/>
                  <a:pt x="6" y="55"/>
                  <a:pt x="16" y="61"/>
                </a:cubicBezTo>
                <a:cubicBezTo>
                  <a:pt x="26" y="66"/>
                  <a:pt x="38" y="66"/>
                  <a:pt x="48" y="61"/>
                </a:cubicBezTo>
                <a:cubicBezTo>
                  <a:pt x="57" y="55"/>
                  <a:pt x="63" y="45"/>
                  <a:pt x="63" y="33"/>
                </a:cubicBezTo>
                <a:cubicBezTo>
                  <a:pt x="63" y="22"/>
                  <a:pt x="57" y="12"/>
                  <a:pt x="48" y="6"/>
                </a:cubicBezTo>
                <a:cubicBezTo>
                  <a:pt x="38" y="0"/>
                  <a:pt x="26" y="0"/>
                  <a:pt x="16" y="6"/>
                </a:cubicBezTo>
                <a:cubicBezTo>
                  <a:pt x="6" y="12"/>
                  <a:pt x="0" y="22"/>
                  <a:pt x="0" y="3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16" name="Freeform 1504"/>
          <p:cNvSpPr>
            <a:spLocks noEditPoints="1"/>
          </p:cNvSpPr>
          <p:nvPr userDrawn="1"/>
        </p:nvSpPr>
        <p:spPr bwMode="auto">
          <a:xfrm>
            <a:off x="709613" y="2847975"/>
            <a:ext cx="620713" cy="60325"/>
          </a:xfrm>
          <a:custGeom>
            <a:avLst/>
            <a:gdLst>
              <a:gd name="T0" fmla="*/ 391 w 391"/>
              <a:gd name="T1" fmla="*/ 38 h 38"/>
              <a:gd name="T2" fmla="*/ 350 w 391"/>
              <a:gd name="T3" fmla="*/ 38 h 38"/>
              <a:gd name="T4" fmla="*/ 391 w 391"/>
              <a:gd name="T5" fmla="*/ 38 h 38"/>
              <a:gd name="T6" fmla="*/ 0 w 391"/>
              <a:gd name="T7" fmla="*/ 0 h 38"/>
              <a:gd name="T8" fmla="*/ 60 w 391"/>
              <a:gd name="T9" fmla="*/ 0 h 38"/>
              <a:gd name="T10" fmla="*/ 0 w 391"/>
              <a:gd name="T11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91" h="38">
                <a:moveTo>
                  <a:pt x="391" y="38"/>
                </a:moveTo>
                <a:lnTo>
                  <a:pt x="350" y="38"/>
                </a:lnTo>
                <a:lnTo>
                  <a:pt x="391" y="38"/>
                </a:lnTo>
                <a:close/>
                <a:moveTo>
                  <a:pt x="0" y="0"/>
                </a:moveTo>
                <a:lnTo>
                  <a:pt x="6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17" name="Freeform 1505"/>
          <p:cNvSpPr>
            <a:spLocks noEditPoints="1"/>
          </p:cNvSpPr>
          <p:nvPr userDrawn="1"/>
        </p:nvSpPr>
        <p:spPr bwMode="auto">
          <a:xfrm>
            <a:off x="709613" y="2847975"/>
            <a:ext cx="620713" cy="60325"/>
          </a:xfrm>
          <a:custGeom>
            <a:avLst/>
            <a:gdLst>
              <a:gd name="T0" fmla="*/ 391 w 391"/>
              <a:gd name="T1" fmla="*/ 38 h 38"/>
              <a:gd name="T2" fmla="*/ 350 w 391"/>
              <a:gd name="T3" fmla="*/ 38 h 38"/>
              <a:gd name="T4" fmla="*/ 0 w 391"/>
              <a:gd name="T5" fmla="*/ 0 h 38"/>
              <a:gd name="T6" fmla="*/ 60 w 391"/>
              <a:gd name="T7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1" h="38">
                <a:moveTo>
                  <a:pt x="391" y="38"/>
                </a:moveTo>
                <a:lnTo>
                  <a:pt x="350" y="38"/>
                </a:lnTo>
                <a:moveTo>
                  <a:pt x="0" y="0"/>
                </a:moveTo>
                <a:lnTo>
                  <a:pt x="6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18" name="Freeform 1506"/>
          <p:cNvSpPr/>
          <p:nvPr userDrawn="1"/>
        </p:nvSpPr>
        <p:spPr bwMode="auto">
          <a:xfrm>
            <a:off x="301625" y="2797175"/>
            <a:ext cx="257175" cy="269875"/>
          </a:xfrm>
          <a:custGeom>
            <a:avLst/>
            <a:gdLst>
              <a:gd name="T0" fmla="*/ 24 w 162"/>
              <a:gd name="T1" fmla="*/ 31 h 170"/>
              <a:gd name="T2" fmla="*/ 0 w 162"/>
              <a:gd name="T3" fmla="*/ 155 h 170"/>
              <a:gd name="T4" fmla="*/ 162 w 162"/>
              <a:gd name="T5" fmla="*/ 83 h 170"/>
              <a:gd name="T6" fmla="*/ 81 w 162"/>
              <a:gd name="T7" fmla="*/ 0 h 170"/>
              <a:gd name="T8" fmla="*/ 24 w 162"/>
              <a:gd name="T9" fmla="*/ 31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70">
                <a:moveTo>
                  <a:pt x="24" y="31"/>
                </a:moveTo>
                <a:cubicBezTo>
                  <a:pt x="24" y="31"/>
                  <a:pt x="69" y="119"/>
                  <a:pt x="0" y="155"/>
                </a:cubicBezTo>
                <a:cubicBezTo>
                  <a:pt x="0" y="155"/>
                  <a:pt x="118" y="170"/>
                  <a:pt x="162" y="83"/>
                </a:cubicBezTo>
                <a:cubicBezTo>
                  <a:pt x="81" y="0"/>
                  <a:pt x="81" y="0"/>
                  <a:pt x="81" y="0"/>
                </a:cubicBezTo>
                <a:lnTo>
                  <a:pt x="24" y="31"/>
                </a:lnTo>
                <a:close/>
              </a:path>
            </a:pathLst>
          </a:custGeom>
          <a:solidFill>
            <a:srgbClr val="7DB3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19" name="Freeform 1507"/>
          <p:cNvSpPr/>
          <p:nvPr userDrawn="1"/>
        </p:nvSpPr>
        <p:spPr bwMode="auto">
          <a:xfrm>
            <a:off x="339725" y="2828925"/>
            <a:ext cx="219075" cy="198438"/>
          </a:xfrm>
          <a:custGeom>
            <a:avLst/>
            <a:gdLst>
              <a:gd name="T0" fmla="*/ 138 w 138"/>
              <a:gd name="T1" fmla="*/ 63 h 125"/>
              <a:gd name="T2" fmla="*/ 76 w 138"/>
              <a:gd name="T3" fmla="*/ 0 h 125"/>
              <a:gd name="T4" fmla="*/ 0 w 138"/>
              <a:gd name="T5" fmla="*/ 12 h 125"/>
              <a:gd name="T6" fmla="*/ 64 w 138"/>
              <a:gd name="T7" fmla="*/ 125 h 125"/>
              <a:gd name="T8" fmla="*/ 138 w 138"/>
              <a:gd name="T9" fmla="*/ 63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8" h="125">
                <a:moveTo>
                  <a:pt x="138" y="63"/>
                </a:moveTo>
                <a:cubicBezTo>
                  <a:pt x="76" y="0"/>
                  <a:pt x="76" y="0"/>
                  <a:pt x="76" y="0"/>
                </a:cubicBezTo>
                <a:cubicBezTo>
                  <a:pt x="0" y="12"/>
                  <a:pt x="0" y="12"/>
                  <a:pt x="0" y="12"/>
                </a:cubicBezTo>
                <a:cubicBezTo>
                  <a:pt x="43" y="63"/>
                  <a:pt x="59" y="106"/>
                  <a:pt x="64" y="125"/>
                </a:cubicBezTo>
                <a:cubicBezTo>
                  <a:pt x="93" y="115"/>
                  <a:pt x="121" y="97"/>
                  <a:pt x="138" y="63"/>
                </a:cubicBezTo>
                <a:close/>
              </a:path>
            </a:pathLst>
          </a:custGeom>
          <a:solidFill>
            <a:srgbClr val="4D8D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20" name="Freeform 1508"/>
          <p:cNvSpPr/>
          <p:nvPr userDrawn="1"/>
        </p:nvSpPr>
        <p:spPr bwMode="auto">
          <a:xfrm>
            <a:off x="217488" y="1963738"/>
            <a:ext cx="1081088" cy="1079500"/>
          </a:xfrm>
          <a:custGeom>
            <a:avLst/>
            <a:gdLst>
              <a:gd name="T0" fmla="*/ 681 w 681"/>
              <a:gd name="T1" fmla="*/ 340 h 680"/>
              <a:gd name="T2" fmla="*/ 340 w 681"/>
              <a:gd name="T3" fmla="*/ 680 h 680"/>
              <a:gd name="T4" fmla="*/ 58 w 681"/>
              <a:gd name="T5" fmla="*/ 530 h 680"/>
              <a:gd name="T6" fmla="*/ 0 w 681"/>
              <a:gd name="T7" fmla="*/ 340 h 680"/>
              <a:gd name="T8" fmla="*/ 340 w 681"/>
              <a:gd name="T9" fmla="*/ 0 h 680"/>
              <a:gd name="T10" fmla="*/ 681 w 681"/>
              <a:gd name="T11" fmla="*/ 340 h 6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81" h="680">
                <a:moveTo>
                  <a:pt x="681" y="340"/>
                </a:moveTo>
                <a:cubicBezTo>
                  <a:pt x="681" y="528"/>
                  <a:pt x="528" y="680"/>
                  <a:pt x="340" y="680"/>
                </a:cubicBezTo>
                <a:cubicBezTo>
                  <a:pt x="223" y="680"/>
                  <a:pt x="119" y="621"/>
                  <a:pt x="58" y="530"/>
                </a:cubicBezTo>
                <a:cubicBezTo>
                  <a:pt x="21" y="476"/>
                  <a:pt x="0" y="410"/>
                  <a:pt x="0" y="340"/>
                </a:cubicBezTo>
                <a:cubicBezTo>
                  <a:pt x="0" y="152"/>
                  <a:pt x="152" y="0"/>
                  <a:pt x="340" y="0"/>
                </a:cubicBezTo>
                <a:cubicBezTo>
                  <a:pt x="528" y="0"/>
                  <a:pt x="681" y="152"/>
                  <a:pt x="681" y="340"/>
                </a:cubicBezTo>
                <a:close/>
              </a:path>
            </a:pathLst>
          </a:custGeom>
          <a:solidFill>
            <a:srgbClr val="7DB3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21" name="Oval 1509"/>
          <p:cNvSpPr>
            <a:spLocks noChangeArrowheads="1"/>
          </p:cNvSpPr>
          <p:nvPr userDrawn="1"/>
        </p:nvSpPr>
        <p:spPr bwMode="auto">
          <a:xfrm>
            <a:off x="431800" y="2424113"/>
            <a:ext cx="158750" cy="1587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22" name="Oval 1510"/>
          <p:cNvSpPr>
            <a:spLocks noChangeArrowheads="1"/>
          </p:cNvSpPr>
          <p:nvPr userDrawn="1"/>
        </p:nvSpPr>
        <p:spPr bwMode="auto">
          <a:xfrm>
            <a:off x="677863" y="2424113"/>
            <a:ext cx="158750" cy="1587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323" name="Oval 1511"/>
          <p:cNvSpPr>
            <a:spLocks noChangeArrowheads="1"/>
          </p:cNvSpPr>
          <p:nvPr userDrawn="1"/>
        </p:nvSpPr>
        <p:spPr bwMode="auto">
          <a:xfrm>
            <a:off x="923925" y="2424113"/>
            <a:ext cx="158750" cy="15875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"/>
          <p:cNvSpPr>
            <a:spLocks noGrp="1"/>
          </p:cNvSpPr>
          <p:nvPr userDrawn="1">
            <p:ph type="title"/>
          </p:nvPr>
        </p:nvSpPr>
        <p:spPr>
          <a:xfrm>
            <a:off x="3386408" y="3653913"/>
            <a:ext cx="5419185" cy="8953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rgbClr val="354877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zh-CN" altLang="en-US" dirty="0"/>
          </a:p>
        </p:txBody>
      </p:sp>
      <p:sp>
        <p:nvSpPr>
          <p:cNvPr id="21" name="文本占位符 2"/>
          <p:cNvSpPr>
            <a:spLocks noGrp="1"/>
          </p:cNvSpPr>
          <p:nvPr userDrawn="1">
            <p:ph type="body" idx="1"/>
          </p:nvPr>
        </p:nvSpPr>
        <p:spPr>
          <a:xfrm>
            <a:off x="3386408" y="4549263"/>
            <a:ext cx="5419185" cy="1015623"/>
          </a:xfrm>
        </p:spPr>
        <p:txBody>
          <a:bodyPr anchor="t">
            <a:normAutofit/>
          </a:bodyPr>
          <a:lstStyle>
            <a:lvl1pPr marL="0" indent="0" algn="ctr">
              <a:buNone/>
              <a:defRPr sz="1100">
                <a:solidFill>
                  <a:srgbClr val="354877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  <a:endParaRPr lang="en-US" dirty="0"/>
          </a:p>
        </p:txBody>
      </p:sp>
      <p:sp>
        <p:nvSpPr>
          <p:cNvPr id="947" name="矩形 946"/>
          <p:cNvSpPr/>
          <p:nvPr userDrawn="1"/>
        </p:nvSpPr>
        <p:spPr>
          <a:xfrm>
            <a:off x="0" y="0"/>
            <a:ext cx="12192000" cy="3526492"/>
          </a:xfrm>
          <a:prstGeom prst="rect">
            <a:avLst/>
          </a:prstGeom>
          <a:solidFill>
            <a:srgbClr val="8BB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49" name="组合 948"/>
          <p:cNvGrpSpPr/>
          <p:nvPr userDrawn="1"/>
        </p:nvGrpSpPr>
        <p:grpSpPr>
          <a:xfrm>
            <a:off x="4333082" y="1018879"/>
            <a:ext cx="3525837" cy="2516484"/>
            <a:chOff x="4333082" y="1018879"/>
            <a:chExt cx="3525837" cy="2516484"/>
          </a:xfrm>
        </p:grpSpPr>
        <p:sp>
          <p:nvSpPr>
            <p:cNvPr id="866" name="Freeform 1431"/>
            <p:cNvSpPr/>
            <p:nvPr userDrawn="1"/>
          </p:nvSpPr>
          <p:spPr bwMode="auto">
            <a:xfrm>
              <a:off x="4637662" y="1598469"/>
              <a:ext cx="2521412" cy="1714127"/>
            </a:xfrm>
            <a:custGeom>
              <a:avLst/>
              <a:gdLst>
                <a:gd name="T0" fmla="*/ 2558 w 2558"/>
                <a:gd name="T1" fmla="*/ 1460 h 1739"/>
                <a:gd name="T2" fmla="*/ 2558 w 2558"/>
                <a:gd name="T3" fmla="*/ 158 h 1739"/>
                <a:gd name="T4" fmla="*/ 2399 w 2558"/>
                <a:gd name="T5" fmla="*/ 0 h 1739"/>
                <a:gd name="T6" fmla="*/ 158 w 2558"/>
                <a:gd name="T7" fmla="*/ 0 h 1739"/>
                <a:gd name="T8" fmla="*/ 0 w 2558"/>
                <a:gd name="T9" fmla="*/ 158 h 1739"/>
                <a:gd name="T10" fmla="*/ 0 w 2558"/>
                <a:gd name="T11" fmla="*/ 1460 h 1739"/>
                <a:gd name="T12" fmla="*/ 0 w 2558"/>
                <a:gd name="T13" fmla="*/ 1739 h 1739"/>
                <a:gd name="T14" fmla="*/ 2558 w 2558"/>
                <a:gd name="T15" fmla="*/ 1739 h 1739"/>
                <a:gd name="T16" fmla="*/ 2558 w 2558"/>
                <a:gd name="T17" fmla="*/ 1460 h 1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58" h="1739">
                  <a:moveTo>
                    <a:pt x="2558" y="1460"/>
                  </a:moveTo>
                  <a:cubicBezTo>
                    <a:pt x="2558" y="158"/>
                    <a:pt x="2558" y="158"/>
                    <a:pt x="2558" y="158"/>
                  </a:cubicBezTo>
                  <a:cubicBezTo>
                    <a:pt x="2558" y="70"/>
                    <a:pt x="2487" y="0"/>
                    <a:pt x="2399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71" y="0"/>
                    <a:pt x="0" y="70"/>
                    <a:pt x="0" y="158"/>
                  </a:cubicBezTo>
                  <a:cubicBezTo>
                    <a:pt x="0" y="1460"/>
                    <a:pt x="0" y="1460"/>
                    <a:pt x="0" y="1460"/>
                  </a:cubicBezTo>
                  <a:cubicBezTo>
                    <a:pt x="0" y="1462"/>
                    <a:pt x="0" y="1737"/>
                    <a:pt x="0" y="1739"/>
                  </a:cubicBezTo>
                  <a:cubicBezTo>
                    <a:pt x="2558" y="1739"/>
                    <a:pt x="2558" y="1739"/>
                    <a:pt x="2558" y="1739"/>
                  </a:cubicBezTo>
                  <a:cubicBezTo>
                    <a:pt x="2558" y="1737"/>
                    <a:pt x="2558" y="1462"/>
                    <a:pt x="2558" y="1460"/>
                  </a:cubicBezTo>
                </a:path>
              </a:pathLst>
            </a:custGeom>
            <a:solidFill>
              <a:srgbClr val="2940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7" name="Rectangle 1432"/>
            <p:cNvSpPr>
              <a:spLocks noChangeArrowheads="1"/>
            </p:cNvSpPr>
            <p:nvPr userDrawn="1"/>
          </p:nvSpPr>
          <p:spPr bwMode="auto">
            <a:xfrm>
              <a:off x="4725389" y="1738438"/>
              <a:ext cx="2339059" cy="1523887"/>
            </a:xfrm>
            <a:prstGeom prst="rect">
              <a:avLst/>
            </a:prstGeom>
            <a:solidFill>
              <a:srgbClr val="48D6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8" name="Rectangle 1433"/>
            <p:cNvSpPr>
              <a:spLocks noChangeArrowheads="1"/>
            </p:cNvSpPr>
            <p:nvPr userDrawn="1"/>
          </p:nvSpPr>
          <p:spPr bwMode="auto">
            <a:xfrm>
              <a:off x="4725389" y="1738438"/>
              <a:ext cx="2339059" cy="1523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69" name="Freeform 1434"/>
            <p:cNvSpPr/>
            <p:nvPr userDrawn="1"/>
          </p:nvSpPr>
          <p:spPr bwMode="auto">
            <a:xfrm>
              <a:off x="4423766" y="3312596"/>
              <a:ext cx="2949205" cy="216853"/>
            </a:xfrm>
            <a:custGeom>
              <a:avLst/>
              <a:gdLst>
                <a:gd name="T0" fmla="*/ 0 w 2992"/>
                <a:gd name="T1" fmla="*/ 35 h 220"/>
                <a:gd name="T2" fmla="*/ 185 w 2992"/>
                <a:gd name="T3" fmla="*/ 220 h 220"/>
                <a:gd name="T4" fmla="*/ 2807 w 2992"/>
                <a:gd name="T5" fmla="*/ 220 h 220"/>
                <a:gd name="T6" fmla="*/ 2992 w 2992"/>
                <a:gd name="T7" fmla="*/ 35 h 220"/>
                <a:gd name="T8" fmla="*/ 2992 w 2992"/>
                <a:gd name="T9" fmla="*/ 0 h 220"/>
                <a:gd name="T10" fmla="*/ 0 w 2992"/>
                <a:gd name="T11" fmla="*/ 0 h 220"/>
                <a:gd name="T12" fmla="*/ 0 w 2992"/>
                <a:gd name="T13" fmla="*/ 35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92" h="220">
                  <a:moveTo>
                    <a:pt x="0" y="35"/>
                  </a:moveTo>
                  <a:cubicBezTo>
                    <a:pt x="0" y="137"/>
                    <a:pt x="83" y="220"/>
                    <a:pt x="185" y="220"/>
                  </a:cubicBezTo>
                  <a:cubicBezTo>
                    <a:pt x="2807" y="220"/>
                    <a:pt x="2807" y="220"/>
                    <a:pt x="2807" y="220"/>
                  </a:cubicBezTo>
                  <a:cubicBezTo>
                    <a:pt x="2909" y="220"/>
                    <a:pt x="2992" y="137"/>
                    <a:pt x="2992" y="35"/>
                  </a:cubicBezTo>
                  <a:cubicBezTo>
                    <a:pt x="2992" y="0"/>
                    <a:pt x="2992" y="0"/>
                    <a:pt x="299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70" name="Freeform 1435"/>
            <p:cNvSpPr/>
            <p:nvPr userDrawn="1"/>
          </p:nvSpPr>
          <p:spPr bwMode="auto">
            <a:xfrm>
              <a:off x="5701229" y="3408208"/>
              <a:ext cx="382450" cy="39428"/>
            </a:xfrm>
            <a:custGeom>
              <a:avLst/>
              <a:gdLst>
                <a:gd name="T0" fmla="*/ 388 w 388"/>
                <a:gd name="T1" fmla="*/ 20 h 40"/>
                <a:gd name="T2" fmla="*/ 364 w 388"/>
                <a:gd name="T3" fmla="*/ 40 h 40"/>
                <a:gd name="T4" fmla="*/ 23 w 388"/>
                <a:gd name="T5" fmla="*/ 40 h 40"/>
                <a:gd name="T6" fmla="*/ 0 w 388"/>
                <a:gd name="T7" fmla="*/ 20 h 40"/>
                <a:gd name="T8" fmla="*/ 23 w 388"/>
                <a:gd name="T9" fmla="*/ 0 h 40"/>
                <a:gd name="T10" fmla="*/ 364 w 388"/>
                <a:gd name="T11" fmla="*/ 0 h 40"/>
                <a:gd name="T12" fmla="*/ 388 w 388"/>
                <a:gd name="T13" fmla="*/ 2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8" h="40">
                  <a:moveTo>
                    <a:pt x="388" y="20"/>
                  </a:moveTo>
                  <a:cubicBezTo>
                    <a:pt x="388" y="31"/>
                    <a:pt x="377" y="40"/>
                    <a:pt x="364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10" y="40"/>
                    <a:pt x="0" y="31"/>
                    <a:pt x="0" y="20"/>
                  </a:cubicBezTo>
                  <a:cubicBezTo>
                    <a:pt x="0" y="9"/>
                    <a:pt x="10" y="0"/>
                    <a:pt x="23" y="0"/>
                  </a:cubicBezTo>
                  <a:cubicBezTo>
                    <a:pt x="364" y="0"/>
                    <a:pt x="364" y="0"/>
                    <a:pt x="364" y="0"/>
                  </a:cubicBezTo>
                  <a:cubicBezTo>
                    <a:pt x="377" y="0"/>
                    <a:pt x="388" y="9"/>
                    <a:pt x="388" y="20"/>
                  </a:cubicBezTo>
                  <a:close/>
                </a:path>
              </a:pathLst>
            </a:custGeom>
            <a:solidFill>
              <a:srgbClr val="C4C6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2" name="Freeform 1467"/>
            <p:cNvSpPr/>
            <p:nvPr userDrawn="1"/>
          </p:nvSpPr>
          <p:spPr bwMode="auto">
            <a:xfrm>
              <a:off x="7135418" y="3362866"/>
              <a:ext cx="620989" cy="172497"/>
            </a:xfrm>
            <a:custGeom>
              <a:avLst/>
              <a:gdLst>
                <a:gd name="T0" fmla="*/ 597 w 630"/>
                <a:gd name="T1" fmla="*/ 175 h 175"/>
                <a:gd name="T2" fmla="*/ 0 w 630"/>
                <a:gd name="T3" fmla="*/ 175 h 175"/>
                <a:gd name="T4" fmla="*/ 0 w 630"/>
                <a:gd name="T5" fmla="*/ 0 h 175"/>
                <a:gd name="T6" fmla="*/ 597 w 630"/>
                <a:gd name="T7" fmla="*/ 0 h 175"/>
                <a:gd name="T8" fmla="*/ 630 w 630"/>
                <a:gd name="T9" fmla="*/ 33 h 175"/>
                <a:gd name="T10" fmla="*/ 630 w 630"/>
                <a:gd name="T11" fmla="*/ 142 h 175"/>
                <a:gd name="T12" fmla="*/ 597 w 630"/>
                <a:gd name="T13" fmla="*/ 1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0" h="175">
                  <a:moveTo>
                    <a:pt x="597" y="175"/>
                  </a:moveTo>
                  <a:cubicBezTo>
                    <a:pt x="0" y="175"/>
                    <a:pt x="0" y="175"/>
                    <a:pt x="0" y="17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97" y="0"/>
                    <a:pt x="597" y="0"/>
                    <a:pt x="597" y="0"/>
                  </a:cubicBezTo>
                  <a:cubicBezTo>
                    <a:pt x="616" y="0"/>
                    <a:pt x="630" y="15"/>
                    <a:pt x="630" y="33"/>
                  </a:cubicBezTo>
                  <a:cubicBezTo>
                    <a:pt x="630" y="142"/>
                    <a:pt x="630" y="142"/>
                    <a:pt x="630" y="142"/>
                  </a:cubicBezTo>
                  <a:cubicBezTo>
                    <a:pt x="630" y="160"/>
                    <a:pt x="616" y="175"/>
                    <a:pt x="597" y="175"/>
                  </a:cubicBezTo>
                  <a:close/>
                </a:path>
              </a:pathLst>
            </a:custGeom>
            <a:solidFill>
              <a:srgbClr val="2594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3" name="Freeform 1468"/>
            <p:cNvSpPr/>
            <p:nvPr userDrawn="1"/>
          </p:nvSpPr>
          <p:spPr bwMode="auto">
            <a:xfrm>
              <a:off x="7559267" y="3362866"/>
              <a:ext cx="125184" cy="172497"/>
            </a:xfrm>
            <a:custGeom>
              <a:avLst/>
              <a:gdLst>
                <a:gd name="T0" fmla="*/ 87 w 127"/>
                <a:gd name="T1" fmla="*/ 87 h 175"/>
                <a:gd name="T2" fmla="*/ 87 w 127"/>
                <a:gd name="T3" fmla="*/ 87 h 175"/>
                <a:gd name="T4" fmla="*/ 0 w 127"/>
                <a:gd name="T5" fmla="*/ 0 h 175"/>
                <a:gd name="T6" fmla="*/ 39 w 127"/>
                <a:gd name="T7" fmla="*/ 0 h 175"/>
                <a:gd name="T8" fmla="*/ 127 w 127"/>
                <a:gd name="T9" fmla="*/ 87 h 175"/>
                <a:gd name="T10" fmla="*/ 39 w 127"/>
                <a:gd name="T11" fmla="*/ 175 h 175"/>
                <a:gd name="T12" fmla="*/ 0 w 127"/>
                <a:gd name="T13" fmla="*/ 175 h 175"/>
                <a:gd name="T14" fmla="*/ 87 w 127"/>
                <a:gd name="T15" fmla="*/ 8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7" h="175">
                  <a:moveTo>
                    <a:pt x="87" y="87"/>
                  </a:moveTo>
                  <a:cubicBezTo>
                    <a:pt x="87" y="87"/>
                    <a:pt x="87" y="87"/>
                    <a:pt x="87" y="87"/>
                  </a:cubicBezTo>
                  <a:cubicBezTo>
                    <a:pt x="87" y="39"/>
                    <a:pt x="48" y="0"/>
                    <a:pt x="0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88" y="0"/>
                    <a:pt x="127" y="39"/>
                    <a:pt x="127" y="87"/>
                  </a:cubicBezTo>
                  <a:cubicBezTo>
                    <a:pt x="127" y="136"/>
                    <a:pt x="88" y="175"/>
                    <a:pt x="39" y="175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48" y="175"/>
                    <a:pt x="87" y="136"/>
                    <a:pt x="87" y="87"/>
                  </a:cubicBez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4" name="Freeform 1469"/>
            <p:cNvSpPr/>
            <p:nvPr userDrawn="1"/>
          </p:nvSpPr>
          <p:spPr bwMode="auto">
            <a:xfrm>
              <a:off x="7355228" y="3362866"/>
              <a:ext cx="125184" cy="172497"/>
            </a:xfrm>
            <a:custGeom>
              <a:avLst/>
              <a:gdLst>
                <a:gd name="T0" fmla="*/ 88 w 127"/>
                <a:gd name="T1" fmla="*/ 87 h 175"/>
                <a:gd name="T2" fmla="*/ 88 w 127"/>
                <a:gd name="T3" fmla="*/ 87 h 175"/>
                <a:gd name="T4" fmla="*/ 0 w 127"/>
                <a:gd name="T5" fmla="*/ 0 h 175"/>
                <a:gd name="T6" fmla="*/ 40 w 127"/>
                <a:gd name="T7" fmla="*/ 0 h 175"/>
                <a:gd name="T8" fmla="*/ 127 w 127"/>
                <a:gd name="T9" fmla="*/ 87 h 175"/>
                <a:gd name="T10" fmla="*/ 40 w 127"/>
                <a:gd name="T11" fmla="*/ 175 h 175"/>
                <a:gd name="T12" fmla="*/ 0 w 127"/>
                <a:gd name="T13" fmla="*/ 175 h 175"/>
                <a:gd name="T14" fmla="*/ 88 w 127"/>
                <a:gd name="T15" fmla="*/ 8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7" h="175">
                  <a:moveTo>
                    <a:pt x="88" y="87"/>
                  </a:moveTo>
                  <a:cubicBezTo>
                    <a:pt x="88" y="87"/>
                    <a:pt x="88" y="87"/>
                    <a:pt x="88" y="87"/>
                  </a:cubicBezTo>
                  <a:cubicBezTo>
                    <a:pt x="88" y="39"/>
                    <a:pt x="48" y="0"/>
                    <a:pt x="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88" y="0"/>
                    <a:pt x="127" y="39"/>
                    <a:pt x="127" y="87"/>
                  </a:cubicBezTo>
                  <a:cubicBezTo>
                    <a:pt x="127" y="136"/>
                    <a:pt x="88" y="175"/>
                    <a:pt x="40" y="175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48" y="175"/>
                    <a:pt x="88" y="136"/>
                    <a:pt x="88" y="87"/>
                  </a:cubicBez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5" name="Freeform 1470"/>
            <p:cNvSpPr/>
            <p:nvPr userDrawn="1"/>
          </p:nvSpPr>
          <p:spPr bwMode="auto">
            <a:xfrm>
              <a:off x="6792395" y="3362866"/>
              <a:ext cx="509606" cy="172497"/>
            </a:xfrm>
            <a:custGeom>
              <a:avLst/>
              <a:gdLst>
                <a:gd name="T0" fmla="*/ 14 w 517"/>
                <a:gd name="T1" fmla="*/ 149 h 175"/>
                <a:gd name="T2" fmla="*/ 430 w 517"/>
                <a:gd name="T3" fmla="*/ 149 h 175"/>
                <a:gd name="T4" fmla="*/ 491 w 517"/>
                <a:gd name="T5" fmla="*/ 87 h 175"/>
                <a:gd name="T6" fmla="*/ 430 w 517"/>
                <a:gd name="T7" fmla="*/ 26 h 175"/>
                <a:gd name="T8" fmla="*/ 14 w 517"/>
                <a:gd name="T9" fmla="*/ 26 h 175"/>
                <a:gd name="T10" fmla="*/ 0 w 517"/>
                <a:gd name="T11" fmla="*/ 13 h 175"/>
                <a:gd name="T12" fmla="*/ 14 w 517"/>
                <a:gd name="T13" fmla="*/ 0 h 175"/>
                <a:gd name="T14" fmla="*/ 430 w 517"/>
                <a:gd name="T15" fmla="*/ 0 h 175"/>
                <a:gd name="T16" fmla="*/ 517 w 517"/>
                <a:gd name="T17" fmla="*/ 87 h 175"/>
                <a:gd name="T18" fmla="*/ 430 w 517"/>
                <a:gd name="T19" fmla="*/ 175 h 175"/>
                <a:gd name="T20" fmla="*/ 14 w 517"/>
                <a:gd name="T21" fmla="*/ 175 h 175"/>
                <a:gd name="T22" fmla="*/ 0 w 517"/>
                <a:gd name="T23" fmla="*/ 162 h 175"/>
                <a:gd name="T24" fmla="*/ 14 w 517"/>
                <a:gd name="T25" fmla="*/ 149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17" h="175">
                  <a:moveTo>
                    <a:pt x="14" y="149"/>
                  </a:moveTo>
                  <a:cubicBezTo>
                    <a:pt x="430" y="149"/>
                    <a:pt x="430" y="149"/>
                    <a:pt x="430" y="149"/>
                  </a:cubicBezTo>
                  <a:cubicBezTo>
                    <a:pt x="463" y="149"/>
                    <a:pt x="491" y="121"/>
                    <a:pt x="491" y="87"/>
                  </a:cubicBezTo>
                  <a:cubicBezTo>
                    <a:pt x="491" y="54"/>
                    <a:pt x="463" y="26"/>
                    <a:pt x="430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6" y="26"/>
                    <a:pt x="0" y="20"/>
                    <a:pt x="0" y="13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430" y="0"/>
                    <a:pt x="430" y="0"/>
                    <a:pt x="430" y="0"/>
                  </a:cubicBezTo>
                  <a:cubicBezTo>
                    <a:pt x="478" y="0"/>
                    <a:pt x="517" y="39"/>
                    <a:pt x="517" y="87"/>
                  </a:cubicBezTo>
                  <a:cubicBezTo>
                    <a:pt x="517" y="136"/>
                    <a:pt x="478" y="175"/>
                    <a:pt x="430" y="175"/>
                  </a:cubicBezTo>
                  <a:cubicBezTo>
                    <a:pt x="14" y="175"/>
                    <a:pt x="14" y="175"/>
                    <a:pt x="14" y="175"/>
                  </a:cubicBezTo>
                  <a:cubicBezTo>
                    <a:pt x="6" y="175"/>
                    <a:pt x="0" y="169"/>
                    <a:pt x="0" y="162"/>
                  </a:cubicBezTo>
                  <a:cubicBezTo>
                    <a:pt x="0" y="155"/>
                    <a:pt x="6" y="149"/>
                    <a:pt x="14" y="149"/>
                  </a:cubicBezTo>
                  <a:close/>
                </a:path>
              </a:pathLst>
            </a:custGeom>
            <a:solidFill>
              <a:srgbClr val="0073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6" name="Freeform 1471"/>
            <p:cNvSpPr/>
            <p:nvPr userDrawn="1"/>
          </p:nvSpPr>
          <p:spPr bwMode="auto">
            <a:xfrm>
              <a:off x="6806195" y="3388494"/>
              <a:ext cx="468206" cy="44357"/>
            </a:xfrm>
            <a:custGeom>
              <a:avLst/>
              <a:gdLst>
                <a:gd name="T0" fmla="*/ 0 w 475"/>
                <a:gd name="T1" fmla="*/ 0 h 45"/>
                <a:gd name="T2" fmla="*/ 416 w 475"/>
                <a:gd name="T3" fmla="*/ 0 h 45"/>
                <a:gd name="T4" fmla="*/ 475 w 475"/>
                <a:gd name="T5" fmla="*/ 45 h 45"/>
                <a:gd name="T6" fmla="*/ 0 w 475"/>
                <a:gd name="T7" fmla="*/ 45 h 45"/>
                <a:gd name="T8" fmla="*/ 0 w 475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5" h="45">
                  <a:moveTo>
                    <a:pt x="0" y="0"/>
                  </a:moveTo>
                  <a:cubicBezTo>
                    <a:pt x="416" y="0"/>
                    <a:pt x="416" y="0"/>
                    <a:pt x="416" y="0"/>
                  </a:cubicBezTo>
                  <a:cubicBezTo>
                    <a:pt x="444" y="0"/>
                    <a:pt x="467" y="19"/>
                    <a:pt x="475" y="45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3DD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7" name="Freeform 1472"/>
            <p:cNvSpPr/>
            <p:nvPr userDrawn="1"/>
          </p:nvSpPr>
          <p:spPr bwMode="auto">
            <a:xfrm>
              <a:off x="6806195" y="3432851"/>
              <a:ext cx="470178" cy="76884"/>
            </a:xfrm>
            <a:custGeom>
              <a:avLst/>
              <a:gdLst>
                <a:gd name="T0" fmla="*/ 475 w 477"/>
                <a:gd name="T1" fmla="*/ 0 h 78"/>
                <a:gd name="T2" fmla="*/ 477 w 477"/>
                <a:gd name="T3" fmla="*/ 16 h 78"/>
                <a:gd name="T4" fmla="*/ 416 w 477"/>
                <a:gd name="T5" fmla="*/ 78 h 78"/>
                <a:gd name="T6" fmla="*/ 0 w 477"/>
                <a:gd name="T7" fmla="*/ 78 h 78"/>
                <a:gd name="T8" fmla="*/ 0 w 477"/>
                <a:gd name="T9" fmla="*/ 0 h 78"/>
                <a:gd name="T10" fmla="*/ 475 w 477"/>
                <a:gd name="T1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7" h="78">
                  <a:moveTo>
                    <a:pt x="475" y="0"/>
                  </a:moveTo>
                  <a:cubicBezTo>
                    <a:pt x="476" y="5"/>
                    <a:pt x="477" y="11"/>
                    <a:pt x="477" y="16"/>
                  </a:cubicBezTo>
                  <a:cubicBezTo>
                    <a:pt x="477" y="50"/>
                    <a:pt x="449" y="78"/>
                    <a:pt x="416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75" y="0"/>
                  </a:ln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8" name="Freeform 1473"/>
            <p:cNvSpPr/>
            <p:nvPr userDrawn="1"/>
          </p:nvSpPr>
          <p:spPr bwMode="auto">
            <a:xfrm>
              <a:off x="6876180" y="3460450"/>
              <a:ext cx="68999" cy="66042"/>
            </a:xfrm>
            <a:custGeom>
              <a:avLst/>
              <a:gdLst>
                <a:gd name="T0" fmla="*/ 0 w 70"/>
                <a:gd name="T1" fmla="*/ 67 h 67"/>
                <a:gd name="T2" fmla="*/ 35 w 70"/>
                <a:gd name="T3" fmla="*/ 46 h 67"/>
                <a:gd name="T4" fmla="*/ 70 w 70"/>
                <a:gd name="T5" fmla="*/ 67 h 67"/>
                <a:gd name="T6" fmla="*/ 70 w 70"/>
                <a:gd name="T7" fmla="*/ 0 h 67"/>
                <a:gd name="T8" fmla="*/ 0 w 70"/>
                <a:gd name="T9" fmla="*/ 0 h 67"/>
                <a:gd name="T10" fmla="*/ 0 w 70"/>
                <a:gd name="T11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67">
                  <a:moveTo>
                    <a:pt x="0" y="67"/>
                  </a:moveTo>
                  <a:lnTo>
                    <a:pt x="35" y="46"/>
                  </a:lnTo>
                  <a:lnTo>
                    <a:pt x="70" y="67"/>
                  </a:lnTo>
                  <a:lnTo>
                    <a:pt x="70" y="0"/>
                  </a:lnTo>
                  <a:lnTo>
                    <a:pt x="0" y="0"/>
                  </a:lnTo>
                  <a:lnTo>
                    <a:pt x="0" y="67"/>
                  </a:lnTo>
                  <a:close/>
                </a:path>
              </a:pathLst>
            </a:custGeom>
            <a:solidFill>
              <a:srgbClr val="E953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09" name="Freeform 1474"/>
            <p:cNvSpPr/>
            <p:nvPr userDrawn="1"/>
          </p:nvSpPr>
          <p:spPr bwMode="auto">
            <a:xfrm>
              <a:off x="7106833" y="3093771"/>
              <a:ext cx="408078" cy="43371"/>
            </a:xfrm>
            <a:custGeom>
              <a:avLst/>
              <a:gdLst>
                <a:gd name="T0" fmla="*/ 409 w 414"/>
                <a:gd name="T1" fmla="*/ 39 h 44"/>
                <a:gd name="T2" fmla="*/ 409 w 414"/>
                <a:gd name="T3" fmla="*/ 5 h 44"/>
                <a:gd name="T4" fmla="*/ 414 w 414"/>
                <a:gd name="T5" fmla="*/ 0 h 44"/>
                <a:gd name="T6" fmla="*/ 4 w 414"/>
                <a:gd name="T7" fmla="*/ 0 h 44"/>
                <a:gd name="T8" fmla="*/ 0 w 414"/>
                <a:gd name="T9" fmla="*/ 5 h 44"/>
                <a:gd name="T10" fmla="*/ 0 w 414"/>
                <a:gd name="T11" fmla="*/ 39 h 44"/>
                <a:gd name="T12" fmla="*/ 4 w 414"/>
                <a:gd name="T13" fmla="*/ 44 h 44"/>
                <a:gd name="T14" fmla="*/ 414 w 414"/>
                <a:gd name="T15" fmla="*/ 44 h 44"/>
                <a:gd name="T16" fmla="*/ 409 w 414"/>
                <a:gd name="T17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4">
                  <a:moveTo>
                    <a:pt x="409" y="39"/>
                  </a:moveTo>
                  <a:cubicBezTo>
                    <a:pt x="409" y="5"/>
                    <a:pt x="409" y="5"/>
                    <a:pt x="409" y="5"/>
                  </a:cubicBezTo>
                  <a:cubicBezTo>
                    <a:pt x="409" y="2"/>
                    <a:pt x="411" y="0"/>
                    <a:pt x="41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2" y="44"/>
                    <a:pt x="4" y="44"/>
                  </a:cubicBezTo>
                  <a:cubicBezTo>
                    <a:pt x="414" y="44"/>
                    <a:pt x="414" y="44"/>
                    <a:pt x="414" y="44"/>
                  </a:cubicBezTo>
                  <a:cubicBezTo>
                    <a:pt x="411" y="44"/>
                    <a:pt x="409" y="42"/>
                    <a:pt x="409" y="39"/>
                  </a:cubicBezTo>
                  <a:close/>
                </a:path>
              </a:pathLst>
            </a:custGeom>
            <a:solidFill>
              <a:srgbClr val="997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0" name="Freeform 1475"/>
            <p:cNvSpPr/>
            <p:nvPr userDrawn="1"/>
          </p:nvSpPr>
          <p:spPr bwMode="auto">
            <a:xfrm>
              <a:off x="7509982" y="3093771"/>
              <a:ext cx="348937" cy="43371"/>
            </a:xfrm>
            <a:custGeom>
              <a:avLst/>
              <a:gdLst>
                <a:gd name="T0" fmla="*/ 349 w 354"/>
                <a:gd name="T1" fmla="*/ 34 h 44"/>
                <a:gd name="T2" fmla="*/ 349 w 354"/>
                <a:gd name="T3" fmla="*/ 34 h 44"/>
                <a:gd name="T4" fmla="*/ 51 w 354"/>
                <a:gd name="T5" fmla="*/ 34 h 44"/>
                <a:gd name="T6" fmla="*/ 9 w 354"/>
                <a:gd name="T7" fmla="*/ 34 h 44"/>
                <a:gd name="T8" fmla="*/ 9 w 354"/>
                <a:gd name="T9" fmla="*/ 18 h 44"/>
                <a:gd name="T10" fmla="*/ 9 w 354"/>
                <a:gd name="T11" fmla="*/ 10 h 44"/>
                <a:gd name="T12" fmla="*/ 51 w 354"/>
                <a:gd name="T13" fmla="*/ 10 h 44"/>
                <a:gd name="T14" fmla="*/ 349 w 354"/>
                <a:gd name="T15" fmla="*/ 10 h 44"/>
                <a:gd name="T16" fmla="*/ 354 w 354"/>
                <a:gd name="T17" fmla="*/ 5 h 44"/>
                <a:gd name="T18" fmla="*/ 349 w 354"/>
                <a:gd name="T19" fmla="*/ 0 h 44"/>
                <a:gd name="T20" fmla="*/ 51 w 354"/>
                <a:gd name="T21" fmla="*/ 0 h 44"/>
                <a:gd name="T22" fmla="*/ 5 w 354"/>
                <a:gd name="T23" fmla="*/ 0 h 44"/>
                <a:gd name="T24" fmla="*/ 0 w 354"/>
                <a:gd name="T25" fmla="*/ 5 h 44"/>
                <a:gd name="T26" fmla="*/ 0 w 354"/>
                <a:gd name="T27" fmla="*/ 39 h 44"/>
                <a:gd name="T28" fmla="*/ 5 w 354"/>
                <a:gd name="T29" fmla="*/ 44 h 44"/>
                <a:gd name="T30" fmla="*/ 51 w 354"/>
                <a:gd name="T31" fmla="*/ 44 h 44"/>
                <a:gd name="T32" fmla="*/ 349 w 354"/>
                <a:gd name="T33" fmla="*/ 44 h 44"/>
                <a:gd name="T34" fmla="*/ 354 w 354"/>
                <a:gd name="T35" fmla="*/ 39 h 44"/>
                <a:gd name="T36" fmla="*/ 349 w 354"/>
                <a:gd name="T37" fmla="*/ 3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4" h="44">
                  <a:moveTo>
                    <a:pt x="349" y="34"/>
                  </a:moveTo>
                  <a:cubicBezTo>
                    <a:pt x="349" y="34"/>
                    <a:pt x="349" y="34"/>
                    <a:pt x="349" y="34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349" y="10"/>
                    <a:pt x="349" y="10"/>
                    <a:pt x="349" y="10"/>
                  </a:cubicBezTo>
                  <a:cubicBezTo>
                    <a:pt x="352" y="10"/>
                    <a:pt x="354" y="7"/>
                    <a:pt x="354" y="5"/>
                  </a:cubicBezTo>
                  <a:cubicBezTo>
                    <a:pt x="354" y="2"/>
                    <a:pt x="352" y="0"/>
                    <a:pt x="349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2" y="44"/>
                    <a:pt x="5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349" y="44"/>
                    <a:pt x="349" y="44"/>
                    <a:pt x="349" y="44"/>
                  </a:cubicBezTo>
                  <a:cubicBezTo>
                    <a:pt x="352" y="44"/>
                    <a:pt x="354" y="42"/>
                    <a:pt x="354" y="39"/>
                  </a:cubicBezTo>
                  <a:cubicBezTo>
                    <a:pt x="354" y="36"/>
                    <a:pt x="352" y="34"/>
                    <a:pt x="349" y="34"/>
                  </a:cubicBezTo>
                  <a:close/>
                </a:path>
              </a:pathLst>
            </a:custGeom>
            <a:solidFill>
              <a:srgbClr val="7852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1" name="Freeform 1476"/>
            <p:cNvSpPr/>
            <p:nvPr userDrawn="1"/>
          </p:nvSpPr>
          <p:spPr bwMode="auto">
            <a:xfrm>
              <a:off x="7518854" y="3103628"/>
              <a:ext cx="335137" cy="7886"/>
            </a:xfrm>
            <a:custGeom>
              <a:avLst/>
              <a:gdLst>
                <a:gd name="T0" fmla="*/ 42 w 340"/>
                <a:gd name="T1" fmla="*/ 0 h 8"/>
                <a:gd name="T2" fmla="*/ 0 w 340"/>
                <a:gd name="T3" fmla="*/ 0 h 8"/>
                <a:gd name="T4" fmla="*/ 0 w 340"/>
                <a:gd name="T5" fmla="*/ 8 h 8"/>
                <a:gd name="T6" fmla="*/ 340 w 340"/>
                <a:gd name="T7" fmla="*/ 8 h 8"/>
                <a:gd name="T8" fmla="*/ 340 w 340"/>
                <a:gd name="T9" fmla="*/ 0 h 8"/>
                <a:gd name="T10" fmla="*/ 42 w 340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0" h="8">
                  <a:moveTo>
                    <a:pt x="42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340" y="8"/>
                  </a:lnTo>
                  <a:lnTo>
                    <a:pt x="340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E3DD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2" name="Freeform 1477"/>
            <p:cNvSpPr/>
            <p:nvPr userDrawn="1"/>
          </p:nvSpPr>
          <p:spPr bwMode="auto">
            <a:xfrm>
              <a:off x="7518854" y="3111513"/>
              <a:ext cx="335137" cy="15771"/>
            </a:xfrm>
            <a:custGeom>
              <a:avLst/>
              <a:gdLst>
                <a:gd name="T0" fmla="*/ 0 w 340"/>
                <a:gd name="T1" fmla="*/ 0 h 16"/>
                <a:gd name="T2" fmla="*/ 0 w 340"/>
                <a:gd name="T3" fmla="*/ 16 h 16"/>
                <a:gd name="T4" fmla="*/ 42 w 340"/>
                <a:gd name="T5" fmla="*/ 16 h 16"/>
                <a:gd name="T6" fmla="*/ 340 w 340"/>
                <a:gd name="T7" fmla="*/ 16 h 16"/>
                <a:gd name="T8" fmla="*/ 340 w 340"/>
                <a:gd name="T9" fmla="*/ 0 h 16"/>
                <a:gd name="T10" fmla="*/ 0 w 3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0" h="16">
                  <a:moveTo>
                    <a:pt x="0" y="0"/>
                  </a:moveTo>
                  <a:lnTo>
                    <a:pt x="0" y="16"/>
                  </a:lnTo>
                  <a:lnTo>
                    <a:pt x="42" y="16"/>
                  </a:lnTo>
                  <a:lnTo>
                    <a:pt x="340" y="16"/>
                  </a:lnTo>
                  <a:lnTo>
                    <a:pt x="34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3" name="Freeform 1478"/>
            <p:cNvSpPr/>
            <p:nvPr userDrawn="1"/>
          </p:nvSpPr>
          <p:spPr bwMode="auto">
            <a:xfrm>
              <a:off x="7022063" y="3051386"/>
              <a:ext cx="408078" cy="42385"/>
            </a:xfrm>
            <a:custGeom>
              <a:avLst/>
              <a:gdLst>
                <a:gd name="T0" fmla="*/ 409 w 414"/>
                <a:gd name="T1" fmla="*/ 38 h 43"/>
                <a:gd name="T2" fmla="*/ 409 w 414"/>
                <a:gd name="T3" fmla="*/ 4 h 43"/>
                <a:gd name="T4" fmla="*/ 414 w 414"/>
                <a:gd name="T5" fmla="*/ 0 h 43"/>
                <a:gd name="T6" fmla="*/ 5 w 414"/>
                <a:gd name="T7" fmla="*/ 0 h 43"/>
                <a:gd name="T8" fmla="*/ 0 w 414"/>
                <a:gd name="T9" fmla="*/ 4 h 43"/>
                <a:gd name="T10" fmla="*/ 0 w 414"/>
                <a:gd name="T11" fmla="*/ 38 h 43"/>
                <a:gd name="T12" fmla="*/ 5 w 414"/>
                <a:gd name="T13" fmla="*/ 43 h 43"/>
                <a:gd name="T14" fmla="*/ 414 w 414"/>
                <a:gd name="T15" fmla="*/ 43 h 43"/>
                <a:gd name="T16" fmla="*/ 409 w 414"/>
                <a:gd name="T17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3">
                  <a:moveTo>
                    <a:pt x="409" y="38"/>
                  </a:moveTo>
                  <a:cubicBezTo>
                    <a:pt x="409" y="4"/>
                    <a:pt x="409" y="4"/>
                    <a:pt x="409" y="4"/>
                  </a:cubicBezTo>
                  <a:cubicBezTo>
                    <a:pt x="409" y="2"/>
                    <a:pt x="411" y="0"/>
                    <a:pt x="41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2" y="43"/>
                    <a:pt x="5" y="43"/>
                  </a:cubicBezTo>
                  <a:cubicBezTo>
                    <a:pt x="414" y="43"/>
                    <a:pt x="414" y="43"/>
                    <a:pt x="414" y="43"/>
                  </a:cubicBezTo>
                  <a:cubicBezTo>
                    <a:pt x="411" y="43"/>
                    <a:pt x="409" y="41"/>
                    <a:pt x="409" y="38"/>
                  </a:cubicBezTo>
                  <a:close/>
                </a:path>
              </a:pathLst>
            </a:custGeom>
            <a:solidFill>
              <a:srgbClr val="2594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4" name="Freeform 1479"/>
            <p:cNvSpPr/>
            <p:nvPr userDrawn="1"/>
          </p:nvSpPr>
          <p:spPr bwMode="auto">
            <a:xfrm>
              <a:off x="7425212" y="3051386"/>
              <a:ext cx="348937" cy="42385"/>
            </a:xfrm>
            <a:custGeom>
              <a:avLst/>
              <a:gdLst>
                <a:gd name="T0" fmla="*/ 349 w 354"/>
                <a:gd name="T1" fmla="*/ 34 h 43"/>
                <a:gd name="T2" fmla="*/ 349 w 354"/>
                <a:gd name="T3" fmla="*/ 34 h 43"/>
                <a:gd name="T4" fmla="*/ 51 w 354"/>
                <a:gd name="T5" fmla="*/ 34 h 43"/>
                <a:gd name="T6" fmla="*/ 9 w 354"/>
                <a:gd name="T7" fmla="*/ 34 h 43"/>
                <a:gd name="T8" fmla="*/ 9 w 354"/>
                <a:gd name="T9" fmla="*/ 18 h 43"/>
                <a:gd name="T10" fmla="*/ 9 w 354"/>
                <a:gd name="T11" fmla="*/ 9 h 43"/>
                <a:gd name="T12" fmla="*/ 51 w 354"/>
                <a:gd name="T13" fmla="*/ 9 h 43"/>
                <a:gd name="T14" fmla="*/ 349 w 354"/>
                <a:gd name="T15" fmla="*/ 9 h 43"/>
                <a:gd name="T16" fmla="*/ 354 w 354"/>
                <a:gd name="T17" fmla="*/ 4 h 43"/>
                <a:gd name="T18" fmla="*/ 349 w 354"/>
                <a:gd name="T19" fmla="*/ 0 h 43"/>
                <a:gd name="T20" fmla="*/ 51 w 354"/>
                <a:gd name="T21" fmla="*/ 0 h 43"/>
                <a:gd name="T22" fmla="*/ 5 w 354"/>
                <a:gd name="T23" fmla="*/ 0 h 43"/>
                <a:gd name="T24" fmla="*/ 0 w 354"/>
                <a:gd name="T25" fmla="*/ 4 h 43"/>
                <a:gd name="T26" fmla="*/ 0 w 354"/>
                <a:gd name="T27" fmla="*/ 38 h 43"/>
                <a:gd name="T28" fmla="*/ 5 w 354"/>
                <a:gd name="T29" fmla="*/ 43 h 43"/>
                <a:gd name="T30" fmla="*/ 51 w 354"/>
                <a:gd name="T31" fmla="*/ 43 h 43"/>
                <a:gd name="T32" fmla="*/ 349 w 354"/>
                <a:gd name="T33" fmla="*/ 43 h 43"/>
                <a:gd name="T34" fmla="*/ 354 w 354"/>
                <a:gd name="T35" fmla="*/ 38 h 43"/>
                <a:gd name="T36" fmla="*/ 349 w 354"/>
                <a:gd name="T37" fmla="*/ 3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4" h="43">
                  <a:moveTo>
                    <a:pt x="349" y="34"/>
                  </a:moveTo>
                  <a:cubicBezTo>
                    <a:pt x="349" y="34"/>
                    <a:pt x="349" y="34"/>
                    <a:pt x="349" y="34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349" y="9"/>
                    <a:pt x="349" y="9"/>
                    <a:pt x="349" y="9"/>
                  </a:cubicBezTo>
                  <a:cubicBezTo>
                    <a:pt x="352" y="9"/>
                    <a:pt x="354" y="7"/>
                    <a:pt x="354" y="4"/>
                  </a:cubicBezTo>
                  <a:cubicBezTo>
                    <a:pt x="354" y="2"/>
                    <a:pt x="352" y="0"/>
                    <a:pt x="349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2" y="43"/>
                    <a:pt x="5" y="43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349" y="43"/>
                    <a:pt x="349" y="43"/>
                    <a:pt x="349" y="43"/>
                  </a:cubicBezTo>
                  <a:cubicBezTo>
                    <a:pt x="352" y="43"/>
                    <a:pt x="354" y="41"/>
                    <a:pt x="354" y="38"/>
                  </a:cubicBezTo>
                  <a:cubicBezTo>
                    <a:pt x="354" y="36"/>
                    <a:pt x="352" y="34"/>
                    <a:pt x="349" y="34"/>
                  </a:cubicBezTo>
                  <a:close/>
                </a:path>
              </a:pathLst>
            </a:custGeom>
            <a:solidFill>
              <a:srgbClr val="0073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5" name="Freeform 1480"/>
            <p:cNvSpPr/>
            <p:nvPr userDrawn="1"/>
          </p:nvSpPr>
          <p:spPr bwMode="auto">
            <a:xfrm>
              <a:off x="7434084" y="3060257"/>
              <a:ext cx="335137" cy="8872"/>
            </a:xfrm>
            <a:custGeom>
              <a:avLst/>
              <a:gdLst>
                <a:gd name="T0" fmla="*/ 42 w 340"/>
                <a:gd name="T1" fmla="*/ 0 h 9"/>
                <a:gd name="T2" fmla="*/ 0 w 340"/>
                <a:gd name="T3" fmla="*/ 0 h 9"/>
                <a:gd name="T4" fmla="*/ 0 w 340"/>
                <a:gd name="T5" fmla="*/ 9 h 9"/>
                <a:gd name="T6" fmla="*/ 340 w 340"/>
                <a:gd name="T7" fmla="*/ 9 h 9"/>
                <a:gd name="T8" fmla="*/ 340 w 340"/>
                <a:gd name="T9" fmla="*/ 0 h 9"/>
                <a:gd name="T10" fmla="*/ 42 w 340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0" h="9">
                  <a:moveTo>
                    <a:pt x="42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40" y="9"/>
                  </a:lnTo>
                  <a:lnTo>
                    <a:pt x="340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E3DD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6" name="Freeform 1481"/>
            <p:cNvSpPr/>
            <p:nvPr userDrawn="1"/>
          </p:nvSpPr>
          <p:spPr bwMode="auto">
            <a:xfrm>
              <a:off x="7434084" y="3069128"/>
              <a:ext cx="335137" cy="15771"/>
            </a:xfrm>
            <a:custGeom>
              <a:avLst/>
              <a:gdLst>
                <a:gd name="T0" fmla="*/ 0 w 340"/>
                <a:gd name="T1" fmla="*/ 0 h 16"/>
                <a:gd name="T2" fmla="*/ 0 w 340"/>
                <a:gd name="T3" fmla="*/ 16 h 16"/>
                <a:gd name="T4" fmla="*/ 42 w 340"/>
                <a:gd name="T5" fmla="*/ 16 h 16"/>
                <a:gd name="T6" fmla="*/ 340 w 340"/>
                <a:gd name="T7" fmla="*/ 16 h 16"/>
                <a:gd name="T8" fmla="*/ 340 w 340"/>
                <a:gd name="T9" fmla="*/ 0 h 16"/>
                <a:gd name="T10" fmla="*/ 0 w 3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0" h="16">
                  <a:moveTo>
                    <a:pt x="0" y="0"/>
                  </a:moveTo>
                  <a:lnTo>
                    <a:pt x="0" y="16"/>
                  </a:lnTo>
                  <a:lnTo>
                    <a:pt x="42" y="16"/>
                  </a:lnTo>
                  <a:lnTo>
                    <a:pt x="340" y="16"/>
                  </a:lnTo>
                  <a:lnTo>
                    <a:pt x="34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7" name="Freeform 1482"/>
            <p:cNvSpPr/>
            <p:nvPr userDrawn="1"/>
          </p:nvSpPr>
          <p:spPr bwMode="auto">
            <a:xfrm>
              <a:off x="7473512" y="3137142"/>
              <a:ext cx="282895" cy="75899"/>
            </a:xfrm>
            <a:custGeom>
              <a:avLst/>
              <a:gdLst>
                <a:gd name="T0" fmla="*/ 9 w 287"/>
                <a:gd name="T1" fmla="*/ 69 h 77"/>
                <a:gd name="T2" fmla="*/ 9 w 287"/>
                <a:gd name="T3" fmla="*/ 8 h 77"/>
                <a:gd name="T4" fmla="*/ 0 w 287"/>
                <a:gd name="T5" fmla="*/ 0 h 77"/>
                <a:gd name="T6" fmla="*/ 279 w 287"/>
                <a:gd name="T7" fmla="*/ 0 h 77"/>
                <a:gd name="T8" fmla="*/ 287 w 287"/>
                <a:gd name="T9" fmla="*/ 8 h 77"/>
                <a:gd name="T10" fmla="*/ 287 w 287"/>
                <a:gd name="T11" fmla="*/ 69 h 77"/>
                <a:gd name="T12" fmla="*/ 279 w 287"/>
                <a:gd name="T13" fmla="*/ 77 h 77"/>
                <a:gd name="T14" fmla="*/ 0 w 287"/>
                <a:gd name="T15" fmla="*/ 77 h 77"/>
                <a:gd name="T16" fmla="*/ 9 w 287"/>
                <a:gd name="T17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7" h="77">
                  <a:moveTo>
                    <a:pt x="9" y="69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3"/>
                    <a:pt x="5" y="0"/>
                    <a:pt x="0" y="0"/>
                  </a:cubicBezTo>
                  <a:cubicBezTo>
                    <a:pt x="279" y="0"/>
                    <a:pt x="279" y="0"/>
                    <a:pt x="279" y="0"/>
                  </a:cubicBezTo>
                  <a:cubicBezTo>
                    <a:pt x="284" y="0"/>
                    <a:pt x="287" y="3"/>
                    <a:pt x="287" y="8"/>
                  </a:cubicBezTo>
                  <a:cubicBezTo>
                    <a:pt x="287" y="69"/>
                    <a:pt x="287" y="69"/>
                    <a:pt x="287" y="69"/>
                  </a:cubicBezTo>
                  <a:cubicBezTo>
                    <a:pt x="287" y="73"/>
                    <a:pt x="284" y="77"/>
                    <a:pt x="279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5" y="77"/>
                    <a:pt x="9" y="73"/>
                    <a:pt x="9" y="69"/>
                  </a:cubicBezTo>
                  <a:close/>
                </a:path>
              </a:pathLst>
            </a:custGeom>
            <a:solidFill>
              <a:srgbClr val="E546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8" name="Freeform 1483"/>
            <p:cNvSpPr/>
            <p:nvPr userDrawn="1"/>
          </p:nvSpPr>
          <p:spPr bwMode="auto">
            <a:xfrm>
              <a:off x="7156118" y="3137142"/>
              <a:ext cx="326266" cy="75899"/>
            </a:xfrm>
            <a:custGeom>
              <a:avLst/>
              <a:gdLst>
                <a:gd name="T0" fmla="*/ 8 w 331"/>
                <a:gd name="T1" fmla="*/ 60 h 77"/>
                <a:gd name="T2" fmla="*/ 8 w 331"/>
                <a:gd name="T3" fmla="*/ 60 h 77"/>
                <a:gd name="T4" fmla="*/ 239 w 331"/>
                <a:gd name="T5" fmla="*/ 60 h 77"/>
                <a:gd name="T6" fmla="*/ 239 w 331"/>
                <a:gd name="T7" fmla="*/ 60 h 77"/>
                <a:gd name="T8" fmla="*/ 314 w 331"/>
                <a:gd name="T9" fmla="*/ 60 h 77"/>
                <a:gd name="T10" fmla="*/ 314 w 331"/>
                <a:gd name="T11" fmla="*/ 32 h 77"/>
                <a:gd name="T12" fmla="*/ 314 w 331"/>
                <a:gd name="T13" fmla="*/ 16 h 77"/>
                <a:gd name="T14" fmla="*/ 239 w 331"/>
                <a:gd name="T15" fmla="*/ 16 h 77"/>
                <a:gd name="T16" fmla="*/ 239 w 331"/>
                <a:gd name="T17" fmla="*/ 16 h 77"/>
                <a:gd name="T18" fmla="*/ 8 w 331"/>
                <a:gd name="T19" fmla="*/ 16 h 77"/>
                <a:gd name="T20" fmla="*/ 0 w 331"/>
                <a:gd name="T21" fmla="*/ 8 h 77"/>
                <a:gd name="T22" fmla="*/ 8 w 331"/>
                <a:gd name="T23" fmla="*/ 0 h 77"/>
                <a:gd name="T24" fmla="*/ 239 w 331"/>
                <a:gd name="T25" fmla="*/ 0 h 77"/>
                <a:gd name="T26" fmla="*/ 322 w 331"/>
                <a:gd name="T27" fmla="*/ 0 h 77"/>
                <a:gd name="T28" fmla="*/ 331 w 331"/>
                <a:gd name="T29" fmla="*/ 8 h 77"/>
                <a:gd name="T30" fmla="*/ 331 w 331"/>
                <a:gd name="T31" fmla="*/ 69 h 77"/>
                <a:gd name="T32" fmla="*/ 322 w 331"/>
                <a:gd name="T33" fmla="*/ 77 h 77"/>
                <a:gd name="T34" fmla="*/ 239 w 331"/>
                <a:gd name="T35" fmla="*/ 77 h 77"/>
                <a:gd name="T36" fmla="*/ 8 w 331"/>
                <a:gd name="T37" fmla="*/ 77 h 77"/>
                <a:gd name="T38" fmla="*/ 0 w 331"/>
                <a:gd name="T39" fmla="*/ 69 h 77"/>
                <a:gd name="T40" fmla="*/ 8 w 331"/>
                <a:gd name="T41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1" h="77">
                  <a:moveTo>
                    <a:pt x="8" y="60"/>
                  </a:moveTo>
                  <a:cubicBezTo>
                    <a:pt x="8" y="60"/>
                    <a:pt x="8" y="60"/>
                    <a:pt x="8" y="60"/>
                  </a:cubicBezTo>
                  <a:cubicBezTo>
                    <a:pt x="239" y="60"/>
                    <a:pt x="239" y="60"/>
                    <a:pt x="239" y="60"/>
                  </a:cubicBezTo>
                  <a:cubicBezTo>
                    <a:pt x="239" y="60"/>
                    <a:pt x="239" y="60"/>
                    <a:pt x="239" y="60"/>
                  </a:cubicBezTo>
                  <a:cubicBezTo>
                    <a:pt x="314" y="60"/>
                    <a:pt x="314" y="60"/>
                    <a:pt x="314" y="60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16"/>
                    <a:pt x="314" y="16"/>
                    <a:pt x="314" y="16"/>
                  </a:cubicBezTo>
                  <a:cubicBezTo>
                    <a:pt x="239" y="16"/>
                    <a:pt x="239" y="16"/>
                    <a:pt x="239" y="16"/>
                  </a:cubicBezTo>
                  <a:cubicBezTo>
                    <a:pt x="239" y="16"/>
                    <a:pt x="239" y="16"/>
                    <a:pt x="23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3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322" y="0"/>
                    <a:pt x="322" y="0"/>
                    <a:pt x="322" y="0"/>
                  </a:cubicBezTo>
                  <a:cubicBezTo>
                    <a:pt x="327" y="0"/>
                    <a:pt x="331" y="3"/>
                    <a:pt x="331" y="8"/>
                  </a:cubicBezTo>
                  <a:cubicBezTo>
                    <a:pt x="331" y="69"/>
                    <a:pt x="331" y="69"/>
                    <a:pt x="331" y="69"/>
                  </a:cubicBezTo>
                  <a:cubicBezTo>
                    <a:pt x="331" y="73"/>
                    <a:pt x="327" y="77"/>
                    <a:pt x="322" y="77"/>
                  </a:cubicBezTo>
                  <a:cubicBezTo>
                    <a:pt x="239" y="77"/>
                    <a:pt x="239" y="77"/>
                    <a:pt x="239" y="77"/>
                  </a:cubicBezTo>
                  <a:cubicBezTo>
                    <a:pt x="8" y="77"/>
                    <a:pt x="8" y="77"/>
                    <a:pt x="8" y="77"/>
                  </a:cubicBezTo>
                  <a:cubicBezTo>
                    <a:pt x="4" y="77"/>
                    <a:pt x="0" y="73"/>
                    <a:pt x="0" y="69"/>
                  </a:cubicBezTo>
                  <a:cubicBezTo>
                    <a:pt x="0" y="64"/>
                    <a:pt x="4" y="60"/>
                    <a:pt x="8" y="60"/>
                  </a:cubicBezTo>
                  <a:close/>
                </a:path>
              </a:pathLst>
            </a:custGeom>
            <a:solidFill>
              <a:srgbClr val="C61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19" name="Freeform 1484"/>
            <p:cNvSpPr/>
            <p:nvPr userDrawn="1"/>
          </p:nvSpPr>
          <p:spPr bwMode="auto">
            <a:xfrm>
              <a:off x="7164003" y="3152913"/>
              <a:ext cx="301623" cy="15771"/>
            </a:xfrm>
            <a:custGeom>
              <a:avLst/>
              <a:gdLst>
                <a:gd name="T0" fmla="*/ 231 w 306"/>
                <a:gd name="T1" fmla="*/ 0 h 16"/>
                <a:gd name="T2" fmla="*/ 306 w 306"/>
                <a:gd name="T3" fmla="*/ 0 h 16"/>
                <a:gd name="T4" fmla="*/ 306 w 306"/>
                <a:gd name="T5" fmla="*/ 16 h 16"/>
                <a:gd name="T6" fmla="*/ 0 w 306"/>
                <a:gd name="T7" fmla="*/ 16 h 16"/>
                <a:gd name="T8" fmla="*/ 0 w 306"/>
                <a:gd name="T9" fmla="*/ 0 h 16"/>
                <a:gd name="T10" fmla="*/ 231 w 306"/>
                <a:gd name="T11" fmla="*/ 0 h 16"/>
                <a:gd name="T12" fmla="*/ 231 w 306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6">
                  <a:moveTo>
                    <a:pt x="231" y="0"/>
                  </a:moveTo>
                  <a:lnTo>
                    <a:pt x="306" y="0"/>
                  </a:lnTo>
                  <a:lnTo>
                    <a:pt x="306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231" y="0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rgbClr val="E3DD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0" name="Freeform 1485"/>
            <p:cNvSpPr/>
            <p:nvPr userDrawn="1"/>
          </p:nvSpPr>
          <p:spPr bwMode="auto">
            <a:xfrm>
              <a:off x="7164003" y="3168684"/>
              <a:ext cx="301623" cy="27600"/>
            </a:xfrm>
            <a:custGeom>
              <a:avLst/>
              <a:gdLst>
                <a:gd name="T0" fmla="*/ 306 w 306"/>
                <a:gd name="T1" fmla="*/ 0 h 28"/>
                <a:gd name="T2" fmla="*/ 306 w 306"/>
                <a:gd name="T3" fmla="*/ 28 h 28"/>
                <a:gd name="T4" fmla="*/ 231 w 306"/>
                <a:gd name="T5" fmla="*/ 28 h 28"/>
                <a:gd name="T6" fmla="*/ 231 w 306"/>
                <a:gd name="T7" fmla="*/ 28 h 28"/>
                <a:gd name="T8" fmla="*/ 0 w 306"/>
                <a:gd name="T9" fmla="*/ 28 h 28"/>
                <a:gd name="T10" fmla="*/ 0 w 306"/>
                <a:gd name="T11" fmla="*/ 0 h 28"/>
                <a:gd name="T12" fmla="*/ 306 w 306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28">
                  <a:moveTo>
                    <a:pt x="306" y="0"/>
                  </a:moveTo>
                  <a:lnTo>
                    <a:pt x="306" y="28"/>
                  </a:lnTo>
                  <a:lnTo>
                    <a:pt x="231" y="28"/>
                  </a:lnTo>
                  <a:lnTo>
                    <a:pt x="231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1" name="Freeform 1486"/>
            <p:cNvSpPr/>
            <p:nvPr userDrawn="1"/>
          </p:nvSpPr>
          <p:spPr bwMode="auto">
            <a:xfrm>
              <a:off x="7333543" y="3311610"/>
              <a:ext cx="358794" cy="51256"/>
            </a:xfrm>
            <a:custGeom>
              <a:avLst/>
              <a:gdLst>
                <a:gd name="T0" fmla="*/ 364 w 364"/>
                <a:gd name="T1" fmla="*/ 41 h 52"/>
                <a:gd name="T2" fmla="*/ 354 w 364"/>
                <a:gd name="T3" fmla="*/ 52 h 52"/>
                <a:gd name="T4" fmla="*/ 0 w 364"/>
                <a:gd name="T5" fmla="*/ 52 h 52"/>
                <a:gd name="T6" fmla="*/ 0 w 364"/>
                <a:gd name="T7" fmla="*/ 0 h 52"/>
                <a:gd name="T8" fmla="*/ 364 w 364"/>
                <a:gd name="T9" fmla="*/ 0 h 52"/>
                <a:gd name="T10" fmla="*/ 364 w 364"/>
                <a:gd name="T11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4" h="52">
                  <a:moveTo>
                    <a:pt x="364" y="41"/>
                  </a:moveTo>
                  <a:cubicBezTo>
                    <a:pt x="364" y="47"/>
                    <a:pt x="360" y="52"/>
                    <a:pt x="354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64" y="0"/>
                    <a:pt x="364" y="0"/>
                    <a:pt x="364" y="0"/>
                  </a:cubicBezTo>
                  <a:lnTo>
                    <a:pt x="364" y="41"/>
                  </a:lnTo>
                  <a:close/>
                </a:path>
              </a:pathLst>
            </a:custGeom>
            <a:solidFill>
              <a:srgbClr val="7DB3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2" name="Freeform 1487"/>
            <p:cNvSpPr/>
            <p:nvPr userDrawn="1"/>
          </p:nvSpPr>
          <p:spPr bwMode="auto">
            <a:xfrm>
              <a:off x="7333543" y="3213040"/>
              <a:ext cx="358794" cy="60128"/>
            </a:xfrm>
            <a:custGeom>
              <a:avLst/>
              <a:gdLst>
                <a:gd name="T0" fmla="*/ 0 w 364"/>
                <a:gd name="T1" fmla="*/ 0 h 61"/>
                <a:gd name="T2" fmla="*/ 354 w 364"/>
                <a:gd name="T3" fmla="*/ 0 h 61"/>
                <a:gd name="T4" fmla="*/ 364 w 364"/>
                <a:gd name="T5" fmla="*/ 10 h 61"/>
                <a:gd name="T6" fmla="*/ 364 w 364"/>
                <a:gd name="T7" fmla="*/ 61 h 61"/>
                <a:gd name="T8" fmla="*/ 0 w 364"/>
                <a:gd name="T9" fmla="*/ 61 h 61"/>
                <a:gd name="T10" fmla="*/ 0 w 364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4" h="61">
                  <a:moveTo>
                    <a:pt x="0" y="0"/>
                  </a:moveTo>
                  <a:cubicBezTo>
                    <a:pt x="354" y="0"/>
                    <a:pt x="354" y="0"/>
                    <a:pt x="354" y="0"/>
                  </a:cubicBezTo>
                  <a:cubicBezTo>
                    <a:pt x="360" y="0"/>
                    <a:pt x="364" y="5"/>
                    <a:pt x="364" y="10"/>
                  </a:cubicBezTo>
                  <a:cubicBezTo>
                    <a:pt x="364" y="61"/>
                    <a:pt x="364" y="61"/>
                    <a:pt x="364" y="61"/>
                  </a:cubicBezTo>
                  <a:cubicBezTo>
                    <a:pt x="0" y="61"/>
                    <a:pt x="0" y="61"/>
                    <a:pt x="0" y="6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7DB3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3" name="Rectangle 1488"/>
            <p:cNvSpPr>
              <a:spLocks noChangeArrowheads="1"/>
            </p:cNvSpPr>
            <p:nvPr userDrawn="1"/>
          </p:nvSpPr>
          <p:spPr bwMode="auto">
            <a:xfrm>
              <a:off x="7333543" y="3273168"/>
              <a:ext cx="358794" cy="38442"/>
            </a:xfrm>
            <a:prstGeom prst="rect">
              <a:avLst/>
            </a:prstGeom>
            <a:solidFill>
              <a:srgbClr val="8BC1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4" name="Freeform 1489"/>
            <p:cNvSpPr/>
            <p:nvPr userDrawn="1"/>
          </p:nvSpPr>
          <p:spPr bwMode="auto">
            <a:xfrm>
              <a:off x="6945178" y="3213040"/>
              <a:ext cx="427792" cy="149826"/>
            </a:xfrm>
            <a:custGeom>
              <a:avLst/>
              <a:gdLst>
                <a:gd name="T0" fmla="*/ 13 w 434"/>
                <a:gd name="T1" fmla="*/ 125 h 152"/>
                <a:gd name="T2" fmla="*/ 408 w 434"/>
                <a:gd name="T3" fmla="*/ 125 h 152"/>
                <a:gd name="T4" fmla="*/ 408 w 434"/>
                <a:gd name="T5" fmla="*/ 27 h 152"/>
                <a:gd name="T6" fmla="*/ 13 w 434"/>
                <a:gd name="T7" fmla="*/ 27 h 152"/>
                <a:gd name="T8" fmla="*/ 0 w 434"/>
                <a:gd name="T9" fmla="*/ 13 h 152"/>
                <a:gd name="T10" fmla="*/ 13 w 434"/>
                <a:gd name="T11" fmla="*/ 0 h 152"/>
                <a:gd name="T12" fmla="*/ 421 w 434"/>
                <a:gd name="T13" fmla="*/ 0 h 152"/>
                <a:gd name="T14" fmla="*/ 434 w 434"/>
                <a:gd name="T15" fmla="*/ 13 h 152"/>
                <a:gd name="T16" fmla="*/ 434 w 434"/>
                <a:gd name="T17" fmla="*/ 138 h 152"/>
                <a:gd name="T18" fmla="*/ 421 w 434"/>
                <a:gd name="T19" fmla="*/ 152 h 152"/>
                <a:gd name="T20" fmla="*/ 13 w 434"/>
                <a:gd name="T21" fmla="*/ 152 h 152"/>
                <a:gd name="T22" fmla="*/ 0 w 434"/>
                <a:gd name="T23" fmla="*/ 138 h 152"/>
                <a:gd name="T24" fmla="*/ 13 w 434"/>
                <a:gd name="T25" fmla="*/ 12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4" h="152">
                  <a:moveTo>
                    <a:pt x="13" y="125"/>
                  </a:moveTo>
                  <a:cubicBezTo>
                    <a:pt x="408" y="125"/>
                    <a:pt x="408" y="125"/>
                    <a:pt x="408" y="125"/>
                  </a:cubicBezTo>
                  <a:cubicBezTo>
                    <a:pt x="408" y="27"/>
                    <a:pt x="408" y="27"/>
                    <a:pt x="408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6" y="27"/>
                    <a:pt x="0" y="21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421" y="0"/>
                    <a:pt x="421" y="0"/>
                    <a:pt x="421" y="0"/>
                  </a:cubicBezTo>
                  <a:cubicBezTo>
                    <a:pt x="428" y="0"/>
                    <a:pt x="434" y="6"/>
                    <a:pt x="434" y="13"/>
                  </a:cubicBezTo>
                  <a:cubicBezTo>
                    <a:pt x="434" y="138"/>
                    <a:pt x="434" y="138"/>
                    <a:pt x="434" y="138"/>
                  </a:cubicBezTo>
                  <a:cubicBezTo>
                    <a:pt x="434" y="146"/>
                    <a:pt x="428" y="152"/>
                    <a:pt x="421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6" y="152"/>
                    <a:pt x="0" y="146"/>
                    <a:pt x="0" y="138"/>
                  </a:cubicBezTo>
                  <a:cubicBezTo>
                    <a:pt x="0" y="131"/>
                    <a:pt x="6" y="125"/>
                    <a:pt x="13" y="125"/>
                  </a:cubicBezTo>
                  <a:close/>
                </a:path>
              </a:pathLst>
            </a:custGeom>
            <a:solidFill>
              <a:srgbClr val="4D8D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5" name="Rectangle 1490"/>
            <p:cNvSpPr>
              <a:spLocks noChangeArrowheads="1"/>
            </p:cNvSpPr>
            <p:nvPr userDrawn="1"/>
          </p:nvSpPr>
          <p:spPr bwMode="auto">
            <a:xfrm>
              <a:off x="6957992" y="3239654"/>
              <a:ext cx="389351" cy="47313"/>
            </a:xfrm>
            <a:prstGeom prst="rect">
              <a:avLst/>
            </a:prstGeom>
            <a:solidFill>
              <a:srgbClr val="E3DD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6" name="Rectangle 1491"/>
            <p:cNvSpPr>
              <a:spLocks noChangeArrowheads="1"/>
            </p:cNvSpPr>
            <p:nvPr userDrawn="1"/>
          </p:nvSpPr>
          <p:spPr bwMode="auto">
            <a:xfrm>
              <a:off x="6957992" y="3286967"/>
              <a:ext cx="389351" cy="49285"/>
            </a:xfrm>
            <a:prstGeom prst="rect">
              <a:avLst/>
            </a:pr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7" name="Freeform 1492"/>
            <p:cNvSpPr/>
            <p:nvPr userDrawn="1"/>
          </p:nvSpPr>
          <p:spPr bwMode="auto">
            <a:xfrm>
              <a:off x="6443458" y="1327402"/>
              <a:ext cx="874313" cy="793486"/>
            </a:xfrm>
            <a:custGeom>
              <a:avLst/>
              <a:gdLst>
                <a:gd name="T0" fmla="*/ 0 w 887"/>
                <a:gd name="T1" fmla="*/ 303 h 805"/>
                <a:gd name="T2" fmla="*/ 230 w 887"/>
                <a:gd name="T3" fmla="*/ 0 h 805"/>
                <a:gd name="T4" fmla="*/ 887 w 887"/>
                <a:gd name="T5" fmla="*/ 273 h 805"/>
                <a:gd name="T6" fmla="*/ 887 w 887"/>
                <a:gd name="T7" fmla="*/ 513 h 805"/>
                <a:gd name="T8" fmla="*/ 871 w 887"/>
                <a:gd name="T9" fmla="*/ 560 h 805"/>
                <a:gd name="T10" fmla="*/ 694 w 887"/>
                <a:gd name="T11" fmla="*/ 805 h 805"/>
                <a:gd name="T12" fmla="*/ 490 w 887"/>
                <a:gd name="T13" fmla="*/ 749 h 805"/>
                <a:gd name="T14" fmla="*/ 54 w 887"/>
                <a:gd name="T15" fmla="*/ 403 h 805"/>
                <a:gd name="T16" fmla="*/ 0 w 887"/>
                <a:gd name="T17" fmla="*/ 303 h 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7" h="805">
                  <a:moveTo>
                    <a:pt x="0" y="303"/>
                  </a:moveTo>
                  <a:cubicBezTo>
                    <a:pt x="230" y="0"/>
                    <a:pt x="230" y="0"/>
                    <a:pt x="230" y="0"/>
                  </a:cubicBezTo>
                  <a:cubicBezTo>
                    <a:pt x="887" y="273"/>
                    <a:pt x="887" y="273"/>
                    <a:pt x="887" y="273"/>
                  </a:cubicBezTo>
                  <a:cubicBezTo>
                    <a:pt x="887" y="513"/>
                    <a:pt x="887" y="513"/>
                    <a:pt x="887" y="513"/>
                  </a:cubicBezTo>
                  <a:cubicBezTo>
                    <a:pt x="871" y="560"/>
                    <a:pt x="871" y="560"/>
                    <a:pt x="871" y="560"/>
                  </a:cubicBezTo>
                  <a:cubicBezTo>
                    <a:pt x="694" y="805"/>
                    <a:pt x="694" y="805"/>
                    <a:pt x="694" y="805"/>
                  </a:cubicBezTo>
                  <a:cubicBezTo>
                    <a:pt x="694" y="805"/>
                    <a:pt x="604" y="795"/>
                    <a:pt x="490" y="749"/>
                  </a:cubicBezTo>
                  <a:cubicBezTo>
                    <a:pt x="347" y="692"/>
                    <a:pt x="119" y="497"/>
                    <a:pt x="54" y="403"/>
                  </a:cubicBezTo>
                  <a:cubicBezTo>
                    <a:pt x="23" y="357"/>
                    <a:pt x="0" y="303"/>
                    <a:pt x="0" y="303"/>
                  </a:cubicBezTo>
                  <a:close/>
                </a:path>
              </a:pathLst>
            </a:custGeom>
            <a:solidFill>
              <a:srgbClr val="3548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8" name="Freeform 1493"/>
            <p:cNvSpPr/>
            <p:nvPr userDrawn="1"/>
          </p:nvSpPr>
          <p:spPr bwMode="auto">
            <a:xfrm>
              <a:off x="6354746" y="1023808"/>
              <a:ext cx="1336605" cy="976826"/>
            </a:xfrm>
            <a:custGeom>
              <a:avLst/>
              <a:gdLst>
                <a:gd name="T0" fmla="*/ 29 w 1356"/>
                <a:gd name="T1" fmla="*/ 0 h 991"/>
                <a:gd name="T2" fmla="*/ 23 w 1356"/>
                <a:gd name="T3" fmla="*/ 56 h 991"/>
                <a:gd name="T4" fmla="*/ 806 w 1356"/>
                <a:gd name="T5" fmla="*/ 808 h 991"/>
                <a:gd name="T6" fmla="*/ 1300 w 1356"/>
                <a:gd name="T7" fmla="*/ 979 h 991"/>
                <a:gd name="T8" fmla="*/ 1356 w 1356"/>
                <a:gd name="T9" fmla="*/ 935 h 991"/>
                <a:gd name="T10" fmla="*/ 29 w 1356"/>
                <a:gd name="T11" fmla="*/ 0 h 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6" h="991">
                  <a:moveTo>
                    <a:pt x="29" y="0"/>
                  </a:moveTo>
                  <a:cubicBezTo>
                    <a:pt x="29" y="0"/>
                    <a:pt x="0" y="13"/>
                    <a:pt x="23" y="56"/>
                  </a:cubicBezTo>
                  <a:cubicBezTo>
                    <a:pt x="46" y="99"/>
                    <a:pt x="806" y="808"/>
                    <a:pt x="806" y="808"/>
                  </a:cubicBezTo>
                  <a:cubicBezTo>
                    <a:pt x="1300" y="979"/>
                    <a:pt x="1300" y="979"/>
                    <a:pt x="1300" y="979"/>
                  </a:cubicBezTo>
                  <a:cubicBezTo>
                    <a:pt x="1300" y="979"/>
                    <a:pt x="1341" y="991"/>
                    <a:pt x="1356" y="935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2939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29" name="Freeform 1494"/>
            <p:cNvSpPr/>
            <p:nvPr userDrawn="1"/>
          </p:nvSpPr>
          <p:spPr bwMode="auto">
            <a:xfrm>
              <a:off x="6352774" y="1018879"/>
              <a:ext cx="1345476" cy="952183"/>
            </a:xfrm>
            <a:custGeom>
              <a:avLst/>
              <a:gdLst>
                <a:gd name="T0" fmla="*/ 679 w 1365"/>
                <a:gd name="T1" fmla="*/ 325 h 966"/>
                <a:gd name="T2" fmla="*/ 45 w 1365"/>
                <a:gd name="T3" fmla="*/ 3 h 966"/>
                <a:gd name="T4" fmla="*/ 45 w 1365"/>
                <a:gd name="T5" fmla="*/ 45 h 966"/>
                <a:gd name="T6" fmla="*/ 820 w 1365"/>
                <a:gd name="T7" fmla="*/ 792 h 966"/>
                <a:gd name="T8" fmla="*/ 1326 w 1365"/>
                <a:gd name="T9" fmla="*/ 956 h 966"/>
                <a:gd name="T10" fmla="*/ 1358 w 1365"/>
                <a:gd name="T11" fmla="*/ 940 h 966"/>
                <a:gd name="T12" fmla="*/ 679 w 1365"/>
                <a:gd name="T13" fmla="*/ 325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5" h="966">
                  <a:moveTo>
                    <a:pt x="679" y="325"/>
                  </a:moveTo>
                  <a:cubicBezTo>
                    <a:pt x="45" y="3"/>
                    <a:pt x="45" y="3"/>
                    <a:pt x="45" y="3"/>
                  </a:cubicBezTo>
                  <a:cubicBezTo>
                    <a:pt x="45" y="3"/>
                    <a:pt x="0" y="0"/>
                    <a:pt x="45" y="45"/>
                  </a:cubicBezTo>
                  <a:cubicBezTo>
                    <a:pt x="90" y="90"/>
                    <a:pt x="820" y="792"/>
                    <a:pt x="820" y="792"/>
                  </a:cubicBezTo>
                  <a:cubicBezTo>
                    <a:pt x="1326" y="956"/>
                    <a:pt x="1326" y="956"/>
                    <a:pt x="1326" y="956"/>
                  </a:cubicBezTo>
                  <a:cubicBezTo>
                    <a:pt x="1326" y="956"/>
                    <a:pt x="1352" y="966"/>
                    <a:pt x="1358" y="940"/>
                  </a:cubicBezTo>
                  <a:cubicBezTo>
                    <a:pt x="1365" y="915"/>
                    <a:pt x="679" y="325"/>
                    <a:pt x="679" y="325"/>
                  </a:cubicBezTo>
                  <a:close/>
                </a:path>
              </a:pathLst>
            </a:custGeom>
            <a:solidFill>
              <a:srgbClr val="425B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0" name="Freeform 1495"/>
            <p:cNvSpPr/>
            <p:nvPr userDrawn="1"/>
          </p:nvSpPr>
          <p:spPr bwMode="auto">
            <a:xfrm>
              <a:off x="7118661" y="1573827"/>
              <a:ext cx="451449" cy="1094123"/>
            </a:xfrm>
            <a:custGeom>
              <a:avLst/>
              <a:gdLst>
                <a:gd name="T0" fmla="*/ 7 w 458"/>
                <a:gd name="T1" fmla="*/ 33 h 1110"/>
                <a:gd name="T2" fmla="*/ 293 w 458"/>
                <a:gd name="T3" fmla="*/ 301 h 1110"/>
                <a:gd name="T4" fmla="*/ 388 w 458"/>
                <a:gd name="T5" fmla="*/ 394 h 1110"/>
                <a:gd name="T6" fmla="*/ 340 w 458"/>
                <a:gd name="T7" fmla="*/ 531 h 1110"/>
                <a:gd name="T8" fmla="*/ 331 w 458"/>
                <a:gd name="T9" fmla="*/ 662 h 1110"/>
                <a:gd name="T10" fmla="*/ 289 w 458"/>
                <a:gd name="T11" fmla="*/ 718 h 1110"/>
                <a:gd name="T12" fmla="*/ 318 w 458"/>
                <a:gd name="T13" fmla="*/ 761 h 1110"/>
                <a:gd name="T14" fmla="*/ 293 w 458"/>
                <a:gd name="T15" fmla="*/ 953 h 1110"/>
                <a:gd name="T16" fmla="*/ 304 w 458"/>
                <a:gd name="T17" fmla="*/ 1092 h 1110"/>
                <a:gd name="T18" fmla="*/ 379 w 458"/>
                <a:gd name="T19" fmla="*/ 1092 h 1110"/>
                <a:gd name="T20" fmla="*/ 455 w 458"/>
                <a:gd name="T21" fmla="*/ 1011 h 1110"/>
                <a:gd name="T22" fmla="*/ 349 w 458"/>
                <a:gd name="T23" fmla="*/ 817 h 1110"/>
                <a:gd name="T24" fmla="*/ 358 w 458"/>
                <a:gd name="T25" fmla="*/ 763 h 1110"/>
                <a:gd name="T26" fmla="*/ 370 w 458"/>
                <a:gd name="T27" fmla="*/ 678 h 1110"/>
                <a:gd name="T28" fmla="*/ 399 w 458"/>
                <a:gd name="T29" fmla="*/ 488 h 1110"/>
                <a:gd name="T30" fmla="*/ 412 w 458"/>
                <a:gd name="T31" fmla="*/ 347 h 1110"/>
                <a:gd name="T32" fmla="*/ 131 w 458"/>
                <a:gd name="T33" fmla="*/ 103 h 1110"/>
                <a:gd name="T34" fmla="*/ 36 w 458"/>
                <a:gd name="T35" fmla="*/ 13 h 1110"/>
                <a:gd name="T36" fmla="*/ 7 w 458"/>
                <a:gd name="T37" fmla="*/ 33 h 1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8" h="1110">
                  <a:moveTo>
                    <a:pt x="7" y="33"/>
                  </a:moveTo>
                  <a:cubicBezTo>
                    <a:pt x="7" y="33"/>
                    <a:pt x="244" y="268"/>
                    <a:pt x="293" y="301"/>
                  </a:cubicBezTo>
                  <a:cubicBezTo>
                    <a:pt x="317" y="318"/>
                    <a:pt x="383" y="379"/>
                    <a:pt x="388" y="394"/>
                  </a:cubicBezTo>
                  <a:cubicBezTo>
                    <a:pt x="397" y="425"/>
                    <a:pt x="365" y="473"/>
                    <a:pt x="340" y="531"/>
                  </a:cubicBezTo>
                  <a:cubicBezTo>
                    <a:pt x="316" y="590"/>
                    <a:pt x="331" y="662"/>
                    <a:pt x="331" y="662"/>
                  </a:cubicBezTo>
                  <a:cubicBezTo>
                    <a:pt x="331" y="662"/>
                    <a:pt x="286" y="687"/>
                    <a:pt x="289" y="718"/>
                  </a:cubicBezTo>
                  <a:cubicBezTo>
                    <a:pt x="291" y="750"/>
                    <a:pt x="318" y="761"/>
                    <a:pt x="318" y="761"/>
                  </a:cubicBezTo>
                  <a:cubicBezTo>
                    <a:pt x="318" y="761"/>
                    <a:pt x="271" y="862"/>
                    <a:pt x="293" y="953"/>
                  </a:cubicBezTo>
                  <a:cubicBezTo>
                    <a:pt x="316" y="1043"/>
                    <a:pt x="311" y="1092"/>
                    <a:pt x="304" y="1092"/>
                  </a:cubicBezTo>
                  <a:cubicBezTo>
                    <a:pt x="298" y="1092"/>
                    <a:pt x="345" y="1110"/>
                    <a:pt x="379" y="1092"/>
                  </a:cubicBezTo>
                  <a:cubicBezTo>
                    <a:pt x="412" y="1074"/>
                    <a:pt x="453" y="1036"/>
                    <a:pt x="455" y="1011"/>
                  </a:cubicBezTo>
                  <a:cubicBezTo>
                    <a:pt x="458" y="986"/>
                    <a:pt x="349" y="858"/>
                    <a:pt x="349" y="817"/>
                  </a:cubicBezTo>
                  <a:cubicBezTo>
                    <a:pt x="349" y="777"/>
                    <a:pt x="358" y="763"/>
                    <a:pt x="358" y="763"/>
                  </a:cubicBezTo>
                  <a:cubicBezTo>
                    <a:pt x="358" y="763"/>
                    <a:pt x="428" y="734"/>
                    <a:pt x="370" y="678"/>
                  </a:cubicBezTo>
                  <a:cubicBezTo>
                    <a:pt x="370" y="678"/>
                    <a:pt x="356" y="540"/>
                    <a:pt x="399" y="488"/>
                  </a:cubicBezTo>
                  <a:cubicBezTo>
                    <a:pt x="442" y="437"/>
                    <a:pt x="451" y="385"/>
                    <a:pt x="412" y="347"/>
                  </a:cubicBezTo>
                  <a:cubicBezTo>
                    <a:pt x="374" y="308"/>
                    <a:pt x="192" y="175"/>
                    <a:pt x="131" y="103"/>
                  </a:cubicBezTo>
                  <a:cubicBezTo>
                    <a:pt x="70" y="31"/>
                    <a:pt x="36" y="13"/>
                    <a:pt x="36" y="13"/>
                  </a:cubicBezTo>
                  <a:cubicBezTo>
                    <a:pt x="36" y="13"/>
                    <a:pt x="0" y="0"/>
                    <a:pt x="7" y="33"/>
                  </a:cubicBezTo>
                  <a:close/>
                </a:path>
              </a:pathLst>
            </a:custGeom>
            <a:solidFill>
              <a:srgbClr val="FAC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1" name="Freeform 1496"/>
            <p:cNvSpPr>
              <a:spLocks noEditPoints="1"/>
            </p:cNvSpPr>
            <p:nvPr userDrawn="1"/>
          </p:nvSpPr>
          <p:spPr bwMode="auto">
            <a:xfrm>
              <a:off x="4797345" y="2022318"/>
              <a:ext cx="244453" cy="23657"/>
            </a:xfrm>
            <a:custGeom>
              <a:avLst/>
              <a:gdLst>
                <a:gd name="T0" fmla="*/ 0 w 248"/>
                <a:gd name="T1" fmla="*/ 24 h 24"/>
                <a:gd name="T2" fmla="*/ 27 w 248"/>
                <a:gd name="T3" fmla="*/ 24 h 24"/>
                <a:gd name="T4" fmla="*/ 0 w 248"/>
                <a:gd name="T5" fmla="*/ 24 h 24"/>
                <a:gd name="T6" fmla="*/ 248 w 248"/>
                <a:gd name="T7" fmla="*/ 0 h 24"/>
                <a:gd name="T8" fmla="*/ 210 w 248"/>
                <a:gd name="T9" fmla="*/ 0 h 24"/>
                <a:gd name="T10" fmla="*/ 248 w 24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8" h="24">
                  <a:moveTo>
                    <a:pt x="0" y="24"/>
                  </a:moveTo>
                  <a:lnTo>
                    <a:pt x="27" y="24"/>
                  </a:lnTo>
                  <a:lnTo>
                    <a:pt x="0" y="24"/>
                  </a:lnTo>
                  <a:close/>
                  <a:moveTo>
                    <a:pt x="248" y="0"/>
                  </a:moveTo>
                  <a:lnTo>
                    <a:pt x="210" y="0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2" name="Freeform 1497"/>
            <p:cNvSpPr>
              <a:spLocks noEditPoints="1"/>
            </p:cNvSpPr>
            <p:nvPr userDrawn="1"/>
          </p:nvSpPr>
          <p:spPr bwMode="auto">
            <a:xfrm>
              <a:off x="4797345" y="2022318"/>
              <a:ext cx="244453" cy="23657"/>
            </a:xfrm>
            <a:custGeom>
              <a:avLst/>
              <a:gdLst>
                <a:gd name="T0" fmla="*/ 0 w 248"/>
                <a:gd name="T1" fmla="*/ 24 h 24"/>
                <a:gd name="T2" fmla="*/ 27 w 248"/>
                <a:gd name="T3" fmla="*/ 24 h 24"/>
                <a:gd name="T4" fmla="*/ 248 w 248"/>
                <a:gd name="T5" fmla="*/ 0 h 24"/>
                <a:gd name="T6" fmla="*/ 210 w 248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" h="24">
                  <a:moveTo>
                    <a:pt x="0" y="24"/>
                  </a:moveTo>
                  <a:lnTo>
                    <a:pt x="27" y="24"/>
                  </a:lnTo>
                  <a:moveTo>
                    <a:pt x="248" y="0"/>
                  </a:moveTo>
                  <a:lnTo>
                    <a:pt x="2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3" name="Freeform 1498"/>
            <p:cNvSpPr/>
            <p:nvPr userDrawn="1"/>
          </p:nvSpPr>
          <p:spPr bwMode="auto">
            <a:xfrm>
              <a:off x="5101925" y="2001619"/>
              <a:ext cx="100541" cy="106455"/>
            </a:xfrm>
            <a:custGeom>
              <a:avLst/>
              <a:gdLst>
                <a:gd name="T0" fmla="*/ 86 w 102"/>
                <a:gd name="T1" fmla="*/ 20 h 108"/>
                <a:gd name="T2" fmla="*/ 102 w 102"/>
                <a:gd name="T3" fmla="*/ 99 h 108"/>
                <a:gd name="T4" fmla="*/ 0 w 102"/>
                <a:gd name="T5" fmla="*/ 53 h 108"/>
                <a:gd name="T6" fmla="*/ 51 w 102"/>
                <a:gd name="T7" fmla="*/ 0 h 108"/>
                <a:gd name="T8" fmla="*/ 86 w 102"/>
                <a:gd name="T9" fmla="*/ 2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08">
                  <a:moveTo>
                    <a:pt x="86" y="20"/>
                  </a:moveTo>
                  <a:cubicBezTo>
                    <a:pt x="86" y="20"/>
                    <a:pt x="58" y="76"/>
                    <a:pt x="102" y="99"/>
                  </a:cubicBezTo>
                  <a:cubicBezTo>
                    <a:pt x="102" y="99"/>
                    <a:pt x="27" y="108"/>
                    <a:pt x="0" y="53"/>
                  </a:cubicBezTo>
                  <a:cubicBezTo>
                    <a:pt x="51" y="0"/>
                    <a:pt x="51" y="0"/>
                    <a:pt x="51" y="0"/>
                  </a:cubicBezTo>
                  <a:lnTo>
                    <a:pt x="86" y="20"/>
                  </a:lnTo>
                  <a:close/>
                </a:path>
              </a:pathLst>
            </a:custGeom>
            <a:solidFill>
              <a:srgbClr val="FECD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4" name="Freeform 1499"/>
            <p:cNvSpPr/>
            <p:nvPr userDrawn="1"/>
          </p:nvSpPr>
          <p:spPr bwMode="auto">
            <a:xfrm>
              <a:off x="5100939" y="2014433"/>
              <a:ext cx="85756" cy="77870"/>
            </a:xfrm>
            <a:custGeom>
              <a:avLst/>
              <a:gdLst>
                <a:gd name="T0" fmla="*/ 0 w 87"/>
                <a:gd name="T1" fmla="*/ 40 h 79"/>
                <a:gd name="T2" fmla="*/ 39 w 87"/>
                <a:gd name="T3" fmla="*/ 0 h 79"/>
                <a:gd name="T4" fmla="*/ 87 w 87"/>
                <a:gd name="T5" fmla="*/ 7 h 79"/>
                <a:gd name="T6" fmla="*/ 47 w 87"/>
                <a:gd name="T7" fmla="*/ 79 h 79"/>
                <a:gd name="T8" fmla="*/ 0 w 87"/>
                <a:gd name="T9" fmla="*/ 4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79">
                  <a:moveTo>
                    <a:pt x="0" y="4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60" y="40"/>
                    <a:pt x="50" y="67"/>
                    <a:pt x="47" y="79"/>
                  </a:cubicBezTo>
                  <a:cubicBezTo>
                    <a:pt x="29" y="73"/>
                    <a:pt x="11" y="61"/>
                    <a:pt x="0" y="40"/>
                  </a:cubicBezTo>
                  <a:close/>
                </a:path>
              </a:pathLst>
            </a:custGeom>
            <a:solidFill>
              <a:srgbClr val="D6AD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5" name="Freeform 1500"/>
            <p:cNvSpPr/>
            <p:nvPr userDrawn="1"/>
          </p:nvSpPr>
          <p:spPr bwMode="auto">
            <a:xfrm>
              <a:off x="4811145" y="1674368"/>
              <a:ext cx="423850" cy="424836"/>
            </a:xfrm>
            <a:custGeom>
              <a:avLst/>
              <a:gdLst>
                <a:gd name="T0" fmla="*/ 0 w 430"/>
                <a:gd name="T1" fmla="*/ 215 h 431"/>
                <a:gd name="T2" fmla="*/ 215 w 430"/>
                <a:gd name="T3" fmla="*/ 431 h 431"/>
                <a:gd name="T4" fmla="*/ 394 w 430"/>
                <a:gd name="T5" fmla="*/ 336 h 431"/>
                <a:gd name="T6" fmla="*/ 430 w 430"/>
                <a:gd name="T7" fmla="*/ 215 h 431"/>
                <a:gd name="T8" fmla="*/ 215 w 430"/>
                <a:gd name="T9" fmla="*/ 0 h 431"/>
                <a:gd name="T10" fmla="*/ 0 w 430"/>
                <a:gd name="T11" fmla="*/ 215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0" h="431">
                  <a:moveTo>
                    <a:pt x="0" y="215"/>
                  </a:moveTo>
                  <a:cubicBezTo>
                    <a:pt x="0" y="334"/>
                    <a:pt x="96" y="431"/>
                    <a:pt x="215" y="431"/>
                  </a:cubicBezTo>
                  <a:cubicBezTo>
                    <a:pt x="289" y="431"/>
                    <a:pt x="355" y="393"/>
                    <a:pt x="394" y="336"/>
                  </a:cubicBezTo>
                  <a:cubicBezTo>
                    <a:pt x="417" y="301"/>
                    <a:pt x="430" y="260"/>
                    <a:pt x="430" y="215"/>
                  </a:cubicBezTo>
                  <a:cubicBezTo>
                    <a:pt x="430" y="96"/>
                    <a:pt x="334" y="0"/>
                    <a:pt x="215" y="0"/>
                  </a:cubicBezTo>
                  <a:cubicBezTo>
                    <a:pt x="96" y="0"/>
                    <a:pt x="0" y="96"/>
                    <a:pt x="0" y="215"/>
                  </a:cubicBezTo>
                  <a:close/>
                </a:path>
              </a:pathLst>
            </a:custGeom>
            <a:solidFill>
              <a:srgbClr val="FECD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6" name="Freeform 1501"/>
            <p:cNvSpPr/>
            <p:nvPr userDrawn="1"/>
          </p:nvSpPr>
          <p:spPr bwMode="auto">
            <a:xfrm>
              <a:off x="5089111" y="1853764"/>
              <a:ext cx="62099" cy="65056"/>
            </a:xfrm>
            <a:custGeom>
              <a:avLst/>
              <a:gdLst>
                <a:gd name="T0" fmla="*/ 0 w 63"/>
                <a:gd name="T1" fmla="*/ 33 h 66"/>
                <a:gd name="T2" fmla="*/ 16 w 63"/>
                <a:gd name="T3" fmla="*/ 61 h 66"/>
                <a:gd name="T4" fmla="*/ 47 w 63"/>
                <a:gd name="T5" fmla="*/ 61 h 66"/>
                <a:gd name="T6" fmla="*/ 63 w 63"/>
                <a:gd name="T7" fmla="*/ 33 h 66"/>
                <a:gd name="T8" fmla="*/ 47 w 63"/>
                <a:gd name="T9" fmla="*/ 6 h 66"/>
                <a:gd name="T10" fmla="*/ 16 w 63"/>
                <a:gd name="T11" fmla="*/ 6 h 66"/>
                <a:gd name="T12" fmla="*/ 0 w 63"/>
                <a:gd name="T13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66">
                  <a:moveTo>
                    <a:pt x="0" y="33"/>
                  </a:moveTo>
                  <a:cubicBezTo>
                    <a:pt x="0" y="45"/>
                    <a:pt x="6" y="55"/>
                    <a:pt x="16" y="61"/>
                  </a:cubicBezTo>
                  <a:cubicBezTo>
                    <a:pt x="25" y="66"/>
                    <a:pt x="37" y="66"/>
                    <a:pt x="47" y="61"/>
                  </a:cubicBezTo>
                  <a:cubicBezTo>
                    <a:pt x="57" y="55"/>
                    <a:pt x="63" y="45"/>
                    <a:pt x="63" y="33"/>
                  </a:cubicBezTo>
                  <a:cubicBezTo>
                    <a:pt x="63" y="22"/>
                    <a:pt x="57" y="12"/>
                    <a:pt x="47" y="6"/>
                  </a:cubicBezTo>
                  <a:cubicBezTo>
                    <a:pt x="37" y="0"/>
                    <a:pt x="25" y="0"/>
                    <a:pt x="16" y="6"/>
                  </a:cubicBezTo>
                  <a:cubicBezTo>
                    <a:pt x="6" y="12"/>
                    <a:pt x="0" y="22"/>
                    <a:pt x="0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7" name="Freeform 1502"/>
            <p:cNvSpPr/>
            <p:nvPr userDrawn="1"/>
          </p:nvSpPr>
          <p:spPr bwMode="auto">
            <a:xfrm>
              <a:off x="4991527" y="1853764"/>
              <a:ext cx="63085" cy="65056"/>
            </a:xfrm>
            <a:custGeom>
              <a:avLst/>
              <a:gdLst>
                <a:gd name="T0" fmla="*/ 0 w 64"/>
                <a:gd name="T1" fmla="*/ 33 h 66"/>
                <a:gd name="T2" fmla="*/ 16 w 64"/>
                <a:gd name="T3" fmla="*/ 61 h 66"/>
                <a:gd name="T4" fmla="*/ 48 w 64"/>
                <a:gd name="T5" fmla="*/ 61 h 66"/>
                <a:gd name="T6" fmla="*/ 64 w 64"/>
                <a:gd name="T7" fmla="*/ 33 h 66"/>
                <a:gd name="T8" fmla="*/ 48 w 64"/>
                <a:gd name="T9" fmla="*/ 6 h 66"/>
                <a:gd name="T10" fmla="*/ 16 w 64"/>
                <a:gd name="T11" fmla="*/ 6 h 66"/>
                <a:gd name="T12" fmla="*/ 0 w 64"/>
                <a:gd name="T13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66">
                  <a:moveTo>
                    <a:pt x="0" y="33"/>
                  </a:moveTo>
                  <a:cubicBezTo>
                    <a:pt x="0" y="45"/>
                    <a:pt x="6" y="55"/>
                    <a:pt x="16" y="61"/>
                  </a:cubicBezTo>
                  <a:cubicBezTo>
                    <a:pt x="26" y="66"/>
                    <a:pt x="38" y="66"/>
                    <a:pt x="48" y="61"/>
                  </a:cubicBezTo>
                  <a:cubicBezTo>
                    <a:pt x="58" y="55"/>
                    <a:pt x="64" y="45"/>
                    <a:pt x="64" y="33"/>
                  </a:cubicBezTo>
                  <a:cubicBezTo>
                    <a:pt x="64" y="22"/>
                    <a:pt x="58" y="12"/>
                    <a:pt x="48" y="6"/>
                  </a:cubicBezTo>
                  <a:cubicBezTo>
                    <a:pt x="38" y="0"/>
                    <a:pt x="26" y="0"/>
                    <a:pt x="16" y="6"/>
                  </a:cubicBezTo>
                  <a:cubicBezTo>
                    <a:pt x="6" y="12"/>
                    <a:pt x="0" y="22"/>
                    <a:pt x="0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8" name="Freeform 1503"/>
            <p:cNvSpPr/>
            <p:nvPr userDrawn="1"/>
          </p:nvSpPr>
          <p:spPr bwMode="auto">
            <a:xfrm>
              <a:off x="4894929" y="1853764"/>
              <a:ext cx="62099" cy="65056"/>
            </a:xfrm>
            <a:custGeom>
              <a:avLst/>
              <a:gdLst>
                <a:gd name="T0" fmla="*/ 0 w 63"/>
                <a:gd name="T1" fmla="*/ 33 h 66"/>
                <a:gd name="T2" fmla="*/ 16 w 63"/>
                <a:gd name="T3" fmla="*/ 61 h 66"/>
                <a:gd name="T4" fmla="*/ 48 w 63"/>
                <a:gd name="T5" fmla="*/ 61 h 66"/>
                <a:gd name="T6" fmla="*/ 63 w 63"/>
                <a:gd name="T7" fmla="*/ 33 h 66"/>
                <a:gd name="T8" fmla="*/ 48 w 63"/>
                <a:gd name="T9" fmla="*/ 6 h 66"/>
                <a:gd name="T10" fmla="*/ 16 w 63"/>
                <a:gd name="T11" fmla="*/ 6 h 66"/>
                <a:gd name="T12" fmla="*/ 0 w 63"/>
                <a:gd name="T13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66">
                  <a:moveTo>
                    <a:pt x="0" y="33"/>
                  </a:moveTo>
                  <a:cubicBezTo>
                    <a:pt x="0" y="45"/>
                    <a:pt x="6" y="55"/>
                    <a:pt x="16" y="61"/>
                  </a:cubicBezTo>
                  <a:cubicBezTo>
                    <a:pt x="26" y="66"/>
                    <a:pt x="38" y="66"/>
                    <a:pt x="48" y="61"/>
                  </a:cubicBezTo>
                  <a:cubicBezTo>
                    <a:pt x="57" y="55"/>
                    <a:pt x="63" y="45"/>
                    <a:pt x="63" y="33"/>
                  </a:cubicBezTo>
                  <a:cubicBezTo>
                    <a:pt x="63" y="22"/>
                    <a:pt x="57" y="12"/>
                    <a:pt x="48" y="6"/>
                  </a:cubicBezTo>
                  <a:cubicBezTo>
                    <a:pt x="38" y="0"/>
                    <a:pt x="26" y="0"/>
                    <a:pt x="16" y="6"/>
                  </a:cubicBezTo>
                  <a:cubicBezTo>
                    <a:pt x="6" y="12"/>
                    <a:pt x="0" y="22"/>
                    <a:pt x="0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39" name="Freeform 1504"/>
            <p:cNvSpPr>
              <a:spLocks noEditPoints="1"/>
            </p:cNvSpPr>
            <p:nvPr userDrawn="1"/>
          </p:nvSpPr>
          <p:spPr bwMode="auto">
            <a:xfrm>
              <a:off x="4638648" y="1976976"/>
              <a:ext cx="385408" cy="37456"/>
            </a:xfrm>
            <a:custGeom>
              <a:avLst/>
              <a:gdLst>
                <a:gd name="T0" fmla="*/ 391 w 391"/>
                <a:gd name="T1" fmla="*/ 38 h 38"/>
                <a:gd name="T2" fmla="*/ 350 w 391"/>
                <a:gd name="T3" fmla="*/ 38 h 38"/>
                <a:gd name="T4" fmla="*/ 391 w 391"/>
                <a:gd name="T5" fmla="*/ 38 h 38"/>
                <a:gd name="T6" fmla="*/ 0 w 391"/>
                <a:gd name="T7" fmla="*/ 0 h 38"/>
                <a:gd name="T8" fmla="*/ 60 w 391"/>
                <a:gd name="T9" fmla="*/ 0 h 38"/>
                <a:gd name="T10" fmla="*/ 0 w 391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1" h="38">
                  <a:moveTo>
                    <a:pt x="391" y="38"/>
                  </a:moveTo>
                  <a:lnTo>
                    <a:pt x="350" y="38"/>
                  </a:lnTo>
                  <a:lnTo>
                    <a:pt x="391" y="38"/>
                  </a:lnTo>
                  <a:close/>
                  <a:moveTo>
                    <a:pt x="0" y="0"/>
                  </a:moveTo>
                  <a:lnTo>
                    <a:pt x="6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0" name="Freeform 1505"/>
            <p:cNvSpPr>
              <a:spLocks noEditPoints="1"/>
            </p:cNvSpPr>
            <p:nvPr userDrawn="1"/>
          </p:nvSpPr>
          <p:spPr bwMode="auto">
            <a:xfrm>
              <a:off x="4638648" y="1976976"/>
              <a:ext cx="385408" cy="37456"/>
            </a:xfrm>
            <a:custGeom>
              <a:avLst/>
              <a:gdLst>
                <a:gd name="T0" fmla="*/ 391 w 391"/>
                <a:gd name="T1" fmla="*/ 38 h 38"/>
                <a:gd name="T2" fmla="*/ 350 w 391"/>
                <a:gd name="T3" fmla="*/ 38 h 38"/>
                <a:gd name="T4" fmla="*/ 0 w 391"/>
                <a:gd name="T5" fmla="*/ 0 h 38"/>
                <a:gd name="T6" fmla="*/ 60 w 391"/>
                <a:gd name="T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1" h="38">
                  <a:moveTo>
                    <a:pt x="391" y="38"/>
                  </a:moveTo>
                  <a:lnTo>
                    <a:pt x="350" y="38"/>
                  </a:lnTo>
                  <a:moveTo>
                    <a:pt x="0" y="0"/>
                  </a:moveTo>
                  <a:lnTo>
                    <a:pt x="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1" name="Freeform 1506"/>
            <p:cNvSpPr/>
            <p:nvPr userDrawn="1"/>
          </p:nvSpPr>
          <p:spPr bwMode="auto">
            <a:xfrm>
              <a:off x="4385324" y="1945434"/>
              <a:ext cx="159683" cy="167568"/>
            </a:xfrm>
            <a:custGeom>
              <a:avLst/>
              <a:gdLst>
                <a:gd name="T0" fmla="*/ 24 w 162"/>
                <a:gd name="T1" fmla="*/ 31 h 170"/>
                <a:gd name="T2" fmla="*/ 0 w 162"/>
                <a:gd name="T3" fmla="*/ 155 h 170"/>
                <a:gd name="T4" fmla="*/ 162 w 162"/>
                <a:gd name="T5" fmla="*/ 83 h 170"/>
                <a:gd name="T6" fmla="*/ 81 w 162"/>
                <a:gd name="T7" fmla="*/ 0 h 170"/>
                <a:gd name="T8" fmla="*/ 24 w 162"/>
                <a:gd name="T9" fmla="*/ 3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170">
                  <a:moveTo>
                    <a:pt x="24" y="31"/>
                  </a:moveTo>
                  <a:cubicBezTo>
                    <a:pt x="24" y="31"/>
                    <a:pt x="69" y="119"/>
                    <a:pt x="0" y="155"/>
                  </a:cubicBezTo>
                  <a:cubicBezTo>
                    <a:pt x="0" y="155"/>
                    <a:pt x="118" y="170"/>
                    <a:pt x="162" y="83"/>
                  </a:cubicBezTo>
                  <a:cubicBezTo>
                    <a:pt x="81" y="0"/>
                    <a:pt x="81" y="0"/>
                    <a:pt x="81" y="0"/>
                  </a:cubicBezTo>
                  <a:lnTo>
                    <a:pt x="24" y="31"/>
                  </a:lnTo>
                  <a:close/>
                </a:path>
              </a:pathLst>
            </a:custGeom>
            <a:solidFill>
              <a:srgbClr val="7DB3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2" name="Freeform 1507"/>
            <p:cNvSpPr/>
            <p:nvPr userDrawn="1"/>
          </p:nvSpPr>
          <p:spPr bwMode="auto">
            <a:xfrm>
              <a:off x="4408980" y="1965148"/>
              <a:ext cx="136026" cy="123212"/>
            </a:xfrm>
            <a:custGeom>
              <a:avLst/>
              <a:gdLst>
                <a:gd name="T0" fmla="*/ 138 w 138"/>
                <a:gd name="T1" fmla="*/ 63 h 125"/>
                <a:gd name="T2" fmla="*/ 76 w 138"/>
                <a:gd name="T3" fmla="*/ 0 h 125"/>
                <a:gd name="T4" fmla="*/ 0 w 138"/>
                <a:gd name="T5" fmla="*/ 12 h 125"/>
                <a:gd name="T6" fmla="*/ 64 w 138"/>
                <a:gd name="T7" fmla="*/ 125 h 125"/>
                <a:gd name="T8" fmla="*/ 138 w 138"/>
                <a:gd name="T9" fmla="*/ 6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125">
                  <a:moveTo>
                    <a:pt x="138" y="63"/>
                  </a:moveTo>
                  <a:cubicBezTo>
                    <a:pt x="76" y="0"/>
                    <a:pt x="76" y="0"/>
                    <a:pt x="76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43" y="63"/>
                    <a:pt x="59" y="106"/>
                    <a:pt x="64" y="125"/>
                  </a:cubicBezTo>
                  <a:cubicBezTo>
                    <a:pt x="93" y="115"/>
                    <a:pt x="121" y="97"/>
                    <a:pt x="138" y="63"/>
                  </a:cubicBezTo>
                  <a:close/>
                </a:path>
              </a:pathLst>
            </a:custGeom>
            <a:solidFill>
              <a:srgbClr val="4D8D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3" name="Freeform 1508"/>
            <p:cNvSpPr/>
            <p:nvPr userDrawn="1"/>
          </p:nvSpPr>
          <p:spPr bwMode="auto">
            <a:xfrm>
              <a:off x="4333082" y="1427943"/>
              <a:ext cx="671260" cy="670274"/>
            </a:xfrm>
            <a:custGeom>
              <a:avLst/>
              <a:gdLst>
                <a:gd name="T0" fmla="*/ 681 w 681"/>
                <a:gd name="T1" fmla="*/ 340 h 680"/>
                <a:gd name="T2" fmla="*/ 340 w 681"/>
                <a:gd name="T3" fmla="*/ 680 h 680"/>
                <a:gd name="T4" fmla="*/ 58 w 681"/>
                <a:gd name="T5" fmla="*/ 530 h 680"/>
                <a:gd name="T6" fmla="*/ 0 w 681"/>
                <a:gd name="T7" fmla="*/ 340 h 680"/>
                <a:gd name="T8" fmla="*/ 340 w 681"/>
                <a:gd name="T9" fmla="*/ 0 h 680"/>
                <a:gd name="T10" fmla="*/ 681 w 681"/>
                <a:gd name="T11" fmla="*/ 340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1" h="680">
                  <a:moveTo>
                    <a:pt x="681" y="340"/>
                  </a:moveTo>
                  <a:cubicBezTo>
                    <a:pt x="681" y="528"/>
                    <a:pt x="528" y="680"/>
                    <a:pt x="340" y="680"/>
                  </a:cubicBezTo>
                  <a:cubicBezTo>
                    <a:pt x="223" y="680"/>
                    <a:pt x="119" y="621"/>
                    <a:pt x="58" y="530"/>
                  </a:cubicBezTo>
                  <a:cubicBezTo>
                    <a:pt x="21" y="476"/>
                    <a:pt x="0" y="410"/>
                    <a:pt x="0" y="340"/>
                  </a:cubicBezTo>
                  <a:cubicBezTo>
                    <a:pt x="0" y="152"/>
                    <a:pt x="152" y="0"/>
                    <a:pt x="340" y="0"/>
                  </a:cubicBezTo>
                  <a:cubicBezTo>
                    <a:pt x="528" y="0"/>
                    <a:pt x="681" y="152"/>
                    <a:pt x="681" y="340"/>
                  </a:cubicBezTo>
                  <a:close/>
                </a:path>
              </a:pathLst>
            </a:custGeom>
            <a:solidFill>
              <a:srgbClr val="7DB3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4" name="Oval 1509"/>
            <p:cNvSpPr>
              <a:spLocks noChangeArrowheads="1"/>
            </p:cNvSpPr>
            <p:nvPr userDrawn="1"/>
          </p:nvSpPr>
          <p:spPr bwMode="auto">
            <a:xfrm>
              <a:off x="4466151" y="1713795"/>
              <a:ext cx="98570" cy="9857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5" name="Oval 1510"/>
            <p:cNvSpPr>
              <a:spLocks noChangeArrowheads="1"/>
            </p:cNvSpPr>
            <p:nvPr userDrawn="1"/>
          </p:nvSpPr>
          <p:spPr bwMode="auto">
            <a:xfrm>
              <a:off x="4618934" y="1713795"/>
              <a:ext cx="98570" cy="9857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46" name="Oval 1511"/>
            <p:cNvSpPr>
              <a:spLocks noChangeArrowheads="1"/>
            </p:cNvSpPr>
            <p:nvPr userDrawn="1"/>
          </p:nvSpPr>
          <p:spPr bwMode="auto">
            <a:xfrm>
              <a:off x="4771717" y="1713795"/>
              <a:ext cx="98570" cy="9857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8" name="内容占位符 7"/>
          <p:cNvSpPr>
            <a:spLocks noGrp="1"/>
          </p:cNvSpPr>
          <p:nvPr>
            <p:ph sz="quarter" idx="13"/>
          </p:nvPr>
        </p:nvSpPr>
        <p:spPr>
          <a:xfrm>
            <a:off x="669925" y="1130299"/>
            <a:ext cx="10850563" cy="500697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zh-CN" dirty="0"/>
              <a:t>Edit Master text styles</a:t>
            </a:r>
            <a:endParaRPr lang="en-US" altLang="zh-CN" dirty="0"/>
          </a:p>
          <a:p>
            <a:pPr lvl="1"/>
            <a:r>
              <a:rPr lang="en-US" altLang="zh-CN" dirty="0"/>
              <a:t>Second level</a:t>
            </a:r>
            <a:endParaRPr lang="en-US" altLang="zh-CN" dirty="0"/>
          </a:p>
          <a:p>
            <a:pPr lvl="2"/>
            <a:r>
              <a:rPr lang="en-US" altLang="zh-CN" dirty="0"/>
              <a:t>Third level</a:t>
            </a:r>
            <a:endParaRPr lang="en-US" altLang="zh-CN" dirty="0"/>
          </a:p>
          <a:p>
            <a:pPr lvl="3"/>
            <a:r>
              <a:rPr lang="en-US" altLang="zh-CN" dirty="0"/>
              <a:t>Fourth level</a:t>
            </a:r>
            <a:endParaRPr lang="en-US" altLang="zh-CN" dirty="0"/>
          </a:p>
          <a:p>
            <a:pPr lvl="4"/>
            <a:r>
              <a:rPr lang="en-US" altLang="zh-CN" dirty="0"/>
              <a:t>Fifth level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userDrawn="1">
  <p:cSld name="仅标题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89D9C7-5DC6-4263-87FF-7C99F6FB63C3}" type="datetime1">
              <a:rPr lang="zh-CN" altLang="en-US" smtClean="0"/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"/>
          <p:cNvSpPr>
            <a:spLocks noGrp="1"/>
          </p:cNvSpPr>
          <p:nvPr userDrawn="1">
            <p:ph type="ctrTitle" hasCustomPrompt="1"/>
          </p:nvPr>
        </p:nvSpPr>
        <p:spPr>
          <a:xfrm>
            <a:off x="3382962" y="3762937"/>
            <a:ext cx="5426076" cy="702242"/>
          </a:xfrm>
        </p:spPr>
        <p:txBody>
          <a:bodyPr anchor="b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200">
                <a:solidFill>
                  <a:srgbClr val="0E122A"/>
                </a:solidFill>
              </a:defRPr>
            </a:lvl1pPr>
          </a:lstStyle>
          <a:p>
            <a:r>
              <a:rPr lang="en-US" altLang="zh-CN" dirty="0"/>
              <a:t>Conclusion</a:t>
            </a:r>
            <a:endParaRPr lang="zh-CN" altLang="en-US" dirty="0"/>
          </a:p>
        </p:txBody>
      </p:sp>
      <p:sp>
        <p:nvSpPr>
          <p:cNvPr id="15" name="文本占位符 62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3382962" y="5149906"/>
            <a:ext cx="5426076" cy="31087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buNone/>
              <a:defRPr lang="zh-CN" altLang="en-US" sz="1600" smtClean="0">
                <a:solidFill>
                  <a:srgbClr val="0E122A"/>
                </a:solidFill>
              </a:defRPr>
            </a:lvl1pPr>
            <a:lvl2pPr>
              <a:defRPr lang="zh-CN" altLang="en-US" sz="2000" smtClean="0"/>
            </a:lvl2pPr>
            <a:lvl3pPr>
              <a:defRPr lang="zh-CN" altLang="en-US" sz="1800" smtClean="0"/>
            </a:lvl3pPr>
            <a:lvl4pPr>
              <a:defRPr lang="zh-CN" altLang="en-US" sz="1600" smtClean="0"/>
            </a:lvl4pPr>
            <a:lvl5pPr>
              <a:defRPr lang="zh-CN" altLang="en-US" sz="1600"/>
            </a:lvl5pPr>
          </a:lstStyle>
          <a:p>
            <a:pPr marL="228600" marR="0" lvl="0" indent="-228600" fontAlgn="auto">
              <a:spcAft>
                <a:spcPts val="0"/>
              </a:spcAft>
              <a:buClrTx/>
              <a:buSzTx/>
            </a:pPr>
            <a:r>
              <a:rPr lang="en-US" altLang="zh-CN" dirty="0"/>
              <a:t>Data</a:t>
            </a:r>
            <a:endParaRPr lang="en-US" altLang="zh-CN" dirty="0"/>
          </a:p>
        </p:txBody>
      </p:sp>
      <p:sp>
        <p:nvSpPr>
          <p:cNvPr id="1217" name="矩形 1216"/>
          <p:cNvSpPr/>
          <p:nvPr userDrawn="1"/>
        </p:nvSpPr>
        <p:spPr>
          <a:xfrm>
            <a:off x="0" y="0"/>
            <a:ext cx="12192000" cy="3390900"/>
          </a:xfrm>
          <a:prstGeom prst="rect">
            <a:avLst/>
          </a:prstGeom>
          <a:solidFill>
            <a:srgbClr val="8BBD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18" name="组合 1217"/>
          <p:cNvGrpSpPr/>
          <p:nvPr userDrawn="1"/>
        </p:nvGrpSpPr>
        <p:grpSpPr>
          <a:xfrm>
            <a:off x="4333082" y="880356"/>
            <a:ext cx="3525837" cy="2516484"/>
            <a:chOff x="7154002" y="-5610225"/>
            <a:chExt cx="5678487" cy="4052888"/>
          </a:xfrm>
        </p:grpSpPr>
        <p:sp>
          <p:nvSpPr>
            <p:cNvPr id="1219" name="Freeform 1431"/>
            <p:cNvSpPr/>
            <p:nvPr userDrawn="1"/>
          </p:nvSpPr>
          <p:spPr bwMode="auto">
            <a:xfrm>
              <a:off x="7644539" y="-4676775"/>
              <a:ext cx="4060825" cy="2760663"/>
            </a:xfrm>
            <a:custGeom>
              <a:avLst/>
              <a:gdLst>
                <a:gd name="T0" fmla="*/ 2558 w 2558"/>
                <a:gd name="T1" fmla="*/ 1460 h 1739"/>
                <a:gd name="T2" fmla="*/ 2558 w 2558"/>
                <a:gd name="T3" fmla="*/ 158 h 1739"/>
                <a:gd name="T4" fmla="*/ 2399 w 2558"/>
                <a:gd name="T5" fmla="*/ 0 h 1739"/>
                <a:gd name="T6" fmla="*/ 158 w 2558"/>
                <a:gd name="T7" fmla="*/ 0 h 1739"/>
                <a:gd name="T8" fmla="*/ 0 w 2558"/>
                <a:gd name="T9" fmla="*/ 158 h 1739"/>
                <a:gd name="T10" fmla="*/ 0 w 2558"/>
                <a:gd name="T11" fmla="*/ 1460 h 1739"/>
                <a:gd name="T12" fmla="*/ 0 w 2558"/>
                <a:gd name="T13" fmla="*/ 1739 h 1739"/>
                <a:gd name="T14" fmla="*/ 2558 w 2558"/>
                <a:gd name="T15" fmla="*/ 1739 h 1739"/>
                <a:gd name="T16" fmla="*/ 2558 w 2558"/>
                <a:gd name="T17" fmla="*/ 1460 h 17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58" h="1739">
                  <a:moveTo>
                    <a:pt x="2558" y="1460"/>
                  </a:moveTo>
                  <a:cubicBezTo>
                    <a:pt x="2558" y="158"/>
                    <a:pt x="2558" y="158"/>
                    <a:pt x="2558" y="158"/>
                  </a:cubicBezTo>
                  <a:cubicBezTo>
                    <a:pt x="2558" y="70"/>
                    <a:pt x="2487" y="0"/>
                    <a:pt x="2399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71" y="0"/>
                    <a:pt x="0" y="70"/>
                    <a:pt x="0" y="158"/>
                  </a:cubicBezTo>
                  <a:cubicBezTo>
                    <a:pt x="0" y="1460"/>
                    <a:pt x="0" y="1460"/>
                    <a:pt x="0" y="1460"/>
                  </a:cubicBezTo>
                  <a:cubicBezTo>
                    <a:pt x="0" y="1462"/>
                    <a:pt x="0" y="1737"/>
                    <a:pt x="0" y="1739"/>
                  </a:cubicBezTo>
                  <a:cubicBezTo>
                    <a:pt x="2558" y="1739"/>
                    <a:pt x="2558" y="1739"/>
                    <a:pt x="2558" y="1739"/>
                  </a:cubicBezTo>
                  <a:cubicBezTo>
                    <a:pt x="2558" y="1737"/>
                    <a:pt x="2558" y="1462"/>
                    <a:pt x="2558" y="1460"/>
                  </a:cubicBezTo>
                </a:path>
              </a:pathLst>
            </a:custGeom>
            <a:solidFill>
              <a:srgbClr val="2940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0" name="Rectangle 1432"/>
            <p:cNvSpPr>
              <a:spLocks noChangeArrowheads="1"/>
            </p:cNvSpPr>
            <p:nvPr userDrawn="1"/>
          </p:nvSpPr>
          <p:spPr bwMode="auto">
            <a:xfrm>
              <a:off x="7785827" y="-4451350"/>
              <a:ext cx="3767138" cy="2454275"/>
            </a:xfrm>
            <a:prstGeom prst="rect">
              <a:avLst/>
            </a:prstGeom>
            <a:solidFill>
              <a:srgbClr val="48D6F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1" name="Rectangle 1433"/>
            <p:cNvSpPr>
              <a:spLocks noChangeArrowheads="1"/>
            </p:cNvSpPr>
            <p:nvPr userDrawn="1"/>
          </p:nvSpPr>
          <p:spPr bwMode="auto">
            <a:xfrm>
              <a:off x="7785827" y="-4451350"/>
              <a:ext cx="3767138" cy="2454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2" name="Freeform 1434"/>
            <p:cNvSpPr/>
            <p:nvPr userDrawn="1"/>
          </p:nvSpPr>
          <p:spPr bwMode="auto">
            <a:xfrm>
              <a:off x="7300052" y="-1916112"/>
              <a:ext cx="4749800" cy="349250"/>
            </a:xfrm>
            <a:custGeom>
              <a:avLst/>
              <a:gdLst>
                <a:gd name="T0" fmla="*/ 0 w 2992"/>
                <a:gd name="T1" fmla="*/ 35 h 220"/>
                <a:gd name="T2" fmla="*/ 185 w 2992"/>
                <a:gd name="T3" fmla="*/ 220 h 220"/>
                <a:gd name="T4" fmla="*/ 2807 w 2992"/>
                <a:gd name="T5" fmla="*/ 220 h 220"/>
                <a:gd name="T6" fmla="*/ 2992 w 2992"/>
                <a:gd name="T7" fmla="*/ 35 h 220"/>
                <a:gd name="T8" fmla="*/ 2992 w 2992"/>
                <a:gd name="T9" fmla="*/ 0 h 220"/>
                <a:gd name="T10" fmla="*/ 0 w 2992"/>
                <a:gd name="T11" fmla="*/ 0 h 220"/>
                <a:gd name="T12" fmla="*/ 0 w 2992"/>
                <a:gd name="T13" fmla="*/ 35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92" h="220">
                  <a:moveTo>
                    <a:pt x="0" y="35"/>
                  </a:moveTo>
                  <a:cubicBezTo>
                    <a:pt x="0" y="137"/>
                    <a:pt x="83" y="220"/>
                    <a:pt x="185" y="220"/>
                  </a:cubicBezTo>
                  <a:cubicBezTo>
                    <a:pt x="2807" y="220"/>
                    <a:pt x="2807" y="220"/>
                    <a:pt x="2807" y="220"/>
                  </a:cubicBezTo>
                  <a:cubicBezTo>
                    <a:pt x="2909" y="220"/>
                    <a:pt x="2992" y="137"/>
                    <a:pt x="2992" y="35"/>
                  </a:cubicBezTo>
                  <a:cubicBezTo>
                    <a:pt x="2992" y="0"/>
                    <a:pt x="2992" y="0"/>
                    <a:pt x="2992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3" name="Freeform 1435"/>
            <p:cNvSpPr/>
            <p:nvPr userDrawn="1"/>
          </p:nvSpPr>
          <p:spPr bwMode="auto">
            <a:xfrm>
              <a:off x="9357452" y="-1762125"/>
              <a:ext cx="615950" cy="63500"/>
            </a:xfrm>
            <a:custGeom>
              <a:avLst/>
              <a:gdLst>
                <a:gd name="T0" fmla="*/ 388 w 388"/>
                <a:gd name="T1" fmla="*/ 20 h 40"/>
                <a:gd name="T2" fmla="*/ 364 w 388"/>
                <a:gd name="T3" fmla="*/ 40 h 40"/>
                <a:gd name="T4" fmla="*/ 23 w 388"/>
                <a:gd name="T5" fmla="*/ 40 h 40"/>
                <a:gd name="T6" fmla="*/ 0 w 388"/>
                <a:gd name="T7" fmla="*/ 20 h 40"/>
                <a:gd name="T8" fmla="*/ 23 w 388"/>
                <a:gd name="T9" fmla="*/ 0 h 40"/>
                <a:gd name="T10" fmla="*/ 364 w 388"/>
                <a:gd name="T11" fmla="*/ 0 h 40"/>
                <a:gd name="T12" fmla="*/ 388 w 388"/>
                <a:gd name="T13" fmla="*/ 2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8" h="40">
                  <a:moveTo>
                    <a:pt x="388" y="20"/>
                  </a:moveTo>
                  <a:cubicBezTo>
                    <a:pt x="388" y="31"/>
                    <a:pt x="377" y="40"/>
                    <a:pt x="364" y="40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10" y="40"/>
                    <a:pt x="0" y="31"/>
                    <a:pt x="0" y="20"/>
                  </a:cubicBezTo>
                  <a:cubicBezTo>
                    <a:pt x="0" y="9"/>
                    <a:pt x="10" y="0"/>
                    <a:pt x="23" y="0"/>
                  </a:cubicBezTo>
                  <a:cubicBezTo>
                    <a:pt x="364" y="0"/>
                    <a:pt x="364" y="0"/>
                    <a:pt x="364" y="0"/>
                  </a:cubicBezTo>
                  <a:cubicBezTo>
                    <a:pt x="377" y="0"/>
                    <a:pt x="388" y="9"/>
                    <a:pt x="388" y="20"/>
                  </a:cubicBezTo>
                  <a:close/>
                </a:path>
              </a:pathLst>
            </a:custGeom>
            <a:solidFill>
              <a:srgbClr val="C4C6C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4" name="Freeform 1436"/>
            <p:cNvSpPr/>
            <p:nvPr userDrawn="1"/>
          </p:nvSpPr>
          <p:spPr bwMode="auto">
            <a:xfrm>
              <a:off x="8892314" y="-3838575"/>
              <a:ext cx="1719263" cy="1168400"/>
            </a:xfrm>
            <a:custGeom>
              <a:avLst/>
              <a:gdLst>
                <a:gd name="T0" fmla="*/ 14 w 1083"/>
                <a:gd name="T1" fmla="*/ 0 h 736"/>
                <a:gd name="T2" fmla="*/ 541 w 1083"/>
                <a:gd name="T3" fmla="*/ 19 h 736"/>
                <a:gd name="T4" fmla="*/ 1069 w 1083"/>
                <a:gd name="T5" fmla="*/ 0 h 736"/>
                <a:gd name="T6" fmla="*/ 1083 w 1083"/>
                <a:gd name="T7" fmla="*/ 17 h 736"/>
                <a:gd name="T8" fmla="*/ 1083 w 1083"/>
                <a:gd name="T9" fmla="*/ 736 h 736"/>
                <a:gd name="T10" fmla="*/ 541 w 1083"/>
                <a:gd name="T11" fmla="*/ 736 h 736"/>
                <a:gd name="T12" fmla="*/ 0 w 1083"/>
                <a:gd name="T13" fmla="*/ 736 h 736"/>
                <a:gd name="T14" fmla="*/ 0 w 1083"/>
                <a:gd name="T15" fmla="*/ 17 h 736"/>
                <a:gd name="T16" fmla="*/ 14 w 1083"/>
                <a:gd name="T17" fmla="*/ 0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83" h="736">
                  <a:moveTo>
                    <a:pt x="14" y="0"/>
                  </a:moveTo>
                  <a:cubicBezTo>
                    <a:pt x="541" y="19"/>
                    <a:pt x="541" y="19"/>
                    <a:pt x="541" y="19"/>
                  </a:cubicBezTo>
                  <a:cubicBezTo>
                    <a:pt x="1069" y="0"/>
                    <a:pt x="1069" y="0"/>
                    <a:pt x="1069" y="0"/>
                  </a:cubicBezTo>
                  <a:cubicBezTo>
                    <a:pt x="1080" y="0"/>
                    <a:pt x="1083" y="17"/>
                    <a:pt x="1083" y="17"/>
                  </a:cubicBezTo>
                  <a:cubicBezTo>
                    <a:pt x="1083" y="736"/>
                    <a:pt x="1083" y="736"/>
                    <a:pt x="1083" y="736"/>
                  </a:cubicBezTo>
                  <a:cubicBezTo>
                    <a:pt x="541" y="736"/>
                    <a:pt x="541" y="736"/>
                    <a:pt x="541" y="736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2" y="0"/>
                    <a:pt x="14" y="0"/>
                  </a:cubicBezTo>
                </a:path>
              </a:pathLst>
            </a:custGeom>
            <a:solidFill>
              <a:srgbClr val="4750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5" name="Freeform 1437"/>
            <p:cNvSpPr/>
            <p:nvPr userDrawn="1"/>
          </p:nvSpPr>
          <p:spPr bwMode="auto">
            <a:xfrm>
              <a:off x="9738452" y="-3970337"/>
              <a:ext cx="830263" cy="1255713"/>
            </a:xfrm>
            <a:custGeom>
              <a:avLst/>
              <a:gdLst>
                <a:gd name="T0" fmla="*/ 523 w 523"/>
                <a:gd name="T1" fmla="*/ 83 h 791"/>
                <a:gd name="T2" fmla="*/ 0 w 523"/>
                <a:gd name="T3" fmla="*/ 83 h 791"/>
                <a:gd name="T4" fmla="*/ 0 w 523"/>
                <a:gd name="T5" fmla="*/ 791 h 791"/>
                <a:gd name="T6" fmla="*/ 523 w 523"/>
                <a:gd name="T7" fmla="*/ 791 h 791"/>
                <a:gd name="T8" fmla="*/ 523 w 523"/>
                <a:gd name="T9" fmla="*/ 83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3" h="791">
                  <a:moveTo>
                    <a:pt x="523" y="83"/>
                  </a:moveTo>
                  <a:cubicBezTo>
                    <a:pt x="523" y="83"/>
                    <a:pt x="165" y="0"/>
                    <a:pt x="0" y="83"/>
                  </a:cubicBezTo>
                  <a:cubicBezTo>
                    <a:pt x="0" y="791"/>
                    <a:pt x="0" y="791"/>
                    <a:pt x="0" y="791"/>
                  </a:cubicBezTo>
                  <a:cubicBezTo>
                    <a:pt x="523" y="791"/>
                    <a:pt x="523" y="791"/>
                    <a:pt x="523" y="791"/>
                  </a:cubicBezTo>
                  <a:cubicBezTo>
                    <a:pt x="523" y="83"/>
                    <a:pt x="523" y="83"/>
                    <a:pt x="523" y="83"/>
                  </a:cubicBezTo>
                </a:path>
              </a:pathLst>
            </a:custGeom>
            <a:solidFill>
              <a:srgbClr val="FBF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6" name="Freeform 1438"/>
            <p:cNvSpPr/>
            <p:nvPr userDrawn="1"/>
          </p:nvSpPr>
          <p:spPr bwMode="auto">
            <a:xfrm>
              <a:off x="8935177" y="-3959225"/>
              <a:ext cx="803275" cy="1244600"/>
            </a:xfrm>
            <a:custGeom>
              <a:avLst/>
              <a:gdLst>
                <a:gd name="T0" fmla="*/ 506 w 506"/>
                <a:gd name="T1" fmla="*/ 76 h 784"/>
                <a:gd name="T2" fmla="*/ 239 w 506"/>
                <a:gd name="T3" fmla="*/ 35 h 784"/>
                <a:gd name="T4" fmla="*/ 0 w 506"/>
                <a:gd name="T5" fmla="*/ 69 h 784"/>
                <a:gd name="T6" fmla="*/ 0 w 506"/>
                <a:gd name="T7" fmla="*/ 784 h 784"/>
                <a:gd name="T8" fmla="*/ 506 w 506"/>
                <a:gd name="T9" fmla="*/ 784 h 784"/>
                <a:gd name="T10" fmla="*/ 506 w 506"/>
                <a:gd name="T11" fmla="*/ 76 h 7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06" h="784">
                  <a:moveTo>
                    <a:pt x="506" y="76"/>
                  </a:moveTo>
                  <a:cubicBezTo>
                    <a:pt x="506" y="76"/>
                    <a:pt x="478" y="0"/>
                    <a:pt x="239" y="35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84"/>
                    <a:pt x="0" y="784"/>
                    <a:pt x="0" y="784"/>
                  </a:cubicBezTo>
                  <a:cubicBezTo>
                    <a:pt x="506" y="784"/>
                    <a:pt x="506" y="784"/>
                    <a:pt x="506" y="784"/>
                  </a:cubicBezTo>
                  <a:cubicBezTo>
                    <a:pt x="506" y="76"/>
                    <a:pt x="506" y="76"/>
                    <a:pt x="506" y="76"/>
                  </a:cubicBezTo>
                </a:path>
              </a:pathLst>
            </a:custGeom>
            <a:solidFill>
              <a:srgbClr val="FBF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7" name="Freeform 1439"/>
            <p:cNvSpPr/>
            <p:nvPr userDrawn="1"/>
          </p:nvSpPr>
          <p:spPr bwMode="auto">
            <a:xfrm>
              <a:off x="9738452" y="-2844800"/>
              <a:ext cx="830263" cy="130175"/>
            </a:xfrm>
            <a:custGeom>
              <a:avLst/>
              <a:gdLst>
                <a:gd name="T0" fmla="*/ 0 w 523"/>
                <a:gd name="T1" fmla="*/ 82 h 82"/>
                <a:gd name="T2" fmla="*/ 523 w 523"/>
                <a:gd name="T3" fmla="*/ 82 h 82"/>
                <a:gd name="T4" fmla="*/ 0 w 52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3" h="82">
                  <a:moveTo>
                    <a:pt x="0" y="82"/>
                  </a:moveTo>
                  <a:cubicBezTo>
                    <a:pt x="0" y="82"/>
                    <a:pt x="75" y="0"/>
                    <a:pt x="523" y="82"/>
                  </a:cubicBezTo>
                  <a:lnTo>
                    <a:pt x="0" y="82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8" name="Freeform 1440"/>
            <p:cNvSpPr/>
            <p:nvPr userDrawn="1"/>
          </p:nvSpPr>
          <p:spPr bwMode="auto">
            <a:xfrm>
              <a:off x="8935177" y="-2863850"/>
              <a:ext cx="803275" cy="149225"/>
            </a:xfrm>
            <a:custGeom>
              <a:avLst/>
              <a:gdLst>
                <a:gd name="T0" fmla="*/ 506 w 506"/>
                <a:gd name="T1" fmla="*/ 94 h 94"/>
                <a:gd name="T2" fmla="*/ 0 w 506"/>
                <a:gd name="T3" fmla="*/ 94 h 94"/>
                <a:gd name="T4" fmla="*/ 506 w 506"/>
                <a:gd name="T5" fmla="*/ 9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06" h="94">
                  <a:moveTo>
                    <a:pt x="506" y="94"/>
                  </a:moveTo>
                  <a:cubicBezTo>
                    <a:pt x="506" y="94"/>
                    <a:pt x="422" y="0"/>
                    <a:pt x="0" y="94"/>
                  </a:cubicBezTo>
                  <a:lnTo>
                    <a:pt x="506" y="94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29" name="Freeform 1441"/>
            <p:cNvSpPr/>
            <p:nvPr userDrawn="1"/>
          </p:nvSpPr>
          <p:spPr bwMode="auto">
            <a:xfrm>
              <a:off x="9733689" y="-3838575"/>
              <a:ext cx="7938" cy="1125538"/>
            </a:xfrm>
            <a:custGeom>
              <a:avLst/>
              <a:gdLst>
                <a:gd name="T0" fmla="*/ 1 w 5"/>
                <a:gd name="T1" fmla="*/ 0 h 709"/>
                <a:gd name="T2" fmla="*/ 0 w 5"/>
                <a:gd name="T3" fmla="*/ 709 h 709"/>
                <a:gd name="T4" fmla="*/ 4 w 5"/>
                <a:gd name="T5" fmla="*/ 709 h 709"/>
                <a:gd name="T6" fmla="*/ 5 w 5"/>
                <a:gd name="T7" fmla="*/ 0 h 709"/>
                <a:gd name="T8" fmla="*/ 1 w 5"/>
                <a:gd name="T9" fmla="*/ 0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709">
                  <a:moveTo>
                    <a:pt x="1" y="0"/>
                  </a:moveTo>
                  <a:lnTo>
                    <a:pt x="0" y="709"/>
                  </a:lnTo>
                  <a:lnTo>
                    <a:pt x="4" y="709"/>
                  </a:lnTo>
                  <a:lnTo>
                    <a:pt x="5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0" name="Freeform 1442"/>
            <p:cNvSpPr/>
            <p:nvPr userDrawn="1"/>
          </p:nvSpPr>
          <p:spPr bwMode="auto">
            <a:xfrm>
              <a:off x="9733689" y="-3838575"/>
              <a:ext cx="7938" cy="1125538"/>
            </a:xfrm>
            <a:custGeom>
              <a:avLst/>
              <a:gdLst>
                <a:gd name="T0" fmla="*/ 1 w 5"/>
                <a:gd name="T1" fmla="*/ 0 h 709"/>
                <a:gd name="T2" fmla="*/ 0 w 5"/>
                <a:gd name="T3" fmla="*/ 709 h 709"/>
                <a:gd name="T4" fmla="*/ 4 w 5"/>
                <a:gd name="T5" fmla="*/ 709 h 709"/>
                <a:gd name="T6" fmla="*/ 5 w 5"/>
                <a:gd name="T7" fmla="*/ 0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709">
                  <a:moveTo>
                    <a:pt x="1" y="0"/>
                  </a:moveTo>
                  <a:lnTo>
                    <a:pt x="0" y="709"/>
                  </a:lnTo>
                  <a:lnTo>
                    <a:pt x="4" y="709"/>
                  </a:lnTo>
                  <a:lnTo>
                    <a:pt x="5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1" name="Freeform 1443"/>
            <p:cNvSpPr/>
            <p:nvPr userDrawn="1"/>
          </p:nvSpPr>
          <p:spPr bwMode="auto">
            <a:xfrm>
              <a:off x="9859102" y="-2740025"/>
              <a:ext cx="87313" cy="188913"/>
            </a:xfrm>
            <a:custGeom>
              <a:avLst/>
              <a:gdLst>
                <a:gd name="T0" fmla="*/ 0 w 55"/>
                <a:gd name="T1" fmla="*/ 0 h 119"/>
                <a:gd name="T2" fmla="*/ 0 w 55"/>
                <a:gd name="T3" fmla="*/ 119 h 119"/>
                <a:gd name="T4" fmla="*/ 55 w 55"/>
                <a:gd name="T5" fmla="*/ 64 h 119"/>
                <a:gd name="T6" fmla="*/ 55 w 55"/>
                <a:gd name="T7" fmla="*/ 0 h 119"/>
                <a:gd name="T8" fmla="*/ 0 w 55"/>
                <a:gd name="T9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119">
                  <a:moveTo>
                    <a:pt x="0" y="0"/>
                  </a:moveTo>
                  <a:lnTo>
                    <a:pt x="0" y="119"/>
                  </a:lnTo>
                  <a:lnTo>
                    <a:pt x="55" y="64"/>
                  </a:lnTo>
                  <a:lnTo>
                    <a:pt x="5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93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2" name="Freeform 1444"/>
            <p:cNvSpPr/>
            <p:nvPr userDrawn="1"/>
          </p:nvSpPr>
          <p:spPr bwMode="auto">
            <a:xfrm>
              <a:off x="9946414" y="-2740025"/>
              <a:ext cx="87313" cy="188913"/>
            </a:xfrm>
            <a:custGeom>
              <a:avLst/>
              <a:gdLst>
                <a:gd name="T0" fmla="*/ 55 w 55"/>
                <a:gd name="T1" fmla="*/ 0 h 119"/>
                <a:gd name="T2" fmla="*/ 55 w 55"/>
                <a:gd name="T3" fmla="*/ 119 h 119"/>
                <a:gd name="T4" fmla="*/ 0 w 55"/>
                <a:gd name="T5" fmla="*/ 64 h 119"/>
                <a:gd name="T6" fmla="*/ 0 w 55"/>
                <a:gd name="T7" fmla="*/ 0 h 119"/>
                <a:gd name="T8" fmla="*/ 55 w 55"/>
                <a:gd name="T9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119">
                  <a:moveTo>
                    <a:pt x="55" y="0"/>
                  </a:moveTo>
                  <a:lnTo>
                    <a:pt x="55" y="119"/>
                  </a:lnTo>
                  <a:lnTo>
                    <a:pt x="0" y="64"/>
                  </a:lnTo>
                  <a:lnTo>
                    <a:pt x="0" y="0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EE7A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3" name="Freeform 1445"/>
            <p:cNvSpPr/>
            <p:nvPr userDrawn="1"/>
          </p:nvSpPr>
          <p:spPr bwMode="auto">
            <a:xfrm>
              <a:off x="9859102" y="-2740025"/>
              <a:ext cx="87313" cy="188913"/>
            </a:xfrm>
            <a:custGeom>
              <a:avLst/>
              <a:gdLst>
                <a:gd name="T0" fmla="*/ 0 w 55"/>
                <a:gd name="T1" fmla="*/ 0 h 119"/>
                <a:gd name="T2" fmla="*/ 0 w 55"/>
                <a:gd name="T3" fmla="*/ 119 h 119"/>
                <a:gd name="T4" fmla="*/ 55 w 55"/>
                <a:gd name="T5" fmla="*/ 64 h 119"/>
                <a:gd name="T6" fmla="*/ 55 w 55"/>
                <a:gd name="T7" fmla="*/ 0 h 119"/>
                <a:gd name="T8" fmla="*/ 0 w 55"/>
                <a:gd name="T9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119">
                  <a:moveTo>
                    <a:pt x="0" y="0"/>
                  </a:moveTo>
                  <a:lnTo>
                    <a:pt x="0" y="119"/>
                  </a:lnTo>
                  <a:lnTo>
                    <a:pt x="55" y="64"/>
                  </a:lnTo>
                  <a:lnTo>
                    <a:pt x="5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936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4" name="Freeform 1446"/>
            <p:cNvSpPr/>
            <p:nvPr userDrawn="1"/>
          </p:nvSpPr>
          <p:spPr bwMode="auto">
            <a:xfrm>
              <a:off x="9946414" y="-2740025"/>
              <a:ext cx="87313" cy="188913"/>
            </a:xfrm>
            <a:custGeom>
              <a:avLst/>
              <a:gdLst>
                <a:gd name="T0" fmla="*/ 55 w 55"/>
                <a:gd name="T1" fmla="*/ 0 h 119"/>
                <a:gd name="T2" fmla="*/ 55 w 55"/>
                <a:gd name="T3" fmla="*/ 119 h 119"/>
                <a:gd name="T4" fmla="*/ 0 w 55"/>
                <a:gd name="T5" fmla="*/ 64 h 119"/>
                <a:gd name="T6" fmla="*/ 0 w 55"/>
                <a:gd name="T7" fmla="*/ 0 h 119"/>
                <a:gd name="T8" fmla="*/ 55 w 55"/>
                <a:gd name="T9" fmla="*/ 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119">
                  <a:moveTo>
                    <a:pt x="55" y="0"/>
                  </a:moveTo>
                  <a:lnTo>
                    <a:pt x="55" y="119"/>
                  </a:lnTo>
                  <a:lnTo>
                    <a:pt x="0" y="64"/>
                  </a:lnTo>
                  <a:lnTo>
                    <a:pt x="0" y="0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EE7A5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5" name="Freeform 1447"/>
            <p:cNvSpPr/>
            <p:nvPr userDrawn="1"/>
          </p:nvSpPr>
          <p:spPr bwMode="auto">
            <a:xfrm>
              <a:off x="9009789" y="-3846512"/>
              <a:ext cx="688975" cy="168275"/>
            </a:xfrm>
            <a:custGeom>
              <a:avLst/>
              <a:gdLst>
                <a:gd name="T0" fmla="*/ 0 w 434"/>
                <a:gd name="T1" fmla="*/ 63 h 106"/>
                <a:gd name="T2" fmla="*/ 434 w 434"/>
                <a:gd name="T3" fmla="*/ 63 h 106"/>
                <a:gd name="T4" fmla="*/ 434 w 434"/>
                <a:gd name="T5" fmla="*/ 106 h 106"/>
                <a:gd name="T6" fmla="*/ 0 w 434"/>
                <a:gd name="T7" fmla="*/ 92 h 106"/>
                <a:gd name="T8" fmla="*/ 0 w 434"/>
                <a:gd name="T9" fmla="*/ 6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0" y="63"/>
                  </a:moveTo>
                  <a:cubicBezTo>
                    <a:pt x="0" y="63"/>
                    <a:pt x="320" y="0"/>
                    <a:pt x="434" y="63"/>
                  </a:cubicBezTo>
                  <a:cubicBezTo>
                    <a:pt x="434" y="106"/>
                    <a:pt x="434" y="106"/>
                    <a:pt x="434" y="106"/>
                  </a:cubicBezTo>
                  <a:cubicBezTo>
                    <a:pt x="434" y="106"/>
                    <a:pt x="410" y="37"/>
                    <a:pt x="0" y="92"/>
                  </a:cubicBezTo>
                  <a:lnTo>
                    <a:pt x="0" y="63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6" name="Freeform 1448"/>
            <p:cNvSpPr/>
            <p:nvPr userDrawn="1"/>
          </p:nvSpPr>
          <p:spPr bwMode="auto">
            <a:xfrm>
              <a:off x="9009789" y="-3733800"/>
              <a:ext cx="688975" cy="168275"/>
            </a:xfrm>
            <a:custGeom>
              <a:avLst/>
              <a:gdLst>
                <a:gd name="T0" fmla="*/ 0 w 434"/>
                <a:gd name="T1" fmla="*/ 63 h 106"/>
                <a:gd name="T2" fmla="*/ 434 w 434"/>
                <a:gd name="T3" fmla="*/ 63 h 106"/>
                <a:gd name="T4" fmla="*/ 434 w 434"/>
                <a:gd name="T5" fmla="*/ 106 h 106"/>
                <a:gd name="T6" fmla="*/ 0 w 434"/>
                <a:gd name="T7" fmla="*/ 92 h 106"/>
                <a:gd name="T8" fmla="*/ 0 w 434"/>
                <a:gd name="T9" fmla="*/ 6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0" y="63"/>
                  </a:moveTo>
                  <a:cubicBezTo>
                    <a:pt x="0" y="63"/>
                    <a:pt x="320" y="0"/>
                    <a:pt x="434" y="63"/>
                  </a:cubicBezTo>
                  <a:cubicBezTo>
                    <a:pt x="434" y="106"/>
                    <a:pt x="434" y="106"/>
                    <a:pt x="434" y="106"/>
                  </a:cubicBezTo>
                  <a:cubicBezTo>
                    <a:pt x="434" y="106"/>
                    <a:pt x="410" y="37"/>
                    <a:pt x="0" y="92"/>
                  </a:cubicBezTo>
                  <a:lnTo>
                    <a:pt x="0" y="63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7" name="Freeform 1449"/>
            <p:cNvSpPr/>
            <p:nvPr userDrawn="1"/>
          </p:nvSpPr>
          <p:spPr bwMode="auto">
            <a:xfrm>
              <a:off x="9009789" y="-3621087"/>
              <a:ext cx="688975" cy="168275"/>
            </a:xfrm>
            <a:custGeom>
              <a:avLst/>
              <a:gdLst>
                <a:gd name="T0" fmla="*/ 0 w 434"/>
                <a:gd name="T1" fmla="*/ 63 h 106"/>
                <a:gd name="T2" fmla="*/ 434 w 434"/>
                <a:gd name="T3" fmla="*/ 63 h 106"/>
                <a:gd name="T4" fmla="*/ 434 w 434"/>
                <a:gd name="T5" fmla="*/ 106 h 106"/>
                <a:gd name="T6" fmla="*/ 0 w 434"/>
                <a:gd name="T7" fmla="*/ 92 h 106"/>
                <a:gd name="T8" fmla="*/ 0 w 434"/>
                <a:gd name="T9" fmla="*/ 6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0" y="63"/>
                  </a:moveTo>
                  <a:cubicBezTo>
                    <a:pt x="0" y="63"/>
                    <a:pt x="320" y="0"/>
                    <a:pt x="434" y="63"/>
                  </a:cubicBezTo>
                  <a:cubicBezTo>
                    <a:pt x="434" y="106"/>
                    <a:pt x="434" y="106"/>
                    <a:pt x="434" y="106"/>
                  </a:cubicBezTo>
                  <a:cubicBezTo>
                    <a:pt x="434" y="106"/>
                    <a:pt x="410" y="37"/>
                    <a:pt x="0" y="92"/>
                  </a:cubicBezTo>
                  <a:lnTo>
                    <a:pt x="0" y="63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8" name="Freeform 1450"/>
            <p:cNvSpPr/>
            <p:nvPr userDrawn="1"/>
          </p:nvSpPr>
          <p:spPr bwMode="auto">
            <a:xfrm>
              <a:off x="9009789" y="-3527425"/>
              <a:ext cx="688975" cy="352425"/>
            </a:xfrm>
            <a:custGeom>
              <a:avLst/>
              <a:gdLst>
                <a:gd name="T0" fmla="*/ 0 w 434"/>
                <a:gd name="T1" fmla="*/ 63 h 222"/>
                <a:gd name="T2" fmla="*/ 434 w 434"/>
                <a:gd name="T3" fmla="*/ 63 h 222"/>
                <a:gd name="T4" fmla="*/ 434 w 434"/>
                <a:gd name="T5" fmla="*/ 222 h 222"/>
                <a:gd name="T6" fmla="*/ 0 w 434"/>
                <a:gd name="T7" fmla="*/ 212 h 222"/>
                <a:gd name="T8" fmla="*/ 0 w 434"/>
                <a:gd name="T9" fmla="*/ 63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222">
                  <a:moveTo>
                    <a:pt x="0" y="63"/>
                  </a:moveTo>
                  <a:cubicBezTo>
                    <a:pt x="0" y="63"/>
                    <a:pt x="320" y="0"/>
                    <a:pt x="434" y="63"/>
                  </a:cubicBezTo>
                  <a:cubicBezTo>
                    <a:pt x="434" y="222"/>
                    <a:pt x="434" y="222"/>
                    <a:pt x="434" y="222"/>
                  </a:cubicBezTo>
                  <a:cubicBezTo>
                    <a:pt x="434" y="222"/>
                    <a:pt x="410" y="157"/>
                    <a:pt x="0" y="212"/>
                  </a:cubicBezTo>
                  <a:lnTo>
                    <a:pt x="0" y="63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39" name="Freeform 1451"/>
            <p:cNvSpPr/>
            <p:nvPr userDrawn="1"/>
          </p:nvSpPr>
          <p:spPr bwMode="auto">
            <a:xfrm>
              <a:off x="9009789" y="-3225800"/>
              <a:ext cx="688975" cy="168275"/>
            </a:xfrm>
            <a:custGeom>
              <a:avLst/>
              <a:gdLst>
                <a:gd name="T0" fmla="*/ 0 w 434"/>
                <a:gd name="T1" fmla="*/ 63 h 106"/>
                <a:gd name="T2" fmla="*/ 434 w 434"/>
                <a:gd name="T3" fmla="*/ 63 h 106"/>
                <a:gd name="T4" fmla="*/ 434 w 434"/>
                <a:gd name="T5" fmla="*/ 106 h 106"/>
                <a:gd name="T6" fmla="*/ 0 w 434"/>
                <a:gd name="T7" fmla="*/ 92 h 106"/>
                <a:gd name="T8" fmla="*/ 0 w 434"/>
                <a:gd name="T9" fmla="*/ 6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0" y="63"/>
                  </a:moveTo>
                  <a:cubicBezTo>
                    <a:pt x="0" y="63"/>
                    <a:pt x="320" y="0"/>
                    <a:pt x="434" y="63"/>
                  </a:cubicBezTo>
                  <a:cubicBezTo>
                    <a:pt x="434" y="106"/>
                    <a:pt x="434" y="106"/>
                    <a:pt x="434" y="106"/>
                  </a:cubicBezTo>
                  <a:cubicBezTo>
                    <a:pt x="434" y="106"/>
                    <a:pt x="410" y="37"/>
                    <a:pt x="0" y="92"/>
                  </a:cubicBezTo>
                  <a:lnTo>
                    <a:pt x="0" y="63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0" name="Freeform 1452"/>
            <p:cNvSpPr/>
            <p:nvPr userDrawn="1"/>
          </p:nvSpPr>
          <p:spPr bwMode="auto">
            <a:xfrm>
              <a:off x="9009789" y="-3113087"/>
              <a:ext cx="688975" cy="168275"/>
            </a:xfrm>
            <a:custGeom>
              <a:avLst/>
              <a:gdLst>
                <a:gd name="T0" fmla="*/ 0 w 434"/>
                <a:gd name="T1" fmla="*/ 63 h 106"/>
                <a:gd name="T2" fmla="*/ 434 w 434"/>
                <a:gd name="T3" fmla="*/ 63 h 106"/>
                <a:gd name="T4" fmla="*/ 434 w 434"/>
                <a:gd name="T5" fmla="*/ 106 h 106"/>
                <a:gd name="T6" fmla="*/ 0 w 434"/>
                <a:gd name="T7" fmla="*/ 92 h 106"/>
                <a:gd name="T8" fmla="*/ 0 w 434"/>
                <a:gd name="T9" fmla="*/ 6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0" y="63"/>
                  </a:moveTo>
                  <a:cubicBezTo>
                    <a:pt x="0" y="63"/>
                    <a:pt x="320" y="0"/>
                    <a:pt x="434" y="63"/>
                  </a:cubicBezTo>
                  <a:cubicBezTo>
                    <a:pt x="434" y="106"/>
                    <a:pt x="434" y="106"/>
                    <a:pt x="434" y="106"/>
                  </a:cubicBezTo>
                  <a:cubicBezTo>
                    <a:pt x="434" y="106"/>
                    <a:pt x="410" y="37"/>
                    <a:pt x="0" y="92"/>
                  </a:cubicBezTo>
                  <a:cubicBezTo>
                    <a:pt x="0" y="63"/>
                    <a:pt x="0" y="63"/>
                    <a:pt x="0" y="63"/>
                  </a:cubicBezTo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1" name="Freeform 1453"/>
            <p:cNvSpPr/>
            <p:nvPr userDrawn="1"/>
          </p:nvSpPr>
          <p:spPr bwMode="auto">
            <a:xfrm>
              <a:off x="9009789" y="-3000375"/>
              <a:ext cx="688975" cy="168275"/>
            </a:xfrm>
            <a:custGeom>
              <a:avLst/>
              <a:gdLst>
                <a:gd name="T0" fmla="*/ 0 w 434"/>
                <a:gd name="T1" fmla="*/ 63 h 106"/>
                <a:gd name="T2" fmla="*/ 434 w 434"/>
                <a:gd name="T3" fmla="*/ 63 h 106"/>
                <a:gd name="T4" fmla="*/ 434 w 434"/>
                <a:gd name="T5" fmla="*/ 106 h 106"/>
                <a:gd name="T6" fmla="*/ 0 w 434"/>
                <a:gd name="T7" fmla="*/ 92 h 106"/>
                <a:gd name="T8" fmla="*/ 0 w 434"/>
                <a:gd name="T9" fmla="*/ 6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0" y="63"/>
                  </a:moveTo>
                  <a:cubicBezTo>
                    <a:pt x="0" y="63"/>
                    <a:pt x="320" y="0"/>
                    <a:pt x="434" y="63"/>
                  </a:cubicBezTo>
                  <a:cubicBezTo>
                    <a:pt x="434" y="106"/>
                    <a:pt x="434" y="106"/>
                    <a:pt x="434" y="106"/>
                  </a:cubicBezTo>
                  <a:cubicBezTo>
                    <a:pt x="434" y="106"/>
                    <a:pt x="410" y="37"/>
                    <a:pt x="0" y="92"/>
                  </a:cubicBezTo>
                  <a:cubicBezTo>
                    <a:pt x="0" y="63"/>
                    <a:pt x="0" y="63"/>
                    <a:pt x="0" y="63"/>
                  </a:cubicBezTo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2" name="Freeform 1454"/>
            <p:cNvSpPr/>
            <p:nvPr userDrawn="1"/>
          </p:nvSpPr>
          <p:spPr bwMode="auto">
            <a:xfrm>
              <a:off x="9814652" y="-3565525"/>
              <a:ext cx="688975" cy="168275"/>
            </a:xfrm>
            <a:custGeom>
              <a:avLst/>
              <a:gdLst>
                <a:gd name="T0" fmla="*/ 434 w 434"/>
                <a:gd name="T1" fmla="*/ 64 h 106"/>
                <a:gd name="T2" fmla="*/ 0 w 434"/>
                <a:gd name="T3" fmla="*/ 64 h 106"/>
                <a:gd name="T4" fmla="*/ 0 w 434"/>
                <a:gd name="T5" fmla="*/ 106 h 106"/>
                <a:gd name="T6" fmla="*/ 434 w 434"/>
                <a:gd name="T7" fmla="*/ 92 h 106"/>
                <a:gd name="T8" fmla="*/ 434 w 434"/>
                <a:gd name="T9" fmla="*/ 6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434" y="64"/>
                  </a:moveTo>
                  <a:cubicBezTo>
                    <a:pt x="434" y="64"/>
                    <a:pt x="113" y="0"/>
                    <a:pt x="0" y="64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6"/>
                    <a:pt x="23" y="38"/>
                    <a:pt x="434" y="92"/>
                  </a:cubicBezTo>
                  <a:lnTo>
                    <a:pt x="434" y="64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3" name="Freeform 1455"/>
            <p:cNvSpPr/>
            <p:nvPr userDrawn="1"/>
          </p:nvSpPr>
          <p:spPr bwMode="auto">
            <a:xfrm>
              <a:off x="9814652" y="-3876675"/>
              <a:ext cx="688975" cy="320675"/>
            </a:xfrm>
            <a:custGeom>
              <a:avLst/>
              <a:gdLst>
                <a:gd name="T0" fmla="*/ 434 w 434"/>
                <a:gd name="T1" fmla="*/ 64 h 202"/>
                <a:gd name="T2" fmla="*/ 0 w 434"/>
                <a:gd name="T3" fmla="*/ 64 h 202"/>
                <a:gd name="T4" fmla="*/ 0 w 434"/>
                <a:gd name="T5" fmla="*/ 202 h 202"/>
                <a:gd name="T6" fmla="*/ 434 w 434"/>
                <a:gd name="T7" fmla="*/ 200 h 202"/>
                <a:gd name="T8" fmla="*/ 434 w 434"/>
                <a:gd name="T9" fmla="*/ 64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202">
                  <a:moveTo>
                    <a:pt x="434" y="64"/>
                  </a:moveTo>
                  <a:cubicBezTo>
                    <a:pt x="434" y="64"/>
                    <a:pt x="113" y="0"/>
                    <a:pt x="0" y="64"/>
                  </a:cubicBezTo>
                  <a:cubicBezTo>
                    <a:pt x="0" y="202"/>
                    <a:pt x="0" y="202"/>
                    <a:pt x="0" y="202"/>
                  </a:cubicBezTo>
                  <a:cubicBezTo>
                    <a:pt x="0" y="202"/>
                    <a:pt x="23" y="146"/>
                    <a:pt x="434" y="200"/>
                  </a:cubicBezTo>
                  <a:lnTo>
                    <a:pt x="434" y="64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4" name="Freeform 1456"/>
            <p:cNvSpPr/>
            <p:nvPr userDrawn="1"/>
          </p:nvSpPr>
          <p:spPr bwMode="auto">
            <a:xfrm>
              <a:off x="9814652" y="-3452812"/>
              <a:ext cx="688975" cy="169863"/>
            </a:xfrm>
            <a:custGeom>
              <a:avLst/>
              <a:gdLst>
                <a:gd name="T0" fmla="*/ 434 w 434"/>
                <a:gd name="T1" fmla="*/ 64 h 107"/>
                <a:gd name="T2" fmla="*/ 0 w 434"/>
                <a:gd name="T3" fmla="*/ 64 h 107"/>
                <a:gd name="T4" fmla="*/ 0 w 434"/>
                <a:gd name="T5" fmla="*/ 107 h 107"/>
                <a:gd name="T6" fmla="*/ 434 w 434"/>
                <a:gd name="T7" fmla="*/ 92 h 107"/>
                <a:gd name="T8" fmla="*/ 434 w 434"/>
                <a:gd name="T9" fmla="*/ 6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7">
                  <a:moveTo>
                    <a:pt x="434" y="64"/>
                  </a:moveTo>
                  <a:cubicBezTo>
                    <a:pt x="434" y="64"/>
                    <a:pt x="113" y="0"/>
                    <a:pt x="0" y="64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07"/>
                    <a:pt x="23" y="38"/>
                    <a:pt x="434" y="92"/>
                  </a:cubicBezTo>
                  <a:lnTo>
                    <a:pt x="434" y="64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5" name="Freeform 1457"/>
            <p:cNvSpPr/>
            <p:nvPr userDrawn="1"/>
          </p:nvSpPr>
          <p:spPr bwMode="auto">
            <a:xfrm>
              <a:off x="9814652" y="-3338512"/>
              <a:ext cx="688975" cy="168275"/>
            </a:xfrm>
            <a:custGeom>
              <a:avLst/>
              <a:gdLst>
                <a:gd name="T0" fmla="*/ 434 w 434"/>
                <a:gd name="T1" fmla="*/ 63 h 106"/>
                <a:gd name="T2" fmla="*/ 0 w 434"/>
                <a:gd name="T3" fmla="*/ 63 h 106"/>
                <a:gd name="T4" fmla="*/ 0 w 434"/>
                <a:gd name="T5" fmla="*/ 106 h 106"/>
                <a:gd name="T6" fmla="*/ 434 w 434"/>
                <a:gd name="T7" fmla="*/ 92 h 106"/>
                <a:gd name="T8" fmla="*/ 434 w 434"/>
                <a:gd name="T9" fmla="*/ 6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434" y="63"/>
                  </a:moveTo>
                  <a:cubicBezTo>
                    <a:pt x="434" y="63"/>
                    <a:pt x="113" y="0"/>
                    <a:pt x="0" y="63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6"/>
                    <a:pt x="23" y="37"/>
                    <a:pt x="434" y="92"/>
                  </a:cubicBezTo>
                  <a:lnTo>
                    <a:pt x="434" y="63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6" name="Freeform 1458"/>
            <p:cNvSpPr/>
            <p:nvPr userDrawn="1"/>
          </p:nvSpPr>
          <p:spPr bwMode="auto">
            <a:xfrm>
              <a:off x="9814652" y="-3225800"/>
              <a:ext cx="688975" cy="168275"/>
            </a:xfrm>
            <a:custGeom>
              <a:avLst/>
              <a:gdLst>
                <a:gd name="T0" fmla="*/ 434 w 434"/>
                <a:gd name="T1" fmla="*/ 63 h 106"/>
                <a:gd name="T2" fmla="*/ 0 w 434"/>
                <a:gd name="T3" fmla="*/ 63 h 106"/>
                <a:gd name="T4" fmla="*/ 0 w 434"/>
                <a:gd name="T5" fmla="*/ 106 h 106"/>
                <a:gd name="T6" fmla="*/ 434 w 434"/>
                <a:gd name="T7" fmla="*/ 92 h 106"/>
                <a:gd name="T8" fmla="*/ 434 w 434"/>
                <a:gd name="T9" fmla="*/ 6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434" y="63"/>
                  </a:moveTo>
                  <a:cubicBezTo>
                    <a:pt x="434" y="63"/>
                    <a:pt x="113" y="0"/>
                    <a:pt x="0" y="63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6"/>
                    <a:pt x="23" y="37"/>
                    <a:pt x="434" y="92"/>
                  </a:cubicBezTo>
                  <a:lnTo>
                    <a:pt x="434" y="63"/>
                  </a:lnTo>
                  <a:close/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7" name="Freeform 1459"/>
            <p:cNvSpPr/>
            <p:nvPr userDrawn="1"/>
          </p:nvSpPr>
          <p:spPr bwMode="auto">
            <a:xfrm>
              <a:off x="9814652" y="-3113087"/>
              <a:ext cx="688975" cy="168275"/>
            </a:xfrm>
            <a:custGeom>
              <a:avLst/>
              <a:gdLst>
                <a:gd name="T0" fmla="*/ 434 w 434"/>
                <a:gd name="T1" fmla="*/ 63 h 106"/>
                <a:gd name="T2" fmla="*/ 0 w 434"/>
                <a:gd name="T3" fmla="*/ 63 h 106"/>
                <a:gd name="T4" fmla="*/ 0 w 434"/>
                <a:gd name="T5" fmla="*/ 106 h 106"/>
                <a:gd name="T6" fmla="*/ 434 w 434"/>
                <a:gd name="T7" fmla="*/ 92 h 106"/>
                <a:gd name="T8" fmla="*/ 434 w 434"/>
                <a:gd name="T9" fmla="*/ 6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434" y="63"/>
                  </a:moveTo>
                  <a:cubicBezTo>
                    <a:pt x="434" y="63"/>
                    <a:pt x="113" y="0"/>
                    <a:pt x="0" y="63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6"/>
                    <a:pt x="23" y="37"/>
                    <a:pt x="434" y="92"/>
                  </a:cubicBezTo>
                  <a:cubicBezTo>
                    <a:pt x="434" y="63"/>
                    <a:pt x="434" y="63"/>
                    <a:pt x="434" y="63"/>
                  </a:cubicBezTo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8" name="Freeform 1460"/>
            <p:cNvSpPr/>
            <p:nvPr userDrawn="1"/>
          </p:nvSpPr>
          <p:spPr bwMode="auto">
            <a:xfrm>
              <a:off x="9814652" y="-3000375"/>
              <a:ext cx="688975" cy="168275"/>
            </a:xfrm>
            <a:custGeom>
              <a:avLst/>
              <a:gdLst>
                <a:gd name="T0" fmla="*/ 434 w 434"/>
                <a:gd name="T1" fmla="*/ 63 h 106"/>
                <a:gd name="T2" fmla="*/ 0 w 434"/>
                <a:gd name="T3" fmla="*/ 63 h 106"/>
                <a:gd name="T4" fmla="*/ 0 w 434"/>
                <a:gd name="T5" fmla="*/ 106 h 106"/>
                <a:gd name="T6" fmla="*/ 434 w 434"/>
                <a:gd name="T7" fmla="*/ 92 h 106"/>
                <a:gd name="T8" fmla="*/ 434 w 434"/>
                <a:gd name="T9" fmla="*/ 6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4" h="106">
                  <a:moveTo>
                    <a:pt x="434" y="63"/>
                  </a:moveTo>
                  <a:cubicBezTo>
                    <a:pt x="434" y="63"/>
                    <a:pt x="113" y="0"/>
                    <a:pt x="0" y="63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06"/>
                    <a:pt x="23" y="37"/>
                    <a:pt x="434" y="92"/>
                  </a:cubicBezTo>
                  <a:cubicBezTo>
                    <a:pt x="434" y="63"/>
                    <a:pt x="434" y="63"/>
                    <a:pt x="434" y="63"/>
                  </a:cubicBezTo>
                </a:path>
              </a:pathLst>
            </a:custGeom>
            <a:solidFill>
              <a:srgbClr val="CBE6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49" name="Freeform 1461"/>
            <p:cNvSpPr/>
            <p:nvPr userDrawn="1"/>
          </p:nvSpPr>
          <p:spPr bwMode="auto">
            <a:xfrm>
              <a:off x="8611327" y="-3167062"/>
              <a:ext cx="779463" cy="727075"/>
            </a:xfrm>
            <a:custGeom>
              <a:avLst/>
              <a:gdLst>
                <a:gd name="T0" fmla="*/ 178 w 491"/>
                <a:gd name="T1" fmla="*/ 0 h 458"/>
                <a:gd name="T2" fmla="*/ 178 w 491"/>
                <a:gd name="T3" fmla="*/ 137 h 458"/>
                <a:gd name="T4" fmla="*/ 362 w 491"/>
                <a:gd name="T5" fmla="*/ 109 h 458"/>
                <a:gd name="T6" fmla="*/ 317 w 491"/>
                <a:gd name="T7" fmla="*/ 192 h 458"/>
                <a:gd name="T8" fmla="*/ 202 w 491"/>
                <a:gd name="T9" fmla="*/ 232 h 458"/>
                <a:gd name="T10" fmla="*/ 177 w 491"/>
                <a:gd name="T11" fmla="*/ 313 h 458"/>
                <a:gd name="T12" fmla="*/ 491 w 491"/>
                <a:gd name="T13" fmla="*/ 313 h 458"/>
                <a:gd name="T14" fmla="*/ 291 w 491"/>
                <a:gd name="T15" fmla="*/ 353 h 458"/>
                <a:gd name="T16" fmla="*/ 210 w 491"/>
                <a:gd name="T17" fmla="*/ 458 h 458"/>
                <a:gd name="T18" fmla="*/ 0 w 491"/>
                <a:gd name="T19" fmla="*/ 391 h 458"/>
                <a:gd name="T20" fmla="*/ 20 w 491"/>
                <a:gd name="T21" fmla="*/ 323 h 458"/>
                <a:gd name="T22" fmla="*/ 178 w 491"/>
                <a:gd name="T23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1" h="458">
                  <a:moveTo>
                    <a:pt x="178" y="0"/>
                  </a:moveTo>
                  <a:cubicBezTo>
                    <a:pt x="178" y="137"/>
                    <a:pt x="178" y="137"/>
                    <a:pt x="178" y="137"/>
                  </a:cubicBezTo>
                  <a:cubicBezTo>
                    <a:pt x="362" y="109"/>
                    <a:pt x="362" y="109"/>
                    <a:pt x="362" y="109"/>
                  </a:cubicBezTo>
                  <a:cubicBezTo>
                    <a:pt x="362" y="109"/>
                    <a:pt x="376" y="167"/>
                    <a:pt x="317" y="192"/>
                  </a:cubicBezTo>
                  <a:cubicBezTo>
                    <a:pt x="259" y="216"/>
                    <a:pt x="202" y="232"/>
                    <a:pt x="202" y="232"/>
                  </a:cubicBezTo>
                  <a:cubicBezTo>
                    <a:pt x="177" y="313"/>
                    <a:pt x="177" y="313"/>
                    <a:pt x="177" y="313"/>
                  </a:cubicBezTo>
                  <a:cubicBezTo>
                    <a:pt x="491" y="313"/>
                    <a:pt x="491" y="313"/>
                    <a:pt x="491" y="313"/>
                  </a:cubicBezTo>
                  <a:cubicBezTo>
                    <a:pt x="491" y="313"/>
                    <a:pt x="407" y="350"/>
                    <a:pt x="291" y="353"/>
                  </a:cubicBezTo>
                  <a:cubicBezTo>
                    <a:pt x="291" y="353"/>
                    <a:pt x="224" y="454"/>
                    <a:pt x="210" y="458"/>
                  </a:cubicBezTo>
                  <a:cubicBezTo>
                    <a:pt x="0" y="391"/>
                    <a:pt x="0" y="391"/>
                    <a:pt x="0" y="391"/>
                  </a:cubicBezTo>
                  <a:cubicBezTo>
                    <a:pt x="0" y="391"/>
                    <a:pt x="10" y="339"/>
                    <a:pt x="20" y="323"/>
                  </a:cubicBezTo>
                  <a:cubicBezTo>
                    <a:pt x="30" y="307"/>
                    <a:pt x="178" y="0"/>
                    <a:pt x="178" y="0"/>
                  </a:cubicBezTo>
                </a:path>
              </a:pathLst>
            </a:custGeom>
            <a:solidFill>
              <a:srgbClr val="F2BA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0" name="Freeform 1462"/>
            <p:cNvSpPr/>
            <p:nvPr userDrawn="1"/>
          </p:nvSpPr>
          <p:spPr bwMode="auto">
            <a:xfrm>
              <a:off x="8657364" y="-2994025"/>
              <a:ext cx="530225" cy="457200"/>
            </a:xfrm>
            <a:custGeom>
              <a:avLst/>
              <a:gdLst>
                <a:gd name="T0" fmla="*/ 333 w 334"/>
                <a:gd name="T1" fmla="*/ 0 h 288"/>
                <a:gd name="T2" fmla="*/ 149 w 334"/>
                <a:gd name="T3" fmla="*/ 28 h 288"/>
                <a:gd name="T4" fmla="*/ 51 w 334"/>
                <a:gd name="T5" fmla="*/ 282 h 288"/>
                <a:gd name="T6" fmla="*/ 69 w 334"/>
                <a:gd name="T7" fmla="*/ 288 h 288"/>
                <a:gd name="T8" fmla="*/ 201 w 334"/>
                <a:gd name="T9" fmla="*/ 204 h 288"/>
                <a:gd name="T10" fmla="*/ 148 w 334"/>
                <a:gd name="T11" fmla="*/ 204 h 288"/>
                <a:gd name="T12" fmla="*/ 173 w 334"/>
                <a:gd name="T13" fmla="*/ 123 h 288"/>
                <a:gd name="T14" fmla="*/ 288 w 334"/>
                <a:gd name="T15" fmla="*/ 83 h 288"/>
                <a:gd name="T16" fmla="*/ 334 w 334"/>
                <a:gd name="T17" fmla="*/ 15 h 288"/>
                <a:gd name="T18" fmla="*/ 333 w 334"/>
                <a:gd name="T1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4" h="288">
                  <a:moveTo>
                    <a:pt x="333" y="0"/>
                  </a:moveTo>
                  <a:cubicBezTo>
                    <a:pt x="149" y="28"/>
                    <a:pt x="149" y="28"/>
                    <a:pt x="149" y="28"/>
                  </a:cubicBezTo>
                  <a:cubicBezTo>
                    <a:pt x="149" y="28"/>
                    <a:pt x="0" y="241"/>
                    <a:pt x="51" y="282"/>
                  </a:cubicBezTo>
                  <a:cubicBezTo>
                    <a:pt x="56" y="286"/>
                    <a:pt x="62" y="288"/>
                    <a:pt x="69" y="288"/>
                  </a:cubicBezTo>
                  <a:cubicBezTo>
                    <a:pt x="103" y="288"/>
                    <a:pt x="157" y="245"/>
                    <a:pt x="201" y="204"/>
                  </a:cubicBezTo>
                  <a:cubicBezTo>
                    <a:pt x="148" y="204"/>
                    <a:pt x="148" y="204"/>
                    <a:pt x="148" y="204"/>
                  </a:cubicBezTo>
                  <a:cubicBezTo>
                    <a:pt x="173" y="123"/>
                    <a:pt x="173" y="123"/>
                    <a:pt x="173" y="123"/>
                  </a:cubicBezTo>
                  <a:cubicBezTo>
                    <a:pt x="173" y="123"/>
                    <a:pt x="230" y="107"/>
                    <a:pt x="288" y="83"/>
                  </a:cubicBezTo>
                  <a:cubicBezTo>
                    <a:pt x="328" y="66"/>
                    <a:pt x="334" y="34"/>
                    <a:pt x="334" y="15"/>
                  </a:cubicBezTo>
                  <a:cubicBezTo>
                    <a:pt x="334" y="6"/>
                    <a:pt x="333" y="0"/>
                    <a:pt x="333" y="0"/>
                  </a:cubicBezTo>
                </a:path>
              </a:pathLst>
            </a:custGeom>
            <a:solidFill>
              <a:srgbClr val="F6C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1" name="Freeform 1463"/>
            <p:cNvSpPr/>
            <p:nvPr userDrawn="1"/>
          </p:nvSpPr>
          <p:spPr bwMode="auto">
            <a:xfrm>
              <a:off x="8531952" y="-2546350"/>
              <a:ext cx="412750" cy="738188"/>
            </a:xfrm>
            <a:custGeom>
              <a:avLst/>
              <a:gdLst>
                <a:gd name="T0" fmla="*/ 252 w 260"/>
                <a:gd name="T1" fmla="*/ 453 h 465"/>
                <a:gd name="T2" fmla="*/ 260 w 260"/>
                <a:gd name="T3" fmla="*/ 67 h 465"/>
                <a:gd name="T4" fmla="*/ 50 w 260"/>
                <a:gd name="T5" fmla="*/ 0 h 465"/>
                <a:gd name="T6" fmla="*/ 0 w 260"/>
                <a:gd name="T7" fmla="*/ 465 h 465"/>
                <a:gd name="T8" fmla="*/ 252 w 260"/>
                <a:gd name="T9" fmla="*/ 45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465">
                  <a:moveTo>
                    <a:pt x="252" y="453"/>
                  </a:moveTo>
                  <a:lnTo>
                    <a:pt x="260" y="67"/>
                  </a:lnTo>
                  <a:lnTo>
                    <a:pt x="50" y="0"/>
                  </a:lnTo>
                  <a:lnTo>
                    <a:pt x="0" y="465"/>
                  </a:lnTo>
                  <a:lnTo>
                    <a:pt x="252" y="453"/>
                  </a:lnTo>
                  <a:close/>
                </a:path>
              </a:pathLst>
            </a:custGeom>
            <a:solidFill>
              <a:srgbClr val="4750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2" name="Freeform 1464"/>
            <p:cNvSpPr/>
            <p:nvPr userDrawn="1"/>
          </p:nvSpPr>
          <p:spPr bwMode="auto">
            <a:xfrm>
              <a:off x="10113102" y="-3167062"/>
              <a:ext cx="779463" cy="727075"/>
            </a:xfrm>
            <a:custGeom>
              <a:avLst/>
              <a:gdLst>
                <a:gd name="T0" fmla="*/ 313 w 491"/>
                <a:gd name="T1" fmla="*/ 0 h 458"/>
                <a:gd name="T2" fmla="*/ 313 w 491"/>
                <a:gd name="T3" fmla="*/ 137 h 458"/>
                <a:gd name="T4" fmla="*/ 130 w 491"/>
                <a:gd name="T5" fmla="*/ 109 h 458"/>
                <a:gd name="T6" fmla="*/ 174 w 491"/>
                <a:gd name="T7" fmla="*/ 192 h 458"/>
                <a:gd name="T8" fmla="*/ 289 w 491"/>
                <a:gd name="T9" fmla="*/ 232 h 458"/>
                <a:gd name="T10" fmla="*/ 314 w 491"/>
                <a:gd name="T11" fmla="*/ 313 h 458"/>
                <a:gd name="T12" fmla="*/ 0 w 491"/>
                <a:gd name="T13" fmla="*/ 313 h 458"/>
                <a:gd name="T14" fmla="*/ 200 w 491"/>
                <a:gd name="T15" fmla="*/ 353 h 458"/>
                <a:gd name="T16" fmla="*/ 281 w 491"/>
                <a:gd name="T17" fmla="*/ 458 h 458"/>
                <a:gd name="T18" fmla="*/ 491 w 491"/>
                <a:gd name="T19" fmla="*/ 391 h 458"/>
                <a:gd name="T20" fmla="*/ 471 w 491"/>
                <a:gd name="T21" fmla="*/ 323 h 458"/>
                <a:gd name="T22" fmla="*/ 313 w 491"/>
                <a:gd name="T23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91" h="458">
                  <a:moveTo>
                    <a:pt x="313" y="0"/>
                  </a:moveTo>
                  <a:cubicBezTo>
                    <a:pt x="313" y="137"/>
                    <a:pt x="313" y="137"/>
                    <a:pt x="313" y="137"/>
                  </a:cubicBezTo>
                  <a:cubicBezTo>
                    <a:pt x="130" y="109"/>
                    <a:pt x="130" y="109"/>
                    <a:pt x="130" y="109"/>
                  </a:cubicBezTo>
                  <a:cubicBezTo>
                    <a:pt x="130" y="109"/>
                    <a:pt x="115" y="167"/>
                    <a:pt x="174" y="192"/>
                  </a:cubicBezTo>
                  <a:cubicBezTo>
                    <a:pt x="233" y="216"/>
                    <a:pt x="289" y="232"/>
                    <a:pt x="289" y="232"/>
                  </a:cubicBezTo>
                  <a:cubicBezTo>
                    <a:pt x="314" y="313"/>
                    <a:pt x="314" y="313"/>
                    <a:pt x="314" y="313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13"/>
                    <a:pt x="84" y="350"/>
                    <a:pt x="200" y="353"/>
                  </a:cubicBezTo>
                  <a:cubicBezTo>
                    <a:pt x="200" y="353"/>
                    <a:pt x="267" y="454"/>
                    <a:pt x="281" y="458"/>
                  </a:cubicBezTo>
                  <a:cubicBezTo>
                    <a:pt x="491" y="391"/>
                    <a:pt x="491" y="391"/>
                    <a:pt x="491" y="391"/>
                  </a:cubicBezTo>
                  <a:cubicBezTo>
                    <a:pt x="491" y="391"/>
                    <a:pt x="481" y="339"/>
                    <a:pt x="471" y="323"/>
                  </a:cubicBezTo>
                  <a:cubicBezTo>
                    <a:pt x="461" y="307"/>
                    <a:pt x="313" y="0"/>
                    <a:pt x="313" y="0"/>
                  </a:cubicBezTo>
                </a:path>
              </a:pathLst>
            </a:custGeom>
            <a:solidFill>
              <a:srgbClr val="F2BA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3" name="Freeform 1465"/>
            <p:cNvSpPr/>
            <p:nvPr userDrawn="1"/>
          </p:nvSpPr>
          <p:spPr bwMode="auto">
            <a:xfrm>
              <a:off x="10316302" y="-2994025"/>
              <a:ext cx="530225" cy="457200"/>
            </a:xfrm>
            <a:custGeom>
              <a:avLst/>
              <a:gdLst>
                <a:gd name="T0" fmla="*/ 2 w 334"/>
                <a:gd name="T1" fmla="*/ 0 h 288"/>
                <a:gd name="T2" fmla="*/ 0 w 334"/>
                <a:gd name="T3" fmla="*/ 15 h 288"/>
                <a:gd name="T4" fmla="*/ 46 w 334"/>
                <a:gd name="T5" fmla="*/ 83 h 288"/>
                <a:gd name="T6" fmla="*/ 161 w 334"/>
                <a:gd name="T7" fmla="*/ 123 h 288"/>
                <a:gd name="T8" fmla="*/ 186 w 334"/>
                <a:gd name="T9" fmla="*/ 204 h 288"/>
                <a:gd name="T10" fmla="*/ 186 w 334"/>
                <a:gd name="T11" fmla="*/ 204 h 288"/>
                <a:gd name="T12" fmla="*/ 133 w 334"/>
                <a:gd name="T13" fmla="*/ 204 h 288"/>
                <a:gd name="T14" fmla="*/ 265 w 334"/>
                <a:gd name="T15" fmla="*/ 288 h 288"/>
                <a:gd name="T16" fmla="*/ 283 w 334"/>
                <a:gd name="T17" fmla="*/ 282 h 288"/>
                <a:gd name="T18" fmla="*/ 185 w 334"/>
                <a:gd name="T19" fmla="*/ 28 h 288"/>
                <a:gd name="T20" fmla="*/ 185 w 334"/>
                <a:gd name="T21" fmla="*/ 28 h 288"/>
                <a:gd name="T22" fmla="*/ 2 w 334"/>
                <a:gd name="T23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4" h="288">
                  <a:moveTo>
                    <a:pt x="2" y="0"/>
                  </a:moveTo>
                  <a:cubicBezTo>
                    <a:pt x="2" y="0"/>
                    <a:pt x="0" y="6"/>
                    <a:pt x="0" y="15"/>
                  </a:cubicBezTo>
                  <a:cubicBezTo>
                    <a:pt x="0" y="34"/>
                    <a:pt x="7" y="66"/>
                    <a:pt x="46" y="83"/>
                  </a:cubicBezTo>
                  <a:cubicBezTo>
                    <a:pt x="105" y="107"/>
                    <a:pt x="161" y="123"/>
                    <a:pt x="161" y="123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86" y="204"/>
                    <a:pt x="186" y="204"/>
                    <a:pt x="186" y="204"/>
                  </a:cubicBezTo>
                  <a:cubicBezTo>
                    <a:pt x="133" y="204"/>
                    <a:pt x="133" y="204"/>
                    <a:pt x="133" y="204"/>
                  </a:cubicBezTo>
                  <a:cubicBezTo>
                    <a:pt x="177" y="245"/>
                    <a:pt x="231" y="288"/>
                    <a:pt x="265" y="288"/>
                  </a:cubicBezTo>
                  <a:cubicBezTo>
                    <a:pt x="272" y="288"/>
                    <a:pt x="278" y="286"/>
                    <a:pt x="283" y="282"/>
                  </a:cubicBezTo>
                  <a:cubicBezTo>
                    <a:pt x="334" y="241"/>
                    <a:pt x="185" y="28"/>
                    <a:pt x="185" y="28"/>
                  </a:cubicBezTo>
                  <a:cubicBezTo>
                    <a:pt x="185" y="28"/>
                    <a:pt x="185" y="28"/>
                    <a:pt x="185" y="28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F6C8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4" name="Freeform 1466"/>
            <p:cNvSpPr/>
            <p:nvPr userDrawn="1"/>
          </p:nvSpPr>
          <p:spPr bwMode="auto">
            <a:xfrm>
              <a:off x="10559189" y="-2546350"/>
              <a:ext cx="412750" cy="738188"/>
            </a:xfrm>
            <a:custGeom>
              <a:avLst/>
              <a:gdLst>
                <a:gd name="T0" fmla="*/ 8 w 260"/>
                <a:gd name="T1" fmla="*/ 453 h 465"/>
                <a:gd name="T2" fmla="*/ 0 w 260"/>
                <a:gd name="T3" fmla="*/ 67 h 465"/>
                <a:gd name="T4" fmla="*/ 210 w 260"/>
                <a:gd name="T5" fmla="*/ 0 h 465"/>
                <a:gd name="T6" fmla="*/ 260 w 260"/>
                <a:gd name="T7" fmla="*/ 465 h 465"/>
                <a:gd name="T8" fmla="*/ 8 w 260"/>
                <a:gd name="T9" fmla="*/ 45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465">
                  <a:moveTo>
                    <a:pt x="8" y="453"/>
                  </a:moveTo>
                  <a:lnTo>
                    <a:pt x="0" y="67"/>
                  </a:lnTo>
                  <a:lnTo>
                    <a:pt x="210" y="0"/>
                  </a:lnTo>
                  <a:lnTo>
                    <a:pt x="260" y="465"/>
                  </a:lnTo>
                  <a:lnTo>
                    <a:pt x="8" y="453"/>
                  </a:lnTo>
                  <a:close/>
                </a:path>
              </a:pathLst>
            </a:custGeom>
            <a:solidFill>
              <a:srgbClr val="4750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5" name="Freeform 1467"/>
            <p:cNvSpPr/>
            <p:nvPr userDrawn="1"/>
          </p:nvSpPr>
          <p:spPr bwMode="auto">
            <a:xfrm>
              <a:off x="11667264" y="-1835150"/>
              <a:ext cx="1000125" cy="277813"/>
            </a:xfrm>
            <a:custGeom>
              <a:avLst/>
              <a:gdLst>
                <a:gd name="T0" fmla="*/ 597 w 630"/>
                <a:gd name="T1" fmla="*/ 175 h 175"/>
                <a:gd name="T2" fmla="*/ 0 w 630"/>
                <a:gd name="T3" fmla="*/ 175 h 175"/>
                <a:gd name="T4" fmla="*/ 0 w 630"/>
                <a:gd name="T5" fmla="*/ 0 h 175"/>
                <a:gd name="T6" fmla="*/ 597 w 630"/>
                <a:gd name="T7" fmla="*/ 0 h 175"/>
                <a:gd name="T8" fmla="*/ 630 w 630"/>
                <a:gd name="T9" fmla="*/ 33 h 175"/>
                <a:gd name="T10" fmla="*/ 630 w 630"/>
                <a:gd name="T11" fmla="*/ 142 h 175"/>
                <a:gd name="T12" fmla="*/ 597 w 630"/>
                <a:gd name="T13" fmla="*/ 17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0" h="175">
                  <a:moveTo>
                    <a:pt x="597" y="175"/>
                  </a:moveTo>
                  <a:cubicBezTo>
                    <a:pt x="0" y="175"/>
                    <a:pt x="0" y="175"/>
                    <a:pt x="0" y="17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97" y="0"/>
                    <a:pt x="597" y="0"/>
                    <a:pt x="597" y="0"/>
                  </a:cubicBezTo>
                  <a:cubicBezTo>
                    <a:pt x="616" y="0"/>
                    <a:pt x="630" y="15"/>
                    <a:pt x="630" y="33"/>
                  </a:cubicBezTo>
                  <a:cubicBezTo>
                    <a:pt x="630" y="142"/>
                    <a:pt x="630" y="142"/>
                    <a:pt x="630" y="142"/>
                  </a:cubicBezTo>
                  <a:cubicBezTo>
                    <a:pt x="630" y="160"/>
                    <a:pt x="616" y="175"/>
                    <a:pt x="597" y="175"/>
                  </a:cubicBezTo>
                  <a:close/>
                </a:path>
              </a:pathLst>
            </a:custGeom>
            <a:solidFill>
              <a:srgbClr val="2594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6" name="Freeform 1468"/>
            <p:cNvSpPr/>
            <p:nvPr userDrawn="1"/>
          </p:nvSpPr>
          <p:spPr bwMode="auto">
            <a:xfrm>
              <a:off x="12349889" y="-1835150"/>
              <a:ext cx="201613" cy="277813"/>
            </a:xfrm>
            <a:custGeom>
              <a:avLst/>
              <a:gdLst>
                <a:gd name="T0" fmla="*/ 87 w 127"/>
                <a:gd name="T1" fmla="*/ 87 h 175"/>
                <a:gd name="T2" fmla="*/ 87 w 127"/>
                <a:gd name="T3" fmla="*/ 87 h 175"/>
                <a:gd name="T4" fmla="*/ 0 w 127"/>
                <a:gd name="T5" fmla="*/ 0 h 175"/>
                <a:gd name="T6" fmla="*/ 39 w 127"/>
                <a:gd name="T7" fmla="*/ 0 h 175"/>
                <a:gd name="T8" fmla="*/ 127 w 127"/>
                <a:gd name="T9" fmla="*/ 87 h 175"/>
                <a:gd name="T10" fmla="*/ 39 w 127"/>
                <a:gd name="T11" fmla="*/ 175 h 175"/>
                <a:gd name="T12" fmla="*/ 0 w 127"/>
                <a:gd name="T13" fmla="*/ 175 h 175"/>
                <a:gd name="T14" fmla="*/ 87 w 127"/>
                <a:gd name="T15" fmla="*/ 8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7" h="175">
                  <a:moveTo>
                    <a:pt x="87" y="87"/>
                  </a:moveTo>
                  <a:cubicBezTo>
                    <a:pt x="87" y="87"/>
                    <a:pt x="87" y="87"/>
                    <a:pt x="87" y="87"/>
                  </a:cubicBezTo>
                  <a:cubicBezTo>
                    <a:pt x="87" y="39"/>
                    <a:pt x="48" y="0"/>
                    <a:pt x="0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88" y="0"/>
                    <a:pt x="127" y="39"/>
                    <a:pt x="127" y="87"/>
                  </a:cubicBezTo>
                  <a:cubicBezTo>
                    <a:pt x="127" y="136"/>
                    <a:pt x="88" y="175"/>
                    <a:pt x="39" y="175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48" y="175"/>
                    <a:pt x="87" y="136"/>
                    <a:pt x="87" y="87"/>
                  </a:cubicBez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7" name="Freeform 1469"/>
            <p:cNvSpPr/>
            <p:nvPr userDrawn="1"/>
          </p:nvSpPr>
          <p:spPr bwMode="auto">
            <a:xfrm>
              <a:off x="12021277" y="-1835150"/>
              <a:ext cx="201613" cy="277813"/>
            </a:xfrm>
            <a:custGeom>
              <a:avLst/>
              <a:gdLst>
                <a:gd name="T0" fmla="*/ 88 w 127"/>
                <a:gd name="T1" fmla="*/ 87 h 175"/>
                <a:gd name="T2" fmla="*/ 88 w 127"/>
                <a:gd name="T3" fmla="*/ 87 h 175"/>
                <a:gd name="T4" fmla="*/ 0 w 127"/>
                <a:gd name="T5" fmla="*/ 0 h 175"/>
                <a:gd name="T6" fmla="*/ 40 w 127"/>
                <a:gd name="T7" fmla="*/ 0 h 175"/>
                <a:gd name="T8" fmla="*/ 127 w 127"/>
                <a:gd name="T9" fmla="*/ 87 h 175"/>
                <a:gd name="T10" fmla="*/ 40 w 127"/>
                <a:gd name="T11" fmla="*/ 175 h 175"/>
                <a:gd name="T12" fmla="*/ 0 w 127"/>
                <a:gd name="T13" fmla="*/ 175 h 175"/>
                <a:gd name="T14" fmla="*/ 88 w 127"/>
                <a:gd name="T15" fmla="*/ 8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7" h="175">
                  <a:moveTo>
                    <a:pt x="88" y="87"/>
                  </a:moveTo>
                  <a:cubicBezTo>
                    <a:pt x="88" y="87"/>
                    <a:pt x="88" y="87"/>
                    <a:pt x="88" y="87"/>
                  </a:cubicBezTo>
                  <a:cubicBezTo>
                    <a:pt x="88" y="39"/>
                    <a:pt x="48" y="0"/>
                    <a:pt x="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88" y="0"/>
                    <a:pt x="127" y="39"/>
                    <a:pt x="127" y="87"/>
                  </a:cubicBezTo>
                  <a:cubicBezTo>
                    <a:pt x="127" y="136"/>
                    <a:pt x="88" y="175"/>
                    <a:pt x="40" y="175"/>
                  </a:cubicBezTo>
                  <a:cubicBezTo>
                    <a:pt x="0" y="175"/>
                    <a:pt x="0" y="175"/>
                    <a:pt x="0" y="175"/>
                  </a:cubicBezTo>
                  <a:cubicBezTo>
                    <a:pt x="48" y="175"/>
                    <a:pt x="88" y="136"/>
                    <a:pt x="88" y="87"/>
                  </a:cubicBez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8" name="Freeform 1470"/>
            <p:cNvSpPr/>
            <p:nvPr userDrawn="1"/>
          </p:nvSpPr>
          <p:spPr bwMode="auto">
            <a:xfrm>
              <a:off x="11114814" y="-1835150"/>
              <a:ext cx="820738" cy="277813"/>
            </a:xfrm>
            <a:custGeom>
              <a:avLst/>
              <a:gdLst>
                <a:gd name="T0" fmla="*/ 14 w 517"/>
                <a:gd name="T1" fmla="*/ 149 h 175"/>
                <a:gd name="T2" fmla="*/ 430 w 517"/>
                <a:gd name="T3" fmla="*/ 149 h 175"/>
                <a:gd name="T4" fmla="*/ 491 w 517"/>
                <a:gd name="T5" fmla="*/ 87 h 175"/>
                <a:gd name="T6" fmla="*/ 430 w 517"/>
                <a:gd name="T7" fmla="*/ 26 h 175"/>
                <a:gd name="T8" fmla="*/ 14 w 517"/>
                <a:gd name="T9" fmla="*/ 26 h 175"/>
                <a:gd name="T10" fmla="*/ 0 w 517"/>
                <a:gd name="T11" fmla="*/ 13 h 175"/>
                <a:gd name="T12" fmla="*/ 14 w 517"/>
                <a:gd name="T13" fmla="*/ 0 h 175"/>
                <a:gd name="T14" fmla="*/ 430 w 517"/>
                <a:gd name="T15" fmla="*/ 0 h 175"/>
                <a:gd name="T16" fmla="*/ 517 w 517"/>
                <a:gd name="T17" fmla="*/ 87 h 175"/>
                <a:gd name="T18" fmla="*/ 430 w 517"/>
                <a:gd name="T19" fmla="*/ 175 h 175"/>
                <a:gd name="T20" fmla="*/ 14 w 517"/>
                <a:gd name="T21" fmla="*/ 175 h 175"/>
                <a:gd name="T22" fmla="*/ 0 w 517"/>
                <a:gd name="T23" fmla="*/ 162 h 175"/>
                <a:gd name="T24" fmla="*/ 14 w 517"/>
                <a:gd name="T25" fmla="*/ 149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17" h="175">
                  <a:moveTo>
                    <a:pt x="14" y="149"/>
                  </a:moveTo>
                  <a:cubicBezTo>
                    <a:pt x="430" y="149"/>
                    <a:pt x="430" y="149"/>
                    <a:pt x="430" y="149"/>
                  </a:cubicBezTo>
                  <a:cubicBezTo>
                    <a:pt x="463" y="149"/>
                    <a:pt x="491" y="121"/>
                    <a:pt x="491" y="87"/>
                  </a:cubicBezTo>
                  <a:cubicBezTo>
                    <a:pt x="491" y="54"/>
                    <a:pt x="463" y="26"/>
                    <a:pt x="430" y="26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6" y="26"/>
                    <a:pt x="0" y="20"/>
                    <a:pt x="0" y="13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430" y="0"/>
                    <a:pt x="430" y="0"/>
                    <a:pt x="430" y="0"/>
                  </a:cubicBezTo>
                  <a:cubicBezTo>
                    <a:pt x="478" y="0"/>
                    <a:pt x="517" y="39"/>
                    <a:pt x="517" y="87"/>
                  </a:cubicBezTo>
                  <a:cubicBezTo>
                    <a:pt x="517" y="136"/>
                    <a:pt x="478" y="175"/>
                    <a:pt x="430" y="175"/>
                  </a:cubicBezTo>
                  <a:cubicBezTo>
                    <a:pt x="14" y="175"/>
                    <a:pt x="14" y="175"/>
                    <a:pt x="14" y="175"/>
                  </a:cubicBezTo>
                  <a:cubicBezTo>
                    <a:pt x="6" y="175"/>
                    <a:pt x="0" y="169"/>
                    <a:pt x="0" y="162"/>
                  </a:cubicBezTo>
                  <a:cubicBezTo>
                    <a:pt x="0" y="155"/>
                    <a:pt x="6" y="149"/>
                    <a:pt x="14" y="149"/>
                  </a:cubicBezTo>
                  <a:close/>
                </a:path>
              </a:pathLst>
            </a:custGeom>
            <a:solidFill>
              <a:srgbClr val="0073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59" name="Freeform 1471"/>
            <p:cNvSpPr/>
            <p:nvPr userDrawn="1"/>
          </p:nvSpPr>
          <p:spPr bwMode="auto">
            <a:xfrm>
              <a:off x="11137039" y="-1793875"/>
              <a:ext cx="754063" cy="71438"/>
            </a:xfrm>
            <a:custGeom>
              <a:avLst/>
              <a:gdLst>
                <a:gd name="T0" fmla="*/ 0 w 475"/>
                <a:gd name="T1" fmla="*/ 0 h 45"/>
                <a:gd name="T2" fmla="*/ 416 w 475"/>
                <a:gd name="T3" fmla="*/ 0 h 45"/>
                <a:gd name="T4" fmla="*/ 475 w 475"/>
                <a:gd name="T5" fmla="*/ 45 h 45"/>
                <a:gd name="T6" fmla="*/ 0 w 475"/>
                <a:gd name="T7" fmla="*/ 45 h 45"/>
                <a:gd name="T8" fmla="*/ 0 w 475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5" h="45">
                  <a:moveTo>
                    <a:pt x="0" y="0"/>
                  </a:moveTo>
                  <a:cubicBezTo>
                    <a:pt x="416" y="0"/>
                    <a:pt x="416" y="0"/>
                    <a:pt x="416" y="0"/>
                  </a:cubicBezTo>
                  <a:cubicBezTo>
                    <a:pt x="444" y="0"/>
                    <a:pt x="467" y="19"/>
                    <a:pt x="475" y="45"/>
                  </a:cubicBezTo>
                  <a:cubicBezTo>
                    <a:pt x="0" y="45"/>
                    <a:pt x="0" y="45"/>
                    <a:pt x="0" y="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3DD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0" name="Freeform 1472"/>
            <p:cNvSpPr/>
            <p:nvPr userDrawn="1"/>
          </p:nvSpPr>
          <p:spPr bwMode="auto">
            <a:xfrm>
              <a:off x="11137039" y="-1722437"/>
              <a:ext cx="757238" cy="123825"/>
            </a:xfrm>
            <a:custGeom>
              <a:avLst/>
              <a:gdLst>
                <a:gd name="T0" fmla="*/ 475 w 477"/>
                <a:gd name="T1" fmla="*/ 0 h 78"/>
                <a:gd name="T2" fmla="*/ 477 w 477"/>
                <a:gd name="T3" fmla="*/ 16 h 78"/>
                <a:gd name="T4" fmla="*/ 416 w 477"/>
                <a:gd name="T5" fmla="*/ 78 h 78"/>
                <a:gd name="T6" fmla="*/ 0 w 477"/>
                <a:gd name="T7" fmla="*/ 78 h 78"/>
                <a:gd name="T8" fmla="*/ 0 w 477"/>
                <a:gd name="T9" fmla="*/ 0 h 78"/>
                <a:gd name="T10" fmla="*/ 475 w 477"/>
                <a:gd name="T1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7" h="78">
                  <a:moveTo>
                    <a:pt x="475" y="0"/>
                  </a:moveTo>
                  <a:cubicBezTo>
                    <a:pt x="476" y="5"/>
                    <a:pt x="477" y="11"/>
                    <a:pt x="477" y="16"/>
                  </a:cubicBezTo>
                  <a:cubicBezTo>
                    <a:pt x="477" y="50"/>
                    <a:pt x="449" y="78"/>
                    <a:pt x="416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75" y="0"/>
                  </a:ln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1" name="Freeform 1473"/>
            <p:cNvSpPr/>
            <p:nvPr userDrawn="1"/>
          </p:nvSpPr>
          <p:spPr bwMode="auto">
            <a:xfrm>
              <a:off x="11249752" y="-1677987"/>
              <a:ext cx="111125" cy="106363"/>
            </a:xfrm>
            <a:custGeom>
              <a:avLst/>
              <a:gdLst>
                <a:gd name="T0" fmla="*/ 0 w 70"/>
                <a:gd name="T1" fmla="*/ 67 h 67"/>
                <a:gd name="T2" fmla="*/ 35 w 70"/>
                <a:gd name="T3" fmla="*/ 46 h 67"/>
                <a:gd name="T4" fmla="*/ 70 w 70"/>
                <a:gd name="T5" fmla="*/ 67 h 67"/>
                <a:gd name="T6" fmla="*/ 70 w 70"/>
                <a:gd name="T7" fmla="*/ 0 h 67"/>
                <a:gd name="T8" fmla="*/ 0 w 70"/>
                <a:gd name="T9" fmla="*/ 0 h 67"/>
                <a:gd name="T10" fmla="*/ 0 w 70"/>
                <a:gd name="T11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0" h="67">
                  <a:moveTo>
                    <a:pt x="0" y="67"/>
                  </a:moveTo>
                  <a:lnTo>
                    <a:pt x="35" y="46"/>
                  </a:lnTo>
                  <a:lnTo>
                    <a:pt x="70" y="67"/>
                  </a:lnTo>
                  <a:lnTo>
                    <a:pt x="70" y="0"/>
                  </a:lnTo>
                  <a:lnTo>
                    <a:pt x="0" y="0"/>
                  </a:lnTo>
                  <a:lnTo>
                    <a:pt x="0" y="67"/>
                  </a:lnTo>
                  <a:close/>
                </a:path>
              </a:pathLst>
            </a:custGeom>
            <a:solidFill>
              <a:srgbClr val="E9531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2" name="Freeform 1474"/>
            <p:cNvSpPr/>
            <p:nvPr userDrawn="1"/>
          </p:nvSpPr>
          <p:spPr bwMode="auto">
            <a:xfrm>
              <a:off x="11621227" y="-2268537"/>
              <a:ext cx="657225" cy="69850"/>
            </a:xfrm>
            <a:custGeom>
              <a:avLst/>
              <a:gdLst>
                <a:gd name="T0" fmla="*/ 409 w 414"/>
                <a:gd name="T1" fmla="*/ 39 h 44"/>
                <a:gd name="T2" fmla="*/ 409 w 414"/>
                <a:gd name="T3" fmla="*/ 5 h 44"/>
                <a:gd name="T4" fmla="*/ 414 w 414"/>
                <a:gd name="T5" fmla="*/ 0 h 44"/>
                <a:gd name="T6" fmla="*/ 4 w 414"/>
                <a:gd name="T7" fmla="*/ 0 h 44"/>
                <a:gd name="T8" fmla="*/ 0 w 414"/>
                <a:gd name="T9" fmla="*/ 5 h 44"/>
                <a:gd name="T10" fmla="*/ 0 w 414"/>
                <a:gd name="T11" fmla="*/ 39 h 44"/>
                <a:gd name="T12" fmla="*/ 4 w 414"/>
                <a:gd name="T13" fmla="*/ 44 h 44"/>
                <a:gd name="T14" fmla="*/ 414 w 414"/>
                <a:gd name="T15" fmla="*/ 44 h 44"/>
                <a:gd name="T16" fmla="*/ 409 w 414"/>
                <a:gd name="T17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4">
                  <a:moveTo>
                    <a:pt x="409" y="39"/>
                  </a:moveTo>
                  <a:cubicBezTo>
                    <a:pt x="409" y="5"/>
                    <a:pt x="409" y="5"/>
                    <a:pt x="409" y="5"/>
                  </a:cubicBezTo>
                  <a:cubicBezTo>
                    <a:pt x="409" y="2"/>
                    <a:pt x="411" y="0"/>
                    <a:pt x="41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2" y="44"/>
                    <a:pt x="4" y="44"/>
                  </a:cubicBezTo>
                  <a:cubicBezTo>
                    <a:pt x="414" y="44"/>
                    <a:pt x="414" y="44"/>
                    <a:pt x="414" y="44"/>
                  </a:cubicBezTo>
                  <a:cubicBezTo>
                    <a:pt x="411" y="44"/>
                    <a:pt x="409" y="42"/>
                    <a:pt x="409" y="39"/>
                  </a:cubicBezTo>
                  <a:close/>
                </a:path>
              </a:pathLst>
            </a:custGeom>
            <a:solidFill>
              <a:srgbClr val="997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3" name="Freeform 1475"/>
            <p:cNvSpPr/>
            <p:nvPr userDrawn="1"/>
          </p:nvSpPr>
          <p:spPr bwMode="auto">
            <a:xfrm>
              <a:off x="12270514" y="-2268537"/>
              <a:ext cx="561975" cy="69850"/>
            </a:xfrm>
            <a:custGeom>
              <a:avLst/>
              <a:gdLst>
                <a:gd name="T0" fmla="*/ 349 w 354"/>
                <a:gd name="T1" fmla="*/ 34 h 44"/>
                <a:gd name="T2" fmla="*/ 349 w 354"/>
                <a:gd name="T3" fmla="*/ 34 h 44"/>
                <a:gd name="T4" fmla="*/ 51 w 354"/>
                <a:gd name="T5" fmla="*/ 34 h 44"/>
                <a:gd name="T6" fmla="*/ 9 w 354"/>
                <a:gd name="T7" fmla="*/ 34 h 44"/>
                <a:gd name="T8" fmla="*/ 9 w 354"/>
                <a:gd name="T9" fmla="*/ 18 h 44"/>
                <a:gd name="T10" fmla="*/ 9 w 354"/>
                <a:gd name="T11" fmla="*/ 10 h 44"/>
                <a:gd name="T12" fmla="*/ 51 w 354"/>
                <a:gd name="T13" fmla="*/ 10 h 44"/>
                <a:gd name="T14" fmla="*/ 349 w 354"/>
                <a:gd name="T15" fmla="*/ 10 h 44"/>
                <a:gd name="T16" fmla="*/ 354 w 354"/>
                <a:gd name="T17" fmla="*/ 5 h 44"/>
                <a:gd name="T18" fmla="*/ 349 w 354"/>
                <a:gd name="T19" fmla="*/ 0 h 44"/>
                <a:gd name="T20" fmla="*/ 51 w 354"/>
                <a:gd name="T21" fmla="*/ 0 h 44"/>
                <a:gd name="T22" fmla="*/ 5 w 354"/>
                <a:gd name="T23" fmla="*/ 0 h 44"/>
                <a:gd name="T24" fmla="*/ 0 w 354"/>
                <a:gd name="T25" fmla="*/ 5 h 44"/>
                <a:gd name="T26" fmla="*/ 0 w 354"/>
                <a:gd name="T27" fmla="*/ 39 h 44"/>
                <a:gd name="T28" fmla="*/ 5 w 354"/>
                <a:gd name="T29" fmla="*/ 44 h 44"/>
                <a:gd name="T30" fmla="*/ 51 w 354"/>
                <a:gd name="T31" fmla="*/ 44 h 44"/>
                <a:gd name="T32" fmla="*/ 349 w 354"/>
                <a:gd name="T33" fmla="*/ 44 h 44"/>
                <a:gd name="T34" fmla="*/ 354 w 354"/>
                <a:gd name="T35" fmla="*/ 39 h 44"/>
                <a:gd name="T36" fmla="*/ 349 w 354"/>
                <a:gd name="T37" fmla="*/ 3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4" h="44">
                  <a:moveTo>
                    <a:pt x="349" y="34"/>
                  </a:moveTo>
                  <a:cubicBezTo>
                    <a:pt x="349" y="34"/>
                    <a:pt x="349" y="34"/>
                    <a:pt x="349" y="34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51" y="10"/>
                    <a:pt x="51" y="10"/>
                    <a:pt x="51" y="10"/>
                  </a:cubicBezTo>
                  <a:cubicBezTo>
                    <a:pt x="349" y="10"/>
                    <a:pt x="349" y="10"/>
                    <a:pt x="349" y="10"/>
                  </a:cubicBezTo>
                  <a:cubicBezTo>
                    <a:pt x="352" y="10"/>
                    <a:pt x="354" y="7"/>
                    <a:pt x="354" y="5"/>
                  </a:cubicBezTo>
                  <a:cubicBezTo>
                    <a:pt x="354" y="2"/>
                    <a:pt x="352" y="0"/>
                    <a:pt x="349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42"/>
                    <a:pt x="2" y="44"/>
                    <a:pt x="5" y="4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349" y="44"/>
                    <a:pt x="349" y="44"/>
                    <a:pt x="349" y="44"/>
                  </a:cubicBezTo>
                  <a:cubicBezTo>
                    <a:pt x="352" y="44"/>
                    <a:pt x="354" y="42"/>
                    <a:pt x="354" y="39"/>
                  </a:cubicBezTo>
                  <a:cubicBezTo>
                    <a:pt x="354" y="36"/>
                    <a:pt x="352" y="34"/>
                    <a:pt x="349" y="34"/>
                  </a:cubicBezTo>
                  <a:close/>
                </a:path>
              </a:pathLst>
            </a:custGeom>
            <a:solidFill>
              <a:srgbClr val="7852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4" name="Freeform 1476"/>
            <p:cNvSpPr/>
            <p:nvPr userDrawn="1"/>
          </p:nvSpPr>
          <p:spPr bwMode="auto">
            <a:xfrm>
              <a:off x="12284802" y="-2252662"/>
              <a:ext cx="539750" cy="12700"/>
            </a:xfrm>
            <a:custGeom>
              <a:avLst/>
              <a:gdLst>
                <a:gd name="T0" fmla="*/ 42 w 340"/>
                <a:gd name="T1" fmla="*/ 0 h 8"/>
                <a:gd name="T2" fmla="*/ 0 w 340"/>
                <a:gd name="T3" fmla="*/ 0 h 8"/>
                <a:gd name="T4" fmla="*/ 0 w 340"/>
                <a:gd name="T5" fmla="*/ 8 h 8"/>
                <a:gd name="T6" fmla="*/ 340 w 340"/>
                <a:gd name="T7" fmla="*/ 8 h 8"/>
                <a:gd name="T8" fmla="*/ 340 w 340"/>
                <a:gd name="T9" fmla="*/ 0 h 8"/>
                <a:gd name="T10" fmla="*/ 42 w 340"/>
                <a:gd name="T1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0" h="8">
                  <a:moveTo>
                    <a:pt x="42" y="0"/>
                  </a:moveTo>
                  <a:lnTo>
                    <a:pt x="0" y="0"/>
                  </a:lnTo>
                  <a:lnTo>
                    <a:pt x="0" y="8"/>
                  </a:lnTo>
                  <a:lnTo>
                    <a:pt x="340" y="8"/>
                  </a:lnTo>
                  <a:lnTo>
                    <a:pt x="340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E3DD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5" name="Freeform 1477"/>
            <p:cNvSpPr/>
            <p:nvPr userDrawn="1"/>
          </p:nvSpPr>
          <p:spPr bwMode="auto">
            <a:xfrm>
              <a:off x="12284802" y="-2239962"/>
              <a:ext cx="539750" cy="25400"/>
            </a:xfrm>
            <a:custGeom>
              <a:avLst/>
              <a:gdLst>
                <a:gd name="T0" fmla="*/ 0 w 340"/>
                <a:gd name="T1" fmla="*/ 0 h 16"/>
                <a:gd name="T2" fmla="*/ 0 w 340"/>
                <a:gd name="T3" fmla="*/ 16 h 16"/>
                <a:gd name="T4" fmla="*/ 42 w 340"/>
                <a:gd name="T5" fmla="*/ 16 h 16"/>
                <a:gd name="T6" fmla="*/ 340 w 340"/>
                <a:gd name="T7" fmla="*/ 16 h 16"/>
                <a:gd name="T8" fmla="*/ 340 w 340"/>
                <a:gd name="T9" fmla="*/ 0 h 16"/>
                <a:gd name="T10" fmla="*/ 0 w 3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0" h="16">
                  <a:moveTo>
                    <a:pt x="0" y="0"/>
                  </a:moveTo>
                  <a:lnTo>
                    <a:pt x="0" y="16"/>
                  </a:lnTo>
                  <a:lnTo>
                    <a:pt x="42" y="16"/>
                  </a:lnTo>
                  <a:lnTo>
                    <a:pt x="340" y="16"/>
                  </a:lnTo>
                  <a:lnTo>
                    <a:pt x="34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6" name="Freeform 1478"/>
            <p:cNvSpPr/>
            <p:nvPr userDrawn="1"/>
          </p:nvSpPr>
          <p:spPr bwMode="auto">
            <a:xfrm>
              <a:off x="11484702" y="-2336800"/>
              <a:ext cx="657225" cy="68263"/>
            </a:xfrm>
            <a:custGeom>
              <a:avLst/>
              <a:gdLst>
                <a:gd name="T0" fmla="*/ 409 w 414"/>
                <a:gd name="T1" fmla="*/ 38 h 43"/>
                <a:gd name="T2" fmla="*/ 409 w 414"/>
                <a:gd name="T3" fmla="*/ 4 h 43"/>
                <a:gd name="T4" fmla="*/ 414 w 414"/>
                <a:gd name="T5" fmla="*/ 0 h 43"/>
                <a:gd name="T6" fmla="*/ 5 w 414"/>
                <a:gd name="T7" fmla="*/ 0 h 43"/>
                <a:gd name="T8" fmla="*/ 0 w 414"/>
                <a:gd name="T9" fmla="*/ 4 h 43"/>
                <a:gd name="T10" fmla="*/ 0 w 414"/>
                <a:gd name="T11" fmla="*/ 38 h 43"/>
                <a:gd name="T12" fmla="*/ 5 w 414"/>
                <a:gd name="T13" fmla="*/ 43 h 43"/>
                <a:gd name="T14" fmla="*/ 414 w 414"/>
                <a:gd name="T15" fmla="*/ 43 h 43"/>
                <a:gd name="T16" fmla="*/ 409 w 414"/>
                <a:gd name="T17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4" h="43">
                  <a:moveTo>
                    <a:pt x="409" y="38"/>
                  </a:moveTo>
                  <a:cubicBezTo>
                    <a:pt x="409" y="4"/>
                    <a:pt x="409" y="4"/>
                    <a:pt x="409" y="4"/>
                  </a:cubicBezTo>
                  <a:cubicBezTo>
                    <a:pt x="409" y="2"/>
                    <a:pt x="411" y="0"/>
                    <a:pt x="41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2" y="43"/>
                    <a:pt x="5" y="43"/>
                  </a:cubicBezTo>
                  <a:cubicBezTo>
                    <a:pt x="414" y="43"/>
                    <a:pt x="414" y="43"/>
                    <a:pt x="414" y="43"/>
                  </a:cubicBezTo>
                  <a:cubicBezTo>
                    <a:pt x="411" y="43"/>
                    <a:pt x="409" y="41"/>
                    <a:pt x="409" y="38"/>
                  </a:cubicBezTo>
                  <a:close/>
                </a:path>
              </a:pathLst>
            </a:custGeom>
            <a:solidFill>
              <a:srgbClr val="2594D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7" name="Freeform 1479"/>
            <p:cNvSpPr/>
            <p:nvPr userDrawn="1"/>
          </p:nvSpPr>
          <p:spPr bwMode="auto">
            <a:xfrm>
              <a:off x="12133989" y="-2336800"/>
              <a:ext cx="561975" cy="68263"/>
            </a:xfrm>
            <a:custGeom>
              <a:avLst/>
              <a:gdLst>
                <a:gd name="T0" fmla="*/ 349 w 354"/>
                <a:gd name="T1" fmla="*/ 34 h 43"/>
                <a:gd name="T2" fmla="*/ 349 w 354"/>
                <a:gd name="T3" fmla="*/ 34 h 43"/>
                <a:gd name="T4" fmla="*/ 51 w 354"/>
                <a:gd name="T5" fmla="*/ 34 h 43"/>
                <a:gd name="T6" fmla="*/ 9 w 354"/>
                <a:gd name="T7" fmla="*/ 34 h 43"/>
                <a:gd name="T8" fmla="*/ 9 w 354"/>
                <a:gd name="T9" fmla="*/ 18 h 43"/>
                <a:gd name="T10" fmla="*/ 9 w 354"/>
                <a:gd name="T11" fmla="*/ 9 h 43"/>
                <a:gd name="T12" fmla="*/ 51 w 354"/>
                <a:gd name="T13" fmla="*/ 9 h 43"/>
                <a:gd name="T14" fmla="*/ 349 w 354"/>
                <a:gd name="T15" fmla="*/ 9 h 43"/>
                <a:gd name="T16" fmla="*/ 354 w 354"/>
                <a:gd name="T17" fmla="*/ 4 h 43"/>
                <a:gd name="T18" fmla="*/ 349 w 354"/>
                <a:gd name="T19" fmla="*/ 0 h 43"/>
                <a:gd name="T20" fmla="*/ 51 w 354"/>
                <a:gd name="T21" fmla="*/ 0 h 43"/>
                <a:gd name="T22" fmla="*/ 5 w 354"/>
                <a:gd name="T23" fmla="*/ 0 h 43"/>
                <a:gd name="T24" fmla="*/ 0 w 354"/>
                <a:gd name="T25" fmla="*/ 4 h 43"/>
                <a:gd name="T26" fmla="*/ 0 w 354"/>
                <a:gd name="T27" fmla="*/ 38 h 43"/>
                <a:gd name="T28" fmla="*/ 5 w 354"/>
                <a:gd name="T29" fmla="*/ 43 h 43"/>
                <a:gd name="T30" fmla="*/ 51 w 354"/>
                <a:gd name="T31" fmla="*/ 43 h 43"/>
                <a:gd name="T32" fmla="*/ 349 w 354"/>
                <a:gd name="T33" fmla="*/ 43 h 43"/>
                <a:gd name="T34" fmla="*/ 354 w 354"/>
                <a:gd name="T35" fmla="*/ 38 h 43"/>
                <a:gd name="T36" fmla="*/ 349 w 354"/>
                <a:gd name="T37" fmla="*/ 3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4" h="43">
                  <a:moveTo>
                    <a:pt x="349" y="34"/>
                  </a:moveTo>
                  <a:cubicBezTo>
                    <a:pt x="349" y="34"/>
                    <a:pt x="349" y="34"/>
                    <a:pt x="349" y="34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9" y="18"/>
                    <a:pt x="9" y="18"/>
                    <a:pt x="9" y="18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349" y="9"/>
                    <a:pt x="349" y="9"/>
                    <a:pt x="349" y="9"/>
                  </a:cubicBezTo>
                  <a:cubicBezTo>
                    <a:pt x="352" y="9"/>
                    <a:pt x="354" y="7"/>
                    <a:pt x="354" y="4"/>
                  </a:cubicBezTo>
                  <a:cubicBezTo>
                    <a:pt x="354" y="2"/>
                    <a:pt x="352" y="0"/>
                    <a:pt x="349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1"/>
                    <a:pt x="2" y="43"/>
                    <a:pt x="5" y="43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349" y="43"/>
                    <a:pt x="349" y="43"/>
                    <a:pt x="349" y="43"/>
                  </a:cubicBezTo>
                  <a:cubicBezTo>
                    <a:pt x="352" y="43"/>
                    <a:pt x="354" y="41"/>
                    <a:pt x="354" y="38"/>
                  </a:cubicBezTo>
                  <a:cubicBezTo>
                    <a:pt x="354" y="36"/>
                    <a:pt x="352" y="34"/>
                    <a:pt x="349" y="34"/>
                  </a:cubicBezTo>
                  <a:close/>
                </a:path>
              </a:pathLst>
            </a:custGeom>
            <a:solidFill>
              <a:srgbClr val="0073B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8" name="Freeform 1480"/>
            <p:cNvSpPr/>
            <p:nvPr userDrawn="1"/>
          </p:nvSpPr>
          <p:spPr bwMode="auto">
            <a:xfrm>
              <a:off x="12148277" y="-2322512"/>
              <a:ext cx="539750" cy="14288"/>
            </a:xfrm>
            <a:custGeom>
              <a:avLst/>
              <a:gdLst>
                <a:gd name="T0" fmla="*/ 42 w 340"/>
                <a:gd name="T1" fmla="*/ 0 h 9"/>
                <a:gd name="T2" fmla="*/ 0 w 340"/>
                <a:gd name="T3" fmla="*/ 0 h 9"/>
                <a:gd name="T4" fmla="*/ 0 w 340"/>
                <a:gd name="T5" fmla="*/ 9 h 9"/>
                <a:gd name="T6" fmla="*/ 340 w 340"/>
                <a:gd name="T7" fmla="*/ 9 h 9"/>
                <a:gd name="T8" fmla="*/ 340 w 340"/>
                <a:gd name="T9" fmla="*/ 0 h 9"/>
                <a:gd name="T10" fmla="*/ 42 w 340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0" h="9">
                  <a:moveTo>
                    <a:pt x="42" y="0"/>
                  </a:moveTo>
                  <a:lnTo>
                    <a:pt x="0" y="0"/>
                  </a:lnTo>
                  <a:lnTo>
                    <a:pt x="0" y="9"/>
                  </a:lnTo>
                  <a:lnTo>
                    <a:pt x="340" y="9"/>
                  </a:lnTo>
                  <a:lnTo>
                    <a:pt x="340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E3DD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69" name="Freeform 1481"/>
            <p:cNvSpPr/>
            <p:nvPr userDrawn="1"/>
          </p:nvSpPr>
          <p:spPr bwMode="auto">
            <a:xfrm>
              <a:off x="12148277" y="-2308225"/>
              <a:ext cx="539750" cy="25400"/>
            </a:xfrm>
            <a:custGeom>
              <a:avLst/>
              <a:gdLst>
                <a:gd name="T0" fmla="*/ 0 w 340"/>
                <a:gd name="T1" fmla="*/ 0 h 16"/>
                <a:gd name="T2" fmla="*/ 0 w 340"/>
                <a:gd name="T3" fmla="*/ 16 h 16"/>
                <a:gd name="T4" fmla="*/ 42 w 340"/>
                <a:gd name="T5" fmla="*/ 16 h 16"/>
                <a:gd name="T6" fmla="*/ 340 w 340"/>
                <a:gd name="T7" fmla="*/ 16 h 16"/>
                <a:gd name="T8" fmla="*/ 340 w 340"/>
                <a:gd name="T9" fmla="*/ 0 h 16"/>
                <a:gd name="T10" fmla="*/ 0 w 340"/>
                <a:gd name="T1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0" h="16">
                  <a:moveTo>
                    <a:pt x="0" y="0"/>
                  </a:moveTo>
                  <a:lnTo>
                    <a:pt x="0" y="16"/>
                  </a:lnTo>
                  <a:lnTo>
                    <a:pt x="42" y="16"/>
                  </a:lnTo>
                  <a:lnTo>
                    <a:pt x="340" y="16"/>
                  </a:lnTo>
                  <a:lnTo>
                    <a:pt x="34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0" name="Freeform 1482"/>
            <p:cNvSpPr/>
            <p:nvPr userDrawn="1"/>
          </p:nvSpPr>
          <p:spPr bwMode="auto">
            <a:xfrm>
              <a:off x="12211777" y="-2198687"/>
              <a:ext cx="455613" cy="122238"/>
            </a:xfrm>
            <a:custGeom>
              <a:avLst/>
              <a:gdLst>
                <a:gd name="T0" fmla="*/ 9 w 287"/>
                <a:gd name="T1" fmla="*/ 69 h 77"/>
                <a:gd name="T2" fmla="*/ 9 w 287"/>
                <a:gd name="T3" fmla="*/ 8 h 77"/>
                <a:gd name="T4" fmla="*/ 0 w 287"/>
                <a:gd name="T5" fmla="*/ 0 h 77"/>
                <a:gd name="T6" fmla="*/ 279 w 287"/>
                <a:gd name="T7" fmla="*/ 0 h 77"/>
                <a:gd name="T8" fmla="*/ 287 w 287"/>
                <a:gd name="T9" fmla="*/ 8 h 77"/>
                <a:gd name="T10" fmla="*/ 287 w 287"/>
                <a:gd name="T11" fmla="*/ 69 h 77"/>
                <a:gd name="T12" fmla="*/ 279 w 287"/>
                <a:gd name="T13" fmla="*/ 77 h 77"/>
                <a:gd name="T14" fmla="*/ 0 w 287"/>
                <a:gd name="T15" fmla="*/ 77 h 77"/>
                <a:gd name="T16" fmla="*/ 9 w 287"/>
                <a:gd name="T17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7" h="77">
                  <a:moveTo>
                    <a:pt x="9" y="69"/>
                  </a:moveTo>
                  <a:cubicBezTo>
                    <a:pt x="9" y="8"/>
                    <a:pt x="9" y="8"/>
                    <a:pt x="9" y="8"/>
                  </a:cubicBezTo>
                  <a:cubicBezTo>
                    <a:pt x="9" y="3"/>
                    <a:pt x="5" y="0"/>
                    <a:pt x="0" y="0"/>
                  </a:cubicBezTo>
                  <a:cubicBezTo>
                    <a:pt x="279" y="0"/>
                    <a:pt x="279" y="0"/>
                    <a:pt x="279" y="0"/>
                  </a:cubicBezTo>
                  <a:cubicBezTo>
                    <a:pt x="284" y="0"/>
                    <a:pt x="287" y="3"/>
                    <a:pt x="287" y="8"/>
                  </a:cubicBezTo>
                  <a:cubicBezTo>
                    <a:pt x="287" y="69"/>
                    <a:pt x="287" y="69"/>
                    <a:pt x="287" y="69"/>
                  </a:cubicBezTo>
                  <a:cubicBezTo>
                    <a:pt x="287" y="73"/>
                    <a:pt x="284" y="77"/>
                    <a:pt x="279" y="77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5" y="77"/>
                    <a:pt x="9" y="73"/>
                    <a:pt x="9" y="69"/>
                  </a:cubicBezTo>
                  <a:close/>
                </a:path>
              </a:pathLst>
            </a:custGeom>
            <a:solidFill>
              <a:srgbClr val="E546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1" name="Freeform 1483"/>
            <p:cNvSpPr/>
            <p:nvPr userDrawn="1"/>
          </p:nvSpPr>
          <p:spPr bwMode="auto">
            <a:xfrm>
              <a:off x="11700602" y="-2198687"/>
              <a:ext cx="525463" cy="122238"/>
            </a:xfrm>
            <a:custGeom>
              <a:avLst/>
              <a:gdLst>
                <a:gd name="T0" fmla="*/ 8 w 331"/>
                <a:gd name="T1" fmla="*/ 60 h 77"/>
                <a:gd name="T2" fmla="*/ 8 w 331"/>
                <a:gd name="T3" fmla="*/ 60 h 77"/>
                <a:gd name="T4" fmla="*/ 239 w 331"/>
                <a:gd name="T5" fmla="*/ 60 h 77"/>
                <a:gd name="T6" fmla="*/ 239 w 331"/>
                <a:gd name="T7" fmla="*/ 60 h 77"/>
                <a:gd name="T8" fmla="*/ 314 w 331"/>
                <a:gd name="T9" fmla="*/ 60 h 77"/>
                <a:gd name="T10" fmla="*/ 314 w 331"/>
                <a:gd name="T11" fmla="*/ 32 h 77"/>
                <a:gd name="T12" fmla="*/ 314 w 331"/>
                <a:gd name="T13" fmla="*/ 16 h 77"/>
                <a:gd name="T14" fmla="*/ 239 w 331"/>
                <a:gd name="T15" fmla="*/ 16 h 77"/>
                <a:gd name="T16" fmla="*/ 239 w 331"/>
                <a:gd name="T17" fmla="*/ 16 h 77"/>
                <a:gd name="T18" fmla="*/ 8 w 331"/>
                <a:gd name="T19" fmla="*/ 16 h 77"/>
                <a:gd name="T20" fmla="*/ 0 w 331"/>
                <a:gd name="T21" fmla="*/ 8 h 77"/>
                <a:gd name="T22" fmla="*/ 8 w 331"/>
                <a:gd name="T23" fmla="*/ 0 h 77"/>
                <a:gd name="T24" fmla="*/ 239 w 331"/>
                <a:gd name="T25" fmla="*/ 0 h 77"/>
                <a:gd name="T26" fmla="*/ 322 w 331"/>
                <a:gd name="T27" fmla="*/ 0 h 77"/>
                <a:gd name="T28" fmla="*/ 331 w 331"/>
                <a:gd name="T29" fmla="*/ 8 h 77"/>
                <a:gd name="T30" fmla="*/ 331 w 331"/>
                <a:gd name="T31" fmla="*/ 69 h 77"/>
                <a:gd name="T32" fmla="*/ 322 w 331"/>
                <a:gd name="T33" fmla="*/ 77 h 77"/>
                <a:gd name="T34" fmla="*/ 239 w 331"/>
                <a:gd name="T35" fmla="*/ 77 h 77"/>
                <a:gd name="T36" fmla="*/ 8 w 331"/>
                <a:gd name="T37" fmla="*/ 77 h 77"/>
                <a:gd name="T38" fmla="*/ 0 w 331"/>
                <a:gd name="T39" fmla="*/ 69 h 77"/>
                <a:gd name="T40" fmla="*/ 8 w 331"/>
                <a:gd name="T41" fmla="*/ 6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1" h="77">
                  <a:moveTo>
                    <a:pt x="8" y="60"/>
                  </a:moveTo>
                  <a:cubicBezTo>
                    <a:pt x="8" y="60"/>
                    <a:pt x="8" y="60"/>
                    <a:pt x="8" y="60"/>
                  </a:cubicBezTo>
                  <a:cubicBezTo>
                    <a:pt x="239" y="60"/>
                    <a:pt x="239" y="60"/>
                    <a:pt x="239" y="60"/>
                  </a:cubicBezTo>
                  <a:cubicBezTo>
                    <a:pt x="239" y="60"/>
                    <a:pt x="239" y="60"/>
                    <a:pt x="239" y="60"/>
                  </a:cubicBezTo>
                  <a:cubicBezTo>
                    <a:pt x="314" y="60"/>
                    <a:pt x="314" y="60"/>
                    <a:pt x="314" y="60"/>
                  </a:cubicBezTo>
                  <a:cubicBezTo>
                    <a:pt x="314" y="32"/>
                    <a:pt x="314" y="32"/>
                    <a:pt x="314" y="32"/>
                  </a:cubicBezTo>
                  <a:cubicBezTo>
                    <a:pt x="314" y="16"/>
                    <a:pt x="314" y="16"/>
                    <a:pt x="314" y="16"/>
                  </a:cubicBezTo>
                  <a:cubicBezTo>
                    <a:pt x="239" y="16"/>
                    <a:pt x="239" y="16"/>
                    <a:pt x="239" y="16"/>
                  </a:cubicBezTo>
                  <a:cubicBezTo>
                    <a:pt x="239" y="16"/>
                    <a:pt x="239" y="16"/>
                    <a:pt x="239" y="16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4" y="16"/>
                    <a:pt x="0" y="13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322" y="0"/>
                    <a:pt x="322" y="0"/>
                    <a:pt x="322" y="0"/>
                  </a:cubicBezTo>
                  <a:cubicBezTo>
                    <a:pt x="327" y="0"/>
                    <a:pt x="331" y="3"/>
                    <a:pt x="331" y="8"/>
                  </a:cubicBezTo>
                  <a:cubicBezTo>
                    <a:pt x="331" y="69"/>
                    <a:pt x="331" y="69"/>
                    <a:pt x="331" y="69"/>
                  </a:cubicBezTo>
                  <a:cubicBezTo>
                    <a:pt x="331" y="73"/>
                    <a:pt x="327" y="77"/>
                    <a:pt x="322" y="77"/>
                  </a:cubicBezTo>
                  <a:cubicBezTo>
                    <a:pt x="239" y="77"/>
                    <a:pt x="239" y="77"/>
                    <a:pt x="239" y="77"/>
                  </a:cubicBezTo>
                  <a:cubicBezTo>
                    <a:pt x="8" y="77"/>
                    <a:pt x="8" y="77"/>
                    <a:pt x="8" y="77"/>
                  </a:cubicBezTo>
                  <a:cubicBezTo>
                    <a:pt x="4" y="77"/>
                    <a:pt x="0" y="73"/>
                    <a:pt x="0" y="69"/>
                  </a:cubicBezTo>
                  <a:cubicBezTo>
                    <a:pt x="0" y="64"/>
                    <a:pt x="4" y="60"/>
                    <a:pt x="8" y="60"/>
                  </a:cubicBezTo>
                  <a:close/>
                </a:path>
              </a:pathLst>
            </a:custGeom>
            <a:solidFill>
              <a:srgbClr val="C61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2" name="Freeform 1484"/>
            <p:cNvSpPr/>
            <p:nvPr userDrawn="1"/>
          </p:nvSpPr>
          <p:spPr bwMode="auto">
            <a:xfrm>
              <a:off x="11713302" y="-2173287"/>
              <a:ext cx="485775" cy="25400"/>
            </a:xfrm>
            <a:custGeom>
              <a:avLst/>
              <a:gdLst>
                <a:gd name="T0" fmla="*/ 231 w 306"/>
                <a:gd name="T1" fmla="*/ 0 h 16"/>
                <a:gd name="T2" fmla="*/ 306 w 306"/>
                <a:gd name="T3" fmla="*/ 0 h 16"/>
                <a:gd name="T4" fmla="*/ 306 w 306"/>
                <a:gd name="T5" fmla="*/ 16 h 16"/>
                <a:gd name="T6" fmla="*/ 0 w 306"/>
                <a:gd name="T7" fmla="*/ 16 h 16"/>
                <a:gd name="T8" fmla="*/ 0 w 306"/>
                <a:gd name="T9" fmla="*/ 0 h 16"/>
                <a:gd name="T10" fmla="*/ 231 w 306"/>
                <a:gd name="T11" fmla="*/ 0 h 16"/>
                <a:gd name="T12" fmla="*/ 231 w 306"/>
                <a:gd name="T13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6">
                  <a:moveTo>
                    <a:pt x="231" y="0"/>
                  </a:moveTo>
                  <a:lnTo>
                    <a:pt x="306" y="0"/>
                  </a:lnTo>
                  <a:lnTo>
                    <a:pt x="306" y="1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231" y="0"/>
                  </a:lnTo>
                  <a:lnTo>
                    <a:pt x="231" y="0"/>
                  </a:lnTo>
                  <a:close/>
                </a:path>
              </a:pathLst>
            </a:custGeom>
            <a:solidFill>
              <a:srgbClr val="E3DD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3" name="Freeform 1485"/>
            <p:cNvSpPr/>
            <p:nvPr userDrawn="1"/>
          </p:nvSpPr>
          <p:spPr bwMode="auto">
            <a:xfrm>
              <a:off x="11713302" y="-2147887"/>
              <a:ext cx="485775" cy="44450"/>
            </a:xfrm>
            <a:custGeom>
              <a:avLst/>
              <a:gdLst>
                <a:gd name="T0" fmla="*/ 306 w 306"/>
                <a:gd name="T1" fmla="*/ 0 h 28"/>
                <a:gd name="T2" fmla="*/ 306 w 306"/>
                <a:gd name="T3" fmla="*/ 28 h 28"/>
                <a:gd name="T4" fmla="*/ 231 w 306"/>
                <a:gd name="T5" fmla="*/ 28 h 28"/>
                <a:gd name="T6" fmla="*/ 231 w 306"/>
                <a:gd name="T7" fmla="*/ 28 h 28"/>
                <a:gd name="T8" fmla="*/ 0 w 306"/>
                <a:gd name="T9" fmla="*/ 28 h 28"/>
                <a:gd name="T10" fmla="*/ 0 w 306"/>
                <a:gd name="T11" fmla="*/ 0 h 28"/>
                <a:gd name="T12" fmla="*/ 306 w 306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28">
                  <a:moveTo>
                    <a:pt x="306" y="0"/>
                  </a:moveTo>
                  <a:lnTo>
                    <a:pt x="306" y="28"/>
                  </a:lnTo>
                  <a:lnTo>
                    <a:pt x="231" y="28"/>
                  </a:lnTo>
                  <a:lnTo>
                    <a:pt x="231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4" name="Freeform 1486"/>
            <p:cNvSpPr/>
            <p:nvPr userDrawn="1"/>
          </p:nvSpPr>
          <p:spPr bwMode="auto">
            <a:xfrm>
              <a:off x="11986352" y="-1917700"/>
              <a:ext cx="577850" cy="82550"/>
            </a:xfrm>
            <a:custGeom>
              <a:avLst/>
              <a:gdLst>
                <a:gd name="T0" fmla="*/ 364 w 364"/>
                <a:gd name="T1" fmla="*/ 41 h 52"/>
                <a:gd name="T2" fmla="*/ 354 w 364"/>
                <a:gd name="T3" fmla="*/ 52 h 52"/>
                <a:gd name="T4" fmla="*/ 0 w 364"/>
                <a:gd name="T5" fmla="*/ 52 h 52"/>
                <a:gd name="T6" fmla="*/ 0 w 364"/>
                <a:gd name="T7" fmla="*/ 0 h 52"/>
                <a:gd name="T8" fmla="*/ 364 w 364"/>
                <a:gd name="T9" fmla="*/ 0 h 52"/>
                <a:gd name="T10" fmla="*/ 364 w 364"/>
                <a:gd name="T11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4" h="52">
                  <a:moveTo>
                    <a:pt x="364" y="41"/>
                  </a:moveTo>
                  <a:cubicBezTo>
                    <a:pt x="364" y="47"/>
                    <a:pt x="360" y="52"/>
                    <a:pt x="354" y="52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64" y="0"/>
                    <a:pt x="364" y="0"/>
                    <a:pt x="364" y="0"/>
                  </a:cubicBezTo>
                  <a:lnTo>
                    <a:pt x="364" y="41"/>
                  </a:lnTo>
                  <a:close/>
                </a:path>
              </a:pathLst>
            </a:custGeom>
            <a:solidFill>
              <a:srgbClr val="7DB3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5" name="Freeform 1487"/>
            <p:cNvSpPr/>
            <p:nvPr userDrawn="1"/>
          </p:nvSpPr>
          <p:spPr bwMode="auto">
            <a:xfrm>
              <a:off x="11986352" y="-2076450"/>
              <a:ext cx="577850" cy="96838"/>
            </a:xfrm>
            <a:custGeom>
              <a:avLst/>
              <a:gdLst>
                <a:gd name="T0" fmla="*/ 0 w 364"/>
                <a:gd name="T1" fmla="*/ 0 h 61"/>
                <a:gd name="T2" fmla="*/ 354 w 364"/>
                <a:gd name="T3" fmla="*/ 0 h 61"/>
                <a:gd name="T4" fmla="*/ 364 w 364"/>
                <a:gd name="T5" fmla="*/ 10 h 61"/>
                <a:gd name="T6" fmla="*/ 364 w 364"/>
                <a:gd name="T7" fmla="*/ 61 h 61"/>
                <a:gd name="T8" fmla="*/ 0 w 364"/>
                <a:gd name="T9" fmla="*/ 61 h 61"/>
                <a:gd name="T10" fmla="*/ 0 w 364"/>
                <a:gd name="T11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4" h="61">
                  <a:moveTo>
                    <a:pt x="0" y="0"/>
                  </a:moveTo>
                  <a:cubicBezTo>
                    <a:pt x="354" y="0"/>
                    <a:pt x="354" y="0"/>
                    <a:pt x="354" y="0"/>
                  </a:cubicBezTo>
                  <a:cubicBezTo>
                    <a:pt x="360" y="0"/>
                    <a:pt x="364" y="5"/>
                    <a:pt x="364" y="10"/>
                  </a:cubicBezTo>
                  <a:cubicBezTo>
                    <a:pt x="364" y="61"/>
                    <a:pt x="364" y="61"/>
                    <a:pt x="364" y="61"/>
                  </a:cubicBezTo>
                  <a:cubicBezTo>
                    <a:pt x="0" y="61"/>
                    <a:pt x="0" y="61"/>
                    <a:pt x="0" y="6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7DB3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6" name="Rectangle 1488"/>
            <p:cNvSpPr>
              <a:spLocks noChangeArrowheads="1"/>
            </p:cNvSpPr>
            <p:nvPr userDrawn="1"/>
          </p:nvSpPr>
          <p:spPr bwMode="auto">
            <a:xfrm>
              <a:off x="11986352" y="-1979612"/>
              <a:ext cx="577850" cy="61913"/>
            </a:xfrm>
            <a:prstGeom prst="rect">
              <a:avLst/>
            </a:prstGeom>
            <a:solidFill>
              <a:srgbClr val="8BC1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7" name="Freeform 1489"/>
            <p:cNvSpPr/>
            <p:nvPr userDrawn="1"/>
          </p:nvSpPr>
          <p:spPr bwMode="auto">
            <a:xfrm>
              <a:off x="11360877" y="-2076450"/>
              <a:ext cx="688975" cy="241300"/>
            </a:xfrm>
            <a:custGeom>
              <a:avLst/>
              <a:gdLst>
                <a:gd name="T0" fmla="*/ 13 w 434"/>
                <a:gd name="T1" fmla="*/ 125 h 152"/>
                <a:gd name="T2" fmla="*/ 408 w 434"/>
                <a:gd name="T3" fmla="*/ 125 h 152"/>
                <a:gd name="T4" fmla="*/ 408 w 434"/>
                <a:gd name="T5" fmla="*/ 27 h 152"/>
                <a:gd name="T6" fmla="*/ 13 w 434"/>
                <a:gd name="T7" fmla="*/ 27 h 152"/>
                <a:gd name="T8" fmla="*/ 0 w 434"/>
                <a:gd name="T9" fmla="*/ 13 h 152"/>
                <a:gd name="T10" fmla="*/ 13 w 434"/>
                <a:gd name="T11" fmla="*/ 0 h 152"/>
                <a:gd name="T12" fmla="*/ 421 w 434"/>
                <a:gd name="T13" fmla="*/ 0 h 152"/>
                <a:gd name="T14" fmla="*/ 434 w 434"/>
                <a:gd name="T15" fmla="*/ 13 h 152"/>
                <a:gd name="T16" fmla="*/ 434 w 434"/>
                <a:gd name="T17" fmla="*/ 138 h 152"/>
                <a:gd name="T18" fmla="*/ 421 w 434"/>
                <a:gd name="T19" fmla="*/ 152 h 152"/>
                <a:gd name="T20" fmla="*/ 13 w 434"/>
                <a:gd name="T21" fmla="*/ 152 h 152"/>
                <a:gd name="T22" fmla="*/ 0 w 434"/>
                <a:gd name="T23" fmla="*/ 138 h 152"/>
                <a:gd name="T24" fmla="*/ 13 w 434"/>
                <a:gd name="T25" fmla="*/ 12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4" h="152">
                  <a:moveTo>
                    <a:pt x="13" y="125"/>
                  </a:moveTo>
                  <a:cubicBezTo>
                    <a:pt x="408" y="125"/>
                    <a:pt x="408" y="125"/>
                    <a:pt x="408" y="125"/>
                  </a:cubicBezTo>
                  <a:cubicBezTo>
                    <a:pt x="408" y="27"/>
                    <a:pt x="408" y="27"/>
                    <a:pt x="408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6" y="27"/>
                    <a:pt x="0" y="21"/>
                    <a:pt x="0" y="13"/>
                  </a:cubicBezTo>
                  <a:cubicBezTo>
                    <a:pt x="0" y="6"/>
                    <a:pt x="6" y="0"/>
                    <a:pt x="13" y="0"/>
                  </a:cubicBezTo>
                  <a:cubicBezTo>
                    <a:pt x="421" y="0"/>
                    <a:pt x="421" y="0"/>
                    <a:pt x="421" y="0"/>
                  </a:cubicBezTo>
                  <a:cubicBezTo>
                    <a:pt x="428" y="0"/>
                    <a:pt x="434" y="6"/>
                    <a:pt x="434" y="13"/>
                  </a:cubicBezTo>
                  <a:cubicBezTo>
                    <a:pt x="434" y="138"/>
                    <a:pt x="434" y="138"/>
                    <a:pt x="434" y="138"/>
                  </a:cubicBezTo>
                  <a:cubicBezTo>
                    <a:pt x="434" y="146"/>
                    <a:pt x="428" y="152"/>
                    <a:pt x="421" y="152"/>
                  </a:cubicBezTo>
                  <a:cubicBezTo>
                    <a:pt x="13" y="152"/>
                    <a:pt x="13" y="152"/>
                    <a:pt x="13" y="152"/>
                  </a:cubicBezTo>
                  <a:cubicBezTo>
                    <a:pt x="6" y="152"/>
                    <a:pt x="0" y="146"/>
                    <a:pt x="0" y="138"/>
                  </a:cubicBezTo>
                  <a:cubicBezTo>
                    <a:pt x="0" y="131"/>
                    <a:pt x="6" y="125"/>
                    <a:pt x="13" y="125"/>
                  </a:cubicBezTo>
                  <a:close/>
                </a:path>
              </a:pathLst>
            </a:custGeom>
            <a:solidFill>
              <a:srgbClr val="4D8D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8" name="Rectangle 1490"/>
            <p:cNvSpPr>
              <a:spLocks noChangeArrowheads="1"/>
            </p:cNvSpPr>
            <p:nvPr userDrawn="1"/>
          </p:nvSpPr>
          <p:spPr bwMode="auto">
            <a:xfrm>
              <a:off x="11381514" y="-2033587"/>
              <a:ext cx="627063" cy="76200"/>
            </a:xfrm>
            <a:prstGeom prst="rect">
              <a:avLst/>
            </a:prstGeom>
            <a:solidFill>
              <a:srgbClr val="E3DD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79" name="Rectangle 1491"/>
            <p:cNvSpPr>
              <a:spLocks noChangeArrowheads="1"/>
            </p:cNvSpPr>
            <p:nvPr userDrawn="1"/>
          </p:nvSpPr>
          <p:spPr bwMode="auto">
            <a:xfrm>
              <a:off x="11381514" y="-1957387"/>
              <a:ext cx="627063" cy="79375"/>
            </a:xfrm>
            <a:prstGeom prst="rect">
              <a:avLst/>
            </a:prstGeom>
            <a:solidFill>
              <a:srgbClr val="F7F5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0" name="Freeform 1492"/>
            <p:cNvSpPr/>
            <p:nvPr userDrawn="1"/>
          </p:nvSpPr>
          <p:spPr bwMode="auto">
            <a:xfrm>
              <a:off x="10552839" y="-5113337"/>
              <a:ext cx="1408113" cy="1277938"/>
            </a:xfrm>
            <a:custGeom>
              <a:avLst/>
              <a:gdLst>
                <a:gd name="T0" fmla="*/ 0 w 887"/>
                <a:gd name="T1" fmla="*/ 303 h 805"/>
                <a:gd name="T2" fmla="*/ 230 w 887"/>
                <a:gd name="T3" fmla="*/ 0 h 805"/>
                <a:gd name="T4" fmla="*/ 887 w 887"/>
                <a:gd name="T5" fmla="*/ 273 h 805"/>
                <a:gd name="T6" fmla="*/ 887 w 887"/>
                <a:gd name="T7" fmla="*/ 513 h 805"/>
                <a:gd name="T8" fmla="*/ 871 w 887"/>
                <a:gd name="T9" fmla="*/ 560 h 805"/>
                <a:gd name="T10" fmla="*/ 694 w 887"/>
                <a:gd name="T11" fmla="*/ 805 h 805"/>
                <a:gd name="T12" fmla="*/ 490 w 887"/>
                <a:gd name="T13" fmla="*/ 749 h 805"/>
                <a:gd name="T14" fmla="*/ 54 w 887"/>
                <a:gd name="T15" fmla="*/ 403 h 805"/>
                <a:gd name="T16" fmla="*/ 0 w 887"/>
                <a:gd name="T17" fmla="*/ 303 h 8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7" h="805">
                  <a:moveTo>
                    <a:pt x="0" y="303"/>
                  </a:moveTo>
                  <a:cubicBezTo>
                    <a:pt x="230" y="0"/>
                    <a:pt x="230" y="0"/>
                    <a:pt x="230" y="0"/>
                  </a:cubicBezTo>
                  <a:cubicBezTo>
                    <a:pt x="887" y="273"/>
                    <a:pt x="887" y="273"/>
                    <a:pt x="887" y="273"/>
                  </a:cubicBezTo>
                  <a:cubicBezTo>
                    <a:pt x="887" y="513"/>
                    <a:pt x="887" y="513"/>
                    <a:pt x="887" y="513"/>
                  </a:cubicBezTo>
                  <a:cubicBezTo>
                    <a:pt x="871" y="560"/>
                    <a:pt x="871" y="560"/>
                    <a:pt x="871" y="560"/>
                  </a:cubicBezTo>
                  <a:cubicBezTo>
                    <a:pt x="694" y="805"/>
                    <a:pt x="694" y="805"/>
                    <a:pt x="694" y="805"/>
                  </a:cubicBezTo>
                  <a:cubicBezTo>
                    <a:pt x="694" y="805"/>
                    <a:pt x="604" y="795"/>
                    <a:pt x="490" y="749"/>
                  </a:cubicBezTo>
                  <a:cubicBezTo>
                    <a:pt x="347" y="692"/>
                    <a:pt x="119" y="497"/>
                    <a:pt x="54" y="403"/>
                  </a:cubicBezTo>
                  <a:cubicBezTo>
                    <a:pt x="23" y="357"/>
                    <a:pt x="0" y="303"/>
                    <a:pt x="0" y="303"/>
                  </a:cubicBezTo>
                  <a:close/>
                </a:path>
              </a:pathLst>
            </a:custGeom>
            <a:solidFill>
              <a:srgbClr val="35487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1" name="Freeform 1493"/>
            <p:cNvSpPr/>
            <p:nvPr userDrawn="1"/>
          </p:nvSpPr>
          <p:spPr bwMode="auto">
            <a:xfrm>
              <a:off x="10409964" y="-5602287"/>
              <a:ext cx="2152650" cy="1573213"/>
            </a:xfrm>
            <a:custGeom>
              <a:avLst/>
              <a:gdLst>
                <a:gd name="T0" fmla="*/ 29 w 1356"/>
                <a:gd name="T1" fmla="*/ 0 h 991"/>
                <a:gd name="T2" fmla="*/ 23 w 1356"/>
                <a:gd name="T3" fmla="*/ 56 h 991"/>
                <a:gd name="T4" fmla="*/ 806 w 1356"/>
                <a:gd name="T5" fmla="*/ 808 h 991"/>
                <a:gd name="T6" fmla="*/ 1300 w 1356"/>
                <a:gd name="T7" fmla="*/ 979 h 991"/>
                <a:gd name="T8" fmla="*/ 1356 w 1356"/>
                <a:gd name="T9" fmla="*/ 935 h 991"/>
                <a:gd name="T10" fmla="*/ 29 w 1356"/>
                <a:gd name="T11" fmla="*/ 0 h 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6" h="991">
                  <a:moveTo>
                    <a:pt x="29" y="0"/>
                  </a:moveTo>
                  <a:cubicBezTo>
                    <a:pt x="29" y="0"/>
                    <a:pt x="0" y="13"/>
                    <a:pt x="23" y="56"/>
                  </a:cubicBezTo>
                  <a:cubicBezTo>
                    <a:pt x="46" y="99"/>
                    <a:pt x="806" y="808"/>
                    <a:pt x="806" y="808"/>
                  </a:cubicBezTo>
                  <a:cubicBezTo>
                    <a:pt x="1300" y="979"/>
                    <a:pt x="1300" y="979"/>
                    <a:pt x="1300" y="979"/>
                  </a:cubicBezTo>
                  <a:cubicBezTo>
                    <a:pt x="1300" y="979"/>
                    <a:pt x="1341" y="991"/>
                    <a:pt x="1356" y="935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2939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2" name="Freeform 1494"/>
            <p:cNvSpPr/>
            <p:nvPr userDrawn="1"/>
          </p:nvSpPr>
          <p:spPr bwMode="auto">
            <a:xfrm>
              <a:off x="10406789" y="-5610225"/>
              <a:ext cx="2166938" cy="1533525"/>
            </a:xfrm>
            <a:custGeom>
              <a:avLst/>
              <a:gdLst>
                <a:gd name="T0" fmla="*/ 679 w 1365"/>
                <a:gd name="T1" fmla="*/ 325 h 966"/>
                <a:gd name="T2" fmla="*/ 45 w 1365"/>
                <a:gd name="T3" fmla="*/ 3 h 966"/>
                <a:gd name="T4" fmla="*/ 45 w 1365"/>
                <a:gd name="T5" fmla="*/ 45 h 966"/>
                <a:gd name="T6" fmla="*/ 820 w 1365"/>
                <a:gd name="T7" fmla="*/ 792 h 966"/>
                <a:gd name="T8" fmla="*/ 1326 w 1365"/>
                <a:gd name="T9" fmla="*/ 956 h 966"/>
                <a:gd name="T10" fmla="*/ 1358 w 1365"/>
                <a:gd name="T11" fmla="*/ 940 h 966"/>
                <a:gd name="T12" fmla="*/ 679 w 1365"/>
                <a:gd name="T13" fmla="*/ 325 h 9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5" h="966">
                  <a:moveTo>
                    <a:pt x="679" y="325"/>
                  </a:moveTo>
                  <a:cubicBezTo>
                    <a:pt x="45" y="3"/>
                    <a:pt x="45" y="3"/>
                    <a:pt x="45" y="3"/>
                  </a:cubicBezTo>
                  <a:cubicBezTo>
                    <a:pt x="45" y="3"/>
                    <a:pt x="0" y="0"/>
                    <a:pt x="45" y="45"/>
                  </a:cubicBezTo>
                  <a:cubicBezTo>
                    <a:pt x="90" y="90"/>
                    <a:pt x="820" y="792"/>
                    <a:pt x="820" y="792"/>
                  </a:cubicBezTo>
                  <a:cubicBezTo>
                    <a:pt x="1326" y="956"/>
                    <a:pt x="1326" y="956"/>
                    <a:pt x="1326" y="956"/>
                  </a:cubicBezTo>
                  <a:cubicBezTo>
                    <a:pt x="1326" y="956"/>
                    <a:pt x="1352" y="966"/>
                    <a:pt x="1358" y="940"/>
                  </a:cubicBezTo>
                  <a:cubicBezTo>
                    <a:pt x="1365" y="915"/>
                    <a:pt x="679" y="325"/>
                    <a:pt x="679" y="325"/>
                  </a:cubicBezTo>
                  <a:close/>
                </a:path>
              </a:pathLst>
            </a:custGeom>
            <a:solidFill>
              <a:srgbClr val="425B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3" name="Freeform 1495"/>
            <p:cNvSpPr/>
            <p:nvPr userDrawn="1"/>
          </p:nvSpPr>
          <p:spPr bwMode="auto">
            <a:xfrm>
              <a:off x="11640277" y="-4716462"/>
              <a:ext cx="727075" cy="1762125"/>
            </a:xfrm>
            <a:custGeom>
              <a:avLst/>
              <a:gdLst>
                <a:gd name="T0" fmla="*/ 7 w 458"/>
                <a:gd name="T1" fmla="*/ 33 h 1110"/>
                <a:gd name="T2" fmla="*/ 293 w 458"/>
                <a:gd name="T3" fmla="*/ 301 h 1110"/>
                <a:gd name="T4" fmla="*/ 388 w 458"/>
                <a:gd name="T5" fmla="*/ 394 h 1110"/>
                <a:gd name="T6" fmla="*/ 340 w 458"/>
                <a:gd name="T7" fmla="*/ 531 h 1110"/>
                <a:gd name="T8" fmla="*/ 331 w 458"/>
                <a:gd name="T9" fmla="*/ 662 h 1110"/>
                <a:gd name="T10" fmla="*/ 289 w 458"/>
                <a:gd name="T11" fmla="*/ 718 h 1110"/>
                <a:gd name="T12" fmla="*/ 318 w 458"/>
                <a:gd name="T13" fmla="*/ 761 h 1110"/>
                <a:gd name="T14" fmla="*/ 293 w 458"/>
                <a:gd name="T15" fmla="*/ 953 h 1110"/>
                <a:gd name="T16" fmla="*/ 304 w 458"/>
                <a:gd name="T17" fmla="*/ 1092 h 1110"/>
                <a:gd name="T18" fmla="*/ 379 w 458"/>
                <a:gd name="T19" fmla="*/ 1092 h 1110"/>
                <a:gd name="T20" fmla="*/ 455 w 458"/>
                <a:gd name="T21" fmla="*/ 1011 h 1110"/>
                <a:gd name="T22" fmla="*/ 349 w 458"/>
                <a:gd name="T23" fmla="*/ 817 h 1110"/>
                <a:gd name="T24" fmla="*/ 358 w 458"/>
                <a:gd name="T25" fmla="*/ 763 h 1110"/>
                <a:gd name="T26" fmla="*/ 370 w 458"/>
                <a:gd name="T27" fmla="*/ 678 h 1110"/>
                <a:gd name="T28" fmla="*/ 399 w 458"/>
                <a:gd name="T29" fmla="*/ 488 h 1110"/>
                <a:gd name="T30" fmla="*/ 412 w 458"/>
                <a:gd name="T31" fmla="*/ 347 h 1110"/>
                <a:gd name="T32" fmla="*/ 131 w 458"/>
                <a:gd name="T33" fmla="*/ 103 h 1110"/>
                <a:gd name="T34" fmla="*/ 36 w 458"/>
                <a:gd name="T35" fmla="*/ 13 h 1110"/>
                <a:gd name="T36" fmla="*/ 7 w 458"/>
                <a:gd name="T37" fmla="*/ 33 h 1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8" h="1110">
                  <a:moveTo>
                    <a:pt x="7" y="33"/>
                  </a:moveTo>
                  <a:cubicBezTo>
                    <a:pt x="7" y="33"/>
                    <a:pt x="244" y="268"/>
                    <a:pt x="293" y="301"/>
                  </a:cubicBezTo>
                  <a:cubicBezTo>
                    <a:pt x="317" y="318"/>
                    <a:pt x="383" y="379"/>
                    <a:pt x="388" y="394"/>
                  </a:cubicBezTo>
                  <a:cubicBezTo>
                    <a:pt x="397" y="425"/>
                    <a:pt x="365" y="473"/>
                    <a:pt x="340" y="531"/>
                  </a:cubicBezTo>
                  <a:cubicBezTo>
                    <a:pt x="316" y="590"/>
                    <a:pt x="331" y="662"/>
                    <a:pt x="331" y="662"/>
                  </a:cubicBezTo>
                  <a:cubicBezTo>
                    <a:pt x="331" y="662"/>
                    <a:pt x="286" y="687"/>
                    <a:pt x="289" y="718"/>
                  </a:cubicBezTo>
                  <a:cubicBezTo>
                    <a:pt x="291" y="750"/>
                    <a:pt x="318" y="761"/>
                    <a:pt x="318" y="761"/>
                  </a:cubicBezTo>
                  <a:cubicBezTo>
                    <a:pt x="318" y="761"/>
                    <a:pt x="271" y="862"/>
                    <a:pt x="293" y="953"/>
                  </a:cubicBezTo>
                  <a:cubicBezTo>
                    <a:pt x="316" y="1043"/>
                    <a:pt x="311" y="1092"/>
                    <a:pt x="304" y="1092"/>
                  </a:cubicBezTo>
                  <a:cubicBezTo>
                    <a:pt x="298" y="1092"/>
                    <a:pt x="345" y="1110"/>
                    <a:pt x="379" y="1092"/>
                  </a:cubicBezTo>
                  <a:cubicBezTo>
                    <a:pt x="412" y="1074"/>
                    <a:pt x="453" y="1036"/>
                    <a:pt x="455" y="1011"/>
                  </a:cubicBezTo>
                  <a:cubicBezTo>
                    <a:pt x="458" y="986"/>
                    <a:pt x="349" y="858"/>
                    <a:pt x="349" y="817"/>
                  </a:cubicBezTo>
                  <a:cubicBezTo>
                    <a:pt x="349" y="777"/>
                    <a:pt x="358" y="763"/>
                    <a:pt x="358" y="763"/>
                  </a:cubicBezTo>
                  <a:cubicBezTo>
                    <a:pt x="358" y="763"/>
                    <a:pt x="428" y="734"/>
                    <a:pt x="370" y="678"/>
                  </a:cubicBezTo>
                  <a:cubicBezTo>
                    <a:pt x="370" y="678"/>
                    <a:pt x="356" y="540"/>
                    <a:pt x="399" y="488"/>
                  </a:cubicBezTo>
                  <a:cubicBezTo>
                    <a:pt x="442" y="437"/>
                    <a:pt x="451" y="385"/>
                    <a:pt x="412" y="347"/>
                  </a:cubicBezTo>
                  <a:cubicBezTo>
                    <a:pt x="374" y="308"/>
                    <a:pt x="192" y="175"/>
                    <a:pt x="131" y="103"/>
                  </a:cubicBezTo>
                  <a:cubicBezTo>
                    <a:pt x="70" y="31"/>
                    <a:pt x="36" y="13"/>
                    <a:pt x="36" y="13"/>
                  </a:cubicBezTo>
                  <a:cubicBezTo>
                    <a:pt x="36" y="13"/>
                    <a:pt x="0" y="0"/>
                    <a:pt x="7" y="33"/>
                  </a:cubicBezTo>
                  <a:close/>
                </a:path>
              </a:pathLst>
            </a:custGeom>
            <a:solidFill>
              <a:srgbClr val="FAC5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4" name="Freeform 1496"/>
            <p:cNvSpPr>
              <a:spLocks noEditPoints="1"/>
            </p:cNvSpPr>
            <p:nvPr userDrawn="1"/>
          </p:nvSpPr>
          <p:spPr bwMode="auto">
            <a:xfrm>
              <a:off x="7901714" y="-3994150"/>
              <a:ext cx="393700" cy="38100"/>
            </a:xfrm>
            <a:custGeom>
              <a:avLst/>
              <a:gdLst>
                <a:gd name="T0" fmla="*/ 0 w 248"/>
                <a:gd name="T1" fmla="*/ 24 h 24"/>
                <a:gd name="T2" fmla="*/ 27 w 248"/>
                <a:gd name="T3" fmla="*/ 24 h 24"/>
                <a:gd name="T4" fmla="*/ 0 w 248"/>
                <a:gd name="T5" fmla="*/ 24 h 24"/>
                <a:gd name="T6" fmla="*/ 248 w 248"/>
                <a:gd name="T7" fmla="*/ 0 h 24"/>
                <a:gd name="T8" fmla="*/ 210 w 248"/>
                <a:gd name="T9" fmla="*/ 0 h 24"/>
                <a:gd name="T10" fmla="*/ 248 w 248"/>
                <a:gd name="T11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8" h="24">
                  <a:moveTo>
                    <a:pt x="0" y="24"/>
                  </a:moveTo>
                  <a:lnTo>
                    <a:pt x="27" y="24"/>
                  </a:lnTo>
                  <a:lnTo>
                    <a:pt x="0" y="24"/>
                  </a:lnTo>
                  <a:close/>
                  <a:moveTo>
                    <a:pt x="248" y="0"/>
                  </a:moveTo>
                  <a:lnTo>
                    <a:pt x="210" y="0"/>
                  </a:lnTo>
                  <a:lnTo>
                    <a:pt x="24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5" name="Freeform 1497"/>
            <p:cNvSpPr>
              <a:spLocks noEditPoints="1"/>
            </p:cNvSpPr>
            <p:nvPr userDrawn="1"/>
          </p:nvSpPr>
          <p:spPr bwMode="auto">
            <a:xfrm>
              <a:off x="7901714" y="-3994150"/>
              <a:ext cx="393700" cy="38100"/>
            </a:xfrm>
            <a:custGeom>
              <a:avLst/>
              <a:gdLst>
                <a:gd name="T0" fmla="*/ 0 w 248"/>
                <a:gd name="T1" fmla="*/ 24 h 24"/>
                <a:gd name="T2" fmla="*/ 27 w 248"/>
                <a:gd name="T3" fmla="*/ 24 h 24"/>
                <a:gd name="T4" fmla="*/ 248 w 248"/>
                <a:gd name="T5" fmla="*/ 0 h 24"/>
                <a:gd name="T6" fmla="*/ 210 w 248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8" h="24">
                  <a:moveTo>
                    <a:pt x="0" y="24"/>
                  </a:moveTo>
                  <a:lnTo>
                    <a:pt x="27" y="24"/>
                  </a:lnTo>
                  <a:moveTo>
                    <a:pt x="248" y="0"/>
                  </a:moveTo>
                  <a:lnTo>
                    <a:pt x="2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6" name="Freeform 1498"/>
            <p:cNvSpPr/>
            <p:nvPr userDrawn="1"/>
          </p:nvSpPr>
          <p:spPr bwMode="auto">
            <a:xfrm>
              <a:off x="8392252" y="-4027487"/>
              <a:ext cx="161925" cy="171450"/>
            </a:xfrm>
            <a:custGeom>
              <a:avLst/>
              <a:gdLst>
                <a:gd name="T0" fmla="*/ 86 w 102"/>
                <a:gd name="T1" fmla="*/ 20 h 108"/>
                <a:gd name="T2" fmla="*/ 102 w 102"/>
                <a:gd name="T3" fmla="*/ 99 h 108"/>
                <a:gd name="T4" fmla="*/ 0 w 102"/>
                <a:gd name="T5" fmla="*/ 53 h 108"/>
                <a:gd name="T6" fmla="*/ 51 w 102"/>
                <a:gd name="T7" fmla="*/ 0 h 108"/>
                <a:gd name="T8" fmla="*/ 86 w 102"/>
                <a:gd name="T9" fmla="*/ 2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" h="108">
                  <a:moveTo>
                    <a:pt x="86" y="20"/>
                  </a:moveTo>
                  <a:cubicBezTo>
                    <a:pt x="86" y="20"/>
                    <a:pt x="58" y="76"/>
                    <a:pt x="102" y="99"/>
                  </a:cubicBezTo>
                  <a:cubicBezTo>
                    <a:pt x="102" y="99"/>
                    <a:pt x="27" y="108"/>
                    <a:pt x="0" y="53"/>
                  </a:cubicBezTo>
                  <a:cubicBezTo>
                    <a:pt x="51" y="0"/>
                    <a:pt x="51" y="0"/>
                    <a:pt x="51" y="0"/>
                  </a:cubicBezTo>
                  <a:lnTo>
                    <a:pt x="86" y="20"/>
                  </a:lnTo>
                  <a:close/>
                </a:path>
              </a:pathLst>
            </a:custGeom>
            <a:solidFill>
              <a:srgbClr val="FECD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7" name="Freeform 1499"/>
            <p:cNvSpPr/>
            <p:nvPr userDrawn="1"/>
          </p:nvSpPr>
          <p:spPr bwMode="auto">
            <a:xfrm>
              <a:off x="8390664" y="-4006850"/>
              <a:ext cx="138113" cy="125413"/>
            </a:xfrm>
            <a:custGeom>
              <a:avLst/>
              <a:gdLst>
                <a:gd name="T0" fmla="*/ 0 w 87"/>
                <a:gd name="T1" fmla="*/ 40 h 79"/>
                <a:gd name="T2" fmla="*/ 39 w 87"/>
                <a:gd name="T3" fmla="*/ 0 h 79"/>
                <a:gd name="T4" fmla="*/ 87 w 87"/>
                <a:gd name="T5" fmla="*/ 7 h 79"/>
                <a:gd name="T6" fmla="*/ 47 w 87"/>
                <a:gd name="T7" fmla="*/ 79 h 79"/>
                <a:gd name="T8" fmla="*/ 0 w 87"/>
                <a:gd name="T9" fmla="*/ 4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" h="79">
                  <a:moveTo>
                    <a:pt x="0" y="4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87" y="7"/>
                    <a:pt x="87" y="7"/>
                    <a:pt x="87" y="7"/>
                  </a:cubicBezTo>
                  <a:cubicBezTo>
                    <a:pt x="60" y="40"/>
                    <a:pt x="50" y="67"/>
                    <a:pt x="47" y="79"/>
                  </a:cubicBezTo>
                  <a:cubicBezTo>
                    <a:pt x="29" y="73"/>
                    <a:pt x="11" y="61"/>
                    <a:pt x="0" y="40"/>
                  </a:cubicBezTo>
                  <a:close/>
                </a:path>
              </a:pathLst>
            </a:custGeom>
            <a:solidFill>
              <a:srgbClr val="D6AD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8" name="Freeform 1500"/>
            <p:cNvSpPr/>
            <p:nvPr userDrawn="1"/>
          </p:nvSpPr>
          <p:spPr bwMode="auto">
            <a:xfrm>
              <a:off x="7923939" y="-4554537"/>
              <a:ext cx="682625" cy="684213"/>
            </a:xfrm>
            <a:custGeom>
              <a:avLst/>
              <a:gdLst>
                <a:gd name="T0" fmla="*/ 0 w 430"/>
                <a:gd name="T1" fmla="*/ 215 h 431"/>
                <a:gd name="T2" fmla="*/ 215 w 430"/>
                <a:gd name="T3" fmla="*/ 431 h 431"/>
                <a:gd name="T4" fmla="*/ 394 w 430"/>
                <a:gd name="T5" fmla="*/ 336 h 431"/>
                <a:gd name="T6" fmla="*/ 430 w 430"/>
                <a:gd name="T7" fmla="*/ 215 h 431"/>
                <a:gd name="T8" fmla="*/ 215 w 430"/>
                <a:gd name="T9" fmla="*/ 0 h 431"/>
                <a:gd name="T10" fmla="*/ 0 w 430"/>
                <a:gd name="T11" fmla="*/ 215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0" h="431">
                  <a:moveTo>
                    <a:pt x="0" y="215"/>
                  </a:moveTo>
                  <a:cubicBezTo>
                    <a:pt x="0" y="334"/>
                    <a:pt x="96" y="431"/>
                    <a:pt x="215" y="431"/>
                  </a:cubicBezTo>
                  <a:cubicBezTo>
                    <a:pt x="289" y="431"/>
                    <a:pt x="355" y="393"/>
                    <a:pt x="394" y="336"/>
                  </a:cubicBezTo>
                  <a:cubicBezTo>
                    <a:pt x="417" y="301"/>
                    <a:pt x="430" y="260"/>
                    <a:pt x="430" y="215"/>
                  </a:cubicBezTo>
                  <a:cubicBezTo>
                    <a:pt x="430" y="96"/>
                    <a:pt x="334" y="0"/>
                    <a:pt x="215" y="0"/>
                  </a:cubicBezTo>
                  <a:cubicBezTo>
                    <a:pt x="96" y="0"/>
                    <a:pt x="0" y="96"/>
                    <a:pt x="0" y="215"/>
                  </a:cubicBezTo>
                  <a:close/>
                </a:path>
              </a:pathLst>
            </a:custGeom>
            <a:solidFill>
              <a:srgbClr val="FECD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89" name="Freeform 1501"/>
            <p:cNvSpPr/>
            <p:nvPr userDrawn="1"/>
          </p:nvSpPr>
          <p:spPr bwMode="auto">
            <a:xfrm>
              <a:off x="8371614" y="-4265612"/>
              <a:ext cx="100013" cy="104775"/>
            </a:xfrm>
            <a:custGeom>
              <a:avLst/>
              <a:gdLst>
                <a:gd name="T0" fmla="*/ 0 w 63"/>
                <a:gd name="T1" fmla="*/ 33 h 66"/>
                <a:gd name="T2" fmla="*/ 16 w 63"/>
                <a:gd name="T3" fmla="*/ 61 h 66"/>
                <a:gd name="T4" fmla="*/ 47 w 63"/>
                <a:gd name="T5" fmla="*/ 61 h 66"/>
                <a:gd name="T6" fmla="*/ 63 w 63"/>
                <a:gd name="T7" fmla="*/ 33 h 66"/>
                <a:gd name="T8" fmla="*/ 47 w 63"/>
                <a:gd name="T9" fmla="*/ 6 h 66"/>
                <a:gd name="T10" fmla="*/ 16 w 63"/>
                <a:gd name="T11" fmla="*/ 6 h 66"/>
                <a:gd name="T12" fmla="*/ 0 w 63"/>
                <a:gd name="T13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66">
                  <a:moveTo>
                    <a:pt x="0" y="33"/>
                  </a:moveTo>
                  <a:cubicBezTo>
                    <a:pt x="0" y="45"/>
                    <a:pt x="6" y="55"/>
                    <a:pt x="16" y="61"/>
                  </a:cubicBezTo>
                  <a:cubicBezTo>
                    <a:pt x="25" y="66"/>
                    <a:pt x="37" y="66"/>
                    <a:pt x="47" y="61"/>
                  </a:cubicBezTo>
                  <a:cubicBezTo>
                    <a:pt x="57" y="55"/>
                    <a:pt x="63" y="45"/>
                    <a:pt x="63" y="33"/>
                  </a:cubicBezTo>
                  <a:cubicBezTo>
                    <a:pt x="63" y="22"/>
                    <a:pt x="57" y="12"/>
                    <a:pt x="47" y="6"/>
                  </a:cubicBezTo>
                  <a:cubicBezTo>
                    <a:pt x="37" y="0"/>
                    <a:pt x="25" y="0"/>
                    <a:pt x="16" y="6"/>
                  </a:cubicBezTo>
                  <a:cubicBezTo>
                    <a:pt x="6" y="12"/>
                    <a:pt x="0" y="22"/>
                    <a:pt x="0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0" name="Freeform 1502"/>
            <p:cNvSpPr/>
            <p:nvPr userDrawn="1"/>
          </p:nvSpPr>
          <p:spPr bwMode="auto">
            <a:xfrm>
              <a:off x="8214452" y="-4265612"/>
              <a:ext cx="101600" cy="104775"/>
            </a:xfrm>
            <a:custGeom>
              <a:avLst/>
              <a:gdLst>
                <a:gd name="T0" fmla="*/ 0 w 64"/>
                <a:gd name="T1" fmla="*/ 33 h 66"/>
                <a:gd name="T2" fmla="*/ 16 w 64"/>
                <a:gd name="T3" fmla="*/ 61 h 66"/>
                <a:gd name="T4" fmla="*/ 48 w 64"/>
                <a:gd name="T5" fmla="*/ 61 h 66"/>
                <a:gd name="T6" fmla="*/ 64 w 64"/>
                <a:gd name="T7" fmla="*/ 33 h 66"/>
                <a:gd name="T8" fmla="*/ 48 w 64"/>
                <a:gd name="T9" fmla="*/ 6 h 66"/>
                <a:gd name="T10" fmla="*/ 16 w 64"/>
                <a:gd name="T11" fmla="*/ 6 h 66"/>
                <a:gd name="T12" fmla="*/ 0 w 64"/>
                <a:gd name="T13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66">
                  <a:moveTo>
                    <a:pt x="0" y="33"/>
                  </a:moveTo>
                  <a:cubicBezTo>
                    <a:pt x="0" y="45"/>
                    <a:pt x="6" y="55"/>
                    <a:pt x="16" y="61"/>
                  </a:cubicBezTo>
                  <a:cubicBezTo>
                    <a:pt x="26" y="66"/>
                    <a:pt x="38" y="66"/>
                    <a:pt x="48" y="61"/>
                  </a:cubicBezTo>
                  <a:cubicBezTo>
                    <a:pt x="58" y="55"/>
                    <a:pt x="64" y="45"/>
                    <a:pt x="64" y="33"/>
                  </a:cubicBezTo>
                  <a:cubicBezTo>
                    <a:pt x="64" y="22"/>
                    <a:pt x="58" y="12"/>
                    <a:pt x="48" y="6"/>
                  </a:cubicBezTo>
                  <a:cubicBezTo>
                    <a:pt x="38" y="0"/>
                    <a:pt x="26" y="0"/>
                    <a:pt x="16" y="6"/>
                  </a:cubicBezTo>
                  <a:cubicBezTo>
                    <a:pt x="6" y="12"/>
                    <a:pt x="0" y="22"/>
                    <a:pt x="0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1" name="Freeform 1503"/>
            <p:cNvSpPr/>
            <p:nvPr userDrawn="1"/>
          </p:nvSpPr>
          <p:spPr bwMode="auto">
            <a:xfrm>
              <a:off x="8058877" y="-4265612"/>
              <a:ext cx="100013" cy="104775"/>
            </a:xfrm>
            <a:custGeom>
              <a:avLst/>
              <a:gdLst>
                <a:gd name="T0" fmla="*/ 0 w 63"/>
                <a:gd name="T1" fmla="*/ 33 h 66"/>
                <a:gd name="T2" fmla="*/ 16 w 63"/>
                <a:gd name="T3" fmla="*/ 61 h 66"/>
                <a:gd name="T4" fmla="*/ 48 w 63"/>
                <a:gd name="T5" fmla="*/ 61 h 66"/>
                <a:gd name="T6" fmla="*/ 63 w 63"/>
                <a:gd name="T7" fmla="*/ 33 h 66"/>
                <a:gd name="T8" fmla="*/ 48 w 63"/>
                <a:gd name="T9" fmla="*/ 6 h 66"/>
                <a:gd name="T10" fmla="*/ 16 w 63"/>
                <a:gd name="T11" fmla="*/ 6 h 66"/>
                <a:gd name="T12" fmla="*/ 0 w 63"/>
                <a:gd name="T13" fmla="*/ 33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66">
                  <a:moveTo>
                    <a:pt x="0" y="33"/>
                  </a:moveTo>
                  <a:cubicBezTo>
                    <a:pt x="0" y="45"/>
                    <a:pt x="6" y="55"/>
                    <a:pt x="16" y="61"/>
                  </a:cubicBezTo>
                  <a:cubicBezTo>
                    <a:pt x="26" y="66"/>
                    <a:pt x="38" y="66"/>
                    <a:pt x="48" y="61"/>
                  </a:cubicBezTo>
                  <a:cubicBezTo>
                    <a:pt x="57" y="55"/>
                    <a:pt x="63" y="45"/>
                    <a:pt x="63" y="33"/>
                  </a:cubicBezTo>
                  <a:cubicBezTo>
                    <a:pt x="63" y="22"/>
                    <a:pt x="57" y="12"/>
                    <a:pt x="48" y="6"/>
                  </a:cubicBezTo>
                  <a:cubicBezTo>
                    <a:pt x="38" y="0"/>
                    <a:pt x="26" y="0"/>
                    <a:pt x="16" y="6"/>
                  </a:cubicBezTo>
                  <a:cubicBezTo>
                    <a:pt x="6" y="12"/>
                    <a:pt x="0" y="22"/>
                    <a:pt x="0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2" name="Freeform 1504"/>
            <p:cNvSpPr>
              <a:spLocks noEditPoints="1"/>
            </p:cNvSpPr>
            <p:nvPr userDrawn="1"/>
          </p:nvSpPr>
          <p:spPr bwMode="auto">
            <a:xfrm>
              <a:off x="7646127" y="-4067175"/>
              <a:ext cx="620713" cy="60325"/>
            </a:xfrm>
            <a:custGeom>
              <a:avLst/>
              <a:gdLst>
                <a:gd name="T0" fmla="*/ 391 w 391"/>
                <a:gd name="T1" fmla="*/ 38 h 38"/>
                <a:gd name="T2" fmla="*/ 350 w 391"/>
                <a:gd name="T3" fmla="*/ 38 h 38"/>
                <a:gd name="T4" fmla="*/ 391 w 391"/>
                <a:gd name="T5" fmla="*/ 38 h 38"/>
                <a:gd name="T6" fmla="*/ 0 w 391"/>
                <a:gd name="T7" fmla="*/ 0 h 38"/>
                <a:gd name="T8" fmla="*/ 60 w 391"/>
                <a:gd name="T9" fmla="*/ 0 h 38"/>
                <a:gd name="T10" fmla="*/ 0 w 391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1" h="38">
                  <a:moveTo>
                    <a:pt x="391" y="38"/>
                  </a:moveTo>
                  <a:lnTo>
                    <a:pt x="350" y="38"/>
                  </a:lnTo>
                  <a:lnTo>
                    <a:pt x="391" y="38"/>
                  </a:lnTo>
                  <a:close/>
                  <a:moveTo>
                    <a:pt x="0" y="0"/>
                  </a:moveTo>
                  <a:lnTo>
                    <a:pt x="6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3" name="Freeform 1505"/>
            <p:cNvSpPr>
              <a:spLocks noEditPoints="1"/>
            </p:cNvSpPr>
            <p:nvPr userDrawn="1"/>
          </p:nvSpPr>
          <p:spPr bwMode="auto">
            <a:xfrm>
              <a:off x="7646127" y="-4067175"/>
              <a:ext cx="620713" cy="60325"/>
            </a:xfrm>
            <a:custGeom>
              <a:avLst/>
              <a:gdLst>
                <a:gd name="T0" fmla="*/ 391 w 391"/>
                <a:gd name="T1" fmla="*/ 38 h 38"/>
                <a:gd name="T2" fmla="*/ 350 w 391"/>
                <a:gd name="T3" fmla="*/ 38 h 38"/>
                <a:gd name="T4" fmla="*/ 0 w 391"/>
                <a:gd name="T5" fmla="*/ 0 h 38"/>
                <a:gd name="T6" fmla="*/ 60 w 391"/>
                <a:gd name="T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1" h="38">
                  <a:moveTo>
                    <a:pt x="391" y="38"/>
                  </a:moveTo>
                  <a:lnTo>
                    <a:pt x="350" y="38"/>
                  </a:lnTo>
                  <a:moveTo>
                    <a:pt x="0" y="0"/>
                  </a:moveTo>
                  <a:lnTo>
                    <a:pt x="6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4" name="Freeform 1506"/>
            <p:cNvSpPr/>
            <p:nvPr userDrawn="1"/>
          </p:nvSpPr>
          <p:spPr bwMode="auto">
            <a:xfrm>
              <a:off x="7238139" y="-4117975"/>
              <a:ext cx="257175" cy="269875"/>
            </a:xfrm>
            <a:custGeom>
              <a:avLst/>
              <a:gdLst>
                <a:gd name="T0" fmla="*/ 24 w 162"/>
                <a:gd name="T1" fmla="*/ 31 h 170"/>
                <a:gd name="T2" fmla="*/ 0 w 162"/>
                <a:gd name="T3" fmla="*/ 155 h 170"/>
                <a:gd name="T4" fmla="*/ 162 w 162"/>
                <a:gd name="T5" fmla="*/ 83 h 170"/>
                <a:gd name="T6" fmla="*/ 81 w 162"/>
                <a:gd name="T7" fmla="*/ 0 h 170"/>
                <a:gd name="T8" fmla="*/ 24 w 162"/>
                <a:gd name="T9" fmla="*/ 31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2" h="170">
                  <a:moveTo>
                    <a:pt x="24" y="31"/>
                  </a:moveTo>
                  <a:cubicBezTo>
                    <a:pt x="24" y="31"/>
                    <a:pt x="69" y="119"/>
                    <a:pt x="0" y="155"/>
                  </a:cubicBezTo>
                  <a:cubicBezTo>
                    <a:pt x="0" y="155"/>
                    <a:pt x="118" y="170"/>
                    <a:pt x="162" y="83"/>
                  </a:cubicBezTo>
                  <a:cubicBezTo>
                    <a:pt x="81" y="0"/>
                    <a:pt x="81" y="0"/>
                    <a:pt x="81" y="0"/>
                  </a:cubicBezTo>
                  <a:lnTo>
                    <a:pt x="24" y="31"/>
                  </a:lnTo>
                  <a:close/>
                </a:path>
              </a:pathLst>
            </a:custGeom>
            <a:solidFill>
              <a:srgbClr val="7DB3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5" name="Freeform 1507"/>
            <p:cNvSpPr/>
            <p:nvPr userDrawn="1"/>
          </p:nvSpPr>
          <p:spPr bwMode="auto">
            <a:xfrm>
              <a:off x="7276239" y="-4086225"/>
              <a:ext cx="219075" cy="198438"/>
            </a:xfrm>
            <a:custGeom>
              <a:avLst/>
              <a:gdLst>
                <a:gd name="T0" fmla="*/ 138 w 138"/>
                <a:gd name="T1" fmla="*/ 63 h 125"/>
                <a:gd name="T2" fmla="*/ 76 w 138"/>
                <a:gd name="T3" fmla="*/ 0 h 125"/>
                <a:gd name="T4" fmla="*/ 0 w 138"/>
                <a:gd name="T5" fmla="*/ 12 h 125"/>
                <a:gd name="T6" fmla="*/ 64 w 138"/>
                <a:gd name="T7" fmla="*/ 125 h 125"/>
                <a:gd name="T8" fmla="*/ 138 w 138"/>
                <a:gd name="T9" fmla="*/ 6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8" h="125">
                  <a:moveTo>
                    <a:pt x="138" y="63"/>
                  </a:moveTo>
                  <a:cubicBezTo>
                    <a:pt x="76" y="0"/>
                    <a:pt x="76" y="0"/>
                    <a:pt x="76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43" y="63"/>
                    <a:pt x="59" y="106"/>
                    <a:pt x="64" y="125"/>
                  </a:cubicBezTo>
                  <a:cubicBezTo>
                    <a:pt x="93" y="115"/>
                    <a:pt x="121" y="97"/>
                    <a:pt x="138" y="63"/>
                  </a:cubicBezTo>
                  <a:close/>
                </a:path>
              </a:pathLst>
            </a:custGeom>
            <a:solidFill>
              <a:srgbClr val="4D8D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6" name="Freeform 1508"/>
            <p:cNvSpPr/>
            <p:nvPr userDrawn="1"/>
          </p:nvSpPr>
          <p:spPr bwMode="auto">
            <a:xfrm>
              <a:off x="7154002" y="-4951412"/>
              <a:ext cx="1081088" cy="1079500"/>
            </a:xfrm>
            <a:custGeom>
              <a:avLst/>
              <a:gdLst>
                <a:gd name="T0" fmla="*/ 681 w 681"/>
                <a:gd name="T1" fmla="*/ 340 h 680"/>
                <a:gd name="T2" fmla="*/ 340 w 681"/>
                <a:gd name="T3" fmla="*/ 680 h 680"/>
                <a:gd name="T4" fmla="*/ 58 w 681"/>
                <a:gd name="T5" fmla="*/ 530 h 680"/>
                <a:gd name="T6" fmla="*/ 0 w 681"/>
                <a:gd name="T7" fmla="*/ 340 h 680"/>
                <a:gd name="T8" fmla="*/ 340 w 681"/>
                <a:gd name="T9" fmla="*/ 0 h 680"/>
                <a:gd name="T10" fmla="*/ 681 w 681"/>
                <a:gd name="T11" fmla="*/ 340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1" h="680">
                  <a:moveTo>
                    <a:pt x="681" y="340"/>
                  </a:moveTo>
                  <a:cubicBezTo>
                    <a:pt x="681" y="528"/>
                    <a:pt x="528" y="680"/>
                    <a:pt x="340" y="680"/>
                  </a:cubicBezTo>
                  <a:cubicBezTo>
                    <a:pt x="223" y="680"/>
                    <a:pt x="119" y="621"/>
                    <a:pt x="58" y="530"/>
                  </a:cubicBezTo>
                  <a:cubicBezTo>
                    <a:pt x="21" y="476"/>
                    <a:pt x="0" y="410"/>
                    <a:pt x="0" y="340"/>
                  </a:cubicBezTo>
                  <a:cubicBezTo>
                    <a:pt x="0" y="152"/>
                    <a:pt x="152" y="0"/>
                    <a:pt x="340" y="0"/>
                  </a:cubicBezTo>
                  <a:cubicBezTo>
                    <a:pt x="528" y="0"/>
                    <a:pt x="681" y="152"/>
                    <a:pt x="681" y="340"/>
                  </a:cubicBezTo>
                  <a:close/>
                </a:path>
              </a:pathLst>
            </a:custGeom>
            <a:solidFill>
              <a:srgbClr val="7DB32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7" name="Oval 1509"/>
            <p:cNvSpPr>
              <a:spLocks noChangeArrowheads="1"/>
            </p:cNvSpPr>
            <p:nvPr userDrawn="1"/>
          </p:nvSpPr>
          <p:spPr bwMode="auto">
            <a:xfrm>
              <a:off x="7368314" y="-4491037"/>
              <a:ext cx="158750" cy="1587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8" name="Oval 1510"/>
            <p:cNvSpPr>
              <a:spLocks noChangeArrowheads="1"/>
            </p:cNvSpPr>
            <p:nvPr userDrawn="1"/>
          </p:nvSpPr>
          <p:spPr bwMode="auto">
            <a:xfrm>
              <a:off x="7614377" y="-4491037"/>
              <a:ext cx="158750" cy="1587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9" name="Oval 1511"/>
            <p:cNvSpPr>
              <a:spLocks noChangeArrowheads="1"/>
            </p:cNvSpPr>
            <p:nvPr userDrawn="1"/>
          </p:nvSpPr>
          <p:spPr bwMode="auto">
            <a:xfrm>
              <a:off x="7860439" y="-4491037"/>
              <a:ext cx="158750" cy="15875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69924" y="1"/>
            <a:ext cx="10850563" cy="1028699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24" y="1123950"/>
            <a:ext cx="10850563" cy="5019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zh-CN" altLang="en-US" dirty="0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669924" y="1028700"/>
            <a:ext cx="10850563" cy="0"/>
          </a:xfrm>
          <a:prstGeom prst="line">
            <a:avLst/>
          </a:prstGeom>
          <a:ln w="31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日期占位符 3"/>
          <p:cNvSpPr>
            <a:spLocks noGrp="1"/>
          </p:cNvSpPr>
          <p:nvPr>
            <p:ph type="dt" sz="half" idx="2"/>
          </p:nvPr>
        </p:nvSpPr>
        <p:spPr>
          <a:xfrm>
            <a:off x="5401732" y="6240463"/>
            <a:ext cx="1388536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489D9C7-5DC6-4263-87FF-7C99F6FB63C3}" type="datetime1">
              <a:rPr lang="zh-CN" altLang="en-US" smtClean="0"/>
            </a:fld>
            <a:endParaRPr lang="zh-CN" altLang="en-US"/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3"/>
          </p:nvPr>
        </p:nvSpPr>
        <p:spPr>
          <a:xfrm>
            <a:off x="669924" y="6240463"/>
            <a:ext cx="4140201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599" y="6240463"/>
            <a:ext cx="2909888" cy="2063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0" name="副标题 110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Subtitle here</a:t>
            </a:r>
            <a:endParaRPr lang="zh-CN" altLang="en-US" dirty="0"/>
          </a:p>
        </p:txBody>
      </p:sp>
      <p:sp>
        <p:nvSpPr>
          <p:cNvPr id="1105" name="标题 1104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altLang="zh-CN" sz="2000" b="0" dirty="0"/>
              <a:t>iSlide</a:t>
            </a:r>
            <a:r>
              <a:rPr lang="en-US" altLang="zh-CN" sz="2000" b="0" baseline="30000" dirty="0"/>
              <a:t>®</a:t>
            </a:r>
            <a:r>
              <a:rPr lang="en-US" altLang="zh-CN" sz="2000" b="0" dirty="0"/>
              <a:t> PowerPoint standard template.</a:t>
            </a:r>
            <a:br>
              <a:rPr lang="en-US" altLang="zh-CN" sz="2000" b="0" dirty="0"/>
            </a:br>
            <a:r>
              <a:rPr lang="zh-CN" altLang="en-US" sz="3600" dirty="0"/>
              <a:t>毕业论文答辩</a:t>
            </a:r>
            <a:r>
              <a:rPr lang="en-US" altLang="zh-CN" sz="3600" dirty="0"/>
              <a:t>PPT</a:t>
            </a:r>
            <a:r>
              <a:rPr lang="zh-CN" altLang="en-US" sz="3600" dirty="0"/>
              <a:t>模板</a:t>
            </a:r>
            <a:endParaRPr lang="zh-CN" altLang="en-US" sz="2000" dirty="0"/>
          </a:p>
        </p:txBody>
      </p:sp>
      <p:sp>
        <p:nvSpPr>
          <p:cNvPr id="1111" name="文本占位符 11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zh-CN" dirty="0"/>
              <a:t>Speaker name and title</a:t>
            </a:r>
            <a:endParaRPr lang="en-US" altLang="zh-CN" dirty="0"/>
          </a:p>
        </p:txBody>
      </p:sp>
      <p:sp>
        <p:nvSpPr>
          <p:cNvPr id="1112" name="文本占位符 111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ṡľïḑè"/>
          <p:cNvSpPr txBox="1"/>
          <p:nvPr/>
        </p:nvSpPr>
        <p:spPr bwMode="auto">
          <a:xfrm>
            <a:off x="3510784" y="1780800"/>
            <a:ext cx="8009703" cy="4003616"/>
          </a:xfrm>
          <a:prstGeom prst="rect">
            <a:avLst/>
          </a:prstGeom>
          <a:noFill/>
        </p:spPr>
        <p:txBody>
          <a:bodyPr wrap="square" tIns="0" anchor="t">
            <a:noAutofit/>
          </a:bodyPr>
          <a:lstStyle>
            <a:defPPr>
              <a:defRPr lang="zh-CN"/>
            </a:defPPr>
            <a:lvl1pPr>
              <a:defRPr sz="1600" b="1">
                <a:latin typeface="Arial" panose="020B0604020202020204" pitchFamily="34" charset="0"/>
                <a:ea typeface="微软雅黑" panose="020B0503020204020204" pitchFamily="34" charset="-122"/>
                <a:cs typeface="+mn-ea"/>
              </a:defRPr>
            </a:lvl1pPr>
            <a:lvl2pPr marL="742950" indent="-28575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4D4D4D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b="0" dirty="0">
                <a:latin typeface="+mn-lt"/>
                <a:ea typeface="+mn-ea"/>
                <a:sym typeface="+mn-lt"/>
              </a:rPr>
              <a:t>选题背景和研究意义</a:t>
            </a:r>
            <a:endParaRPr lang="en-US" altLang="zh-CN" b="0" dirty="0">
              <a:latin typeface="+mn-lt"/>
              <a:ea typeface="+mn-ea"/>
              <a:sym typeface="+mn-lt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b="0" dirty="0">
                <a:latin typeface="+mn-lt"/>
                <a:ea typeface="+mn-ea"/>
                <a:sym typeface="+mn-lt"/>
              </a:rPr>
              <a:t>研究思路与研究方法</a:t>
            </a:r>
            <a:endParaRPr lang="en-US" altLang="zh-CN" b="0" dirty="0">
              <a:latin typeface="+mn-lt"/>
              <a:ea typeface="+mn-ea"/>
              <a:sym typeface="+mn-lt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b="0" dirty="0">
                <a:latin typeface="+mn-lt"/>
                <a:ea typeface="+mn-ea"/>
                <a:sym typeface="+mn-lt"/>
              </a:rPr>
              <a:t>关键技术与实践难点</a:t>
            </a:r>
            <a:endParaRPr lang="en-US" altLang="zh-CN" b="0" dirty="0">
              <a:latin typeface="+mn-lt"/>
              <a:ea typeface="+mn-ea"/>
              <a:sym typeface="+mn-lt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b="0" dirty="0">
                <a:latin typeface="+mn-lt"/>
                <a:ea typeface="+mn-ea"/>
                <a:sym typeface="+mn-lt"/>
              </a:rPr>
              <a:t>研究成果与应用前景</a:t>
            </a:r>
            <a:endParaRPr lang="en-US" altLang="zh-CN" b="0" dirty="0">
              <a:latin typeface="+mn-lt"/>
              <a:ea typeface="+mn-ea"/>
              <a:sym typeface="+mn-lt"/>
            </a:endParaRP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zh-CN" altLang="en-US" b="0" dirty="0">
                <a:latin typeface="+mn-lt"/>
                <a:ea typeface="+mn-ea"/>
                <a:sym typeface="+mn-lt"/>
              </a:rPr>
              <a:t>论文总结与展望</a:t>
            </a:r>
            <a:endParaRPr lang="en-US" altLang="zh-CN" b="0" dirty="0">
              <a:latin typeface="+mn-lt"/>
              <a:ea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3380411" y="1780800"/>
            <a:ext cx="0" cy="4003616"/>
          </a:xfrm>
          <a:prstGeom prst="line">
            <a:avLst/>
          </a:prstGeom>
          <a:solidFill>
            <a:srgbClr val="FFCC00"/>
          </a:solidFill>
          <a:ln w="317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9" name="išľïḋé"/>
          <p:cNvSpPr txBox="1"/>
          <p:nvPr/>
        </p:nvSpPr>
        <p:spPr>
          <a:xfrm>
            <a:off x="757282" y="1700808"/>
            <a:ext cx="262309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tr-TR" sz="2800" b="1" dirty="0">
                <a:cs typeface="+mn-ea"/>
                <a:sym typeface="+mn-lt"/>
              </a:rPr>
              <a:t>CONTENTS</a:t>
            </a:r>
            <a:endParaRPr lang="tr-TR" sz="2800" b="1" dirty="0">
              <a:cs typeface="+mn-ea"/>
              <a:sym typeface="+mn-lt"/>
            </a:endParaRPr>
          </a:p>
        </p:txBody>
      </p:sp>
      <p:sp>
        <p:nvSpPr>
          <p:cNvPr id="10" name="poetry_91022"/>
          <p:cNvSpPr>
            <a:spLocks noChangeAspect="1"/>
          </p:cNvSpPr>
          <p:nvPr/>
        </p:nvSpPr>
        <p:spPr bwMode="auto">
          <a:xfrm>
            <a:off x="2379533" y="4867348"/>
            <a:ext cx="870506" cy="915667"/>
          </a:xfrm>
          <a:custGeom>
            <a:avLst/>
            <a:gdLst>
              <a:gd name="T0" fmla="*/ 3353 w 5127"/>
              <a:gd name="T1" fmla="*/ 1728 h 5401"/>
              <a:gd name="T2" fmla="*/ 2183 w 5127"/>
              <a:gd name="T3" fmla="*/ 1608 h 5401"/>
              <a:gd name="T4" fmla="*/ 3353 w 5127"/>
              <a:gd name="T5" fmla="*/ 1488 h 5401"/>
              <a:gd name="T6" fmla="*/ 3103 w 5127"/>
              <a:gd name="T7" fmla="*/ 2231 h 5401"/>
              <a:gd name="T8" fmla="*/ 3103 w 5127"/>
              <a:gd name="T9" fmla="*/ 1991 h 5401"/>
              <a:gd name="T10" fmla="*/ 2432 w 5127"/>
              <a:gd name="T11" fmla="*/ 2111 h 5401"/>
              <a:gd name="T12" fmla="*/ 3103 w 5127"/>
              <a:gd name="T13" fmla="*/ 2231 h 5401"/>
              <a:gd name="T14" fmla="*/ 3353 w 5127"/>
              <a:gd name="T15" fmla="*/ 2648 h 5401"/>
              <a:gd name="T16" fmla="*/ 2183 w 5127"/>
              <a:gd name="T17" fmla="*/ 2768 h 5401"/>
              <a:gd name="T18" fmla="*/ 3353 w 5127"/>
              <a:gd name="T19" fmla="*/ 2888 h 5401"/>
              <a:gd name="T20" fmla="*/ 2552 w 5127"/>
              <a:gd name="T21" fmla="*/ 3151 h 5401"/>
              <a:gd name="T22" fmla="*/ 2552 w 5127"/>
              <a:gd name="T23" fmla="*/ 3391 h 5401"/>
              <a:gd name="T24" fmla="*/ 3223 w 5127"/>
              <a:gd name="T25" fmla="*/ 3271 h 5401"/>
              <a:gd name="T26" fmla="*/ 2552 w 5127"/>
              <a:gd name="T27" fmla="*/ 3151 h 5401"/>
              <a:gd name="T28" fmla="*/ 4448 w 5127"/>
              <a:gd name="T29" fmla="*/ 1442 h 5401"/>
              <a:gd name="T30" fmla="*/ 4688 w 5127"/>
              <a:gd name="T31" fmla="*/ 1442 h 5401"/>
              <a:gd name="T32" fmla="*/ 3988 w 5127"/>
              <a:gd name="T33" fmla="*/ 0 h 5401"/>
              <a:gd name="T34" fmla="*/ 0 w 5127"/>
              <a:gd name="T35" fmla="*/ 604 h 5401"/>
              <a:gd name="T36" fmla="*/ 120 w 5127"/>
              <a:gd name="T37" fmla="*/ 1792 h 5401"/>
              <a:gd name="T38" fmla="*/ 686 w 5127"/>
              <a:gd name="T39" fmla="*/ 1672 h 5401"/>
              <a:gd name="T40" fmla="*/ 240 w 5127"/>
              <a:gd name="T41" fmla="*/ 1552 h 5401"/>
              <a:gd name="T42" fmla="*/ 604 w 5127"/>
              <a:gd name="T43" fmla="*/ 240 h 5401"/>
              <a:gd name="T44" fmla="*/ 968 w 5127"/>
              <a:gd name="T45" fmla="*/ 4179 h 5401"/>
              <a:gd name="T46" fmla="*/ 3904 w 5127"/>
              <a:gd name="T47" fmla="*/ 4879 h 5401"/>
              <a:gd name="T48" fmla="*/ 3904 w 5127"/>
              <a:gd name="T49" fmla="*/ 4639 h 5401"/>
              <a:gd name="T50" fmla="*/ 1208 w 5127"/>
              <a:gd name="T51" fmla="*/ 4179 h 5401"/>
              <a:gd name="T52" fmla="*/ 1086 w 5127"/>
              <a:gd name="T53" fmla="*/ 240 h 5401"/>
              <a:gd name="T54" fmla="*/ 4448 w 5127"/>
              <a:gd name="T55" fmla="*/ 700 h 5401"/>
              <a:gd name="T56" fmla="*/ 4568 w 5127"/>
              <a:gd name="T57" fmla="*/ 2000 h 5401"/>
              <a:gd name="T58" fmla="*/ 4568 w 5127"/>
              <a:gd name="T59" fmla="*/ 2240 h 5401"/>
              <a:gd name="T60" fmla="*/ 4887 w 5127"/>
              <a:gd name="T61" fmla="*/ 2340 h 5401"/>
              <a:gd name="T62" fmla="*/ 5007 w 5127"/>
              <a:gd name="T63" fmla="*/ 3838 h 5401"/>
              <a:gd name="T64" fmla="*/ 5127 w 5127"/>
              <a:gd name="T65" fmla="*/ 2340 h 5401"/>
              <a:gd name="T66" fmla="*/ 4568 w 5127"/>
              <a:gd name="T67" fmla="*/ 5139 h 5401"/>
              <a:gd name="T68" fmla="*/ 4448 w 5127"/>
              <a:gd name="T69" fmla="*/ 5281 h 5401"/>
              <a:gd name="T70" fmla="*/ 4688 w 5127"/>
              <a:gd name="T71" fmla="*/ 5281 h 5401"/>
              <a:gd name="T72" fmla="*/ 4568 w 5127"/>
              <a:gd name="T73" fmla="*/ 5139 h 5401"/>
              <a:gd name="T74" fmla="*/ 4448 w 5127"/>
              <a:gd name="T75" fmla="*/ 2559 h 5401"/>
              <a:gd name="T76" fmla="*/ 4568 w 5127"/>
              <a:gd name="T77" fmla="*/ 4974 h 5401"/>
              <a:gd name="T78" fmla="*/ 4688 w 5127"/>
              <a:gd name="T79" fmla="*/ 2559 h 5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127" h="5401">
                <a:moveTo>
                  <a:pt x="3473" y="1608"/>
                </a:moveTo>
                <a:cubicBezTo>
                  <a:pt x="3473" y="1674"/>
                  <a:pt x="3419" y="1728"/>
                  <a:pt x="3353" y="1728"/>
                </a:cubicBezTo>
                <a:lnTo>
                  <a:pt x="2303" y="1728"/>
                </a:lnTo>
                <a:cubicBezTo>
                  <a:pt x="2236" y="1728"/>
                  <a:pt x="2183" y="1674"/>
                  <a:pt x="2183" y="1608"/>
                </a:cubicBezTo>
                <a:cubicBezTo>
                  <a:pt x="2183" y="1542"/>
                  <a:pt x="2236" y="1488"/>
                  <a:pt x="2303" y="1488"/>
                </a:cubicBezTo>
                <a:lnTo>
                  <a:pt x="3353" y="1488"/>
                </a:lnTo>
                <a:cubicBezTo>
                  <a:pt x="3419" y="1488"/>
                  <a:pt x="3473" y="1542"/>
                  <a:pt x="3473" y="1608"/>
                </a:cubicBezTo>
                <a:close/>
                <a:moveTo>
                  <a:pt x="3103" y="2231"/>
                </a:moveTo>
                <a:cubicBezTo>
                  <a:pt x="3170" y="2231"/>
                  <a:pt x="3223" y="2178"/>
                  <a:pt x="3223" y="2111"/>
                </a:cubicBezTo>
                <a:cubicBezTo>
                  <a:pt x="3223" y="2045"/>
                  <a:pt x="3170" y="1991"/>
                  <a:pt x="3103" y="1991"/>
                </a:cubicBezTo>
                <a:lnTo>
                  <a:pt x="2552" y="1991"/>
                </a:lnTo>
                <a:cubicBezTo>
                  <a:pt x="2486" y="1991"/>
                  <a:pt x="2432" y="2045"/>
                  <a:pt x="2432" y="2111"/>
                </a:cubicBezTo>
                <a:cubicBezTo>
                  <a:pt x="2432" y="2178"/>
                  <a:pt x="2486" y="2231"/>
                  <a:pt x="2552" y="2231"/>
                </a:cubicBezTo>
                <a:lnTo>
                  <a:pt x="3103" y="2231"/>
                </a:lnTo>
                <a:close/>
                <a:moveTo>
                  <a:pt x="3473" y="2768"/>
                </a:moveTo>
                <a:cubicBezTo>
                  <a:pt x="3473" y="2701"/>
                  <a:pt x="3419" y="2648"/>
                  <a:pt x="3353" y="2648"/>
                </a:cubicBezTo>
                <a:lnTo>
                  <a:pt x="2303" y="2648"/>
                </a:lnTo>
                <a:cubicBezTo>
                  <a:pt x="2236" y="2648"/>
                  <a:pt x="2183" y="2701"/>
                  <a:pt x="2183" y="2768"/>
                </a:cubicBezTo>
                <a:cubicBezTo>
                  <a:pt x="2183" y="2834"/>
                  <a:pt x="2236" y="2888"/>
                  <a:pt x="2303" y="2888"/>
                </a:cubicBezTo>
                <a:lnTo>
                  <a:pt x="3353" y="2888"/>
                </a:lnTo>
                <a:cubicBezTo>
                  <a:pt x="3419" y="2888"/>
                  <a:pt x="3473" y="2834"/>
                  <a:pt x="3473" y="2768"/>
                </a:cubicBezTo>
                <a:close/>
                <a:moveTo>
                  <a:pt x="2552" y="3151"/>
                </a:moveTo>
                <a:cubicBezTo>
                  <a:pt x="2486" y="3151"/>
                  <a:pt x="2432" y="3205"/>
                  <a:pt x="2432" y="3271"/>
                </a:cubicBezTo>
                <a:cubicBezTo>
                  <a:pt x="2432" y="3338"/>
                  <a:pt x="2486" y="3391"/>
                  <a:pt x="2552" y="3391"/>
                </a:cubicBezTo>
                <a:lnTo>
                  <a:pt x="3103" y="3391"/>
                </a:lnTo>
                <a:cubicBezTo>
                  <a:pt x="3170" y="3391"/>
                  <a:pt x="3223" y="3338"/>
                  <a:pt x="3223" y="3271"/>
                </a:cubicBezTo>
                <a:cubicBezTo>
                  <a:pt x="3223" y="3205"/>
                  <a:pt x="3170" y="3151"/>
                  <a:pt x="3103" y="3151"/>
                </a:cubicBezTo>
                <a:lnTo>
                  <a:pt x="2552" y="3151"/>
                </a:lnTo>
                <a:close/>
                <a:moveTo>
                  <a:pt x="4448" y="700"/>
                </a:moveTo>
                <a:lnTo>
                  <a:pt x="4448" y="1442"/>
                </a:lnTo>
                <a:cubicBezTo>
                  <a:pt x="4448" y="1509"/>
                  <a:pt x="4501" y="1562"/>
                  <a:pt x="4568" y="1562"/>
                </a:cubicBezTo>
                <a:cubicBezTo>
                  <a:pt x="4634" y="1562"/>
                  <a:pt x="4688" y="1509"/>
                  <a:pt x="4688" y="1442"/>
                </a:cubicBezTo>
                <a:lnTo>
                  <a:pt x="4688" y="700"/>
                </a:lnTo>
                <a:cubicBezTo>
                  <a:pt x="4688" y="314"/>
                  <a:pt x="4374" y="0"/>
                  <a:pt x="3988" y="0"/>
                </a:cubicBezTo>
                <a:lnTo>
                  <a:pt x="604" y="0"/>
                </a:lnTo>
                <a:cubicBezTo>
                  <a:pt x="271" y="0"/>
                  <a:pt x="0" y="271"/>
                  <a:pt x="0" y="604"/>
                </a:cubicBezTo>
                <a:lnTo>
                  <a:pt x="0" y="1672"/>
                </a:lnTo>
                <a:cubicBezTo>
                  <a:pt x="0" y="1738"/>
                  <a:pt x="53" y="1792"/>
                  <a:pt x="120" y="1792"/>
                </a:cubicBezTo>
                <a:lnTo>
                  <a:pt x="566" y="1792"/>
                </a:lnTo>
                <a:cubicBezTo>
                  <a:pt x="632" y="1792"/>
                  <a:pt x="686" y="1738"/>
                  <a:pt x="686" y="1672"/>
                </a:cubicBezTo>
                <a:cubicBezTo>
                  <a:pt x="686" y="1606"/>
                  <a:pt x="632" y="1552"/>
                  <a:pt x="566" y="1552"/>
                </a:cubicBezTo>
                <a:lnTo>
                  <a:pt x="240" y="1552"/>
                </a:lnTo>
                <a:lnTo>
                  <a:pt x="240" y="604"/>
                </a:lnTo>
                <a:cubicBezTo>
                  <a:pt x="240" y="403"/>
                  <a:pt x="403" y="240"/>
                  <a:pt x="604" y="240"/>
                </a:cubicBezTo>
                <a:cubicBezTo>
                  <a:pt x="805" y="240"/>
                  <a:pt x="968" y="403"/>
                  <a:pt x="968" y="604"/>
                </a:cubicBezTo>
                <a:lnTo>
                  <a:pt x="968" y="4179"/>
                </a:lnTo>
                <a:cubicBezTo>
                  <a:pt x="968" y="4565"/>
                  <a:pt x="1282" y="4879"/>
                  <a:pt x="1668" y="4879"/>
                </a:cubicBezTo>
                <a:lnTo>
                  <a:pt x="3904" y="4879"/>
                </a:lnTo>
                <a:cubicBezTo>
                  <a:pt x="3970" y="4879"/>
                  <a:pt x="4024" y="4825"/>
                  <a:pt x="4024" y="4759"/>
                </a:cubicBezTo>
                <a:cubicBezTo>
                  <a:pt x="4024" y="4693"/>
                  <a:pt x="3970" y="4639"/>
                  <a:pt x="3904" y="4639"/>
                </a:cubicBezTo>
                <a:lnTo>
                  <a:pt x="1668" y="4639"/>
                </a:lnTo>
                <a:cubicBezTo>
                  <a:pt x="1415" y="4639"/>
                  <a:pt x="1208" y="4433"/>
                  <a:pt x="1208" y="4179"/>
                </a:cubicBezTo>
                <a:lnTo>
                  <a:pt x="1208" y="604"/>
                </a:lnTo>
                <a:cubicBezTo>
                  <a:pt x="1208" y="468"/>
                  <a:pt x="1163" y="341"/>
                  <a:pt x="1086" y="240"/>
                </a:cubicBezTo>
                <a:lnTo>
                  <a:pt x="3988" y="240"/>
                </a:lnTo>
                <a:cubicBezTo>
                  <a:pt x="4241" y="240"/>
                  <a:pt x="4448" y="446"/>
                  <a:pt x="4448" y="700"/>
                </a:cubicBezTo>
                <a:close/>
                <a:moveTo>
                  <a:pt x="4787" y="2000"/>
                </a:moveTo>
                <a:lnTo>
                  <a:pt x="4568" y="2000"/>
                </a:lnTo>
                <a:cubicBezTo>
                  <a:pt x="4501" y="2000"/>
                  <a:pt x="4448" y="2054"/>
                  <a:pt x="4448" y="2120"/>
                </a:cubicBezTo>
                <a:cubicBezTo>
                  <a:pt x="4448" y="2187"/>
                  <a:pt x="4501" y="2240"/>
                  <a:pt x="4568" y="2240"/>
                </a:cubicBezTo>
                <a:lnTo>
                  <a:pt x="4787" y="2240"/>
                </a:lnTo>
                <a:cubicBezTo>
                  <a:pt x="4842" y="2240"/>
                  <a:pt x="4887" y="2285"/>
                  <a:pt x="4887" y="2340"/>
                </a:cubicBezTo>
                <a:lnTo>
                  <a:pt x="4887" y="3718"/>
                </a:lnTo>
                <a:cubicBezTo>
                  <a:pt x="4887" y="3785"/>
                  <a:pt x="4941" y="3838"/>
                  <a:pt x="5007" y="3838"/>
                </a:cubicBezTo>
                <a:cubicBezTo>
                  <a:pt x="5073" y="3838"/>
                  <a:pt x="5127" y="3785"/>
                  <a:pt x="5127" y="3718"/>
                </a:cubicBezTo>
                <a:lnTo>
                  <a:pt x="5127" y="2340"/>
                </a:lnTo>
                <a:cubicBezTo>
                  <a:pt x="5127" y="2153"/>
                  <a:pt x="4975" y="2000"/>
                  <a:pt x="4787" y="2000"/>
                </a:cubicBezTo>
                <a:close/>
                <a:moveTo>
                  <a:pt x="4568" y="5139"/>
                </a:moveTo>
                <a:cubicBezTo>
                  <a:pt x="4501" y="5139"/>
                  <a:pt x="4448" y="5193"/>
                  <a:pt x="4448" y="5259"/>
                </a:cubicBezTo>
                <a:lnTo>
                  <a:pt x="4448" y="5281"/>
                </a:lnTo>
                <a:cubicBezTo>
                  <a:pt x="4448" y="5347"/>
                  <a:pt x="4501" y="5401"/>
                  <a:pt x="4568" y="5401"/>
                </a:cubicBezTo>
                <a:cubicBezTo>
                  <a:pt x="4634" y="5401"/>
                  <a:pt x="4688" y="5347"/>
                  <a:pt x="4688" y="5281"/>
                </a:cubicBezTo>
                <a:lnTo>
                  <a:pt x="4688" y="5259"/>
                </a:lnTo>
                <a:cubicBezTo>
                  <a:pt x="4688" y="5193"/>
                  <a:pt x="4634" y="5139"/>
                  <a:pt x="4568" y="5139"/>
                </a:cubicBezTo>
                <a:close/>
                <a:moveTo>
                  <a:pt x="4568" y="2439"/>
                </a:moveTo>
                <a:cubicBezTo>
                  <a:pt x="4501" y="2439"/>
                  <a:pt x="4448" y="2492"/>
                  <a:pt x="4448" y="2559"/>
                </a:cubicBezTo>
                <a:lnTo>
                  <a:pt x="4448" y="4854"/>
                </a:lnTo>
                <a:cubicBezTo>
                  <a:pt x="4448" y="4920"/>
                  <a:pt x="4501" y="4974"/>
                  <a:pt x="4568" y="4974"/>
                </a:cubicBezTo>
                <a:cubicBezTo>
                  <a:pt x="4634" y="4974"/>
                  <a:pt x="4688" y="4920"/>
                  <a:pt x="4688" y="4854"/>
                </a:cubicBezTo>
                <a:lnTo>
                  <a:pt x="4688" y="2559"/>
                </a:lnTo>
                <a:cubicBezTo>
                  <a:pt x="4688" y="2492"/>
                  <a:pt x="4634" y="2439"/>
                  <a:pt x="4568" y="243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accent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选题背景和研究意义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Supporting text here.</a:t>
            </a:r>
            <a:endParaRPr lang="en-US" altLang="zh-CN" dirty="0"/>
          </a:p>
          <a:p>
            <a:pPr lvl="0"/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标题 4"/>
          <p:cNvSpPr txBox="1"/>
          <p:nvPr/>
        </p:nvSpPr>
        <p:spPr>
          <a:xfrm>
            <a:off x="5377654" y="1838779"/>
            <a:ext cx="975521" cy="12636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6600" dirty="0">
                <a:solidFill>
                  <a:srgbClr val="354877"/>
                </a:solidFill>
                <a:latin typeface="Impact" panose="020B0806030902050204" pitchFamily="34" charset="0"/>
              </a:rPr>
              <a:t>01</a:t>
            </a:r>
            <a:endParaRPr lang="zh-CN" altLang="en-US" sz="8000" dirty="0">
              <a:solidFill>
                <a:srgbClr val="354877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45" name="ïṣļíḑé"/>
          <p:cNvSpPr/>
          <p:nvPr/>
        </p:nvSpPr>
        <p:spPr bwMode="auto">
          <a:xfrm>
            <a:off x="6084278" y="2086765"/>
            <a:ext cx="1457497" cy="2916238"/>
          </a:xfrm>
          <a:custGeom>
            <a:avLst/>
            <a:gdLst>
              <a:gd name="connsiteX0" fmla="*/ 0 w 1855788"/>
              <a:gd name="connsiteY0" fmla="*/ 0 h 3713163"/>
              <a:gd name="connsiteX1" fmla="*/ 1855788 w 1855788"/>
              <a:gd name="connsiteY1" fmla="*/ 1856410 h 3713163"/>
              <a:gd name="connsiteX2" fmla="*/ 0 w 1855788"/>
              <a:gd name="connsiteY2" fmla="*/ 3713163 h 3713163"/>
              <a:gd name="connsiteX3" fmla="*/ 0 w 1855788"/>
              <a:gd name="connsiteY3" fmla="*/ 3136031 h 3713163"/>
              <a:gd name="connsiteX4" fmla="*/ 794 w 1855788"/>
              <a:gd name="connsiteY4" fmla="*/ 3136071 h 3713163"/>
              <a:gd name="connsiteX5" fmla="*/ 1280284 w 1855788"/>
              <a:gd name="connsiteY5" fmla="*/ 1856581 h 3713163"/>
              <a:gd name="connsiteX6" fmla="*/ 794 w 1855788"/>
              <a:gd name="connsiteY6" fmla="*/ 577091 h 3713163"/>
              <a:gd name="connsiteX7" fmla="*/ 0 w 1855788"/>
              <a:gd name="connsiteY7" fmla="*/ 577131 h 3713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855788" h="3713163">
                <a:moveTo>
                  <a:pt x="0" y="0"/>
                </a:moveTo>
                <a:cubicBezTo>
                  <a:pt x="1024879" y="0"/>
                  <a:pt x="1855788" y="831341"/>
                  <a:pt x="1855788" y="1856410"/>
                </a:cubicBezTo>
                <a:cubicBezTo>
                  <a:pt x="1855788" y="2881822"/>
                  <a:pt x="1024879" y="3713163"/>
                  <a:pt x="0" y="3713163"/>
                </a:cubicBezTo>
                <a:lnTo>
                  <a:pt x="0" y="3136031"/>
                </a:lnTo>
                <a:lnTo>
                  <a:pt x="794" y="3136071"/>
                </a:lnTo>
                <a:cubicBezTo>
                  <a:pt x="707437" y="3136071"/>
                  <a:pt x="1280284" y="2563224"/>
                  <a:pt x="1280284" y="1856581"/>
                </a:cubicBezTo>
                <a:cubicBezTo>
                  <a:pt x="1280284" y="1149938"/>
                  <a:pt x="707437" y="577091"/>
                  <a:pt x="794" y="577091"/>
                </a:cubicBezTo>
                <a:lnTo>
                  <a:pt x="0" y="57713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 w="50800">
            <a:solidFill>
              <a:schemeClr val="bg1"/>
            </a:solidFill>
            <a:round/>
          </a:ln>
        </p:spPr>
        <p:txBody>
          <a:bodyPr wrap="square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6" name="isľiḓé"/>
          <p:cNvSpPr/>
          <p:nvPr/>
        </p:nvSpPr>
        <p:spPr bwMode="auto">
          <a:xfrm>
            <a:off x="4628029" y="2086765"/>
            <a:ext cx="1456249" cy="2916238"/>
          </a:xfrm>
          <a:custGeom>
            <a:avLst/>
            <a:gdLst>
              <a:gd name="connsiteX0" fmla="*/ 1854200 w 1854200"/>
              <a:gd name="connsiteY0" fmla="*/ 0 h 3713163"/>
              <a:gd name="connsiteX1" fmla="*/ 1854200 w 1854200"/>
              <a:gd name="connsiteY1" fmla="*/ 577131 h 3713163"/>
              <a:gd name="connsiteX2" fmla="*/ 1724174 w 1854200"/>
              <a:gd name="connsiteY2" fmla="*/ 583697 h 3713163"/>
              <a:gd name="connsiteX3" fmla="*/ 575504 w 1854200"/>
              <a:gd name="connsiteY3" fmla="*/ 1856581 h 3713163"/>
              <a:gd name="connsiteX4" fmla="*/ 1724174 w 1854200"/>
              <a:gd name="connsiteY4" fmla="*/ 3129465 h 3713163"/>
              <a:gd name="connsiteX5" fmla="*/ 1854200 w 1854200"/>
              <a:gd name="connsiteY5" fmla="*/ 3136031 h 3713163"/>
              <a:gd name="connsiteX6" fmla="*/ 1854200 w 1854200"/>
              <a:gd name="connsiteY6" fmla="*/ 3713163 h 3713163"/>
              <a:gd name="connsiteX7" fmla="*/ 0 w 1854200"/>
              <a:gd name="connsiteY7" fmla="*/ 1856410 h 3713163"/>
              <a:gd name="connsiteX8" fmla="*/ 1854200 w 1854200"/>
              <a:gd name="connsiteY8" fmla="*/ 0 h 3713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54200" h="3713163">
                <a:moveTo>
                  <a:pt x="1854200" y="0"/>
                </a:moveTo>
                <a:lnTo>
                  <a:pt x="1854200" y="577131"/>
                </a:lnTo>
                <a:lnTo>
                  <a:pt x="1724174" y="583697"/>
                </a:lnTo>
                <a:cubicBezTo>
                  <a:pt x="1078983" y="649220"/>
                  <a:pt x="575504" y="1194103"/>
                  <a:pt x="575504" y="1856581"/>
                </a:cubicBezTo>
                <a:cubicBezTo>
                  <a:pt x="575504" y="2519059"/>
                  <a:pt x="1078983" y="3063943"/>
                  <a:pt x="1724174" y="3129465"/>
                </a:cubicBezTo>
                <a:lnTo>
                  <a:pt x="1854200" y="3136031"/>
                </a:lnTo>
                <a:lnTo>
                  <a:pt x="1854200" y="3713163"/>
                </a:lnTo>
                <a:cubicBezTo>
                  <a:pt x="830352" y="3713163"/>
                  <a:pt x="0" y="2881822"/>
                  <a:pt x="0" y="1856410"/>
                </a:cubicBezTo>
                <a:cubicBezTo>
                  <a:pt x="0" y="831341"/>
                  <a:pt x="830352" y="0"/>
                  <a:pt x="1854200" y="0"/>
                </a:cubicBezTo>
                <a:close/>
              </a:path>
            </a:pathLst>
          </a:custGeom>
          <a:solidFill>
            <a:schemeClr val="accent1">
              <a:alpha val="80000"/>
            </a:schemeClr>
          </a:solidFill>
          <a:ln w="50800">
            <a:solidFill>
              <a:schemeClr val="bg1"/>
            </a:solidFill>
            <a:round/>
          </a:ln>
        </p:spPr>
        <p:txBody>
          <a:bodyPr wrap="square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8" name="îšļiḋe"/>
          <p:cNvSpPr/>
          <p:nvPr/>
        </p:nvSpPr>
        <p:spPr bwMode="auto">
          <a:xfrm>
            <a:off x="5080018" y="2540000"/>
            <a:ext cx="2009769" cy="2009768"/>
          </a:xfrm>
          <a:prstGeom prst="ellipse">
            <a:avLst/>
          </a:prstGeom>
          <a:blipFill>
            <a:blip r:embed="rId1"/>
            <a:stretch>
              <a:fillRect l="-25867" t="799" r="-28713" b="-799"/>
            </a:stretch>
          </a:blipFill>
          <a:ln w="50800">
            <a:solidFill>
              <a:schemeClr val="bg1"/>
            </a:solidFill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43" name="îṡ1îḍé"/>
          <p:cNvSpPr/>
          <p:nvPr/>
        </p:nvSpPr>
        <p:spPr>
          <a:xfrm>
            <a:off x="4529784" y="3130146"/>
            <a:ext cx="692866" cy="692864"/>
          </a:xfrm>
          <a:prstGeom prst="ellipse">
            <a:avLst/>
          </a:prstGeom>
          <a:solidFill>
            <a:schemeClr val="accent1"/>
          </a:solidFill>
          <a:ln w="762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90000" tIns="46800" rIns="90000" bIns="46800" anchor="ctr">
            <a:normAutofit/>
          </a:bodyPr>
          <a:lstStyle/>
          <a:p>
            <a:pPr algn="ctr"/>
            <a:endParaRPr dirty="0"/>
          </a:p>
        </p:txBody>
      </p:sp>
      <p:sp>
        <p:nvSpPr>
          <p:cNvPr id="44" name="ïSḻïďe"/>
          <p:cNvSpPr/>
          <p:nvPr/>
        </p:nvSpPr>
        <p:spPr bwMode="auto">
          <a:xfrm>
            <a:off x="4679084" y="3286933"/>
            <a:ext cx="394265" cy="379289"/>
          </a:xfrm>
          <a:custGeom>
            <a:avLst/>
            <a:gdLst>
              <a:gd name="connsiteX0" fmla="*/ 195114 w 608814"/>
              <a:gd name="connsiteY0" fmla="*/ 351627 h 585693"/>
              <a:gd name="connsiteX1" fmla="*/ 258290 w 608814"/>
              <a:gd name="connsiteY1" fmla="*/ 351627 h 585693"/>
              <a:gd name="connsiteX2" fmla="*/ 282731 w 608814"/>
              <a:gd name="connsiteY2" fmla="*/ 376018 h 585693"/>
              <a:gd name="connsiteX3" fmla="*/ 282731 w 608814"/>
              <a:gd name="connsiteY3" fmla="*/ 561210 h 585693"/>
              <a:gd name="connsiteX4" fmla="*/ 258290 w 608814"/>
              <a:gd name="connsiteY4" fmla="*/ 585693 h 585693"/>
              <a:gd name="connsiteX5" fmla="*/ 195114 w 608814"/>
              <a:gd name="connsiteY5" fmla="*/ 585693 h 585693"/>
              <a:gd name="connsiteX6" fmla="*/ 170673 w 608814"/>
              <a:gd name="connsiteY6" fmla="*/ 561210 h 585693"/>
              <a:gd name="connsiteX7" fmla="*/ 170673 w 608814"/>
              <a:gd name="connsiteY7" fmla="*/ 376018 h 585693"/>
              <a:gd name="connsiteX8" fmla="*/ 195114 w 608814"/>
              <a:gd name="connsiteY8" fmla="*/ 351627 h 585693"/>
              <a:gd name="connsiteX9" fmla="*/ 358100 w 608814"/>
              <a:gd name="connsiteY9" fmla="*/ 249872 h 585693"/>
              <a:gd name="connsiteX10" fmla="*/ 421316 w 608814"/>
              <a:gd name="connsiteY10" fmla="*/ 249872 h 585693"/>
              <a:gd name="connsiteX11" fmla="*/ 445737 w 608814"/>
              <a:gd name="connsiteY11" fmla="*/ 274267 h 585693"/>
              <a:gd name="connsiteX12" fmla="*/ 445737 w 608814"/>
              <a:gd name="connsiteY12" fmla="*/ 561206 h 585693"/>
              <a:gd name="connsiteX13" fmla="*/ 421316 w 608814"/>
              <a:gd name="connsiteY13" fmla="*/ 585693 h 585693"/>
              <a:gd name="connsiteX14" fmla="*/ 358100 w 608814"/>
              <a:gd name="connsiteY14" fmla="*/ 585693 h 585693"/>
              <a:gd name="connsiteX15" fmla="*/ 333679 w 608814"/>
              <a:gd name="connsiteY15" fmla="*/ 561206 h 585693"/>
              <a:gd name="connsiteX16" fmla="*/ 333679 w 608814"/>
              <a:gd name="connsiteY16" fmla="*/ 274267 h 585693"/>
              <a:gd name="connsiteX17" fmla="*/ 358100 w 608814"/>
              <a:gd name="connsiteY17" fmla="*/ 249872 h 585693"/>
              <a:gd name="connsiteX18" fmla="*/ 140260 w 608814"/>
              <a:gd name="connsiteY18" fmla="*/ 224680 h 585693"/>
              <a:gd name="connsiteX19" fmla="*/ 191844 w 608814"/>
              <a:gd name="connsiteY19" fmla="*/ 276122 h 585693"/>
              <a:gd name="connsiteX20" fmla="*/ 140260 w 608814"/>
              <a:gd name="connsiteY20" fmla="*/ 327564 h 585693"/>
              <a:gd name="connsiteX21" fmla="*/ 88676 w 608814"/>
              <a:gd name="connsiteY21" fmla="*/ 276122 h 585693"/>
              <a:gd name="connsiteX22" fmla="*/ 140260 w 608814"/>
              <a:gd name="connsiteY22" fmla="*/ 224680 h 585693"/>
              <a:gd name="connsiteX23" fmla="*/ 521177 w 608814"/>
              <a:gd name="connsiteY23" fmla="*/ 148117 h 585693"/>
              <a:gd name="connsiteX24" fmla="*/ 584301 w 608814"/>
              <a:gd name="connsiteY24" fmla="*/ 148117 h 585693"/>
              <a:gd name="connsiteX25" fmla="*/ 608814 w 608814"/>
              <a:gd name="connsiteY25" fmla="*/ 172601 h 585693"/>
              <a:gd name="connsiteX26" fmla="*/ 608814 w 608814"/>
              <a:gd name="connsiteY26" fmla="*/ 561209 h 585693"/>
              <a:gd name="connsiteX27" fmla="*/ 584301 w 608814"/>
              <a:gd name="connsiteY27" fmla="*/ 585693 h 585693"/>
              <a:gd name="connsiteX28" fmla="*/ 521177 w 608814"/>
              <a:gd name="connsiteY28" fmla="*/ 585693 h 585693"/>
              <a:gd name="connsiteX29" fmla="*/ 496756 w 608814"/>
              <a:gd name="connsiteY29" fmla="*/ 561209 h 585693"/>
              <a:gd name="connsiteX30" fmla="*/ 496756 w 608814"/>
              <a:gd name="connsiteY30" fmla="*/ 172601 h 585693"/>
              <a:gd name="connsiteX31" fmla="*/ 521177 w 608814"/>
              <a:gd name="connsiteY31" fmla="*/ 148117 h 585693"/>
              <a:gd name="connsiteX32" fmla="*/ 116229 w 608814"/>
              <a:gd name="connsiteY32" fmla="*/ 131322 h 585693"/>
              <a:gd name="connsiteX33" fmla="*/ 164246 w 608814"/>
              <a:gd name="connsiteY33" fmla="*/ 131322 h 585693"/>
              <a:gd name="connsiteX34" fmla="*/ 184061 w 608814"/>
              <a:gd name="connsiteY34" fmla="*/ 151113 h 585693"/>
              <a:gd name="connsiteX35" fmla="*/ 184061 w 608814"/>
              <a:gd name="connsiteY35" fmla="*/ 171457 h 585693"/>
              <a:gd name="connsiteX36" fmla="*/ 208669 w 608814"/>
              <a:gd name="connsiteY36" fmla="*/ 186094 h 585693"/>
              <a:gd name="connsiteX37" fmla="*/ 226641 w 608814"/>
              <a:gd name="connsiteY37" fmla="*/ 175692 h 585693"/>
              <a:gd name="connsiteX38" fmla="*/ 253737 w 608814"/>
              <a:gd name="connsiteY38" fmla="*/ 182964 h 585693"/>
              <a:gd name="connsiteX39" fmla="*/ 277792 w 608814"/>
              <a:gd name="connsiteY39" fmla="*/ 224572 h 585693"/>
              <a:gd name="connsiteX40" fmla="*/ 279727 w 608814"/>
              <a:gd name="connsiteY40" fmla="*/ 239577 h 585693"/>
              <a:gd name="connsiteX41" fmla="*/ 270511 w 608814"/>
              <a:gd name="connsiteY41" fmla="*/ 251544 h 585693"/>
              <a:gd name="connsiteX42" fmla="*/ 252355 w 608814"/>
              <a:gd name="connsiteY42" fmla="*/ 262038 h 585693"/>
              <a:gd name="connsiteX43" fmla="*/ 253829 w 608814"/>
              <a:gd name="connsiteY43" fmla="*/ 276122 h 585693"/>
              <a:gd name="connsiteX44" fmla="*/ 252355 w 608814"/>
              <a:gd name="connsiteY44" fmla="*/ 290206 h 585693"/>
              <a:gd name="connsiteX45" fmla="*/ 270511 w 608814"/>
              <a:gd name="connsiteY45" fmla="*/ 300700 h 585693"/>
              <a:gd name="connsiteX46" fmla="*/ 278714 w 608814"/>
              <a:gd name="connsiteY46" fmla="*/ 325094 h 585693"/>
              <a:gd name="connsiteX47" fmla="*/ 258253 w 608814"/>
              <a:gd name="connsiteY47" fmla="*/ 321136 h 585693"/>
              <a:gd name="connsiteX48" fmla="*/ 195858 w 608814"/>
              <a:gd name="connsiteY48" fmla="*/ 321136 h 585693"/>
              <a:gd name="connsiteX49" fmla="*/ 212171 w 608814"/>
              <a:gd name="connsiteY49" fmla="*/ 276122 h 585693"/>
              <a:gd name="connsiteX50" fmla="*/ 140191 w 608814"/>
              <a:gd name="connsiteY50" fmla="*/ 204320 h 585693"/>
              <a:gd name="connsiteX51" fmla="*/ 68304 w 608814"/>
              <a:gd name="connsiteY51" fmla="*/ 276122 h 585693"/>
              <a:gd name="connsiteX52" fmla="*/ 140191 w 608814"/>
              <a:gd name="connsiteY52" fmla="*/ 348016 h 585693"/>
              <a:gd name="connsiteX53" fmla="*/ 148486 w 608814"/>
              <a:gd name="connsiteY53" fmla="*/ 347095 h 585693"/>
              <a:gd name="connsiteX54" fmla="*/ 140099 w 608814"/>
              <a:gd name="connsiteY54" fmla="*/ 376000 h 585693"/>
              <a:gd name="connsiteX55" fmla="*/ 140099 w 608814"/>
              <a:gd name="connsiteY55" fmla="*/ 420922 h 585693"/>
              <a:gd name="connsiteX56" fmla="*/ 116229 w 608814"/>
              <a:gd name="connsiteY56" fmla="*/ 420922 h 585693"/>
              <a:gd name="connsiteX57" fmla="*/ 96413 w 608814"/>
              <a:gd name="connsiteY57" fmla="*/ 401131 h 585693"/>
              <a:gd name="connsiteX58" fmla="*/ 96413 w 608814"/>
              <a:gd name="connsiteY58" fmla="*/ 380787 h 585693"/>
              <a:gd name="connsiteX59" fmla="*/ 71806 w 608814"/>
              <a:gd name="connsiteY59" fmla="*/ 366150 h 585693"/>
              <a:gd name="connsiteX60" fmla="*/ 53742 w 608814"/>
              <a:gd name="connsiteY60" fmla="*/ 376552 h 585693"/>
              <a:gd name="connsiteX61" fmla="*/ 38719 w 608814"/>
              <a:gd name="connsiteY61" fmla="*/ 378577 h 585693"/>
              <a:gd name="connsiteX62" fmla="*/ 26738 w 608814"/>
              <a:gd name="connsiteY62" fmla="*/ 369372 h 585693"/>
              <a:gd name="connsiteX63" fmla="*/ 2683 w 608814"/>
              <a:gd name="connsiteY63" fmla="*/ 327764 h 585693"/>
              <a:gd name="connsiteX64" fmla="*/ 9872 w 608814"/>
              <a:gd name="connsiteY64" fmla="*/ 300700 h 585693"/>
              <a:gd name="connsiteX65" fmla="*/ 28120 w 608814"/>
              <a:gd name="connsiteY65" fmla="*/ 290206 h 585693"/>
              <a:gd name="connsiteX66" fmla="*/ 26645 w 608814"/>
              <a:gd name="connsiteY66" fmla="*/ 276122 h 585693"/>
              <a:gd name="connsiteX67" fmla="*/ 28120 w 608814"/>
              <a:gd name="connsiteY67" fmla="*/ 262038 h 585693"/>
              <a:gd name="connsiteX68" fmla="*/ 9872 w 608814"/>
              <a:gd name="connsiteY68" fmla="*/ 251544 h 585693"/>
              <a:gd name="connsiteX69" fmla="*/ 2683 w 608814"/>
              <a:gd name="connsiteY69" fmla="*/ 224572 h 585693"/>
              <a:gd name="connsiteX70" fmla="*/ 26738 w 608814"/>
              <a:gd name="connsiteY70" fmla="*/ 182964 h 585693"/>
              <a:gd name="connsiteX71" fmla="*/ 38719 w 608814"/>
              <a:gd name="connsiteY71" fmla="*/ 173759 h 585693"/>
              <a:gd name="connsiteX72" fmla="*/ 53742 w 608814"/>
              <a:gd name="connsiteY72" fmla="*/ 175692 h 585693"/>
              <a:gd name="connsiteX73" fmla="*/ 71806 w 608814"/>
              <a:gd name="connsiteY73" fmla="*/ 186094 h 585693"/>
              <a:gd name="connsiteX74" fmla="*/ 96413 w 608814"/>
              <a:gd name="connsiteY74" fmla="*/ 171457 h 585693"/>
              <a:gd name="connsiteX75" fmla="*/ 96413 w 608814"/>
              <a:gd name="connsiteY75" fmla="*/ 151113 h 585693"/>
              <a:gd name="connsiteX76" fmla="*/ 116229 w 608814"/>
              <a:gd name="connsiteY76" fmla="*/ 131322 h 585693"/>
              <a:gd name="connsiteX77" fmla="*/ 445756 w 608814"/>
              <a:gd name="connsiteY77" fmla="*/ 83476 h 585693"/>
              <a:gd name="connsiteX78" fmla="*/ 414140 w 608814"/>
              <a:gd name="connsiteY78" fmla="*/ 115044 h 585693"/>
              <a:gd name="connsiteX79" fmla="*/ 445756 w 608814"/>
              <a:gd name="connsiteY79" fmla="*/ 146520 h 585693"/>
              <a:gd name="connsiteX80" fmla="*/ 477371 w 608814"/>
              <a:gd name="connsiteY80" fmla="*/ 115044 h 585693"/>
              <a:gd name="connsiteX81" fmla="*/ 445756 w 608814"/>
              <a:gd name="connsiteY81" fmla="*/ 83476 h 585693"/>
              <a:gd name="connsiteX82" fmla="*/ 426676 w 608814"/>
              <a:gd name="connsiteY82" fmla="*/ 0 h 585693"/>
              <a:gd name="connsiteX83" fmla="*/ 464835 w 608814"/>
              <a:gd name="connsiteY83" fmla="*/ 0 h 585693"/>
              <a:gd name="connsiteX84" fmla="*/ 480597 w 608814"/>
              <a:gd name="connsiteY84" fmla="*/ 15738 h 585693"/>
              <a:gd name="connsiteX85" fmla="*/ 480597 w 608814"/>
              <a:gd name="connsiteY85" fmla="*/ 31936 h 585693"/>
              <a:gd name="connsiteX86" fmla="*/ 500138 w 608814"/>
              <a:gd name="connsiteY86" fmla="*/ 43533 h 585693"/>
              <a:gd name="connsiteX87" fmla="*/ 514425 w 608814"/>
              <a:gd name="connsiteY87" fmla="*/ 35249 h 585693"/>
              <a:gd name="connsiteX88" fmla="*/ 535901 w 608814"/>
              <a:gd name="connsiteY88" fmla="*/ 40956 h 585693"/>
              <a:gd name="connsiteX89" fmla="*/ 554981 w 608814"/>
              <a:gd name="connsiteY89" fmla="*/ 73996 h 585693"/>
              <a:gd name="connsiteX90" fmla="*/ 556640 w 608814"/>
              <a:gd name="connsiteY90" fmla="*/ 85961 h 585693"/>
              <a:gd name="connsiteX91" fmla="*/ 549266 w 608814"/>
              <a:gd name="connsiteY91" fmla="*/ 95440 h 585693"/>
              <a:gd name="connsiteX92" fmla="*/ 534887 w 608814"/>
              <a:gd name="connsiteY92" fmla="*/ 103815 h 585693"/>
              <a:gd name="connsiteX93" fmla="*/ 535993 w 608814"/>
              <a:gd name="connsiteY93" fmla="*/ 115044 h 585693"/>
              <a:gd name="connsiteX94" fmla="*/ 535717 w 608814"/>
              <a:gd name="connsiteY94" fmla="*/ 117621 h 585693"/>
              <a:gd name="connsiteX95" fmla="*/ 521153 w 608814"/>
              <a:gd name="connsiteY95" fmla="*/ 117621 h 585693"/>
              <a:gd name="connsiteX96" fmla="*/ 466126 w 608814"/>
              <a:gd name="connsiteY96" fmla="*/ 172565 h 585693"/>
              <a:gd name="connsiteX97" fmla="*/ 466126 w 608814"/>
              <a:gd name="connsiteY97" fmla="*/ 229719 h 585693"/>
              <a:gd name="connsiteX98" fmla="*/ 466126 w 608814"/>
              <a:gd name="connsiteY98" fmla="*/ 242604 h 585693"/>
              <a:gd name="connsiteX99" fmla="*/ 453590 w 608814"/>
              <a:gd name="connsiteY99" fmla="*/ 229995 h 585693"/>
              <a:gd name="connsiteX100" fmla="*/ 421330 w 608814"/>
              <a:gd name="connsiteY100" fmla="*/ 219319 h 585693"/>
              <a:gd name="connsiteX101" fmla="*/ 411928 w 608814"/>
              <a:gd name="connsiteY101" fmla="*/ 219319 h 585693"/>
              <a:gd name="connsiteX102" fmla="*/ 410914 w 608814"/>
              <a:gd name="connsiteY102" fmla="*/ 214257 h 585693"/>
              <a:gd name="connsiteX103" fmla="*/ 410914 w 608814"/>
              <a:gd name="connsiteY103" fmla="*/ 198059 h 585693"/>
              <a:gd name="connsiteX104" fmla="*/ 391373 w 608814"/>
              <a:gd name="connsiteY104" fmla="*/ 186463 h 585693"/>
              <a:gd name="connsiteX105" fmla="*/ 377086 w 608814"/>
              <a:gd name="connsiteY105" fmla="*/ 194746 h 585693"/>
              <a:gd name="connsiteX106" fmla="*/ 365104 w 608814"/>
              <a:gd name="connsiteY106" fmla="*/ 196310 h 585693"/>
              <a:gd name="connsiteX107" fmla="*/ 355610 w 608814"/>
              <a:gd name="connsiteY107" fmla="*/ 189040 h 585693"/>
              <a:gd name="connsiteX108" fmla="*/ 336530 w 608814"/>
              <a:gd name="connsiteY108" fmla="*/ 155999 h 585693"/>
              <a:gd name="connsiteX109" fmla="*/ 342245 w 608814"/>
              <a:gd name="connsiteY109" fmla="*/ 134463 h 585693"/>
              <a:gd name="connsiteX110" fmla="*/ 356716 w 608814"/>
              <a:gd name="connsiteY110" fmla="*/ 126180 h 585693"/>
              <a:gd name="connsiteX111" fmla="*/ 355518 w 608814"/>
              <a:gd name="connsiteY111" fmla="*/ 115044 h 585693"/>
              <a:gd name="connsiteX112" fmla="*/ 356716 w 608814"/>
              <a:gd name="connsiteY112" fmla="*/ 103815 h 585693"/>
              <a:gd name="connsiteX113" fmla="*/ 342245 w 608814"/>
              <a:gd name="connsiteY113" fmla="*/ 95440 h 585693"/>
              <a:gd name="connsiteX114" fmla="*/ 336530 w 608814"/>
              <a:gd name="connsiteY114" fmla="*/ 73996 h 585693"/>
              <a:gd name="connsiteX115" fmla="*/ 355610 w 608814"/>
              <a:gd name="connsiteY115" fmla="*/ 40956 h 585693"/>
              <a:gd name="connsiteX116" fmla="*/ 365104 w 608814"/>
              <a:gd name="connsiteY116" fmla="*/ 33685 h 585693"/>
              <a:gd name="connsiteX117" fmla="*/ 377086 w 608814"/>
              <a:gd name="connsiteY117" fmla="*/ 35249 h 585693"/>
              <a:gd name="connsiteX118" fmla="*/ 391373 w 608814"/>
              <a:gd name="connsiteY118" fmla="*/ 43533 h 585693"/>
              <a:gd name="connsiteX119" fmla="*/ 410914 w 608814"/>
              <a:gd name="connsiteY119" fmla="*/ 31936 h 585693"/>
              <a:gd name="connsiteX120" fmla="*/ 410914 w 608814"/>
              <a:gd name="connsiteY120" fmla="*/ 15738 h 585693"/>
              <a:gd name="connsiteX121" fmla="*/ 426676 w 608814"/>
              <a:gd name="connsiteY121" fmla="*/ 0 h 5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608814" h="585693">
                <a:moveTo>
                  <a:pt x="195114" y="351627"/>
                </a:moveTo>
                <a:lnTo>
                  <a:pt x="258290" y="351627"/>
                </a:lnTo>
                <a:cubicBezTo>
                  <a:pt x="271848" y="351627"/>
                  <a:pt x="282731" y="362580"/>
                  <a:pt x="282731" y="376018"/>
                </a:cubicBezTo>
                <a:lnTo>
                  <a:pt x="282731" y="561210"/>
                </a:lnTo>
                <a:cubicBezTo>
                  <a:pt x="282731" y="574740"/>
                  <a:pt x="271848" y="585693"/>
                  <a:pt x="258290" y="585693"/>
                </a:cubicBezTo>
                <a:lnTo>
                  <a:pt x="195114" y="585693"/>
                </a:lnTo>
                <a:cubicBezTo>
                  <a:pt x="181556" y="585693"/>
                  <a:pt x="170673" y="574740"/>
                  <a:pt x="170673" y="561210"/>
                </a:cubicBezTo>
                <a:lnTo>
                  <a:pt x="170673" y="376018"/>
                </a:lnTo>
                <a:cubicBezTo>
                  <a:pt x="170673" y="362580"/>
                  <a:pt x="181556" y="351627"/>
                  <a:pt x="195114" y="351627"/>
                </a:cubicBezTo>
                <a:close/>
                <a:moveTo>
                  <a:pt x="358100" y="249872"/>
                </a:moveTo>
                <a:lnTo>
                  <a:pt x="421316" y="249872"/>
                </a:lnTo>
                <a:cubicBezTo>
                  <a:pt x="434771" y="249872"/>
                  <a:pt x="445737" y="260735"/>
                  <a:pt x="445737" y="274267"/>
                </a:cubicBezTo>
                <a:lnTo>
                  <a:pt x="445737" y="561206"/>
                </a:lnTo>
                <a:cubicBezTo>
                  <a:pt x="445737" y="574738"/>
                  <a:pt x="434771" y="585693"/>
                  <a:pt x="421316" y="585693"/>
                </a:cubicBezTo>
                <a:lnTo>
                  <a:pt x="358100" y="585693"/>
                </a:lnTo>
                <a:cubicBezTo>
                  <a:pt x="344645" y="585693"/>
                  <a:pt x="333679" y="574738"/>
                  <a:pt x="333679" y="561206"/>
                </a:cubicBezTo>
                <a:lnTo>
                  <a:pt x="333679" y="274267"/>
                </a:lnTo>
                <a:cubicBezTo>
                  <a:pt x="333679" y="260735"/>
                  <a:pt x="344645" y="249872"/>
                  <a:pt x="358100" y="249872"/>
                </a:cubicBezTo>
                <a:close/>
                <a:moveTo>
                  <a:pt x="140260" y="224680"/>
                </a:moveTo>
                <a:cubicBezTo>
                  <a:pt x="168749" y="224680"/>
                  <a:pt x="191844" y="247711"/>
                  <a:pt x="191844" y="276122"/>
                </a:cubicBezTo>
                <a:cubicBezTo>
                  <a:pt x="191844" y="304533"/>
                  <a:pt x="168749" y="327564"/>
                  <a:pt x="140260" y="327564"/>
                </a:cubicBezTo>
                <a:cubicBezTo>
                  <a:pt x="111771" y="327564"/>
                  <a:pt x="88676" y="304533"/>
                  <a:pt x="88676" y="276122"/>
                </a:cubicBezTo>
                <a:cubicBezTo>
                  <a:pt x="88676" y="247711"/>
                  <a:pt x="111771" y="224680"/>
                  <a:pt x="140260" y="224680"/>
                </a:cubicBezTo>
                <a:close/>
                <a:moveTo>
                  <a:pt x="521177" y="148117"/>
                </a:moveTo>
                <a:lnTo>
                  <a:pt x="584301" y="148117"/>
                </a:lnTo>
                <a:cubicBezTo>
                  <a:pt x="597848" y="148117"/>
                  <a:pt x="608814" y="159070"/>
                  <a:pt x="608814" y="172601"/>
                </a:cubicBezTo>
                <a:lnTo>
                  <a:pt x="608814" y="561209"/>
                </a:lnTo>
                <a:cubicBezTo>
                  <a:pt x="608814" y="574740"/>
                  <a:pt x="597848" y="585693"/>
                  <a:pt x="584301" y="585693"/>
                </a:cubicBezTo>
                <a:lnTo>
                  <a:pt x="521177" y="585693"/>
                </a:lnTo>
                <a:cubicBezTo>
                  <a:pt x="507722" y="585693"/>
                  <a:pt x="496756" y="574740"/>
                  <a:pt x="496756" y="561209"/>
                </a:cubicBezTo>
                <a:lnTo>
                  <a:pt x="496756" y="172601"/>
                </a:lnTo>
                <a:cubicBezTo>
                  <a:pt x="496756" y="159070"/>
                  <a:pt x="507722" y="148117"/>
                  <a:pt x="521177" y="148117"/>
                </a:cubicBezTo>
                <a:close/>
                <a:moveTo>
                  <a:pt x="116229" y="131322"/>
                </a:moveTo>
                <a:lnTo>
                  <a:pt x="164246" y="131322"/>
                </a:lnTo>
                <a:cubicBezTo>
                  <a:pt x="175214" y="131322"/>
                  <a:pt x="184061" y="140159"/>
                  <a:pt x="184061" y="151113"/>
                </a:cubicBezTo>
                <a:lnTo>
                  <a:pt x="184061" y="171457"/>
                </a:lnTo>
                <a:cubicBezTo>
                  <a:pt x="193001" y="175231"/>
                  <a:pt x="201019" y="180386"/>
                  <a:pt x="208669" y="186094"/>
                </a:cubicBezTo>
                <a:lnTo>
                  <a:pt x="226641" y="175692"/>
                </a:lnTo>
                <a:cubicBezTo>
                  <a:pt x="236134" y="170261"/>
                  <a:pt x="248300" y="173482"/>
                  <a:pt x="253737" y="182964"/>
                </a:cubicBezTo>
                <a:lnTo>
                  <a:pt x="277792" y="224572"/>
                </a:lnTo>
                <a:cubicBezTo>
                  <a:pt x="280465" y="229083"/>
                  <a:pt x="281110" y="234514"/>
                  <a:pt x="279727" y="239577"/>
                </a:cubicBezTo>
                <a:cubicBezTo>
                  <a:pt x="278437" y="244640"/>
                  <a:pt x="275119" y="248966"/>
                  <a:pt x="270511" y="251544"/>
                </a:cubicBezTo>
                <a:lnTo>
                  <a:pt x="252355" y="262038"/>
                </a:lnTo>
                <a:cubicBezTo>
                  <a:pt x="253000" y="266733"/>
                  <a:pt x="253829" y="271335"/>
                  <a:pt x="253829" y="276122"/>
                </a:cubicBezTo>
                <a:cubicBezTo>
                  <a:pt x="253829" y="281001"/>
                  <a:pt x="253000" y="285604"/>
                  <a:pt x="252355" y="290206"/>
                </a:cubicBezTo>
                <a:lnTo>
                  <a:pt x="270511" y="300700"/>
                </a:lnTo>
                <a:cubicBezTo>
                  <a:pt x="279174" y="305671"/>
                  <a:pt x="282308" y="316165"/>
                  <a:pt x="278714" y="325094"/>
                </a:cubicBezTo>
                <a:cubicBezTo>
                  <a:pt x="272354" y="322609"/>
                  <a:pt x="265442" y="321136"/>
                  <a:pt x="258253" y="321136"/>
                </a:cubicBezTo>
                <a:lnTo>
                  <a:pt x="195858" y="321136"/>
                </a:lnTo>
                <a:cubicBezTo>
                  <a:pt x="205904" y="308709"/>
                  <a:pt x="212171" y="293244"/>
                  <a:pt x="212171" y="276122"/>
                </a:cubicBezTo>
                <a:cubicBezTo>
                  <a:pt x="212171" y="236539"/>
                  <a:pt x="179914" y="204320"/>
                  <a:pt x="140191" y="204320"/>
                </a:cubicBezTo>
                <a:cubicBezTo>
                  <a:pt x="100561" y="204320"/>
                  <a:pt x="68304" y="236539"/>
                  <a:pt x="68304" y="276122"/>
                </a:cubicBezTo>
                <a:cubicBezTo>
                  <a:pt x="68304" y="315797"/>
                  <a:pt x="100561" y="348016"/>
                  <a:pt x="140191" y="348016"/>
                </a:cubicBezTo>
                <a:cubicBezTo>
                  <a:pt x="143048" y="348016"/>
                  <a:pt x="145721" y="347463"/>
                  <a:pt x="148486" y="347095"/>
                </a:cubicBezTo>
                <a:cubicBezTo>
                  <a:pt x="143233" y="355564"/>
                  <a:pt x="140099" y="365414"/>
                  <a:pt x="140099" y="376000"/>
                </a:cubicBezTo>
                <a:lnTo>
                  <a:pt x="140099" y="420922"/>
                </a:lnTo>
                <a:lnTo>
                  <a:pt x="116229" y="420922"/>
                </a:lnTo>
                <a:cubicBezTo>
                  <a:pt x="105261" y="420922"/>
                  <a:pt x="96413" y="412085"/>
                  <a:pt x="96413" y="401131"/>
                </a:cubicBezTo>
                <a:lnTo>
                  <a:pt x="96413" y="380787"/>
                </a:lnTo>
                <a:cubicBezTo>
                  <a:pt x="87474" y="377013"/>
                  <a:pt x="79455" y="371950"/>
                  <a:pt x="71806" y="366150"/>
                </a:cubicBezTo>
                <a:lnTo>
                  <a:pt x="53742" y="376552"/>
                </a:lnTo>
                <a:cubicBezTo>
                  <a:pt x="49226" y="379222"/>
                  <a:pt x="43788" y="379866"/>
                  <a:pt x="38719" y="378577"/>
                </a:cubicBezTo>
                <a:cubicBezTo>
                  <a:pt x="33650" y="377197"/>
                  <a:pt x="29318" y="373883"/>
                  <a:pt x="26738" y="369372"/>
                </a:cubicBezTo>
                <a:lnTo>
                  <a:pt x="2683" y="327764"/>
                </a:lnTo>
                <a:cubicBezTo>
                  <a:pt x="-2847" y="318282"/>
                  <a:pt x="471" y="306131"/>
                  <a:pt x="9872" y="300700"/>
                </a:cubicBezTo>
                <a:lnTo>
                  <a:pt x="28120" y="290206"/>
                </a:lnTo>
                <a:cubicBezTo>
                  <a:pt x="27475" y="285604"/>
                  <a:pt x="26645" y="281001"/>
                  <a:pt x="26645" y="276122"/>
                </a:cubicBezTo>
                <a:cubicBezTo>
                  <a:pt x="26645" y="271335"/>
                  <a:pt x="27475" y="266733"/>
                  <a:pt x="28120" y="262038"/>
                </a:cubicBezTo>
                <a:lnTo>
                  <a:pt x="9872" y="251544"/>
                </a:lnTo>
                <a:cubicBezTo>
                  <a:pt x="471" y="246113"/>
                  <a:pt x="-2847" y="233962"/>
                  <a:pt x="2683" y="224572"/>
                </a:cubicBezTo>
                <a:lnTo>
                  <a:pt x="26738" y="182964"/>
                </a:lnTo>
                <a:cubicBezTo>
                  <a:pt x="29318" y="178361"/>
                  <a:pt x="33650" y="175139"/>
                  <a:pt x="38719" y="173759"/>
                </a:cubicBezTo>
                <a:cubicBezTo>
                  <a:pt x="43788" y="172378"/>
                  <a:pt x="49226" y="173114"/>
                  <a:pt x="53742" y="175692"/>
                </a:cubicBezTo>
                <a:lnTo>
                  <a:pt x="71806" y="186094"/>
                </a:lnTo>
                <a:cubicBezTo>
                  <a:pt x="79455" y="180386"/>
                  <a:pt x="87474" y="175231"/>
                  <a:pt x="96413" y="171457"/>
                </a:cubicBezTo>
                <a:lnTo>
                  <a:pt x="96413" y="151113"/>
                </a:lnTo>
                <a:cubicBezTo>
                  <a:pt x="96413" y="140159"/>
                  <a:pt x="105261" y="131322"/>
                  <a:pt x="116229" y="131322"/>
                </a:cubicBezTo>
                <a:close/>
                <a:moveTo>
                  <a:pt x="445756" y="83476"/>
                </a:moveTo>
                <a:cubicBezTo>
                  <a:pt x="428335" y="83476"/>
                  <a:pt x="414140" y="97557"/>
                  <a:pt x="414140" y="115044"/>
                </a:cubicBezTo>
                <a:cubicBezTo>
                  <a:pt x="414140" y="132438"/>
                  <a:pt x="428335" y="146520"/>
                  <a:pt x="445756" y="146520"/>
                </a:cubicBezTo>
                <a:cubicBezTo>
                  <a:pt x="463176" y="146520"/>
                  <a:pt x="477371" y="132438"/>
                  <a:pt x="477371" y="115044"/>
                </a:cubicBezTo>
                <a:cubicBezTo>
                  <a:pt x="477371" y="97557"/>
                  <a:pt x="463176" y="83476"/>
                  <a:pt x="445756" y="83476"/>
                </a:cubicBezTo>
                <a:close/>
                <a:moveTo>
                  <a:pt x="426676" y="0"/>
                </a:moveTo>
                <a:lnTo>
                  <a:pt x="464835" y="0"/>
                </a:lnTo>
                <a:cubicBezTo>
                  <a:pt x="473500" y="0"/>
                  <a:pt x="480597" y="7087"/>
                  <a:pt x="480597" y="15738"/>
                </a:cubicBezTo>
                <a:lnTo>
                  <a:pt x="480597" y="31936"/>
                </a:lnTo>
                <a:cubicBezTo>
                  <a:pt x="487694" y="34881"/>
                  <a:pt x="494054" y="38931"/>
                  <a:pt x="500138" y="43533"/>
                </a:cubicBezTo>
                <a:lnTo>
                  <a:pt x="514425" y="35249"/>
                </a:lnTo>
                <a:cubicBezTo>
                  <a:pt x="521983" y="30924"/>
                  <a:pt x="531569" y="33501"/>
                  <a:pt x="535901" y="40956"/>
                </a:cubicBezTo>
                <a:lnTo>
                  <a:pt x="554981" y="73996"/>
                </a:lnTo>
                <a:cubicBezTo>
                  <a:pt x="557101" y="77585"/>
                  <a:pt x="557654" y="81911"/>
                  <a:pt x="556640" y="85961"/>
                </a:cubicBezTo>
                <a:cubicBezTo>
                  <a:pt x="555534" y="89918"/>
                  <a:pt x="552861" y="93415"/>
                  <a:pt x="549266" y="95440"/>
                </a:cubicBezTo>
                <a:lnTo>
                  <a:pt x="534887" y="103815"/>
                </a:lnTo>
                <a:cubicBezTo>
                  <a:pt x="535348" y="107497"/>
                  <a:pt x="535993" y="111178"/>
                  <a:pt x="535993" y="115044"/>
                </a:cubicBezTo>
                <a:cubicBezTo>
                  <a:pt x="535993" y="115872"/>
                  <a:pt x="535809" y="116700"/>
                  <a:pt x="535717" y="117621"/>
                </a:cubicBezTo>
                <a:lnTo>
                  <a:pt x="521153" y="117621"/>
                </a:lnTo>
                <a:cubicBezTo>
                  <a:pt x="490828" y="117621"/>
                  <a:pt x="466126" y="142286"/>
                  <a:pt x="466126" y="172565"/>
                </a:cubicBezTo>
                <a:lnTo>
                  <a:pt x="466126" y="229719"/>
                </a:lnTo>
                <a:lnTo>
                  <a:pt x="466126" y="242604"/>
                </a:lnTo>
                <a:cubicBezTo>
                  <a:pt x="462715" y="237726"/>
                  <a:pt x="458383" y="233493"/>
                  <a:pt x="453590" y="229995"/>
                </a:cubicBezTo>
                <a:cubicBezTo>
                  <a:pt x="444465" y="223369"/>
                  <a:pt x="433404" y="219319"/>
                  <a:pt x="421330" y="219319"/>
                </a:cubicBezTo>
                <a:lnTo>
                  <a:pt x="411928" y="219319"/>
                </a:lnTo>
                <a:cubicBezTo>
                  <a:pt x="411375" y="217755"/>
                  <a:pt x="410914" y="216098"/>
                  <a:pt x="410914" y="214257"/>
                </a:cubicBezTo>
                <a:lnTo>
                  <a:pt x="410914" y="198059"/>
                </a:lnTo>
                <a:cubicBezTo>
                  <a:pt x="403817" y="195114"/>
                  <a:pt x="397457" y="191064"/>
                  <a:pt x="391373" y="186463"/>
                </a:cubicBezTo>
                <a:lnTo>
                  <a:pt x="377086" y="194746"/>
                </a:lnTo>
                <a:cubicBezTo>
                  <a:pt x="373492" y="196863"/>
                  <a:pt x="369160" y="197415"/>
                  <a:pt x="365104" y="196310"/>
                </a:cubicBezTo>
                <a:cubicBezTo>
                  <a:pt x="361140" y="195206"/>
                  <a:pt x="357638" y="192629"/>
                  <a:pt x="355610" y="189040"/>
                </a:cubicBezTo>
                <a:lnTo>
                  <a:pt x="336530" y="155999"/>
                </a:lnTo>
                <a:cubicBezTo>
                  <a:pt x="332198" y="148452"/>
                  <a:pt x="334687" y="138881"/>
                  <a:pt x="342245" y="134463"/>
                </a:cubicBezTo>
                <a:lnTo>
                  <a:pt x="356716" y="126180"/>
                </a:lnTo>
                <a:cubicBezTo>
                  <a:pt x="356163" y="122498"/>
                  <a:pt x="355518" y="118817"/>
                  <a:pt x="355518" y="115044"/>
                </a:cubicBezTo>
                <a:cubicBezTo>
                  <a:pt x="355518" y="111178"/>
                  <a:pt x="356163" y="107497"/>
                  <a:pt x="356716" y="103815"/>
                </a:cubicBezTo>
                <a:lnTo>
                  <a:pt x="342245" y="95440"/>
                </a:lnTo>
                <a:cubicBezTo>
                  <a:pt x="334687" y="91115"/>
                  <a:pt x="332198" y="81543"/>
                  <a:pt x="336530" y="73996"/>
                </a:cubicBezTo>
                <a:lnTo>
                  <a:pt x="355610" y="40956"/>
                </a:lnTo>
                <a:cubicBezTo>
                  <a:pt x="357638" y="37366"/>
                  <a:pt x="361140" y="34789"/>
                  <a:pt x="365104" y="33685"/>
                </a:cubicBezTo>
                <a:cubicBezTo>
                  <a:pt x="369160" y="32580"/>
                  <a:pt x="373492" y="33133"/>
                  <a:pt x="377086" y="35249"/>
                </a:cubicBezTo>
                <a:lnTo>
                  <a:pt x="391373" y="43533"/>
                </a:lnTo>
                <a:cubicBezTo>
                  <a:pt x="397457" y="38931"/>
                  <a:pt x="403817" y="34881"/>
                  <a:pt x="410914" y="31936"/>
                </a:cubicBezTo>
                <a:lnTo>
                  <a:pt x="410914" y="15738"/>
                </a:lnTo>
                <a:cubicBezTo>
                  <a:pt x="410914" y="7087"/>
                  <a:pt x="418011" y="0"/>
                  <a:pt x="4266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1" name="is1iḓé"/>
          <p:cNvSpPr/>
          <p:nvPr/>
        </p:nvSpPr>
        <p:spPr>
          <a:xfrm>
            <a:off x="6969348" y="3130146"/>
            <a:ext cx="692866" cy="692864"/>
          </a:xfrm>
          <a:prstGeom prst="ellipse">
            <a:avLst/>
          </a:prstGeom>
          <a:solidFill>
            <a:schemeClr val="accent3"/>
          </a:solidFill>
          <a:ln w="76200"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90000" tIns="46800" rIns="90000" bIns="46800" anchor="ctr">
            <a:normAutofit/>
          </a:bodyPr>
          <a:lstStyle/>
          <a:p>
            <a:pPr algn="ctr"/>
            <a:endParaRPr dirty="0"/>
          </a:p>
        </p:txBody>
      </p:sp>
      <p:sp>
        <p:nvSpPr>
          <p:cNvPr id="42" name="iṧ1íḋe"/>
          <p:cNvSpPr/>
          <p:nvPr/>
        </p:nvSpPr>
        <p:spPr bwMode="auto">
          <a:xfrm>
            <a:off x="7118648" y="3286933"/>
            <a:ext cx="394265" cy="379289"/>
          </a:xfrm>
          <a:custGeom>
            <a:avLst/>
            <a:gdLst>
              <a:gd name="connsiteX0" fmla="*/ 195114 w 608814"/>
              <a:gd name="connsiteY0" fmla="*/ 351627 h 585693"/>
              <a:gd name="connsiteX1" fmla="*/ 258290 w 608814"/>
              <a:gd name="connsiteY1" fmla="*/ 351627 h 585693"/>
              <a:gd name="connsiteX2" fmla="*/ 282731 w 608814"/>
              <a:gd name="connsiteY2" fmla="*/ 376018 h 585693"/>
              <a:gd name="connsiteX3" fmla="*/ 282731 w 608814"/>
              <a:gd name="connsiteY3" fmla="*/ 561210 h 585693"/>
              <a:gd name="connsiteX4" fmla="*/ 258290 w 608814"/>
              <a:gd name="connsiteY4" fmla="*/ 585693 h 585693"/>
              <a:gd name="connsiteX5" fmla="*/ 195114 w 608814"/>
              <a:gd name="connsiteY5" fmla="*/ 585693 h 585693"/>
              <a:gd name="connsiteX6" fmla="*/ 170673 w 608814"/>
              <a:gd name="connsiteY6" fmla="*/ 561210 h 585693"/>
              <a:gd name="connsiteX7" fmla="*/ 170673 w 608814"/>
              <a:gd name="connsiteY7" fmla="*/ 376018 h 585693"/>
              <a:gd name="connsiteX8" fmla="*/ 195114 w 608814"/>
              <a:gd name="connsiteY8" fmla="*/ 351627 h 585693"/>
              <a:gd name="connsiteX9" fmla="*/ 358100 w 608814"/>
              <a:gd name="connsiteY9" fmla="*/ 249872 h 585693"/>
              <a:gd name="connsiteX10" fmla="*/ 421316 w 608814"/>
              <a:gd name="connsiteY10" fmla="*/ 249872 h 585693"/>
              <a:gd name="connsiteX11" fmla="*/ 445737 w 608814"/>
              <a:gd name="connsiteY11" fmla="*/ 274267 h 585693"/>
              <a:gd name="connsiteX12" fmla="*/ 445737 w 608814"/>
              <a:gd name="connsiteY12" fmla="*/ 561206 h 585693"/>
              <a:gd name="connsiteX13" fmla="*/ 421316 w 608814"/>
              <a:gd name="connsiteY13" fmla="*/ 585693 h 585693"/>
              <a:gd name="connsiteX14" fmla="*/ 358100 w 608814"/>
              <a:gd name="connsiteY14" fmla="*/ 585693 h 585693"/>
              <a:gd name="connsiteX15" fmla="*/ 333679 w 608814"/>
              <a:gd name="connsiteY15" fmla="*/ 561206 h 585693"/>
              <a:gd name="connsiteX16" fmla="*/ 333679 w 608814"/>
              <a:gd name="connsiteY16" fmla="*/ 274267 h 585693"/>
              <a:gd name="connsiteX17" fmla="*/ 358100 w 608814"/>
              <a:gd name="connsiteY17" fmla="*/ 249872 h 585693"/>
              <a:gd name="connsiteX18" fmla="*/ 140260 w 608814"/>
              <a:gd name="connsiteY18" fmla="*/ 224680 h 585693"/>
              <a:gd name="connsiteX19" fmla="*/ 191844 w 608814"/>
              <a:gd name="connsiteY19" fmla="*/ 276122 h 585693"/>
              <a:gd name="connsiteX20" fmla="*/ 140260 w 608814"/>
              <a:gd name="connsiteY20" fmla="*/ 327564 h 585693"/>
              <a:gd name="connsiteX21" fmla="*/ 88676 w 608814"/>
              <a:gd name="connsiteY21" fmla="*/ 276122 h 585693"/>
              <a:gd name="connsiteX22" fmla="*/ 140260 w 608814"/>
              <a:gd name="connsiteY22" fmla="*/ 224680 h 585693"/>
              <a:gd name="connsiteX23" fmla="*/ 521177 w 608814"/>
              <a:gd name="connsiteY23" fmla="*/ 148117 h 585693"/>
              <a:gd name="connsiteX24" fmla="*/ 584301 w 608814"/>
              <a:gd name="connsiteY24" fmla="*/ 148117 h 585693"/>
              <a:gd name="connsiteX25" fmla="*/ 608814 w 608814"/>
              <a:gd name="connsiteY25" fmla="*/ 172601 h 585693"/>
              <a:gd name="connsiteX26" fmla="*/ 608814 w 608814"/>
              <a:gd name="connsiteY26" fmla="*/ 561209 h 585693"/>
              <a:gd name="connsiteX27" fmla="*/ 584301 w 608814"/>
              <a:gd name="connsiteY27" fmla="*/ 585693 h 585693"/>
              <a:gd name="connsiteX28" fmla="*/ 521177 w 608814"/>
              <a:gd name="connsiteY28" fmla="*/ 585693 h 585693"/>
              <a:gd name="connsiteX29" fmla="*/ 496756 w 608814"/>
              <a:gd name="connsiteY29" fmla="*/ 561209 h 585693"/>
              <a:gd name="connsiteX30" fmla="*/ 496756 w 608814"/>
              <a:gd name="connsiteY30" fmla="*/ 172601 h 585693"/>
              <a:gd name="connsiteX31" fmla="*/ 521177 w 608814"/>
              <a:gd name="connsiteY31" fmla="*/ 148117 h 585693"/>
              <a:gd name="connsiteX32" fmla="*/ 116229 w 608814"/>
              <a:gd name="connsiteY32" fmla="*/ 131322 h 585693"/>
              <a:gd name="connsiteX33" fmla="*/ 164246 w 608814"/>
              <a:gd name="connsiteY33" fmla="*/ 131322 h 585693"/>
              <a:gd name="connsiteX34" fmla="*/ 184061 w 608814"/>
              <a:gd name="connsiteY34" fmla="*/ 151113 h 585693"/>
              <a:gd name="connsiteX35" fmla="*/ 184061 w 608814"/>
              <a:gd name="connsiteY35" fmla="*/ 171457 h 585693"/>
              <a:gd name="connsiteX36" fmla="*/ 208669 w 608814"/>
              <a:gd name="connsiteY36" fmla="*/ 186094 h 585693"/>
              <a:gd name="connsiteX37" fmla="*/ 226641 w 608814"/>
              <a:gd name="connsiteY37" fmla="*/ 175692 h 585693"/>
              <a:gd name="connsiteX38" fmla="*/ 253737 w 608814"/>
              <a:gd name="connsiteY38" fmla="*/ 182964 h 585693"/>
              <a:gd name="connsiteX39" fmla="*/ 277792 w 608814"/>
              <a:gd name="connsiteY39" fmla="*/ 224572 h 585693"/>
              <a:gd name="connsiteX40" fmla="*/ 279727 w 608814"/>
              <a:gd name="connsiteY40" fmla="*/ 239577 h 585693"/>
              <a:gd name="connsiteX41" fmla="*/ 270511 w 608814"/>
              <a:gd name="connsiteY41" fmla="*/ 251544 h 585693"/>
              <a:gd name="connsiteX42" fmla="*/ 252355 w 608814"/>
              <a:gd name="connsiteY42" fmla="*/ 262038 h 585693"/>
              <a:gd name="connsiteX43" fmla="*/ 253829 w 608814"/>
              <a:gd name="connsiteY43" fmla="*/ 276122 h 585693"/>
              <a:gd name="connsiteX44" fmla="*/ 252355 w 608814"/>
              <a:gd name="connsiteY44" fmla="*/ 290206 h 585693"/>
              <a:gd name="connsiteX45" fmla="*/ 270511 w 608814"/>
              <a:gd name="connsiteY45" fmla="*/ 300700 h 585693"/>
              <a:gd name="connsiteX46" fmla="*/ 278714 w 608814"/>
              <a:gd name="connsiteY46" fmla="*/ 325094 h 585693"/>
              <a:gd name="connsiteX47" fmla="*/ 258253 w 608814"/>
              <a:gd name="connsiteY47" fmla="*/ 321136 h 585693"/>
              <a:gd name="connsiteX48" fmla="*/ 195858 w 608814"/>
              <a:gd name="connsiteY48" fmla="*/ 321136 h 585693"/>
              <a:gd name="connsiteX49" fmla="*/ 212171 w 608814"/>
              <a:gd name="connsiteY49" fmla="*/ 276122 h 585693"/>
              <a:gd name="connsiteX50" fmla="*/ 140191 w 608814"/>
              <a:gd name="connsiteY50" fmla="*/ 204320 h 585693"/>
              <a:gd name="connsiteX51" fmla="*/ 68304 w 608814"/>
              <a:gd name="connsiteY51" fmla="*/ 276122 h 585693"/>
              <a:gd name="connsiteX52" fmla="*/ 140191 w 608814"/>
              <a:gd name="connsiteY52" fmla="*/ 348016 h 585693"/>
              <a:gd name="connsiteX53" fmla="*/ 148486 w 608814"/>
              <a:gd name="connsiteY53" fmla="*/ 347095 h 585693"/>
              <a:gd name="connsiteX54" fmla="*/ 140099 w 608814"/>
              <a:gd name="connsiteY54" fmla="*/ 376000 h 585693"/>
              <a:gd name="connsiteX55" fmla="*/ 140099 w 608814"/>
              <a:gd name="connsiteY55" fmla="*/ 420922 h 585693"/>
              <a:gd name="connsiteX56" fmla="*/ 116229 w 608814"/>
              <a:gd name="connsiteY56" fmla="*/ 420922 h 585693"/>
              <a:gd name="connsiteX57" fmla="*/ 96413 w 608814"/>
              <a:gd name="connsiteY57" fmla="*/ 401131 h 585693"/>
              <a:gd name="connsiteX58" fmla="*/ 96413 w 608814"/>
              <a:gd name="connsiteY58" fmla="*/ 380787 h 585693"/>
              <a:gd name="connsiteX59" fmla="*/ 71806 w 608814"/>
              <a:gd name="connsiteY59" fmla="*/ 366150 h 585693"/>
              <a:gd name="connsiteX60" fmla="*/ 53742 w 608814"/>
              <a:gd name="connsiteY60" fmla="*/ 376552 h 585693"/>
              <a:gd name="connsiteX61" fmla="*/ 38719 w 608814"/>
              <a:gd name="connsiteY61" fmla="*/ 378577 h 585693"/>
              <a:gd name="connsiteX62" fmla="*/ 26738 w 608814"/>
              <a:gd name="connsiteY62" fmla="*/ 369372 h 585693"/>
              <a:gd name="connsiteX63" fmla="*/ 2683 w 608814"/>
              <a:gd name="connsiteY63" fmla="*/ 327764 h 585693"/>
              <a:gd name="connsiteX64" fmla="*/ 9872 w 608814"/>
              <a:gd name="connsiteY64" fmla="*/ 300700 h 585693"/>
              <a:gd name="connsiteX65" fmla="*/ 28120 w 608814"/>
              <a:gd name="connsiteY65" fmla="*/ 290206 h 585693"/>
              <a:gd name="connsiteX66" fmla="*/ 26645 w 608814"/>
              <a:gd name="connsiteY66" fmla="*/ 276122 h 585693"/>
              <a:gd name="connsiteX67" fmla="*/ 28120 w 608814"/>
              <a:gd name="connsiteY67" fmla="*/ 262038 h 585693"/>
              <a:gd name="connsiteX68" fmla="*/ 9872 w 608814"/>
              <a:gd name="connsiteY68" fmla="*/ 251544 h 585693"/>
              <a:gd name="connsiteX69" fmla="*/ 2683 w 608814"/>
              <a:gd name="connsiteY69" fmla="*/ 224572 h 585693"/>
              <a:gd name="connsiteX70" fmla="*/ 26738 w 608814"/>
              <a:gd name="connsiteY70" fmla="*/ 182964 h 585693"/>
              <a:gd name="connsiteX71" fmla="*/ 38719 w 608814"/>
              <a:gd name="connsiteY71" fmla="*/ 173759 h 585693"/>
              <a:gd name="connsiteX72" fmla="*/ 53742 w 608814"/>
              <a:gd name="connsiteY72" fmla="*/ 175692 h 585693"/>
              <a:gd name="connsiteX73" fmla="*/ 71806 w 608814"/>
              <a:gd name="connsiteY73" fmla="*/ 186094 h 585693"/>
              <a:gd name="connsiteX74" fmla="*/ 96413 w 608814"/>
              <a:gd name="connsiteY74" fmla="*/ 171457 h 585693"/>
              <a:gd name="connsiteX75" fmla="*/ 96413 w 608814"/>
              <a:gd name="connsiteY75" fmla="*/ 151113 h 585693"/>
              <a:gd name="connsiteX76" fmla="*/ 116229 w 608814"/>
              <a:gd name="connsiteY76" fmla="*/ 131322 h 585693"/>
              <a:gd name="connsiteX77" fmla="*/ 445756 w 608814"/>
              <a:gd name="connsiteY77" fmla="*/ 83476 h 585693"/>
              <a:gd name="connsiteX78" fmla="*/ 414140 w 608814"/>
              <a:gd name="connsiteY78" fmla="*/ 115044 h 585693"/>
              <a:gd name="connsiteX79" fmla="*/ 445756 w 608814"/>
              <a:gd name="connsiteY79" fmla="*/ 146520 h 585693"/>
              <a:gd name="connsiteX80" fmla="*/ 477371 w 608814"/>
              <a:gd name="connsiteY80" fmla="*/ 115044 h 585693"/>
              <a:gd name="connsiteX81" fmla="*/ 445756 w 608814"/>
              <a:gd name="connsiteY81" fmla="*/ 83476 h 585693"/>
              <a:gd name="connsiteX82" fmla="*/ 426676 w 608814"/>
              <a:gd name="connsiteY82" fmla="*/ 0 h 585693"/>
              <a:gd name="connsiteX83" fmla="*/ 464835 w 608814"/>
              <a:gd name="connsiteY83" fmla="*/ 0 h 585693"/>
              <a:gd name="connsiteX84" fmla="*/ 480597 w 608814"/>
              <a:gd name="connsiteY84" fmla="*/ 15738 h 585693"/>
              <a:gd name="connsiteX85" fmla="*/ 480597 w 608814"/>
              <a:gd name="connsiteY85" fmla="*/ 31936 h 585693"/>
              <a:gd name="connsiteX86" fmla="*/ 500138 w 608814"/>
              <a:gd name="connsiteY86" fmla="*/ 43533 h 585693"/>
              <a:gd name="connsiteX87" fmla="*/ 514425 w 608814"/>
              <a:gd name="connsiteY87" fmla="*/ 35249 h 585693"/>
              <a:gd name="connsiteX88" fmla="*/ 535901 w 608814"/>
              <a:gd name="connsiteY88" fmla="*/ 40956 h 585693"/>
              <a:gd name="connsiteX89" fmla="*/ 554981 w 608814"/>
              <a:gd name="connsiteY89" fmla="*/ 73996 h 585693"/>
              <a:gd name="connsiteX90" fmla="*/ 556640 w 608814"/>
              <a:gd name="connsiteY90" fmla="*/ 85961 h 585693"/>
              <a:gd name="connsiteX91" fmla="*/ 549266 w 608814"/>
              <a:gd name="connsiteY91" fmla="*/ 95440 h 585693"/>
              <a:gd name="connsiteX92" fmla="*/ 534887 w 608814"/>
              <a:gd name="connsiteY92" fmla="*/ 103815 h 585693"/>
              <a:gd name="connsiteX93" fmla="*/ 535993 w 608814"/>
              <a:gd name="connsiteY93" fmla="*/ 115044 h 585693"/>
              <a:gd name="connsiteX94" fmla="*/ 535717 w 608814"/>
              <a:gd name="connsiteY94" fmla="*/ 117621 h 585693"/>
              <a:gd name="connsiteX95" fmla="*/ 521153 w 608814"/>
              <a:gd name="connsiteY95" fmla="*/ 117621 h 585693"/>
              <a:gd name="connsiteX96" fmla="*/ 466126 w 608814"/>
              <a:gd name="connsiteY96" fmla="*/ 172565 h 585693"/>
              <a:gd name="connsiteX97" fmla="*/ 466126 w 608814"/>
              <a:gd name="connsiteY97" fmla="*/ 229719 h 585693"/>
              <a:gd name="connsiteX98" fmla="*/ 466126 w 608814"/>
              <a:gd name="connsiteY98" fmla="*/ 242604 h 585693"/>
              <a:gd name="connsiteX99" fmla="*/ 453590 w 608814"/>
              <a:gd name="connsiteY99" fmla="*/ 229995 h 585693"/>
              <a:gd name="connsiteX100" fmla="*/ 421330 w 608814"/>
              <a:gd name="connsiteY100" fmla="*/ 219319 h 585693"/>
              <a:gd name="connsiteX101" fmla="*/ 411928 w 608814"/>
              <a:gd name="connsiteY101" fmla="*/ 219319 h 585693"/>
              <a:gd name="connsiteX102" fmla="*/ 410914 w 608814"/>
              <a:gd name="connsiteY102" fmla="*/ 214257 h 585693"/>
              <a:gd name="connsiteX103" fmla="*/ 410914 w 608814"/>
              <a:gd name="connsiteY103" fmla="*/ 198059 h 585693"/>
              <a:gd name="connsiteX104" fmla="*/ 391373 w 608814"/>
              <a:gd name="connsiteY104" fmla="*/ 186463 h 585693"/>
              <a:gd name="connsiteX105" fmla="*/ 377086 w 608814"/>
              <a:gd name="connsiteY105" fmla="*/ 194746 h 585693"/>
              <a:gd name="connsiteX106" fmla="*/ 365104 w 608814"/>
              <a:gd name="connsiteY106" fmla="*/ 196310 h 585693"/>
              <a:gd name="connsiteX107" fmla="*/ 355610 w 608814"/>
              <a:gd name="connsiteY107" fmla="*/ 189040 h 585693"/>
              <a:gd name="connsiteX108" fmla="*/ 336530 w 608814"/>
              <a:gd name="connsiteY108" fmla="*/ 155999 h 585693"/>
              <a:gd name="connsiteX109" fmla="*/ 342245 w 608814"/>
              <a:gd name="connsiteY109" fmla="*/ 134463 h 585693"/>
              <a:gd name="connsiteX110" fmla="*/ 356716 w 608814"/>
              <a:gd name="connsiteY110" fmla="*/ 126180 h 585693"/>
              <a:gd name="connsiteX111" fmla="*/ 355518 w 608814"/>
              <a:gd name="connsiteY111" fmla="*/ 115044 h 585693"/>
              <a:gd name="connsiteX112" fmla="*/ 356716 w 608814"/>
              <a:gd name="connsiteY112" fmla="*/ 103815 h 585693"/>
              <a:gd name="connsiteX113" fmla="*/ 342245 w 608814"/>
              <a:gd name="connsiteY113" fmla="*/ 95440 h 585693"/>
              <a:gd name="connsiteX114" fmla="*/ 336530 w 608814"/>
              <a:gd name="connsiteY114" fmla="*/ 73996 h 585693"/>
              <a:gd name="connsiteX115" fmla="*/ 355610 w 608814"/>
              <a:gd name="connsiteY115" fmla="*/ 40956 h 585693"/>
              <a:gd name="connsiteX116" fmla="*/ 365104 w 608814"/>
              <a:gd name="connsiteY116" fmla="*/ 33685 h 585693"/>
              <a:gd name="connsiteX117" fmla="*/ 377086 w 608814"/>
              <a:gd name="connsiteY117" fmla="*/ 35249 h 585693"/>
              <a:gd name="connsiteX118" fmla="*/ 391373 w 608814"/>
              <a:gd name="connsiteY118" fmla="*/ 43533 h 585693"/>
              <a:gd name="connsiteX119" fmla="*/ 410914 w 608814"/>
              <a:gd name="connsiteY119" fmla="*/ 31936 h 585693"/>
              <a:gd name="connsiteX120" fmla="*/ 410914 w 608814"/>
              <a:gd name="connsiteY120" fmla="*/ 15738 h 585693"/>
              <a:gd name="connsiteX121" fmla="*/ 426676 w 608814"/>
              <a:gd name="connsiteY121" fmla="*/ 0 h 585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608814" h="585693">
                <a:moveTo>
                  <a:pt x="195114" y="351627"/>
                </a:moveTo>
                <a:lnTo>
                  <a:pt x="258290" y="351627"/>
                </a:lnTo>
                <a:cubicBezTo>
                  <a:pt x="271848" y="351627"/>
                  <a:pt x="282731" y="362580"/>
                  <a:pt x="282731" y="376018"/>
                </a:cubicBezTo>
                <a:lnTo>
                  <a:pt x="282731" y="561210"/>
                </a:lnTo>
                <a:cubicBezTo>
                  <a:pt x="282731" y="574740"/>
                  <a:pt x="271848" y="585693"/>
                  <a:pt x="258290" y="585693"/>
                </a:cubicBezTo>
                <a:lnTo>
                  <a:pt x="195114" y="585693"/>
                </a:lnTo>
                <a:cubicBezTo>
                  <a:pt x="181556" y="585693"/>
                  <a:pt x="170673" y="574740"/>
                  <a:pt x="170673" y="561210"/>
                </a:cubicBezTo>
                <a:lnTo>
                  <a:pt x="170673" y="376018"/>
                </a:lnTo>
                <a:cubicBezTo>
                  <a:pt x="170673" y="362580"/>
                  <a:pt x="181556" y="351627"/>
                  <a:pt x="195114" y="351627"/>
                </a:cubicBezTo>
                <a:close/>
                <a:moveTo>
                  <a:pt x="358100" y="249872"/>
                </a:moveTo>
                <a:lnTo>
                  <a:pt x="421316" y="249872"/>
                </a:lnTo>
                <a:cubicBezTo>
                  <a:pt x="434771" y="249872"/>
                  <a:pt x="445737" y="260735"/>
                  <a:pt x="445737" y="274267"/>
                </a:cubicBezTo>
                <a:lnTo>
                  <a:pt x="445737" y="561206"/>
                </a:lnTo>
                <a:cubicBezTo>
                  <a:pt x="445737" y="574738"/>
                  <a:pt x="434771" y="585693"/>
                  <a:pt x="421316" y="585693"/>
                </a:cubicBezTo>
                <a:lnTo>
                  <a:pt x="358100" y="585693"/>
                </a:lnTo>
                <a:cubicBezTo>
                  <a:pt x="344645" y="585693"/>
                  <a:pt x="333679" y="574738"/>
                  <a:pt x="333679" y="561206"/>
                </a:cubicBezTo>
                <a:lnTo>
                  <a:pt x="333679" y="274267"/>
                </a:lnTo>
                <a:cubicBezTo>
                  <a:pt x="333679" y="260735"/>
                  <a:pt x="344645" y="249872"/>
                  <a:pt x="358100" y="249872"/>
                </a:cubicBezTo>
                <a:close/>
                <a:moveTo>
                  <a:pt x="140260" y="224680"/>
                </a:moveTo>
                <a:cubicBezTo>
                  <a:pt x="168749" y="224680"/>
                  <a:pt x="191844" y="247711"/>
                  <a:pt x="191844" y="276122"/>
                </a:cubicBezTo>
                <a:cubicBezTo>
                  <a:pt x="191844" y="304533"/>
                  <a:pt x="168749" y="327564"/>
                  <a:pt x="140260" y="327564"/>
                </a:cubicBezTo>
                <a:cubicBezTo>
                  <a:pt x="111771" y="327564"/>
                  <a:pt x="88676" y="304533"/>
                  <a:pt x="88676" y="276122"/>
                </a:cubicBezTo>
                <a:cubicBezTo>
                  <a:pt x="88676" y="247711"/>
                  <a:pt x="111771" y="224680"/>
                  <a:pt x="140260" y="224680"/>
                </a:cubicBezTo>
                <a:close/>
                <a:moveTo>
                  <a:pt x="521177" y="148117"/>
                </a:moveTo>
                <a:lnTo>
                  <a:pt x="584301" y="148117"/>
                </a:lnTo>
                <a:cubicBezTo>
                  <a:pt x="597848" y="148117"/>
                  <a:pt x="608814" y="159070"/>
                  <a:pt x="608814" y="172601"/>
                </a:cubicBezTo>
                <a:lnTo>
                  <a:pt x="608814" y="561209"/>
                </a:lnTo>
                <a:cubicBezTo>
                  <a:pt x="608814" y="574740"/>
                  <a:pt x="597848" y="585693"/>
                  <a:pt x="584301" y="585693"/>
                </a:cubicBezTo>
                <a:lnTo>
                  <a:pt x="521177" y="585693"/>
                </a:lnTo>
                <a:cubicBezTo>
                  <a:pt x="507722" y="585693"/>
                  <a:pt x="496756" y="574740"/>
                  <a:pt x="496756" y="561209"/>
                </a:cubicBezTo>
                <a:lnTo>
                  <a:pt x="496756" y="172601"/>
                </a:lnTo>
                <a:cubicBezTo>
                  <a:pt x="496756" y="159070"/>
                  <a:pt x="507722" y="148117"/>
                  <a:pt x="521177" y="148117"/>
                </a:cubicBezTo>
                <a:close/>
                <a:moveTo>
                  <a:pt x="116229" y="131322"/>
                </a:moveTo>
                <a:lnTo>
                  <a:pt x="164246" y="131322"/>
                </a:lnTo>
                <a:cubicBezTo>
                  <a:pt x="175214" y="131322"/>
                  <a:pt x="184061" y="140159"/>
                  <a:pt x="184061" y="151113"/>
                </a:cubicBezTo>
                <a:lnTo>
                  <a:pt x="184061" y="171457"/>
                </a:lnTo>
                <a:cubicBezTo>
                  <a:pt x="193001" y="175231"/>
                  <a:pt x="201019" y="180386"/>
                  <a:pt x="208669" y="186094"/>
                </a:cubicBezTo>
                <a:lnTo>
                  <a:pt x="226641" y="175692"/>
                </a:lnTo>
                <a:cubicBezTo>
                  <a:pt x="236134" y="170261"/>
                  <a:pt x="248300" y="173482"/>
                  <a:pt x="253737" y="182964"/>
                </a:cubicBezTo>
                <a:lnTo>
                  <a:pt x="277792" y="224572"/>
                </a:lnTo>
                <a:cubicBezTo>
                  <a:pt x="280465" y="229083"/>
                  <a:pt x="281110" y="234514"/>
                  <a:pt x="279727" y="239577"/>
                </a:cubicBezTo>
                <a:cubicBezTo>
                  <a:pt x="278437" y="244640"/>
                  <a:pt x="275119" y="248966"/>
                  <a:pt x="270511" y="251544"/>
                </a:cubicBezTo>
                <a:lnTo>
                  <a:pt x="252355" y="262038"/>
                </a:lnTo>
                <a:cubicBezTo>
                  <a:pt x="253000" y="266733"/>
                  <a:pt x="253829" y="271335"/>
                  <a:pt x="253829" y="276122"/>
                </a:cubicBezTo>
                <a:cubicBezTo>
                  <a:pt x="253829" y="281001"/>
                  <a:pt x="253000" y="285604"/>
                  <a:pt x="252355" y="290206"/>
                </a:cubicBezTo>
                <a:lnTo>
                  <a:pt x="270511" y="300700"/>
                </a:lnTo>
                <a:cubicBezTo>
                  <a:pt x="279174" y="305671"/>
                  <a:pt x="282308" y="316165"/>
                  <a:pt x="278714" y="325094"/>
                </a:cubicBezTo>
                <a:cubicBezTo>
                  <a:pt x="272354" y="322609"/>
                  <a:pt x="265442" y="321136"/>
                  <a:pt x="258253" y="321136"/>
                </a:cubicBezTo>
                <a:lnTo>
                  <a:pt x="195858" y="321136"/>
                </a:lnTo>
                <a:cubicBezTo>
                  <a:pt x="205904" y="308709"/>
                  <a:pt x="212171" y="293244"/>
                  <a:pt x="212171" y="276122"/>
                </a:cubicBezTo>
                <a:cubicBezTo>
                  <a:pt x="212171" y="236539"/>
                  <a:pt x="179914" y="204320"/>
                  <a:pt x="140191" y="204320"/>
                </a:cubicBezTo>
                <a:cubicBezTo>
                  <a:pt x="100561" y="204320"/>
                  <a:pt x="68304" y="236539"/>
                  <a:pt x="68304" y="276122"/>
                </a:cubicBezTo>
                <a:cubicBezTo>
                  <a:pt x="68304" y="315797"/>
                  <a:pt x="100561" y="348016"/>
                  <a:pt x="140191" y="348016"/>
                </a:cubicBezTo>
                <a:cubicBezTo>
                  <a:pt x="143048" y="348016"/>
                  <a:pt x="145721" y="347463"/>
                  <a:pt x="148486" y="347095"/>
                </a:cubicBezTo>
                <a:cubicBezTo>
                  <a:pt x="143233" y="355564"/>
                  <a:pt x="140099" y="365414"/>
                  <a:pt x="140099" y="376000"/>
                </a:cubicBezTo>
                <a:lnTo>
                  <a:pt x="140099" y="420922"/>
                </a:lnTo>
                <a:lnTo>
                  <a:pt x="116229" y="420922"/>
                </a:lnTo>
                <a:cubicBezTo>
                  <a:pt x="105261" y="420922"/>
                  <a:pt x="96413" y="412085"/>
                  <a:pt x="96413" y="401131"/>
                </a:cubicBezTo>
                <a:lnTo>
                  <a:pt x="96413" y="380787"/>
                </a:lnTo>
                <a:cubicBezTo>
                  <a:pt x="87474" y="377013"/>
                  <a:pt x="79455" y="371950"/>
                  <a:pt x="71806" y="366150"/>
                </a:cubicBezTo>
                <a:lnTo>
                  <a:pt x="53742" y="376552"/>
                </a:lnTo>
                <a:cubicBezTo>
                  <a:pt x="49226" y="379222"/>
                  <a:pt x="43788" y="379866"/>
                  <a:pt x="38719" y="378577"/>
                </a:cubicBezTo>
                <a:cubicBezTo>
                  <a:pt x="33650" y="377197"/>
                  <a:pt x="29318" y="373883"/>
                  <a:pt x="26738" y="369372"/>
                </a:cubicBezTo>
                <a:lnTo>
                  <a:pt x="2683" y="327764"/>
                </a:lnTo>
                <a:cubicBezTo>
                  <a:pt x="-2847" y="318282"/>
                  <a:pt x="471" y="306131"/>
                  <a:pt x="9872" y="300700"/>
                </a:cubicBezTo>
                <a:lnTo>
                  <a:pt x="28120" y="290206"/>
                </a:lnTo>
                <a:cubicBezTo>
                  <a:pt x="27475" y="285604"/>
                  <a:pt x="26645" y="281001"/>
                  <a:pt x="26645" y="276122"/>
                </a:cubicBezTo>
                <a:cubicBezTo>
                  <a:pt x="26645" y="271335"/>
                  <a:pt x="27475" y="266733"/>
                  <a:pt x="28120" y="262038"/>
                </a:cubicBezTo>
                <a:lnTo>
                  <a:pt x="9872" y="251544"/>
                </a:lnTo>
                <a:cubicBezTo>
                  <a:pt x="471" y="246113"/>
                  <a:pt x="-2847" y="233962"/>
                  <a:pt x="2683" y="224572"/>
                </a:cubicBezTo>
                <a:lnTo>
                  <a:pt x="26738" y="182964"/>
                </a:lnTo>
                <a:cubicBezTo>
                  <a:pt x="29318" y="178361"/>
                  <a:pt x="33650" y="175139"/>
                  <a:pt x="38719" y="173759"/>
                </a:cubicBezTo>
                <a:cubicBezTo>
                  <a:pt x="43788" y="172378"/>
                  <a:pt x="49226" y="173114"/>
                  <a:pt x="53742" y="175692"/>
                </a:cubicBezTo>
                <a:lnTo>
                  <a:pt x="71806" y="186094"/>
                </a:lnTo>
                <a:cubicBezTo>
                  <a:pt x="79455" y="180386"/>
                  <a:pt x="87474" y="175231"/>
                  <a:pt x="96413" y="171457"/>
                </a:cubicBezTo>
                <a:lnTo>
                  <a:pt x="96413" y="151113"/>
                </a:lnTo>
                <a:cubicBezTo>
                  <a:pt x="96413" y="140159"/>
                  <a:pt x="105261" y="131322"/>
                  <a:pt x="116229" y="131322"/>
                </a:cubicBezTo>
                <a:close/>
                <a:moveTo>
                  <a:pt x="445756" y="83476"/>
                </a:moveTo>
                <a:cubicBezTo>
                  <a:pt x="428335" y="83476"/>
                  <a:pt x="414140" y="97557"/>
                  <a:pt x="414140" y="115044"/>
                </a:cubicBezTo>
                <a:cubicBezTo>
                  <a:pt x="414140" y="132438"/>
                  <a:pt x="428335" y="146520"/>
                  <a:pt x="445756" y="146520"/>
                </a:cubicBezTo>
                <a:cubicBezTo>
                  <a:pt x="463176" y="146520"/>
                  <a:pt x="477371" y="132438"/>
                  <a:pt x="477371" y="115044"/>
                </a:cubicBezTo>
                <a:cubicBezTo>
                  <a:pt x="477371" y="97557"/>
                  <a:pt x="463176" y="83476"/>
                  <a:pt x="445756" y="83476"/>
                </a:cubicBezTo>
                <a:close/>
                <a:moveTo>
                  <a:pt x="426676" y="0"/>
                </a:moveTo>
                <a:lnTo>
                  <a:pt x="464835" y="0"/>
                </a:lnTo>
                <a:cubicBezTo>
                  <a:pt x="473500" y="0"/>
                  <a:pt x="480597" y="7087"/>
                  <a:pt x="480597" y="15738"/>
                </a:cubicBezTo>
                <a:lnTo>
                  <a:pt x="480597" y="31936"/>
                </a:lnTo>
                <a:cubicBezTo>
                  <a:pt x="487694" y="34881"/>
                  <a:pt x="494054" y="38931"/>
                  <a:pt x="500138" y="43533"/>
                </a:cubicBezTo>
                <a:lnTo>
                  <a:pt x="514425" y="35249"/>
                </a:lnTo>
                <a:cubicBezTo>
                  <a:pt x="521983" y="30924"/>
                  <a:pt x="531569" y="33501"/>
                  <a:pt x="535901" y="40956"/>
                </a:cubicBezTo>
                <a:lnTo>
                  <a:pt x="554981" y="73996"/>
                </a:lnTo>
                <a:cubicBezTo>
                  <a:pt x="557101" y="77585"/>
                  <a:pt x="557654" y="81911"/>
                  <a:pt x="556640" y="85961"/>
                </a:cubicBezTo>
                <a:cubicBezTo>
                  <a:pt x="555534" y="89918"/>
                  <a:pt x="552861" y="93415"/>
                  <a:pt x="549266" y="95440"/>
                </a:cubicBezTo>
                <a:lnTo>
                  <a:pt x="534887" y="103815"/>
                </a:lnTo>
                <a:cubicBezTo>
                  <a:pt x="535348" y="107497"/>
                  <a:pt x="535993" y="111178"/>
                  <a:pt x="535993" y="115044"/>
                </a:cubicBezTo>
                <a:cubicBezTo>
                  <a:pt x="535993" y="115872"/>
                  <a:pt x="535809" y="116700"/>
                  <a:pt x="535717" y="117621"/>
                </a:cubicBezTo>
                <a:lnTo>
                  <a:pt x="521153" y="117621"/>
                </a:lnTo>
                <a:cubicBezTo>
                  <a:pt x="490828" y="117621"/>
                  <a:pt x="466126" y="142286"/>
                  <a:pt x="466126" y="172565"/>
                </a:cubicBezTo>
                <a:lnTo>
                  <a:pt x="466126" y="229719"/>
                </a:lnTo>
                <a:lnTo>
                  <a:pt x="466126" y="242604"/>
                </a:lnTo>
                <a:cubicBezTo>
                  <a:pt x="462715" y="237726"/>
                  <a:pt x="458383" y="233493"/>
                  <a:pt x="453590" y="229995"/>
                </a:cubicBezTo>
                <a:cubicBezTo>
                  <a:pt x="444465" y="223369"/>
                  <a:pt x="433404" y="219319"/>
                  <a:pt x="421330" y="219319"/>
                </a:cubicBezTo>
                <a:lnTo>
                  <a:pt x="411928" y="219319"/>
                </a:lnTo>
                <a:cubicBezTo>
                  <a:pt x="411375" y="217755"/>
                  <a:pt x="410914" y="216098"/>
                  <a:pt x="410914" y="214257"/>
                </a:cubicBezTo>
                <a:lnTo>
                  <a:pt x="410914" y="198059"/>
                </a:lnTo>
                <a:cubicBezTo>
                  <a:pt x="403817" y="195114"/>
                  <a:pt x="397457" y="191064"/>
                  <a:pt x="391373" y="186463"/>
                </a:cubicBezTo>
                <a:lnTo>
                  <a:pt x="377086" y="194746"/>
                </a:lnTo>
                <a:cubicBezTo>
                  <a:pt x="373492" y="196863"/>
                  <a:pt x="369160" y="197415"/>
                  <a:pt x="365104" y="196310"/>
                </a:cubicBezTo>
                <a:cubicBezTo>
                  <a:pt x="361140" y="195206"/>
                  <a:pt x="357638" y="192629"/>
                  <a:pt x="355610" y="189040"/>
                </a:cubicBezTo>
                <a:lnTo>
                  <a:pt x="336530" y="155999"/>
                </a:lnTo>
                <a:cubicBezTo>
                  <a:pt x="332198" y="148452"/>
                  <a:pt x="334687" y="138881"/>
                  <a:pt x="342245" y="134463"/>
                </a:cubicBezTo>
                <a:lnTo>
                  <a:pt x="356716" y="126180"/>
                </a:lnTo>
                <a:cubicBezTo>
                  <a:pt x="356163" y="122498"/>
                  <a:pt x="355518" y="118817"/>
                  <a:pt x="355518" y="115044"/>
                </a:cubicBezTo>
                <a:cubicBezTo>
                  <a:pt x="355518" y="111178"/>
                  <a:pt x="356163" y="107497"/>
                  <a:pt x="356716" y="103815"/>
                </a:cubicBezTo>
                <a:lnTo>
                  <a:pt x="342245" y="95440"/>
                </a:lnTo>
                <a:cubicBezTo>
                  <a:pt x="334687" y="91115"/>
                  <a:pt x="332198" y="81543"/>
                  <a:pt x="336530" y="73996"/>
                </a:cubicBezTo>
                <a:lnTo>
                  <a:pt x="355610" y="40956"/>
                </a:lnTo>
                <a:cubicBezTo>
                  <a:pt x="357638" y="37366"/>
                  <a:pt x="361140" y="34789"/>
                  <a:pt x="365104" y="33685"/>
                </a:cubicBezTo>
                <a:cubicBezTo>
                  <a:pt x="369160" y="32580"/>
                  <a:pt x="373492" y="33133"/>
                  <a:pt x="377086" y="35249"/>
                </a:cubicBezTo>
                <a:lnTo>
                  <a:pt x="391373" y="43533"/>
                </a:lnTo>
                <a:cubicBezTo>
                  <a:pt x="397457" y="38931"/>
                  <a:pt x="403817" y="34881"/>
                  <a:pt x="410914" y="31936"/>
                </a:cubicBezTo>
                <a:lnTo>
                  <a:pt x="410914" y="15738"/>
                </a:lnTo>
                <a:cubicBezTo>
                  <a:pt x="410914" y="7087"/>
                  <a:pt x="418011" y="0"/>
                  <a:pt x="4266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ïSḻiḑê"/>
          <p:cNvSpPr/>
          <p:nvPr/>
        </p:nvSpPr>
        <p:spPr bwMode="auto">
          <a:xfrm>
            <a:off x="667012" y="1119188"/>
            <a:ext cx="3891600" cy="355600"/>
          </a:xfrm>
          <a:prstGeom prst="rect">
            <a:avLst/>
          </a:prstGeom>
          <a:solidFill>
            <a:schemeClr val="accent1"/>
          </a:solidFill>
          <a:ln w="28575" algn="ctr">
            <a:noFill/>
            <a:round/>
          </a:ln>
        </p:spPr>
        <p:txBody>
          <a:bodyPr wrap="none" lIns="91440" tIns="45720" rIns="91440" bIns="45720" anchor="ctr">
            <a:normAutofit/>
          </a:bodyPr>
          <a:lstStyle/>
          <a:p>
            <a:pPr algn="ctr" defTabSz="914400"/>
            <a:r>
              <a:rPr lang="en-US" altLang="zh-CN" sz="1400" b="1" kern="0" dirty="0">
                <a:solidFill>
                  <a:schemeClr val="bg1"/>
                </a:solidFill>
              </a:rPr>
              <a:t>Text Here</a:t>
            </a:r>
            <a:endParaRPr lang="zh-CN" altLang="en-US" sz="1400" b="1" kern="0" dirty="0">
              <a:solidFill>
                <a:schemeClr val="bg1"/>
              </a:solidFill>
            </a:endParaRPr>
          </a:p>
        </p:txBody>
      </p:sp>
      <p:sp>
        <p:nvSpPr>
          <p:cNvPr id="8" name="ï$liḋê"/>
          <p:cNvSpPr/>
          <p:nvPr/>
        </p:nvSpPr>
        <p:spPr bwMode="auto">
          <a:xfrm>
            <a:off x="7629067" y="1119188"/>
            <a:ext cx="3891421" cy="355600"/>
          </a:xfrm>
          <a:prstGeom prst="rect">
            <a:avLst/>
          </a:prstGeom>
          <a:solidFill>
            <a:schemeClr val="accent2"/>
          </a:solidFill>
          <a:ln w="28575" algn="ctr">
            <a:noFill/>
            <a:round/>
          </a:ln>
        </p:spPr>
        <p:txBody>
          <a:bodyPr wrap="none" lIns="91440" tIns="45720" rIns="91440" bIns="45720" anchor="ctr">
            <a:normAutofit/>
          </a:bodyPr>
          <a:lstStyle/>
          <a:p>
            <a:pPr algn="ctr" defTabSz="914400"/>
            <a:r>
              <a:rPr lang="en-US" altLang="zh-CN" sz="1400" b="1" kern="0" dirty="0">
                <a:solidFill>
                  <a:schemeClr val="bg1"/>
                </a:solidFill>
              </a:rPr>
              <a:t>Text Here</a:t>
            </a:r>
            <a:endParaRPr lang="zh-CN" altLang="en-US" sz="1400" b="1" kern="0" dirty="0">
              <a:solidFill>
                <a:schemeClr val="bg1"/>
              </a:solidFill>
            </a:endParaRPr>
          </a:p>
        </p:txBody>
      </p:sp>
      <p:sp>
        <p:nvSpPr>
          <p:cNvPr id="9" name="ïṩlïḑé"/>
          <p:cNvSpPr/>
          <p:nvPr/>
        </p:nvSpPr>
        <p:spPr bwMode="auto">
          <a:xfrm>
            <a:off x="680925" y="1720614"/>
            <a:ext cx="316452" cy="316450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1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0" name="îSlíḋé"/>
          <p:cNvSpPr/>
          <p:nvPr/>
        </p:nvSpPr>
        <p:spPr bwMode="auto">
          <a:xfrm>
            <a:off x="988829" y="1508418"/>
            <a:ext cx="3592213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11" name="îṣlïdè"/>
          <p:cNvSpPr/>
          <p:nvPr/>
        </p:nvSpPr>
        <p:spPr bwMode="auto">
          <a:xfrm>
            <a:off x="680925" y="2694206"/>
            <a:ext cx="316452" cy="316450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2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2" name="ïś1ïḓè"/>
          <p:cNvSpPr/>
          <p:nvPr/>
        </p:nvSpPr>
        <p:spPr bwMode="auto">
          <a:xfrm>
            <a:off x="988829" y="2482010"/>
            <a:ext cx="3592213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13" name="ïŝľïḋé"/>
          <p:cNvSpPr/>
          <p:nvPr/>
        </p:nvSpPr>
        <p:spPr bwMode="auto">
          <a:xfrm>
            <a:off x="680925" y="3667798"/>
            <a:ext cx="316452" cy="316450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3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4" name="îşḷiḋè"/>
          <p:cNvSpPr/>
          <p:nvPr/>
        </p:nvSpPr>
        <p:spPr bwMode="auto">
          <a:xfrm>
            <a:off x="988829" y="3455602"/>
            <a:ext cx="3592213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15" name="íślîḓè"/>
          <p:cNvSpPr/>
          <p:nvPr/>
        </p:nvSpPr>
        <p:spPr bwMode="auto">
          <a:xfrm>
            <a:off x="680925" y="4641390"/>
            <a:ext cx="316452" cy="316450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4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6" name="ïṡḻíḑê"/>
          <p:cNvSpPr/>
          <p:nvPr/>
        </p:nvSpPr>
        <p:spPr bwMode="auto">
          <a:xfrm>
            <a:off x="988829" y="4429194"/>
            <a:ext cx="3592213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cxnSp>
        <p:nvCxnSpPr>
          <p:cNvPr id="17" name="直接连接符 16"/>
          <p:cNvCxnSpPr/>
          <p:nvPr/>
        </p:nvCxnSpPr>
        <p:spPr>
          <a:xfrm>
            <a:off x="1078829" y="241041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ïṧ1ïdê"/>
          <p:cNvSpPr/>
          <p:nvPr/>
        </p:nvSpPr>
        <p:spPr bwMode="auto">
          <a:xfrm>
            <a:off x="680925" y="5614981"/>
            <a:ext cx="316452" cy="316450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5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19" name="ïšļïdê"/>
          <p:cNvSpPr/>
          <p:nvPr/>
        </p:nvSpPr>
        <p:spPr bwMode="auto">
          <a:xfrm>
            <a:off x="988829" y="5402785"/>
            <a:ext cx="3592213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cxnSp>
        <p:nvCxnSpPr>
          <p:cNvPr id="20" name="直接连接符 19"/>
          <p:cNvCxnSpPr/>
          <p:nvPr/>
        </p:nvCxnSpPr>
        <p:spPr>
          <a:xfrm>
            <a:off x="1078829" y="338196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078829" y="435351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1078829" y="532506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iŝḷíḓè"/>
          <p:cNvSpPr/>
          <p:nvPr/>
        </p:nvSpPr>
        <p:spPr bwMode="auto">
          <a:xfrm>
            <a:off x="7629067" y="1720614"/>
            <a:ext cx="316452" cy="316450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1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24" name="ïṥľïḑê"/>
          <p:cNvSpPr/>
          <p:nvPr/>
        </p:nvSpPr>
        <p:spPr bwMode="auto">
          <a:xfrm>
            <a:off x="7936971" y="1508418"/>
            <a:ext cx="3592213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25" name="iṩļïdè"/>
          <p:cNvSpPr/>
          <p:nvPr/>
        </p:nvSpPr>
        <p:spPr bwMode="auto">
          <a:xfrm>
            <a:off x="7629067" y="2694206"/>
            <a:ext cx="316452" cy="316450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2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26" name="íṩlíḋè"/>
          <p:cNvSpPr/>
          <p:nvPr/>
        </p:nvSpPr>
        <p:spPr bwMode="auto">
          <a:xfrm>
            <a:off x="7936971" y="2482010"/>
            <a:ext cx="3592213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27" name="îŝḻïḋè"/>
          <p:cNvSpPr/>
          <p:nvPr/>
        </p:nvSpPr>
        <p:spPr bwMode="auto">
          <a:xfrm>
            <a:off x="7629067" y="3667798"/>
            <a:ext cx="316452" cy="316450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3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28" name="îṡlíḍê"/>
          <p:cNvSpPr/>
          <p:nvPr/>
        </p:nvSpPr>
        <p:spPr bwMode="auto">
          <a:xfrm>
            <a:off x="7936971" y="3455602"/>
            <a:ext cx="3592213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29" name="íṡḷîḑê"/>
          <p:cNvSpPr/>
          <p:nvPr/>
        </p:nvSpPr>
        <p:spPr bwMode="auto">
          <a:xfrm>
            <a:off x="7629067" y="4641390"/>
            <a:ext cx="316452" cy="316450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4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30" name="íšlíḓé"/>
          <p:cNvSpPr/>
          <p:nvPr/>
        </p:nvSpPr>
        <p:spPr bwMode="auto">
          <a:xfrm>
            <a:off x="7936971" y="4429194"/>
            <a:ext cx="3592213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cxnSp>
        <p:nvCxnSpPr>
          <p:cNvPr id="31" name="直接连接符 30"/>
          <p:cNvCxnSpPr/>
          <p:nvPr/>
        </p:nvCxnSpPr>
        <p:spPr>
          <a:xfrm>
            <a:off x="8026971" y="241041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íSḷiḍé"/>
          <p:cNvSpPr/>
          <p:nvPr/>
        </p:nvSpPr>
        <p:spPr bwMode="auto">
          <a:xfrm>
            <a:off x="7629067" y="5614981"/>
            <a:ext cx="316452" cy="316450"/>
          </a:xfrm>
          <a:prstGeom prst="ellipse">
            <a:avLst/>
          </a:prstGeom>
          <a:solidFill>
            <a:schemeClr val="tx2"/>
          </a:solidFill>
          <a:ln w="38100"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chemeClr val="bg1"/>
                </a:solidFill>
              </a:rPr>
              <a:t>5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33" name="îṣļíďê"/>
          <p:cNvSpPr/>
          <p:nvPr/>
        </p:nvSpPr>
        <p:spPr bwMode="auto">
          <a:xfrm>
            <a:off x="7936971" y="5402785"/>
            <a:ext cx="3592213" cy="740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ctr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cxnSp>
        <p:nvCxnSpPr>
          <p:cNvPr id="34" name="直接连接符 33"/>
          <p:cNvCxnSpPr/>
          <p:nvPr/>
        </p:nvCxnSpPr>
        <p:spPr>
          <a:xfrm>
            <a:off x="8026971" y="338196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8026971" y="435351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8026971" y="5325066"/>
            <a:ext cx="3262171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î$1ïďè"/>
          <p:cNvSpPr/>
          <p:nvPr/>
        </p:nvSpPr>
        <p:spPr>
          <a:xfrm>
            <a:off x="4852201" y="2387333"/>
            <a:ext cx="2487600" cy="2486773"/>
          </a:xfrm>
          <a:prstGeom prst="ellipse">
            <a:avLst/>
          </a:prstGeom>
          <a:blipFill>
            <a:blip r:embed="rId1"/>
            <a:stretch>
              <a:fillRect l="-26406" t="490" r="-28121" b="-490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cxnSp>
        <p:nvCxnSpPr>
          <p:cNvPr id="7" name="直接连接符 6"/>
          <p:cNvCxnSpPr/>
          <p:nvPr/>
        </p:nvCxnSpPr>
        <p:spPr>
          <a:xfrm>
            <a:off x="7617238" y="3609020"/>
            <a:ext cx="3706477" cy="0"/>
          </a:xfrm>
          <a:prstGeom prst="line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iŝlîďe"/>
          <p:cNvSpPr/>
          <p:nvPr/>
        </p:nvSpPr>
        <p:spPr>
          <a:xfrm flipH="1" flipV="1">
            <a:off x="4094595" y="1611764"/>
            <a:ext cx="3998015" cy="3998013"/>
          </a:xfrm>
          <a:prstGeom prst="blockArc">
            <a:avLst>
              <a:gd name="adj1" fmla="val 21599999"/>
              <a:gd name="adj2" fmla="val 8180671"/>
              <a:gd name="adj3" fmla="val 1191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9" name="íṥļíḑé"/>
          <p:cNvSpPr/>
          <p:nvPr/>
        </p:nvSpPr>
        <p:spPr>
          <a:xfrm rot="18900000" flipH="1" flipV="1">
            <a:off x="7188463" y="2267181"/>
            <a:ext cx="821422" cy="708122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2" name="îsľîḍé"/>
          <p:cNvSpPr/>
          <p:nvPr/>
        </p:nvSpPr>
        <p:spPr>
          <a:xfrm>
            <a:off x="4094595" y="1611764"/>
            <a:ext cx="3998015" cy="3998013"/>
          </a:xfrm>
          <a:prstGeom prst="blockArc">
            <a:avLst>
              <a:gd name="adj1" fmla="val 21599999"/>
              <a:gd name="adj2" fmla="val 8180671"/>
              <a:gd name="adj3" fmla="val 1191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3" name="íśļîdé"/>
          <p:cNvSpPr/>
          <p:nvPr/>
        </p:nvSpPr>
        <p:spPr>
          <a:xfrm rot="8100000" flipV="1">
            <a:off x="4187398" y="4266807"/>
            <a:ext cx="821421" cy="708122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879330" y="3595748"/>
            <a:ext cx="3678364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íSḷíḋe"/>
          <p:cNvSpPr/>
          <p:nvPr/>
        </p:nvSpPr>
        <p:spPr>
          <a:xfrm>
            <a:off x="7532518" y="2543592"/>
            <a:ext cx="810204" cy="810204"/>
          </a:xfrm>
          <a:prstGeom prst="ellipse">
            <a:avLst/>
          </a:prstGeom>
          <a:solidFill>
            <a:schemeClr val="accent1"/>
          </a:solidFill>
          <a:ln w="571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21" name="ïṣļiḋé"/>
          <p:cNvSpPr/>
          <p:nvPr/>
        </p:nvSpPr>
        <p:spPr>
          <a:xfrm>
            <a:off x="7736383" y="2756772"/>
            <a:ext cx="402476" cy="383839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</a:p>
        </p:txBody>
      </p:sp>
      <p:sp>
        <p:nvSpPr>
          <p:cNvPr id="18" name="íṧlïḍè"/>
          <p:cNvSpPr/>
          <p:nvPr/>
        </p:nvSpPr>
        <p:spPr>
          <a:xfrm>
            <a:off x="4000032" y="3810664"/>
            <a:ext cx="810204" cy="810204"/>
          </a:xfrm>
          <a:prstGeom prst="ellipse">
            <a:avLst/>
          </a:prstGeom>
          <a:solidFill>
            <a:schemeClr val="accent3"/>
          </a:solidFill>
          <a:ln w="5715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19" name="íšlîḋé"/>
          <p:cNvSpPr/>
          <p:nvPr/>
        </p:nvSpPr>
        <p:spPr>
          <a:xfrm>
            <a:off x="4203897" y="4023844"/>
            <a:ext cx="402476" cy="383839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</a:p>
        </p:txBody>
      </p:sp>
      <p:sp>
        <p:nvSpPr>
          <p:cNvPr id="14" name="îšḷíḑé"/>
          <p:cNvSpPr txBox="1"/>
          <p:nvPr/>
        </p:nvSpPr>
        <p:spPr>
          <a:xfrm>
            <a:off x="8280077" y="3661316"/>
            <a:ext cx="3240411" cy="1567677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/>
              <a:t>1.</a:t>
            </a:r>
            <a:r>
              <a:rPr lang="zh-CN" altLang="en-US" sz="900" dirty="0"/>
              <a:t>选中</a:t>
            </a:r>
            <a:r>
              <a:rPr lang="en-US" altLang="zh-CN" sz="900" dirty="0"/>
              <a:t>PPT</a:t>
            </a:r>
            <a:r>
              <a:rPr lang="zh-CN" altLang="en-US" sz="900" dirty="0"/>
              <a:t>页面中图示里的图标（可按住</a:t>
            </a:r>
            <a:r>
              <a:rPr lang="en-US" altLang="zh-CN" sz="900" dirty="0"/>
              <a:t>shift</a:t>
            </a:r>
            <a:r>
              <a:rPr lang="zh-CN" altLang="en-US" sz="900" dirty="0"/>
              <a:t>键多选）</a:t>
            </a:r>
            <a:endParaRPr lang="en-US" altLang="zh-CN" sz="900" dirty="0"/>
          </a:p>
          <a:p>
            <a:pPr>
              <a:lnSpc>
                <a:spcPct val="150000"/>
              </a:lnSpc>
            </a:pPr>
            <a:endParaRPr lang="en-US" altLang="zh-CN" sz="900" dirty="0"/>
          </a:p>
          <a:p>
            <a:pPr>
              <a:lnSpc>
                <a:spcPct val="150000"/>
              </a:lnSpc>
            </a:pPr>
            <a:r>
              <a:rPr lang="en-US" altLang="zh-CN" sz="900" dirty="0"/>
              <a:t>2.</a:t>
            </a:r>
            <a:r>
              <a:rPr lang="zh-CN" altLang="en-US" sz="900" dirty="0"/>
              <a:t>在</a:t>
            </a:r>
            <a:r>
              <a:rPr lang="en-US" altLang="zh-CN" sz="900" dirty="0" err="1"/>
              <a:t>iSlide</a:t>
            </a:r>
            <a:r>
              <a:rPr lang="zh-CN" altLang="en-US" sz="900" dirty="0"/>
              <a:t>菜单面板打开“图标库”，单击左键即可进行替换操作；可以将</a:t>
            </a:r>
            <a:r>
              <a:rPr lang="en-US" altLang="zh-CN" sz="900" dirty="0"/>
              <a:t>PPT</a:t>
            </a:r>
            <a:r>
              <a:rPr lang="zh-CN" altLang="en-US" sz="900" dirty="0"/>
              <a:t>中绘制的任何形状替换为</a:t>
            </a:r>
            <a:r>
              <a:rPr lang="en-US" altLang="zh-CN" sz="900" dirty="0" err="1"/>
              <a:t>iSlide</a:t>
            </a:r>
            <a:r>
              <a:rPr lang="zh-CN" altLang="en-US" sz="900" dirty="0"/>
              <a:t>图标库中的图标；所有使用</a:t>
            </a:r>
            <a:r>
              <a:rPr lang="en-US" altLang="zh-CN" sz="900" dirty="0" err="1"/>
              <a:t>iSlide</a:t>
            </a:r>
            <a:r>
              <a:rPr lang="zh-CN" altLang="en-US" sz="900" dirty="0"/>
              <a:t>插入的图标均为矢量格式；所有单独的图标或图形（非组合）均可以使用</a:t>
            </a:r>
            <a:r>
              <a:rPr lang="en-US" altLang="zh-CN" sz="900" dirty="0" err="1"/>
              <a:t>iSlide</a:t>
            </a:r>
            <a:r>
              <a:rPr lang="zh-CN" altLang="en-US" sz="900" dirty="0"/>
              <a:t>图标库功能一键替换为图标</a:t>
            </a:r>
            <a:endParaRPr lang="zh-CN" altLang="en-US" sz="900" dirty="0"/>
          </a:p>
        </p:txBody>
      </p:sp>
      <p:sp>
        <p:nvSpPr>
          <p:cNvPr id="15" name="îśḷîḋê"/>
          <p:cNvSpPr txBox="1"/>
          <p:nvPr/>
        </p:nvSpPr>
        <p:spPr>
          <a:xfrm>
            <a:off x="8285327" y="3140611"/>
            <a:ext cx="3235161" cy="47182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r>
              <a:rPr lang="zh-CN" altLang="en-US" sz="1400" b="1" dirty="0">
                <a:solidFill>
                  <a:schemeClr val="accent1"/>
                </a:solidFill>
              </a:rPr>
              <a:t>替换图示中的图标</a:t>
            </a:r>
            <a:endParaRPr lang="zh-CN" altLang="en-US" sz="1400" b="1" dirty="0">
              <a:solidFill>
                <a:schemeClr val="accent1"/>
              </a:solidFill>
            </a:endParaRPr>
          </a:p>
        </p:txBody>
      </p:sp>
      <p:sp>
        <p:nvSpPr>
          <p:cNvPr id="16" name="íṧľíḑe"/>
          <p:cNvSpPr txBox="1"/>
          <p:nvPr/>
        </p:nvSpPr>
        <p:spPr>
          <a:xfrm>
            <a:off x="878239" y="3140611"/>
            <a:ext cx="3235161" cy="471820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r>
              <a:rPr lang="zh-CN" altLang="en-US" sz="1400" b="1" dirty="0">
                <a:solidFill>
                  <a:schemeClr val="accent1"/>
                </a:solidFill>
              </a:rPr>
              <a:t>替换图示中的图标</a:t>
            </a:r>
            <a:endParaRPr lang="zh-CN" altLang="en-US" sz="1400" b="1" dirty="0">
              <a:solidFill>
                <a:schemeClr val="accent1"/>
              </a:solidFill>
            </a:endParaRPr>
          </a:p>
        </p:txBody>
      </p:sp>
      <p:sp>
        <p:nvSpPr>
          <p:cNvPr id="17" name="iṩḻîḋé"/>
          <p:cNvSpPr txBox="1"/>
          <p:nvPr/>
        </p:nvSpPr>
        <p:spPr>
          <a:xfrm>
            <a:off x="878239" y="3661316"/>
            <a:ext cx="3240411" cy="1567677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900" dirty="0"/>
              <a:t>1.</a:t>
            </a:r>
            <a:r>
              <a:rPr lang="zh-CN" altLang="en-US" sz="900" dirty="0"/>
              <a:t>选中</a:t>
            </a:r>
            <a:r>
              <a:rPr lang="en-US" altLang="zh-CN" sz="900" dirty="0"/>
              <a:t>PPT</a:t>
            </a:r>
            <a:r>
              <a:rPr lang="zh-CN" altLang="en-US" sz="900" dirty="0"/>
              <a:t>页面中图示里的图标（可按住</a:t>
            </a:r>
            <a:r>
              <a:rPr lang="en-US" altLang="zh-CN" sz="900" dirty="0"/>
              <a:t>shift</a:t>
            </a:r>
            <a:r>
              <a:rPr lang="zh-CN" altLang="en-US" sz="900" dirty="0"/>
              <a:t>键多选）</a:t>
            </a:r>
            <a:endParaRPr lang="en-US" altLang="zh-CN" sz="900" dirty="0"/>
          </a:p>
          <a:p>
            <a:pPr>
              <a:lnSpc>
                <a:spcPct val="150000"/>
              </a:lnSpc>
            </a:pPr>
            <a:endParaRPr lang="en-US" altLang="zh-CN" sz="900" dirty="0"/>
          </a:p>
          <a:p>
            <a:pPr>
              <a:lnSpc>
                <a:spcPct val="150000"/>
              </a:lnSpc>
            </a:pPr>
            <a:r>
              <a:rPr lang="en-US" altLang="zh-CN" sz="900" dirty="0"/>
              <a:t>2.</a:t>
            </a:r>
            <a:r>
              <a:rPr lang="zh-CN" altLang="en-US" sz="900" dirty="0"/>
              <a:t>在</a:t>
            </a:r>
            <a:r>
              <a:rPr lang="en-US" altLang="zh-CN" sz="900" dirty="0" err="1"/>
              <a:t>iSlide</a:t>
            </a:r>
            <a:r>
              <a:rPr lang="zh-CN" altLang="en-US" sz="900" dirty="0"/>
              <a:t>菜单面板打开“图标库”，单击左键即可进行替换操作；可以将</a:t>
            </a:r>
            <a:r>
              <a:rPr lang="en-US" altLang="zh-CN" sz="900" dirty="0"/>
              <a:t>PPT</a:t>
            </a:r>
            <a:r>
              <a:rPr lang="zh-CN" altLang="en-US" sz="900" dirty="0"/>
              <a:t>中绘制的任何形状替换为</a:t>
            </a:r>
            <a:r>
              <a:rPr lang="en-US" altLang="zh-CN" sz="900" dirty="0" err="1"/>
              <a:t>iSlide</a:t>
            </a:r>
            <a:r>
              <a:rPr lang="zh-CN" altLang="en-US" sz="900" dirty="0"/>
              <a:t>图标库中的图标；所有使用</a:t>
            </a:r>
            <a:r>
              <a:rPr lang="en-US" altLang="zh-CN" sz="900" dirty="0" err="1"/>
              <a:t>iSlide</a:t>
            </a:r>
            <a:r>
              <a:rPr lang="zh-CN" altLang="en-US" sz="900" dirty="0"/>
              <a:t>插入的图标均为矢量格式；所有单独的图标或图形（非组合）均可以使用</a:t>
            </a:r>
            <a:r>
              <a:rPr lang="en-US" altLang="zh-CN" sz="900" dirty="0" err="1"/>
              <a:t>iSlide</a:t>
            </a:r>
            <a:r>
              <a:rPr lang="zh-CN" altLang="en-US" sz="900" dirty="0"/>
              <a:t>图标库功能一键替换为图标</a:t>
            </a:r>
            <a:endParaRPr lang="zh-CN" alt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研究思路与研究方法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Supporting text here.</a:t>
            </a:r>
            <a:endParaRPr lang="en-US" altLang="zh-CN" dirty="0"/>
          </a:p>
          <a:p>
            <a:pPr lvl="0"/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标题 4"/>
          <p:cNvSpPr txBox="1"/>
          <p:nvPr/>
        </p:nvSpPr>
        <p:spPr>
          <a:xfrm>
            <a:off x="5377654" y="1838779"/>
            <a:ext cx="975521" cy="126365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6600" dirty="0">
                <a:solidFill>
                  <a:srgbClr val="354877"/>
                </a:solidFill>
                <a:latin typeface="Impact" panose="020B0806030902050204" pitchFamily="34" charset="0"/>
              </a:rPr>
              <a:t>02</a:t>
            </a:r>
            <a:endParaRPr lang="zh-CN" altLang="en-US" sz="8000" dirty="0">
              <a:solidFill>
                <a:srgbClr val="354877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22" name="íṩḻîḍê"/>
          <p:cNvSpPr/>
          <p:nvPr/>
        </p:nvSpPr>
        <p:spPr bwMode="auto">
          <a:xfrm>
            <a:off x="1154072" y="4978304"/>
            <a:ext cx="2617592" cy="590377"/>
          </a:xfrm>
          <a:custGeom>
            <a:avLst/>
            <a:gdLst/>
            <a:ahLst/>
            <a:cxnLst>
              <a:cxn ang="0">
                <a:pos x="120" y="23"/>
              </a:cxn>
              <a:cxn ang="0">
                <a:pos x="111" y="26"/>
              </a:cxn>
              <a:cxn ang="0">
                <a:pos x="101" y="29"/>
              </a:cxn>
              <a:cxn ang="0">
                <a:pos x="111" y="26"/>
              </a:cxn>
              <a:cxn ang="0">
                <a:pos x="120" y="23"/>
              </a:cxn>
              <a:cxn ang="0">
                <a:pos x="120" y="23"/>
              </a:cxn>
              <a:cxn ang="0">
                <a:pos x="90" y="9"/>
              </a:cxn>
              <a:cxn ang="0">
                <a:pos x="90" y="9"/>
              </a:cxn>
              <a:cxn ang="0">
                <a:pos x="84" y="10"/>
              </a:cxn>
              <a:cxn ang="0">
                <a:pos x="84" y="10"/>
              </a:cxn>
              <a:cxn ang="0">
                <a:pos x="90" y="9"/>
              </a:cxn>
              <a:cxn ang="0">
                <a:pos x="90" y="9"/>
              </a:cxn>
              <a:cxn ang="0">
                <a:pos x="90" y="9"/>
              </a:cxn>
              <a:cxn ang="0">
                <a:pos x="89" y="10"/>
              </a:cxn>
              <a:cxn ang="0">
                <a:pos x="88" y="10"/>
              </a:cxn>
              <a:cxn ang="0">
                <a:pos x="92" y="10"/>
              </a:cxn>
              <a:cxn ang="0">
                <a:pos x="90" y="9"/>
              </a:cxn>
              <a:cxn ang="0">
                <a:pos x="90" y="9"/>
              </a:cxn>
              <a:cxn ang="0">
                <a:pos x="90" y="9"/>
              </a:cxn>
              <a:cxn ang="0">
                <a:pos x="90" y="9"/>
              </a:cxn>
              <a:cxn ang="0">
                <a:pos x="197" y="3"/>
              </a:cxn>
              <a:cxn ang="0">
                <a:pos x="196" y="22"/>
              </a:cxn>
              <a:cxn ang="0">
                <a:pos x="165" y="35"/>
              </a:cxn>
              <a:cxn ang="0">
                <a:pos x="127" y="26"/>
              </a:cxn>
              <a:cxn ang="0">
                <a:pos x="118" y="30"/>
              </a:cxn>
              <a:cxn ang="0">
                <a:pos x="73" y="37"/>
              </a:cxn>
              <a:cxn ang="0">
                <a:pos x="45" y="31"/>
              </a:cxn>
              <a:cxn ang="0">
                <a:pos x="31" y="22"/>
              </a:cxn>
              <a:cxn ang="0">
                <a:pos x="29" y="5"/>
              </a:cxn>
              <a:cxn ang="0">
                <a:pos x="0" y="24"/>
              </a:cxn>
              <a:cxn ang="0">
                <a:pos x="118" y="53"/>
              </a:cxn>
              <a:cxn ang="0">
                <a:pos x="235" y="24"/>
              </a:cxn>
              <a:cxn ang="0">
                <a:pos x="197" y="3"/>
              </a:cxn>
              <a:cxn ang="0">
                <a:pos x="113" y="0"/>
              </a:cxn>
              <a:cxn ang="0">
                <a:pos x="111" y="0"/>
              </a:cxn>
              <a:cxn ang="0">
                <a:pos x="114" y="1"/>
              </a:cxn>
              <a:cxn ang="0">
                <a:pos x="118" y="3"/>
              </a:cxn>
              <a:cxn ang="0">
                <a:pos x="124" y="1"/>
              </a:cxn>
              <a:cxn ang="0">
                <a:pos x="113" y="0"/>
              </a:cxn>
            </a:cxnLst>
            <a:rect l="0" t="0" r="r" b="b"/>
            <a:pathLst>
              <a:path w="235" h="53">
                <a:moveTo>
                  <a:pt x="120" y="23"/>
                </a:moveTo>
                <a:cubicBezTo>
                  <a:pt x="115" y="25"/>
                  <a:pt x="111" y="26"/>
                  <a:pt x="111" y="26"/>
                </a:cubicBezTo>
                <a:cubicBezTo>
                  <a:pt x="107" y="27"/>
                  <a:pt x="104" y="28"/>
                  <a:pt x="101" y="29"/>
                </a:cubicBezTo>
                <a:cubicBezTo>
                  <a:pt x="104" y="28"/>
                  <a:pt x="107" y="27"/>
                  <a:pt x="111" y="26"/>
                </a:cubicBezTo>
                <a:cubicBezTo>
                  <a:pt x="111" y="26"/>
                  <a:pt x="115" y="25"/>
                  <a:pt x="120" y="23"/>
                </a:cubicBezTo>
                <a:cubicBezTo>
                  <a:pt x="120" y="23"/>
                  <a:pt x="120" y="23"/>
                  <a:pt x="120" y="23"/>
                </a:cubicBezTo>
                <a:moveTo>
                  <a:pt x="90" y="9"/>
                </a:moveTo>
                <a:cubicBezTo>
                  <a:pt x="90" y="9"/>
                  <a:pt x="90" y="9"/>
                  <a:pt x="90" y="9"/>
                </a:cubicBezTo>
                <a:cubicBezTo>
                  <a:pt x="88" y="9"/>
                  <a:pt x="87" y="10"/>
                  <a:pt x="84" y="10"/>
                </a:cubicBezTo>
                <a:cubicBezTo>
                  <a:pt x="84" y="10"/>
                  <a:pt x="84" y="10"/>
                  <a:pt x="84" y="10"/>
                </a:cubicBezTo>
                <a:cubicBezTo>
                  <a:pt x="87" y="10"/>
                  <a:pt x="88" y="9"/>
                  <a:pt x="90" y="9"/>
                </a:cubicBezTo>
                <a:cubicBezTo>
                  <a:pt x="90" y="9"/>
                  <a:pt x="90" y="9"/>
                  <a:pt x="90" y="9"/>
                </a:cubicBezTo>
                <a:cubicBezTo>
                  <a:pt x="90" y="9"/>
                  <a:pt x="90" y="9"/>
                  <a:pt x="90" y="9"/>
                </a:cubicBezTo>
                <a:cubicBezTo>
                  <a:pt x="89" y="10"/>
                  <a:pt x="89" y="10"/>
                  <a:pt x="89" y="10"/>
                </a:cubicBezTo>
                <a:cubicBezTo>
                  <a:pt x="89" y="10"/>
                  <a:pt x="88" y="10"/>
                  <a:pt x="88" y="10"/>
                </a:cubicBezTo>
                <a:cubicBezTo>
                  <a:pt x="89" y="10"/>
                  <a:pt x="90" y="10"/>
                  <a:pt x="92" y="10"/>
                </a:cubicBezTo>
                <a:cubicBezTo>
                  <a:pt x="91" y="9"/>
                  <a:pt x="90" y="9"/>
                  <a:pt x="90" y="9"/>
                </a:cubicBezTo>
                <a:cubicBezTo>
                  <a:pt x="90" y="9"/>
                  <a:pt x="90" y="9"/>
                  <a:pt x="90" y="9"/>
                </a:cubicBezTo>
                <a:cubicBezTo>
                  <a:pt x="90" y="9"/>
                  <a:pt x="90" y="9"/>
                  <a:pt x="90" y="9"/>
                </a:cubicBezTo>
                <a:cubicBezTo>
                  <a:pt x="90" y="9"/>
                  <a:pt x="90" y="9"/>
                  <a:pt x="90" y="9"/>
                </a:cubicBezTo>
                <a:moveTo>
                  <a:pt x="197" y="3"/>
                </a:moveTo>
                <a:cubicBezTo>
                  <a:pt x="199" y="9"/>
                  <a:pt x="200" y="17"/>
                  <a:pt x="196" y="22"/>
                </a:cubicBezTo>
                <a:cubicBezTo>
                  <a:pt x="191" y="28"/>
                  <a:pt x="182" y="35"/>
                  <a:pt x="165" y="35"/>
                </a:cubicBezTo>
                <a:cubicBezTo>
                  <a:pt x="155" y="35"/>
                  <a:pt x="143" y="32"/>
                  <a:pt x="127" y="26"/>
                </a:cubicBezTo>
                <a:cubicBezTo>
                  <a:pt x="123" y="28"/>
                  <a:pt x="119" y="29"/>
                  <a:pt x="118" y="30"/>
                </a:cubicBezTo>
                <a:cubicBezTo>
                  <a:pt x="99" y="35"/>
                  <a:pt x="84" y="37"/>
                  <a:pt x="73" y="37"/>
                </a:cubicBezTo>
                <a:cubicBezTo>
                  <a:pt x="60" y="37"/>
                  <a:pt x="51" y="35"/>
                  <a:pt x="45" y="31"/>
                </a:cubicBezTo>
                <a:cubicBezTo>
                  <a:pt x="38" y="29"/>
                  <a:pt x="34" y="25"/>
                  <a:pt x="31" y="22"/>
                </a:cubicBezTo>
                <a:cubicBezTo>
                  <a:pt x="27" y="18"/>
                  <a:pt x="27" y="11"/>
                  <a:pt x="29" y="5"/>
                </a:cubicBezTo>
                <a:cubicBezTo>
                  <a:pt x="11" y="10"/>
                  <a:pt x="0" y="17"/>
                  <a:pt x="0" y="24"/>
                </a:cubicBezTo>
                <a:cubicBezTo>
                  <a:pt x="0" y="40"/>
                  <a:pt x="53" y="53"/>
                  <a:pt x="118" y="53"/>
                </a:cubicBezTo>
                <a:cubicBezTo>
                  <a:pt x="183" y="53"/>
                  <a:pt x="235" y="40"/>
                  <a:pt x="235" y="24"/>
                </a:cubicBezTo>
                <a:cubicBezTo>
                  <a:pt x="235" y="16"/>
                  <a:pt x="221" y="8"/>
                  <a:pt x="197" y="3"/>
                </a:cubicBezTo>
                <a:moveTo>
                  <a:pt x="113" y="0"/>
                </a:moveTo>
                <a:cubicBezTo>
                  <a:pt x="111" y="0"/>
                  <a:pt x="111" y="0"/>
                  <a:pt x="111" y="0"/>
                </a:cubicBezTo>
                <a:cubicBezTo>
                  <a:pt x="112" y="1"/>
                  <a:pt x="113" y="1"/>
                  <a:pt x="114" y="1"/>
                </a:cubicBezTo>
                <a:cubicBezTo>
                  <a:pt x="115" y="2"/>
                  <a:pt x="117" y="2"/>
                  <a:pt x="118" y="3"/>
                </a:cubicBezTo>
                <a:cubicBezTo>
                  <a:pt x="121" y="2"/>
                  <a:pt x="123" y="1"/>
                  <a:pt x="124" y="1"/>
                </a:cubicBezTo>
                <a:cubicBezTo>
                  <a:pt x="113" y="0"/>
                  <a:pt x="113" y="0"/>
                  <a:pt x="113" y="0"/>
                </a:cubicBezTo>
              </a:path>
            </a:pathLst>
          </a:custGeom>
          <a:solidFill>
            <a:srgbClr val="00A9B5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3" name="iS1íḓe"/>
          <p:cNvSpPr/>
          <p:nvPr/>
        </p:nvSpPr>
        <p:spPr bwMode="auto">
          <a:xfrm>
            <a:off x="2513013" y="4833548"/>
            <a:ext cx="545752" cy="400996"/>
          </a:xfrm>
          <a:custGeom>
            <a:avLst/>
            <a:gdLst/>
            <a:ahLst/>
            <a:cxnLst>
              <a:cxn ang="0">
                <a:pos x="2" y="14"/>
              </a:cxn>
              <a:cxn ang="0">
                <a:pos x="15" y="25"/>
              </a:cxn>
              <a:cxn ang="0">
                <a:pos x="40" y="35"/>
              </a:cxn>
              <a:cxn ang="0">
                <a:pos x="47" y="34"/>
              </a:cxn>
              <a:cxn ang="0">
                <a:pos x="49" y="30"/>
              </a:cxn>
              <a:cxn ang="0">
                <a:pos x="27" y="12"/>
              </a:cxn>
              <a:cxn ang="0">
                <a:pos x="21" y="10"/>
              </a:cxn>
              <a:cxn ang="0">
                <a:pos x="20" y="6"/>
              </a:cxn>
              <a:cxn ang="0">
                <a:pos x="15" y="2"/>
              </a:cxn>
              <a:cxn ang="0">
                <a:pos x="12" y="1"/>
              </a:cxn>
              <a:cxn ang="0">
                <a:pos x="10" y="2"/>
              </a:cxn>
              <a:cxn ang="0">
                <a:pos x="2" y="14"/>
              </a:cxn>
            </a:cxnLst>
            <a:rect l="0" t="0" r="r" b="b"/>
            <a:pathLst>
              <a:path w="49" h="36">
                <a:moveTo>
                  <a:pt x="2" y="14"/>
                </a:moveTo>
                <a:cubicBezTo>
                  <a:pt x="3" y="15"/>
                  <a:pt x="10" y="19"/>
                  <a:pt x="15" y="25"/>
                </a:cubicBezTo>
                <a:cubicBezTo>
                  <a:pt x="21" y="27"/>
                  <a:pt x="40" y="35"/>
                  <a:pt x="40" y="35"/>
                </a:cubicBezTo>
                <a:cubicBezTo>
                  <a:pt x="40" y="35"/>
                  <a:pt x="44" y="36"/>
                  <a:pt x="47" y="34"/>
                </a:cubicBezTo>
                <a:cubicBezTo>
                  <a:pt x="49" y="33"/>
                  <a:pt x="49" y="30"/>
                  <a:pt x="49" y="30"/>
                </a:cubicBezTo>
                <a:cubicBezTo>
                  <a:pt x="27" y="12"/>
                  <a:pt x="27" y="12"/>
                  <a:pt x="27" y="12"/>
                </a:cubicBezTo>
                <a:cubicBezTo>
                  <a:pt x="21" y="10"/>
                  <a:pt x="21" y="10"/>
                  <a:pt x="21" y="10"/>
                </a:cubicBezTo>
                <a:cubicBezTo>
                  <a:pt x="20" y="6"/>
                  <a:pt x="20" y="6"/>
                  <a:pt x="20" y="6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2"/>
                  <a:pt x="13" y="0"/>
                  <a:pt x="12" y="1"/>
                </a:cubicBezTo>
                <a:cubicBezTo>
                  <a:pt x="11" y="1"/>
                  <a:pt x="10" y="2"/>
                  <a:pt x="10" y="2"/>
                </a:cubicBezTo>
                <a:cubicBezTo>
                  <a:pt x="10" y="2"/>
                  <a:pt x="0" y="13"/>
                  <a:pt x="2" y="14"/>
                </a:cubicBezTo>
              </a:path>
            </a:pathLst>
          </a:custGeom>
          <a:solidFill>
            <a:srgbClr val="0C0B0B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4" name="ïṡľïḑê"/>
          <p:cNvSpPr/>
          <p:nvPr/>
        </p:nvSpPr>
        <p:spPr bwMode="auto">
          <a:xfrm>
            <a:off x="2145446" y="4744298"/>
            <a:ext cx="1247456" cy="746328"/>
          </a:xfrm>
          <a:custGeom>
            <a:avLst/>
            <a:gdLst/>
            <a:ahLst/>
            <a:cxnLst>
              <a:cxn ang="0">
                <a:pos x="6" y="22"/>
              </a:cxn>
              <a:cxn ang="0">
                <a:pos x="14" y="19"/>
              </a:cxn>
              <a:cxn ang="0">
                <a:pos x="35" y="26"/>
              </a:cxn>
              <a:cxn ang="0">
                <a:pos x="49" y="30"/>
              </a:cxn>
              <a:cxn ang="0">
                <a:pos x="57" y="31"/>
              </a:cxn>
              <a:cxn ang="0">
                <a:pos x="52" y="22"/>
              </a:cxn>
              <a:cxn ang="0">
                <a:pos x="24" y="21"/>
              </a:cxn>
              <a:cxn ang="0">
                <a:pos x="24" y="21"/>
              </a:cxn>
              <a:cxn ang="0">
                <a:pos x="24" y="0"/>
              </a:cxn>
              <a:cxn ang="0">
                <a:pos x="60" y="0"/>
              </a:cxn>
              <a:cxn ang="0">
                <a:pos x="107" y="20"/>
              </a:cxn>
              <a:cxn ang="0">
                <a:pos x="107" y="43"/>
              </a:cxn>
              <a:cxn ang="0">
                <a:pos x="27" y="41"/>
              </a:cxn>
              <a:cxn ang="0">
                <a:pos x="1" y="30"/>
              </a:cxn>
              <a:cxn ang="0">
                <a:pos x="6" y="22"/>
              </a:cxn>
            </a:cxnLst>
            <a:rect l="0" t="0" r="r" b="b"/>
            <a:pathLst>
              <a:path w="112" h="67">
                <a:moveTo>
                  <a:pt x="6" y="22"/>
                </a:moveTo>
                <a:cubicBezTo>
                  <a:pt x="9" y="19"/>
                  <a:pt x="13" y="18"/>
                  <a:pt x="14" y="19"/>
                </a:cubicBezTo>
                <a:cubicBezTo>
                  <a:pt x="14" y="19"/>
                  <a:pt x="31" y="24"/>
                  <a:pt x="35" y="26"/>
                </a:cubicBezTo>
                <a:cubicBezTo>
                  <a:pt x="40" y="27"/>
                  <a:pt x="45" y="29"/>
                  <a:pt x="49" y="30"/>
                </a:cubicBezTo>
                <a:cubicBezTo>
                  <a:pt x="52" y="31"/>
                  <a:pt x="55" y="31"/>
                  <a:pt x="57" y="31"/>
                </a:cubicBezTo>
                <a:cubicBezTo>
                  <a:pt x="64" y="31"/>
                  <a:pt x="70" y="25"/>
                  <a:pt x="52" y="22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24" y="0"/>
                  <a:pt x="24" y="0"/>
                  <a:pt x="24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0"/>
                  <a:pt x="97" y="4"/>
                  <a:pt x="107" y="20"/>
                </a:cubicBezTo>
                <a:cubicBezTo>
                  <a:pt x="110" y="25"/>
                  <a:pt x="112" y="37"/>
                  <a:pt x="107" y="43"/>
                </a:cubicBezTo>
                <a:cubicBezTo>
                  <a:pt x="98" y="53"/>
                  <a:pt x="78" y="67"/>
                  <a:pt x="27" y="41"/>
                </a:cubicBezTo>
                <a:cubicBezTo>
                  <a:pt x="26" y="41"/>
                  <a:pt x="2" y="31"/>
                  <a:pt x="1" y="30"/>
                </a:cubicBezTo>
                <a:cubicBezTo>
                  <a:pt x="1" y="30"/>
                  <a:pt x="0" y="27"/>
                  <a:pt x="6" y="22"/>
                </a:cubicBezTo>
              </a:path>
            </a:pathLst>
          </a:custGeom>
          <a:solidFill>
            <a:srgbClr val="33302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5" name="íṡḻíďe"/>
          <p:cNvSpPr/>
          <p:nvPr/>
        </p:nvSpPr>
        <p:spPr bwMode="auto">
          <a:xfrm>
            <a:off x="2412724" y="4744298"/>
            <a:ext cx="913477" cy="200577"/>
          </a:xfrm>
          <a:custGeom>
            <a:avLst/>
            <a:gdLst/>
            <a:ahLst/>
            <a:cxnLst>
              <a:cxn ang="0">
                <a:pos x="36" y="0"/>
              </a:cxn>
              <a:cxn ang="0">
                <a:pos x="0" y="0"/>
              </a:cxn>
              <a:cxn ang="0">
                <a:pos x="3" y="3"/>
              </a:cxn>
              <a:cxn ang="0">
                <a:pos x="38" y="3"/>
              </a:cxn>
              <a:cxn ang="0">
                <a:pos x="82" y="18"/>
              </a:cxn>
              <a:cxn ang="0">
                <a:pos x="36" y="0"/>
              </a:cxn>
            </a:cxnLst>
            <a:rect l="0" t="0" r="r" b="b"/>
            <a:pathLst>
              <a:path w="82" h="18">
                <a:moveTo>
                  <a:pt x="36" y="0"/>
                </a:moveTo>
                <a:cubicBezTo>
                  <a:pt x="0" y="0"/>
                  <a:pt x="0" y="0"/>
                  <a:pt x="0" y="0"/>
                </a:cubicBezTo>
                <a:cubicBezTo>
                  <a:pt x="3" y="3"/>
                  <a:pt x="3" y="3"/>
                  <a:pt x="3" y="3"/>
                </a:cubicBezTo>
                <a:cubicBezTo>
                  <a:pt x="38" y="3"/>
                  <a:pt x="38" y="3"/>
                  <a:pt x="38" y="3"/>
                </a:cubicBezTo>
                <a:cubicBezTo>
                  <a:pt x="38" y="3"/>
                  <a:pt x="68" y="6"/>
                  <a:pt x="82" y="18"/>
                </a:cubicBezTo>
                <a:cubicBezTo>
                  <a:pt x="70" y="4"/>
                  <a:pt x="36" y="0"/>
                  <a:pt x="36" y="0"/>
                </a:cubicBezTo>
                <a:close/>
              </a:path>
            </a:pathLst>
          </a:custGeom>
          <a:solidFill>
            <a:srgbClr val="595757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6" name="iṩľiḑe"/>
          <p:cNvSpPr/>
          <p:nvPr/>
        </p:nvSpPr>
        <p:spPr bwMode="auto">
          <a:xfrm>
            <a:off x="1655199" y="5234544"/>
            <a:ext cx="913477" cy="155952"/>
          </a:xfrm>
          <a:custGeom>
            <a:avLst/>
            <a:gdLst/>
            <a:ahLst/>
            <a:cxnLst>
              <a:cxn ang="0">
                <a:pos x="75" y="0"/>
              </a:cxn>
              <a:cxn ang="0">
                <a:pos x="66" y="3"/>
              </a:cxn>
              <a:cxn ang="0">
                <a:pos x="56" y="6"/>
              </a:cxn>
              <a:cxn ang="0">
                <a:pos x="20" y="11"/>
              </a:cxn>
              <a:cxn ang="0">
                <a:pos x="0" y="8"/>
              </a:cxn>
              <a:cxn ang="0">
                <a:pos x="28" y="14"/>
              </a:cxn>
              <a:cxn ang="0">
                <a:pos x="73" y="7"/>
              </a:cxn>
              <a:cxn ang="0">
                <a:pos x="82" y="3"/>
              </a:cxn>
              <a:cxn ang="0">
                <a:pos x="75" y="0"/>
              </a:cxn>
            </a:cxnLst>
            <a:rect l="0" t="0" r="r" b="b"/>
            <a:pathLst>
              <a:path w="82" h="14">
                <a:moveTo>
                  <a:pt x="75" y="0"/>
                </a:moveTo>
                <a:cubicBezTo>
                  <a:pt x="70" y="2"/>
                  <a:pt x="66" y="3"/>
                  <a:pt x="66" y="3"/>
                </a:cubicBezTo>
                <a:cubicBezTo>
                  <a:pt x="62" y="4"/>
                  <a:pt x="59" y="5"/>
                  <a:pt x="56" y="6"/>
                </a:cubicBezTo>
                <a:cubicBezTo>
                  <a:pt x="41" y="9"/>
                  <a:pt x="30" y="11"/>
                  <a:pt x="20" y="11"/>
                </a:cubicBezTo>
                <a:cubicBezTo>
                  <a:pt x="12" y="11"/>
                  <a:pt x="5" y="10"/>
                  <a:pt x="0" y="8"/>
                </a:cubicBezTo>
                <a:cubicBezTo>
                  <a:pt x="6" y="12"/>
                  <a:pt x="15" y="14"/>
                  <a:pt x="28" y="14"/>
                </a:cubicBezTo>
                <a:cubicBezTo>
                  <a:pt x="39" y="14"/>
                  <a:pt x="54" y="12"/>
                  <a:pt x="73" y="7"/>
                </a:cubicBezTo>
                <a:cubicBezTo>
                  <a:pt x="74" y="6"/>
                  <a:pt x="78" y="5"/>
                  <a:pt x="82" y="3"/>
                </a:cubicBezTo>
                <a:cubicBezTo>
                  <a:pt x="80" y="2"/>
                  <a:pt x="78" y="1"/>
                  <a:pt x="75" y="0"/>
                </a:cubicBezTo>
              </a:path>
            </a:pathLst>
          </a:custGeom>
          <a:solidFill>
            <a:srgbClr val="00949E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7" name="îṧlîḍê"/>
          <p:cNvSpPr/>
          <p:nvPr/>
        </p:nvSpPr>
        <p:spPr bwMode="auto">
          <a:xfrm>
            <a:off x="2490779" y="5112022"/>
            <a:ext cx="278474" cy="155952"/>
          </a:xfrm>
          <a:custGeom>
            <a:avLst/>
            <a:gdLst/>
            <a:ahLst/>
            <a:cxnLst>
              <a:cxn ang="0">
                <a:pos x="17" y="0"/>
              </a:cxn>
              <a:cxn ang="0">
                <a:pos x="17" y="0"/>
              </a:cxn>
              <a:cxn ang="0">
                <a:pos x="0" y="11"/>
              </a:cxn>
              <a:cxn ang="0">
                <a:pos x="7" y="14"/>
              </a:cxn>
              <a:cxn ang="0">
                <a:pos x="24" y="4"/>
              </a:cxn>
              <a:cxn ang="0">
                <a:pos x="25" y="3"/>
              </a:cxn>
              <a:cxn ang="0">
                <a:pos x="17" y="0"/>
              </a:cxn>
            </a:cxnLst>
            <a:rect l="0" t="0" r="r" b="b"/>
            <a:pathLst>
              <a:path w="25" h="14">
                <a:moveTo>
                  <a:pt x="17" y="0"/>
                </a:moveTo>
                <a:cubicBezTo>
                  <a:pt x="17" y="0"/>
                  <a:pt x="17" y="0"/>
                  <a:pt x="17" y="0"/>
                </a:cubicBezTo>
                <a:cubicBezTo>
                  <a:pt x="13" y="4"/>
                  <a:pt x="6" y="8"/>
                  <a:pt x="0" y="11"/>
                </a:cubicBezTo>
                <a:cubicBezTo>
                  <a:pt x="3" y="12"/>
                  <a:pt x="5" y="13"/>
                  <a:pt x="7" y="14"/>
                </a:cubicBezTo>
                <a:cubicBezTo>
                  <a:pt x="13" y="11"/>
                  <a:pt x="20" y="8"/>
                  <a:pt x="24" y="4"/>
                </a:cubicBezTo>
                <a:cubicBezTo>
                  <a:pt x="24" y="4"/>
                  <a:pt x="24" y="3"/>
                  <a:pt x="25" y="3"/>
                </a:cubicBezTo>
                <a:cubicBezTo>
                  <a:pt x="21" y="2"/>
                  <a:pt x="19" y="1"/>
                  <a:pt x="17" y="0"/>
                </a:cubicBezTo>
              </a:path>
            </a:pathLst>
          </a:custGeom>
          <a:solidFill>
            <a:srgbClr val="282525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8" name="ïśľiḓe"/>
          <p:cNvSpPr/>
          <p:nvPr/>
        </p:nvSpPr>
        <p:spPr bwMode="auto">
          <a:xfrm>
            <a:off x="1443584" y="4744298"/>
            <a:ext cx="1236418" cy="679469"/>
          </a:xfrm>
          <a:custGeom>
            <a:avLst/>
            <a:gdLst/>
            <a:ahLst/>
            <a:cxnLst>
              <a:cxn ang="0">
                <a:pos x="106" y="25"/>
              </a:cxn>
              <a:cxn ang="0">
                <a:pos x="98" y="21"/>
              </a:cxn>
              <a:cxn ang="0">
                <a:pos x="55" y="31"/>
              </a:cxn>
              <a:cxn ang="0">
                <a:pos x="60" y="22"/>
              </a:cxn>
              <a:cxn ang="0">
                <a:pos x="87" y="21"/>
              </a:cxn>
              <a:cxn ang="0">
                <a:pos x="88" y="21"/>
              </a:cxn>
              <a:cxn ang="0">
                <a:pos x="88" y="0"/>
              </a:cxn>
              <a:cxn ang="0">
                <a:pos x="52" y="0"/>
              </a:cxn>
              <a:cxn ang="0">
                <a:pos x="5" y="20"/>
              </a:cxn>
              <a:cxn ang="0">
                <a:pos x="5" y="43"/>
              </a:cxn>
              <a:cxn ang="0">
                <a:pos x="85" y="47"/>
              </a:cxn>
              <a:cxn ang="0">
                <a:pos x="111" y="33"/>
              </a:cxn>
              <a:cxn ang="0">
                <a:pos x="106" y="25"/>
              </a:cxn>
            </a:cxnLst>
            <a:rect l="0" t="0" r="r" b="b"/>
            <a:pathLst>
              <a:path w="111" h="61">
                <a:moveTo>
                  <a:pt x="106" y="25"/>
                </a:moveTo>
                <a:cubicBezTo>
                  <a:pt x="101" y="21"/>
                  <a:pt x="99" y="22"/>
                  <a:pt x="98" y="21"/>
                </a:cubicBezTo>
                <a:cubicBezTo>
                  <a:pt x="98" y="21"/>
                  <a:pt x="68" y="33"/>
                  <a:pt x="55" y="31"/>
                </a:cubicBezTo>
                <a:cubicBezTo>
                  <a:pt x="48" y="30"/>
                  <a:pt x="41" y="25"/>
                  <a:pt x="60" y="22"/>
                </a:cubicBezTo>
                <a:cubicBezTo>
                  <a:pt x="87" y="21"/>
                  <a:pt x="87" y="21"/>
                  <a:pt x="87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0"/>
                  <a:pt x="88" y="0"/>
                  <a:pt x="88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2" y="0"/>
                  <a:pt x="15" y="4"/>
                  <a:pt x="5" y="20"/>
                </a:cubicBezTo>
                <a:cubicBezTo>
                  <a:pt x="2" y="25"/>
                  <a:pt x="0" y="37"/>
                  <a:pt x="5" y="43"/>
                </a:cubicBezTo>
                <a:cubicBezTo>
                  <a:pt x="14" y="53"/>
                  <a:pt x="35" y="61"/>
                  <a:pt x="85" y="47"/>
                </a:cubicBezTo>
                <a:cubicBezTo>
                  <a:pt x="86" y="47"/>
                  <a:pt x="104" y="40"/>
                  <a:pt x="111" y="33"/>
                </a:cubicBezTo>
                <a:cubicBezTo>
                  <a:pt x="111" y="33"/>
                  <a:pt x="110" y="28"/>
                  <a:pt x="106" y="25"/>
                </a:cubicBezTo>
              </a:path>
            </a:pathLst>
          </a:custGeom>
          <a:solidFill>
            <a:srgbClr val="33302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9" name="i$ḷîdê"/>
          <p:cNvSpPr/>
          <p:nvPr/>
        </p:nvSpPr>
        <p:spPr bwMode="auto">
          <a:xfrm>
            <a:off x="2000532" y="4978304"/>
            <a:ext cx="646198" cy="166990"/>
          </a:xfrm>
          <a:custGeom>
            <a:avLst/>
            <a:gdLst/>
            <a:ahLst/>
            <a:cxnLst>
              <a:cxn ang="0">
                <a:pos x="5" y="10"/>
              </a:cxn>
              <a:cxn ang="0">
                <a:pos x="0" y="9"/>
              </a:cxn>
              <a:cxn ang="0">
                <a:pos x="7" y="12"/>
              </a:cxn>
              <a:cxn ang="0">
                <a:pos x="50" y="3"/>
              </a:cxn>
              <a:cxn ang="0">
                <a:pos x="58" y="6"/>
              </a:cxn>
              <a:cxn ang="0">
                <a:pos x="56" y="4"/>
              </a:cxn>
              <a:cxn ang="0">
                <a:pos x="48" y="0"/>
              </a:cxn>
              <a:cxn ang="0">
                <a:pos x="5" y="10"/>
              </a:cxn>
            </a:cxnLst>
            <a:rect l="0" t="0" r="r" b="b"/>
            <a:pathLst>
              <a:path w="58" h="15">
                <a:moveTo>
                  <a:pt x="5" y="10"/>
                </a:moveTo>
                <a:cubicBezTo>
                  <a:pt x="3" y="10"/>
                  <a:pt x="1" y="9"/>
                  <a:pt x="0" y="9"/>
                </a:cubicBezTo>
                <a:cubicBezTo>
                  <a:pt x="0" y="10"/>
                  <a:pt x="4" y="12"/>
                  <a:pt x="7" y="12"/>
                </a:cubicBezTo>
                <a:cubicBezTo>
                  <a:pt x="21" y="15"/>
                  <a:pt x="50" y="3"/>
                  <a:pt x="50" y="3"/>
                </a:cubicBezTo>
                <a:cubicBezTo>
                  <a:pt x="51" y="3"/>
                  <a:pt x="54" y="3"/>
                  <a:pt x="58" y="6"/>
                </a:cubicBezTo>
                <a:cubicBezTo>
                  <a:pt x="58" y="5"/>
                  <a:pt x="57" y="5"/>
                  <a:pt x="56" y="4"/>
                </a:cubicBezTo>
                <a:cubicBezTo>
                  <a:pt x="51" y="0"/>
                  <a:pt x="49" y="1"/>
                  <a:pt x="48" y="0"/>
                </a:cubicBezTo>
                <a:cubicBezTo>
                  <a:pt x="48" y="0"/>
                  <a:pt x="18" y="12"/>
                  <a:pt x="5" y="10"/>
                </a:cubicBezTo>
              </a:path>
            </a:pathLst>
          </a:custGeom>
          <a:solidFill>
            <a:srgbClr val="3E3A39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0" name="išļîḑé"/>
          <p:cNvSpPr/>
          <p:nvPr/>
        </p:nvSpPr>
        <p:spPr bwMode="auto">
          <a:xfrm>
            <a:off x="2145446" y="4944875"/>
            <a:ext cx="322941" cy="144756"/>
          </a:xfrm>
          <a:custGeom>
            <a:avLst/>
            <a:gdLst/>
            <a:ahLst/>
            <a:cxnLst>
              <a:cxn ang="0">
                <a:pos x="9" y="7"/>
              </a:cxn>
              <a:cxn ang="0">
                <a:pos x="17" y="4"/>
              </a:cxn>
              <a:cxn ang="0">
                <a:pos x="26" y="7"/>
              </a:cxn>
              <a:cxn ang="0">
                <a:pos x="29" y="6"/>
              </a:cxn>
              <a:cxn ang="0">
                <a:pos x="27" y="5"/>
              </a:cxn>
              <a:cxn ang="0">
                <a:pos x="14" y="1"/>
              </a:cxn>
              <a:cxn ang="0">
                <a:pos x="6" y="4"/>
              </a:cxn>
              <a:cxn ang="0">
                <a:pos x="1" y="12"/>
              </a:cxn>
              <a:cxn ang="0">
                <a:pos x="2" y="13"/>
              </a:cxn>
              <a:cxn ang="0">
                <a:pos x="4" y="12"/>
              </a:cxn>
              <a:cxn ang="0">
                <a:pos x="9" y="7"/>
              </a:cxn>
            </a:cxnLst>
            <a:rect l="0" t="0" r="r" b="b"/>
            <a:pathLst>
              <a:path w="29" h="13">
                <a:moveTo>
                  <a:pt x="9" y="7"/>
                </a:moveTo>
                <a:cubicBezTo>
                  <a:pt x="12" y="4"/>
                  <a:pt x="15" y="3"/>
                  <a:pt x="17" y="4"/>
                </a:cubicBezTo>
                <a:cubicBezTo>
                  <a:pt x="17" y="4"/>
                  <a:pt x="21" y="5"/>
                  <a:pt x="26" y="7"/>
                </a:cubicBezTo>
                <a:cubicBezTo>
                  <a:pt x="27" y="6"/>
                  <a:pt x="28" y="6"/>
                  <a:pt x="29" y="6"/>
                </a:cubicBezTo>
                <a:cubicBezTo>
                  <a:pt x="27" y="5"/>
                  <a:pt x="27" y="5"/>
                  <a:pt x="27" y="5"/>
                </a:cubicBezTo>
                <a:cubicBezTo>
                  <a:pt x="21" y="3"/>
                  <a:pt x="14" y="1"/>
                  <a:pt x="14" y="1"/>
                </a:cubicBezTo>
                <a:cubicBezTo>
                  <a:pt x="13" y="0"/>
                  <a:pt x="9" y="1"/>
                  <a:pt x="6" y="4"/>
                </a:cubicBezTo>
                <a:cubicBezTo>
                  <a:pt x="0" y="9"/>
                  <a:pt x="1" y="12"/>
                  <a:pt x="1" y="12"/>
                </a:cubicBezTo>
                <a:cubicBezTo>
                  <a:pt x="1" y="12"/>
                  <a:pt x="2" y="12"/>
                  <a:pt x="2" y="13"/>
                </a:cubicBezTo>
                <a:cubicBezTo>
                  <a:pt x="3" y="13"/>
                  <a:pt x="4" y="12"/>
                  <a:pt x="4" y="12"/>
                </a:cubicBezTo>
                <a:cubicBezTo>
                  <a:pt x="5" y="11"/>
                  <a:pt x="6" y="9"/>
                  <a:pt x="9" y="7"/>
                </a:cubicBezTo>
              </a:path>
            </a:pathLst>
          </a:custGeom>
          <a:solidFill>
            <a:srgbClr val="3E3A39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1" name="ïSļïḑê"/>
          <p:cNvSpPr/>
          <p:nvPr/>
        </p:nvSpPr>
        <p:spPr bwMode="auto">
          <a:xfrm>
            <a:off x="2412724" y="4978304"/>
            <a:ext cx="11196" cy="158"/>
          </a:xfrm>
          <a:custGeom>
            <a:avLst/>
            <a:gdLst/>
            <a:ahLst/>
            <a:cxnLst>
              <a:cxn ang="0">
                <a:pos x="71" y="0"/>
              </a:cxn>
              <a:cxn ang="0">
                <a:pos x="71" y="0"/>
              </a:cxn>
              <a:cxn ang="0">
                <a:pos x="0" y="0"/>
              </a:cxn>
              <a:cxn ang="0">
                <a:pos x="71" y="0"/>
              </a:cxn>
            </a:cxnLst>
            <a:rect l="0" t="0" r="r" b="b"/>
            <a:pathLst>
              <a:path w="71">
                <a:moveTo>
                  <a:pt x="71" y="0"/>
                </a:moveTo>
                <a:lnTo>
                  <a:pt x="71" y="0"/>
                </a:lnTo>
                <a:lnTo>
                  <a:pt x="0" y="0"/>
                </a:lnTo>
                <a:lnTo>
                  <a:pt x="71" y="0"/>
                </a:lnTo>
                <a:close/>
              </a:path>
            </a:pathLst>
          </a:custGeom>
          <a:solidFill>
            <a:srgbClr val="33302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2" name="íSľiḓe"/>
          <p:cNvSpPr/>
          <p:nvPr/>
        </p:nvSpPr>
        <p:spPr bwMode="auto">
          <a:xfrm>
            <a:off x="1766683" y="4800119"/>
            <a:ext cx="568144" cy="367566"/>
          </a:xfrm>
          <a:custGeom>
            <a:avLst/>
            <a:gdLst/>
            <a:ahLst/>
            <a:cxnLst>
              <a:cxn ang="0">
                <a:pos x="49" y="15"/>
              </a:cxn>
              <a:cxn ang="0">
                <a:pos x="35" y="25"/>
              </a:cxn>
              <a:cxn ang="0">
                <a:pos x="9" y="32"/>
              </a:cxn>
              <a:cxn ang="0">
                <a:pos x="2" y="31"/>
              </a:cxn>
              <a:cxn ang="0">
                <a:pos x="1" y="27"/>
              </a:cxn>
              <a:cxn ang="0">
                <a:pos x="24" y="11"/>
              </a:cxn>
              <a:cxn ang="0">
                <a:pos x="30" y="10"/>
              </a:cxn>
              <a:cxn ang="0">
                <a:pos x="31" y="5"/>
              </a:cxn>
              <a:cxn ang="0">
                <a:pos x="36" y="1"/>
              </a:cxn>
              <a:cxn ang="0">
                <a:pos x="39" y="0"/>
              </a:cxn>
              <a:cxn ang="0">
                <a:pos x="41" y="2"/>
              </a:cxn>
              <a:cxn ang="0">
                <a:pos x="49" y="15"/>
              </a:cxn>
            </a:cxnLst>
            <a:rect l="0" t="0" r="r" b="b"/>
            <a:pathLst>
              <a:path w="51" h="33">
                <a:moveTo>
                  <a:pt x="49" y="15"/>
                </a:moveTo>
                <a:cubicBezTo>
                  <a:pt x="47" y="16"/>
                  <a:pt x="40" y="18"/>
                  <a:pt x="35" y="25"/>
                </a:cubicBezTo>
                <a:cubicBezTo>
                  <a:pt x="28" y="26"/>
                  <a:pt x="9" y="32"/>
                  <a:pt x="9" y="32"/>
                </a:cubicBezTo>
                <a:cubicBezTo>
                  <a:pt x="9" y="32"/>
                  <a:pt x="4" y="33"/>
                  <a:pt x="2" y="31"/>
                </a:cubicBezTo>
                <a:cubicBezTo>
                  <a:pt x="0" y="30"/>
                  <a:pt x="1" y="27"/>
                  <a:pt x="1" y="27"/>
                </a:cubicBezTo>
                <a:cubicBezTo>
                  <a:pt x="24" y="11"/>
                  <a:pt x="24" y="11"/>
                  <a:pt x="24" y="11"/>
                </a:cubicBezTo>
                <a:cubicBezTo>
                  <a:pt x="30" y="10"/>
                  <a:pt x="30" y="10"/>
                  <a:pt x="30" y="10"/>
                </a:cubicBezTo>
                <a:cubicBezTo>
                  <a:pt x="31" y="5"/>
                  <a:pt x="31" y="5"/>
                  <a:pt x="31" y="5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1"/>
                  <a:pt x="38" y="0"/>
                  <a:pt x="39" y="0"/>
                </a:cubicBezTo>
                <a:cubicBezTo>
                  <a:pt x="40" y="1"/>
                  <a:pt x="41" y="2"/>
                  <a:pt x="41" y="2"/>
                </a:cubicBezTo>
                <a:cubicBezTo>
                  <a:pt x="41" y="2"/>
                  <a:pt x="51" y="14"/>
                  <a:pt x="49" y="15"/>
                </a:cubicBezTo>
              </a:path>
            </a:pathLst>
          </a:custGeom>
          <a:solidFill>
            <a:srgbClr val="191818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3" name="iṡḻîḓè"/>
          <p:cNvSpPr/>
          <p:nvPr/>
        </p:nvSpPr>
        <p:spPr bwMode="auto">
          <a:xfrm>
            <a:off x="1443584" y="4744298"/>
            <a:ext cx="980336" cy="501284"/>
          </a:xfrm>
          <a:custGeom>
            <a:avLst/>
            <a:gdLst/>
            <a:ahLst/>
            <a:cxnLst>
              <a:cxn ang="0">
                <a:pos x="8" y="22"/>
              </a:cxn>
              <a:cxn ang="0">
                <a:pos x="55" y="3"/>
              </a:cxn>
              <a:cxn ang="0">
                <a:pos x="88" y="3"/>
              </a:cxn>
              <a:cxn ang="0">
                <a:pos x="88" y="0"/>
              </a:cxn>
              <a:cxn ang="0">
                <a:pos x="52" y="0"/>
              </a:cxn>
              <a:cxn ang="0">
                <a:pos x="5" y="20"/>
              </a:cxn>
              <a:cxn ang="0">
                <a:pos x="5" y="43"/>
              </a:cxn>
              <a:cxn ang="0">
                <a:pos x="7" y="45"/>
              </a:cxn>
              <a:cxn ang="0">
                <a:pos x="8" y="22"/>
              </a:cxn>
            </a:cxnLst>
            <a:rect l="0" t="0" r="r" b="b"/>
            <a:pathLst>
              <a:path w="88" h="45">
                <a:moveTo>
                  <a:pt x="8" y="22"/>
                </a:moveTo>
                <a:cubicBezTo>
                  <a:pt x="17" y="6"/>
                  <a:pt x="55" y="3"/>
                  <a:pt x="55" y="3"/>
                </a:cubicBezTo>
                <a:cubicBezTo>
                  <a:pt x="88" y="3"/>
                  <a:pt x="88" y="3"/>
                  <a:pt x="88" y="3"/>
                </a:cubicBezTo>
                <a:cubicBezTo>
                  <a:pt x="88" y="0"/>
                  <a:pt x="88" y="0"/>
                  <a:pt x="88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2" y="0"/>
                  <a:pt x="15" y="4"/>
                  <a:pt x="5" y="20"/>
                </a:cubicBezTo>
                <a:cubicBezTo>
                  <a:pt x="2" y="25"/>
                  <a:pt x="0" y="37"/>
                  <a:pt x="5" y="43"/>
                </a:cubicBezTo>
                <a:cubicBezTo>
                  <a:pt x="6" y="44"/>
                  <a:pt x="6" y="44"/>
                  <a:pt x="7" y="45"/>
                </a:cubicBezTo>
                <a:cubicBezTo>
                  <a:pt x="2" y="39"/>
                  <a:pt x="4" y="28"/>
                  <a:pt x="8" y="22"/>
                </a:cubicBezTo>
                <a:close/>
              </a:path>
            </a:pathLst>
          </a:custGeom>
          <a:solidFill>
            <a:srgbClr val="3E3A39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4" name="íśļïdé"/>
          <p:cNvSpPr/>
          <p:nvPr/>
        </p:nvSpPr>
        <p:spPr bwMode="auto">
          <a:xfrm>
            <a:off x="3214716" y="2561134"/>
            <a:ext cx="1258810" cy="1035840"/>
          </a:xfrm>
          <a:custGeom>
            <a:avLst/>
            <a:gdLst/>
            <a:ahLst/>
            <a:cxnLst>
              <a:cxn ang="0">
                <a:pos x="98" y="0"/>
              </a:cxn>
              <a:cxn ang="0">
                <a:pos x="0" y="68"/>
              </a:cxn>
              <a:cxn ang="0">
                <a:pos x="83" y="74"/>
              </a:cxn>
              <a:cxn ang="0">
                <a:pos x="98" y="0"/>
              </a:cxn>
            </a:cxnLst>
            <a:rect l="0" t="0" r="r" b="b"/>
            <a:pathLst>
              <a:path w="113" h="93">
                <a:moveTo>
                  <a:pt x="98" y="0"/>
                </a:moveTo>
                <a:cubicBezTo>
                  <a:pt x="0" y="68"/>
                  <a:pt x="0" y="68"/>
                  <a:pt x="0" y="68"/>
                </a:cubicBezTo>
                <a:cubicBezTo>
                  <a:pt x="15" y="90"/>
                  <a:pt x="56" y="93"/>
                  <a:pt x="83" y="74"/>
                </a:cubicBezTo>
                <a:cubicBezTo>
                  <a:pt x="110" y="55"/>
                  <a:pt x="113" y="21"/>
                  <a:pt x="98" y="0"/>
                </a:cubicBezTo>
                <a:close/>
              </a:path>
            </a:pathLst>
          </a:custGeom>
          <a:solidFill>
            <a:srgbClr val="33302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5" name="íṥlîďê"/>
          <p:cNvSpPr/>
          <p:nvPr/>
        </p:nvSpPr>
        <p:spPr bwMode="auto">
          <a:xfrm>
            <a:off x="3147857" y="2460846"/>
            <a:ext cx="1225380" cy="946747"/>
          </a:xfrm>
          <a:custGeom>
            <a:avLst/>
            <a:gdLst/>
            <a:ahLst/>
            <a:cxnLst>
              <a:cxn ang="0">
                <a:pos x="104" y="9"/>
              </a:cxn>
              <a:cxn ang="0">
                <a:pos x="65" y="57"/>
              </a:cxn>
              <a:cxn ang="0">
                <a:pos x="6" y="77"/>
              </a:cxn>
              <a:cxn ang="0">
                <a:pos x="45" y="29"/>
              </a:cxn>
              <a:cxn ang="0">
                <a:pos x="104" y="9"/>
              </a:cxn>
            </a:cxnLst>
            <a:rect l="0" t="0" r="r" b="b"/>
            <a:pathLst>
              <a:path w="110" h="85">
                <a:moveTo>
                  <a:pt x="104" y="9"/>
                </a:moveTo>
                <a:cubicBezTo>
                  <a:pt x="110" y="17"/>
                  <a:pt x="92" y="38"/>
                  <a:pt x="65" y="57"/>
                </a:cubicBezTo>
                <a:cubicBezTo>
                  <a:pt x="38" y="77"/>
                  <a:pt x="11" y="85"/>
                  <a:pt x="6" y="77"/>
                </a:cubicBezTo>
                <a:cubicBezTo>
                  <a:pt x="0" y="69"/>
                  <a:pt x="18" y="48"/>
                  <a:pt x="45" y="29"/>
                </a:cubicBezTo>
                <a:cubicBezTo>
                  <a:pt x="72" y="9"/>
                  <a:pt x="98" y="0"/>
                  <a:pt x="104" y="9"/>
                </a:cubicBezTo>
                <a:close/>
              </a:path>
            </a:pathLst>
          </a:custGeom>
          <a:solidFill>
            <a:srgbClr val="F5B398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6" name="íšlíḑè"/>
          <p:cNvSpPr/>
          <p:nvPr/>
        </p:nvSpPr>
        <p:spPr bwMode="auto">
          <a:xfrm>
            <a:off x="3259342" y="2538743"/>
            <a:ext cx="991374" cy="757524"/>
          </a:xfrm>
          <a:custGeom>
            <a:avLst/>
            <a:gdLst/>
            <a:ahLst/>
            <a:cxnLst>
              <a:cxn ang="0">
                <a:pos x="86" y="5"/>
              </a:cxn>
              <a:cxn ang="0">
                <a:pos x="51" y="43"/>
              </a:cxn>
              <a:cxn ang="0">
                <a:pos x="4" y="63"/>
              </a:cxn>
              <a:cxn ang="0">
                <a:pos x="38" y="25"/>
              </a:cxn>
              <a:cxn ang="0">
                <a:pos x="86" y="5"/>
              </a:cxn>
            </a:cxnLst>
            <a:rect l="0" t="0" r="r" b="b"/>
            <a:pathLst>
              <a:path w="89" h="68">
                <a:moveTo>
                  <a:pt x="86" y="5"/>
                </a:moveTo>
                <a:cubicBezTo>
                  <a:pt x="89" y="10"/>
                  <a:pt x="74" y="27"/>
                  <a:pt x="51" y="43"/>
                </a:cubicBezTo>
                <a:cubicBezTo>
                  <a:pt x="28" y="59"/>
                  <a:pt x="7" y="68"/>
                  <a:pt x="4" y="63"/>
                </a:cubicBezTo>
                <a:cubicBezTo>
                  <a:pt x="0" y="58"/>
                  <a:pt x="16" y="41"/>
                  <a:pt x="38" y="25"/>
                </a:cubicBezTo>
                <a:cubicBezTo>
                  <a:pt x="61" y="9"/>
                  <a:pt x="82" y="0"/>
                  <a:pt x="86" y="5"/>
                </a:cubicBezTo>
                <a:close/>
              </a:path>
            </a:pathLst>
          </a:custGeom>
          <a:solidFill>
            <a:srgbClr val="DF8F78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7" name="ísḷíḑê"/>
          <p:cNvSpPr/>
          <p:nvPr/>
        </p:nvSpPr>
        <p:spPr bwMode="auto">
          <a:xfrm>
            <a:off x="2089625" y="5078593"/>
            <a:ext cx="66859" cy="11038"/>
          </a:xfrm>
          <a:custGeom>
            <a:avLst/>
            <a:gdLst/>
            <a:ahLst/>
            <a:cxnLst>
              <a:cxn ang="0">
                <a:pos x="6" y="0"/>
              </a:cxn>
              <a:cxn ang="0">
                <a:pos x="0" y="1"/>
              </a:cxn>
              <a:cxn ang="0">
                <a:pos x="1" y="1"/>
              </a:cxn>
              <a:cxn ang="0">
                <a:pos x="4" y="1"/>
              </a:cxn>
              <a:cxn ang="0">
                <a:pos x="5" y="1"/>
              </a:cxn>
              <a:cxn ang="0">
                <a:pos x="6" y="0"/>
              </a:cxn>
            </a:cxnLst>
            <a:rect l="0" t="0" r="r" b="b"/>
            <a:pathLst>
              <a:path w="6" h="1">
                <a:moveTo>
                  <a:pt x="6" y="0"/>
                </a:moveTo>
                <a:cubicBezTo>
                  <a:pt x="4" y="0"/>
                  <a:pt x="3" y="1"/>
                  <a:pt x="0" y="1"/>
                </a:cubicBezTo>
                <a:cubicBezTo>
                  <a:pt x="1" y="1"/>
                  <a:pt x="1" y="1"/>
                  <a:pt x="1" y="1"/>
                </a:cubicBezTo>
                <a:cubicBezTo>
                  <a:pt x="2" y="1"/>
                  <a:pt x="3" y="1"/>
                  <a:pt x="4" y="1"/>
                </a:cubicBezTo>
                <a:cubicBezTo>
                  <a:pt x="4" y="1"/>
                  <a:pt x="5" y="1"/>
                  <a:pt x="5" y="1"/>
                </a:cubicBezTo>
                <a:cubicBezTo>
                  <a:pt x="6" y="0"/>
                  <a:pt x="6" y="0"/>
                  <a:pt x="6" y="0"/>
                </a:cubicBezTo>
              </a:path>
            </a:pathLst>
          </a:custGeom>
          <a:solidFill>
            <a:srgbClr val="00949E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8" name="îSľîḑê"/>
          <p:cNvSpPr/>
          <p:nvPr/>
        </p:nvSpPr>
        <p:spPr bwMode="auto">
          <a:xfrm>
            <a:off x="1766683" y="5112022"/>
            <a:ext cx="300708" cy="100131"/>
          </a:xfrm>
          <a:custGeom>
            <a:avLst/>
            <a:gdLst/>
            <a:ahLst/>
            <a:cxnLst>
              <a:cxn ang="0">
                <a:pos x="25" y="0"/>
              </a:cxn>
              <a:cxn ang="0">
                <a:pos x="16" y="2"/>
              </a:cxn>
              <a:cxn ang="0">
                <a:pos x="9" y="4"/>
              </a:cxn>
              <a:cxn ang="0">
                <a:pos x="9" y="4"/>
              </a:cxn>
              <a:cxn ang="0">
                <a:pos x="9" y="4"/>
              </a:cxn>
              <a:cxn ang="0">
                <a:pos x="7" y="4"/>
              </a:cxn>
              <a:cxn ang="0">
                <a:pos x="2" y="3"/>
              </a:cxn>
              <a:cxn ang="0">
                <a:pos x="1" y="4"/>
              </a:cxn>
              <a:cxn ang="0">
                <a:pos x="2" y="8"/>
              </a:cxn>
              <a:cxn ang="0">
                <a:pos x="6" y="9"/>
              </a:cxn>
              <a:cxn ang="0">
                <a:pos x="10" y="8"/>
              </a:cxn>
              <a:cxn ang="0">
                <a:pos x="27" y="0"/>
              </a:cxn>
              <a:cxn ang="0">
                <a:pos x="25" y="0"/>
              </a:cxn>
            </a:cxnLst>
            <a:rect l="0" t="0" r="r" b="b"/>
            <a:pathLst>
              <a:path w="27" h="9">
                <a:moveTo>
                  <a:pt x="25" y="0"/>
                </a:moveTo>
                <a:cubicBezTo>
                  <a:pt x="22" y="0"/>
                  <a:pt x="19" y="1"/>
                  <a:pt x="16" y="2"/>
                </a:cubicBezTo>
                <a:cubicBezTo>
                  <a:pt x="12" y="3"/>
                  <a:pt x="9" y="4"/>
                  <a:pt x="9" y="4"/>
                </a:cubicBezTo>
                <a:cubicBezTo>
                  <a:pt x="9" y="4"/>
                  <a:pt x="9" y="4"/>
                  <a:pt x="9" y="4"/>
                </a:cubicBezTo>
                <a:cubicBezTo>
                  <a:pt x="9" y="4"/>
                  <a:pt x="9" y="4"/>
                  <a:pt x="9" y="4"/>
                </a:cubicBezTo>
                <a:cubicBezTo>
                  <a:pt x="9" y="4"/>
                  <a:pt x="8" y="4"/>
                  <a:pt x="7" y="4"/>
                </a:cubicBezTo>
                <a:cubicBezTo>
                  <a:pt x="5" y="4"/>
                  <a:pt x="3" y="4"/>
                  <a:pt x="2" y="3"/>
                </a:cubicBezTo>
                <a:cubicBezTo>
                  <a:pt x="1" y="4"/>
                  <a:pt x="1" y="4"/>
                  <a:pt x="1" y="4"/>
                </a:cubicBezTo>
                <a:cubicBezTo>
                  <a:pt x="1" y="4"/>
                  <a:pt x="0" y="7"/>
                  <a:pt x="2" y="8"/>
                </a:cubicBezTo>
                <a:cubicBezTo>
                  <a:pt x="3" y="8"/>
                  <a:pt x="5" y="9"/>
                  <a:pt x="6" y="9"/>
                </a:cubicBezTo>
                <a:cubicBezTo>
                  <a:pt x="8" y="9"/>
                  <a:pt x="10" y="8"/>
                  <a:pt x="10" y="8"/>
                </a:cubicBezTo>
                <a:cubicBezTo>
                  <a:pt x="10" y="8"/>
                  <a:pt x="20" y="4"/>
                  <a:pt x="27" y="0"/>
                </a:cubicBezTo>
                <a:cubicBezTo>
                  <a:pt x="26" y="0"/>
                  <a:pt x="26" y="0"/>
                  <a:pt x="25" y="0"/>
                </a:cubicBezTo>
              </a:path>
            </a:pathLst>
          </a:custGeom>
          <a:solidFill>
            <a:srgbClr val="282525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9" name="ïṥ1íḋe"/>
          <p:cNvSpPr/>
          <p:nvPr/>
        </p:nvSpPr>
        <p:spPr bwMode="auto">
          <a:xfrm>
            <a:off x="2045157" y="5089631"/>
            <a:ext cx="89093" cy="22391"/>
          </a:xfrm>
          <a:custGeom>
            <a:avLst/>
            <a:gdLst/>
            <a:ahLst/>
            <a:cxnLst>
              <a:cxn ang="0">
                <a:pos x="8" y="0"/>
              </a:cxn>
              <a:cxn ang="0">
                <a:pos x="5" y="0"/>
              </a:cxn>
              <a:cxn ang="0">
                <a:pos x="4" y="0"/>
              </a:cxn>
              <a:cxn ang="0">
                <a:pos x="0" y="2"/>
              </a:cxn>
              <a:cxn ang="0">
                <a:pos x="2" y="2"/>
              </a:cxn>
              <a:cxn ang="0">
                <a:pos x="8" y="0"/>
              </a:cxn>
            </a:cxnLst>
            <a:rect l="0" t="0" r="r" b="b"/>
            <a:pathLst>
              <a:path w="8" h="2">
                <a:moveTo>
                  <a:pt x="8" y="0"/>
                </a:moveTo>
                <a:cubicBezTo>
                  <a:pt x="7" y="0"/>
                  <a:pt x="6" y="0"/>
                  <a:pt x="5" y="0"/>
                </a:cubicBezTo>
                <a:cubicBezTo>
                  <a:pt x="5" y="0"/>
                  <a:pt x="5" y="0"/>
                  <a:pt x="4" y="0"/>
                </a:cubicBezTo>
                <a:cubicBezTo>
                  <a:pt x="3" y="1"/>
                  <a:pt x="1" y="1"/>
                  <a:pt x="0" y="2"/>
                </a:cubicBezTo>
                <a:cubicBezTo>
                  <a:pt x="1" y="2"/>
                  <a:pt x="1" y="2"/>
                  <a:pt x="2" y="2"/>
                </a:cubicBezTo>
                <a:cubicBezTo>
                  <a:pt x="4" y="1"/>
                  <a:pt x="6" y="1"/>
                  <a:pt x="8" y="0"/>
                </a:cubicBezTo>
              </a:path>
            </a:pathLst>
          </a:custGeom>
          <a:solidFill>
            <a:srgbClr val="353131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40" name="i$ḻiḍê"/>
          <p:cNvSpPr/>
          <p:nvPr/>
        </p:nvSpPr>
        <p:spPr bwMode="auto">
          <a:xfrm>
            <a:off x="1788917" y="5134256"/>
            <a:ext cx="155952" cy="22234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0" y="1"/>
              </a:cxn>
              <a:cxn ang="0">
                <a:pos x="5" y="2"/>
              </a:cxn>
              <a:cxn ang="0">
                <a:pos x="7" y="2"/>
              </a:cxn>
              <a:cxn ang="0">
                <a:pos x="7" y="2"/>
              </a:cxn>
              <a:cxn ang="0">
                <a:pos x="7" y="2"/>
              </a:cxn>
              <a:cxn ang="0">
                <a:pos x="5" y="2"/>
              </a:cxn>
              <a:cxn ang="0">
                <a:pos x="0" y="1"/>
              </a:cxn>
              <a:cxn ang="0">
                <a:pos x="14" y="0"/>
              </a:cxn>
              <a:cxn ang="0">
                <a:pos x="7" y="2"/>
              </a:cxn>
              <a:cxn ang="0">
                <a:pos x="14" y="0"/>
              </a:cxn>
            </a:cxnLst>
            <a:rect l="0" t="0" r="r" b="b"/>
            <a:pathLst>
              <a:path w="14" h="2">
                <a:moveTo>
                  <a:pt x="0" y="1"/>
                </a:moveTo>
                <a:cubicBezTo>
                  <a:pt x="0" y="1"/>
                  <a:pt x="0" y="1"/>
                  <a:pt x="0" y="1"/>
                </a:cubicBezTo>
                <a:cubicBezTo>
                  <a:pt x="1" y="2"/>
                  <a:pt x="3" y="2"/>
                  <a:pt x="5" y="2"/>
                </a:cubicBezTo>
                <a:cubicBezTo>
                  <a:pt x="6" y="2"/>
                  <a:pt x="7" y="2"/>
                  <a:pt x="7" y="2"/>
                </a:cubicBezTo>
                <a:cubicBezTo>
                  <a:pt x="7" y="2"/>
                  <a:pt x="7" y="2"/>
                  <a:pt x="7" y="2"/>
                </a:cubicBezTo>
                <a:cubicBezTo>
                  <a:pt x="7" y="2"/>
                  <a:pt x="7" y="2"/>
                  <a:pt x="7" y="2"/>
                </a:cubicBezTo>
                <a:cubicBezTo>
                  <a:pt x="7" y="2"/>
                  <a:pt x="6" y="2"/>
                  <a:pt x="5" y="2"/>
                </a:cubicBezTo>
                <a:cubicBezTo>
                  <a:pt x="3" y="2"/>
                  <a:pt x="1" y="2"/>
                  <a:pt x="0" y="1"/>
                </a:cubicBezTo>
                <a:moveTo>
                  <a:pt x="14" y="0"/>
                </a:moveTo>
                <a:cubicBezTo>
                  <a:pt x="10" y="1"/>
                  <a:pt x="7" y="2"/>
                  <a:pt x="7" y="2"/>
                </a:cubicBezTo>
                <a:cubicBezTo>
                  <a:pt x="7" y="2"/>
                  <a:pt x="10" y="1"/>
                  <a:pt x="14" y="0"/>
                </a:cubicBezTo>
              </a:path>
            </a:pathLst>
          </a:custGeom>
          <a:solidFill>
            <a:srgbClr val="141313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41" name="îš1îḑê"/>
          <p:cNvSpPr/>
          <p:nvPr/>
        </p:nvSpPr>
        <p:spPr bwMode="auto">
          <a:xfrm>
            <a:off x="2513013" y="4833548"/>
            <a:ext cx="545752" cy="400996"/>
          </a:xfrm>
          <a:custGeom>
            <a:avLst/>
            <a:gdLst/>
            <a:ahLst/>
            <a:cxnLst>
              <a:cxn ang="0">
                <a:pos x="2" y="14"/>
              </a:cxn>
              <a:cxn ang="0">
                <a:pos x="15" y="25"/>
              </a:cxn>
              <a:cxn ang="0">
                <a:pos x="40" y="35"/>
              </a:cxn>
              <a:cxn ang="0">
                <a:pos x="47" y="34"/>
              </a:cxn>
              <a:cxn ang="0">
                <a:pos x="49" y="30"/>
              </a:cxn>
              <a:cxn ang="0">
                <a:pos x="27" y="12"/>
              </a:cxn>
              <a:cxn ang="0">
                <a:pos x="21" y="10"/>
              </a:cxn>
              <a:cxn ang="0">
                <a:pos x="20" y="6"/>
              </a:cxn>
              <a:cxn ang="0">
                <a:pos x="15" y="2"/>
              </a:cxn>
              <a:cxn ang="0">
                <a:pos x="12" y="1"/>
              </a:cxn>
              <a:cxn ang="0">
                <a:pos x="10" y="2"/>
              </a:cxn>
              <a:cxn ang="0">
                <a:pos x="2" y="14"/>
              </a:cxn>
            </a:cxnLst>
            <a:rect l="0" t="0" r="r" b="b"/>
            <a:pathLst>
              <a:path w="49" h="36">
                <a:moveTo>
                  <a:pt x="2" y="14"/>
                </a:moveTo>
                <a:cubicBezTo>
                  <a:pt x="3" y="15"/>
                  <a:pt x="10" y="19"/>
                  <a:pt x="15" y="25"/>
                </a:cubicBezTo>
                <a:cubicBezTo>
                  <a:pt x="21" y="27"/>
                  <a:pt x="40" y="35"/>
                  <a:pt x="40" y="35"/>
                </a:cubicBezTo>
                <a:cubicBezTo>
                  <a:pt x="40" y="35"/>
                  <a:pt x="44" y="36"/>
                  <a:pt x="47" y="34"/>
                </a:cubicBezTo>
                <a:cubicBezTo>
                  <a:pt x="49" y="33"/>
                  <a:pt x="49" y="30"/>
                  <a:pt x="49" y="30"/>
                </a:cubicBezTo>
                <a:cubicBezTo>
                  <a:pt x="27" y="12"/>
                  <a:pt x="27" y="12"/>
                  <a:pt x="27" y="12"/>
                </a:cubicBezTo>
                <a:cubicBezTo>
                  <a:pt x="21" y="10"/>
                  <a:pt x="21" y="10"/>
                  <a:pt x="21" y="10"/>
                </a:cubicBezTo>
                <a:cubicBezTo>
                  <a:pt x="20" y="6"/>
                  <a:pt x="20" y="6"/>
                  <a:pt x="20" y="6"/>
                </a:cubicBezTo>
                <a:cubicBezTo>
                  <a:pt x="15" y="2"/>
                  <a:pt x="15" y="2"/>
                  <a:pt x="15" y="2"/>
                </a:cubicBezTo>
                <a:cubicBezTo>
                  <a:pt x="15" y="2"/>
                  <a:pt x="13" y="0"/>
                  <a:pt x="12" y="1"/>
                </a:cubicBezTo>
                <a:cubicBezTo>
                  <a:pt x="11" y="1"/>
                  <a:pt x="10" y="2"/>
                  <a:pt x="10" y="2"/>
                </a:cubicBezTo>
                <a:cubicBezTo>
                  <a:pt x="10" y="2"/>
                  <a:pt x="0" y="13"/>
                  <a:pt x="2" y="14"/>
                </a:cubicBezTo>
              </a:path>
            </a:pathLst>
          </a:custGeom>
          <a:solidFill>
            <a:srgbClr val="191818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42" name="ïṥḷíḋé"/>
          <p:cNvSpPr/>
          <p:nvPr/>
        </p:nvSpPr>
        <p:spPr bwMode="auto">
          <a:xfrm>
            <a:off x="2680002" y="4844587"/>
            <a:ext cx="434426" cy="378762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2" y="0"/>
              </a:cxn>
              <a:cxn ang="0">
                <a:pos x="0" y="1"/>
              </a:cxn>
              <a:cxn ang="0">
                <a:pos x="5" y="5"/>
              </a:cxn>
              <a:cxn ang="0">
                <a:pos x="6" y="9"/>
              </a:cxn>
              <a:cxn ang="0">
                <a:pos x="12" y="11"/>
              </a:cxn>
              <a:cxn ang="0">
                <a:pos x="34" y="29"/>
              </a:cxn>
              <a:cxn ang="0">
                <a:pos x="34" y="30"/>
              </a:cxn>
              <a:cxn ang="0">
                <a:pos x="32" y="33"/>
              </a:cxn>
              <a:cxn ang="0">
                <a:pos x="32" y="33"/>
              </a:cxn>
              <a:cxn ang="0">
                <a:pos x="32" y="33"/>
              </a:cxn>
              <a:cxn ang="0">
                <a:pos x="30" y="34"/>
              </a:cxn>
              <a:cxn ang="0">
                <a:pos x="33" y="34"/>
              </a:cxn>
              <a:cxn ang="0">
                <a:pos x="37" y="33"/>
              </a:cxn>
              <a:cxn ang="0">
                <a:pos x="39" y="30"/>
              </a:cxn>
              <a:cxn ang="0">
                <a:pos x="17" y="11"/>
              </a:cxn>
              <a:cxn ang="0">
                <a:pos x="11" y="10"/>
              </a:cxn>
              <a:cxn ang="0">
                <a:pos x="10" y="5"/>
              </a:cxn>
              <a:cxn ang="0">
                <a:pos x="5" y="1"/>
              </a:cxn>
              <a:cxn ang="0">
                <a:pos x="3" y="0"/>
              </a:cxn>
            </a:cxnLst>
            <a:rect l="0" t="0" r="r" b="b"/>
            <a:pathLst>
              <a:path w="39" h="34">
                <a:moveTo>
                  <a:pt x="3" y="0"/>
                </a:moveTo>
                <a:cubicBezTo>
                  <a:pt x="3" y="0"/>
                  <a:pt x="2" y="0"/>
                  <a:pt x="2" y="0"/>
                </a:cubicBezTo>
                <a:cubicBezTo>
                  <a:pt x="2" y="0"/>
                  <a:pt x="1" y="1"/>
                  <a:pt x="0" y="1"/>
                </a:cubicBezTo>
                <a:cubicBezTo>
                  <a:pt x="5" y="5"/>
                  <a:pt x="5" y="5"/>
                  <a:pt x="5" y="5"/>
                </a:cubicBezTo>
                <a:cubicBezTo>
                  <a:pt x="6" y="9"/>
                  <a:pt x="6" y="9"/>
                  <a:pt x="6" y="9"/>
                </a:cubicBezTo>
                <a:cubicBezTo>
                  <a:pt x="12" y="11"/>
                  <a:pt x="12" y="11"/>
                  <a:pt x="12" y="11"/>
                </a:cubicBezTo>
                <a:cubicBezTo>
                  <a:pt x="34" y="29"/>
                  <a:pt x="34" y="29"/>
                  <a:pt x="34" y="29"/>
                </a:cubicBezTo>
                <a:cubicBezTo>
                  <a:pt x="34" y="29"/>
                  <a:pt x="34" y="30"/>
                  <a:pt x="34" y="30"/>
                </a:cubicBezTo>
                <a:cubicBezTo>
                  <a:pt x="34" y="31"/>
                  <a:pt x="34" y="32"/>
                  <a:pt x="32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2" y="33"/>
                  <a:pt x="32" y="33"/>
                  <a:pt x="32" y="33"/>
                </a:cubicBezTo>
                <a:cubicBezTo>
                  <a:pt x="31" y="34"/>
                  <a:pt x="31" y="34"/>
                  <a:pt x="30" y="34"/>
                </a:cubicBezTo>
                <a:cubicBezTo>
                  <a:pt x="31" y="34"/>
                  <a:pt x="32" y="34"/>
                  <a:pt x="33" y="34"/>
                </a:cubicBezTo>
                <a:cubicBezTo>
                  <a:pt x="35" y="34"/>
                  <a:pt x="36" y="34"/>
                  <a:pt x="37" y="33"/>
                </a:cubicBezTo>
                <a:cubicBezTo>
                  <a:pt x="39" y="32"/>
                  <a:pt x="39" y="30"/>
                  <a:pt x="39" y="30"/>
                </a:cubicBezTo>
                <a:cubicBezTo>
                  <a:pt x="17" y="11"/>
                  <a:pt x="17" y="11"/>
                  <a:pt x="17" y="11"/>
                </a:cubicBezTo>
                <a:cubicBezTo>
                  <a:pt x="11" y="10"/>
                  <a:pt x="11" y="10"/>
                  <a:pt x="11" y="10"/>
                </a:cubicBezTo>
                <a:cubicBezTo>
                  <a:pt x="10" y="5"/>
                  <a:pt x="10" y="5"/>
                  <a:pt x="10" y="5"/>
                </a:cubicBezTo>
                <a:cubicBezTo>
                  <a:pt x="5" y="1"/>
                  <a:pt x="5" y="1"/>
                  <a:pt x="5" y="1"/>
                </a:cubicBezTo>
                <a:cubicBezTo>
                  <a:pt x="5" y="1"/>
                  <a:pt x="3" y="0"/>
                  <a:pt x="3" y="0"/>
                </a:cubicBezTo>
              </a:path>
            </a:pathLst>
          </a:custGeom>
          <a:solidFill>
            <a:srgbClr val="282525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43" name="íSḷîde"/>
          <p:cNvSpPr/>
          <p:nvPr/>
        </p:nvSpPr>
        <p:spPr bwMode="auto">
          <a:xfrm>
            <a:off x="3014297" y="5178723"/>
            <a:ext cx="44468" cy="44625"/>
          </a:xfrm>
          <a:custGeom>
            <a:avLst/>
            <a:gdLst/>
            <a:ahLst/>
            <a:cxnLst>
              <a:cxn ang="0">
                <a:pos x="2" y="3"/>
              </a:cxn>
              <a:cxn ang="0">
                <a:pos x="0" y="4"/>
              </a:cxn>
              <a:cxn ang="0">
                <a:pos x="0" y="4"/>
              </a:cxn>
              <a:cxn ang="0">
                <a:pos x="2" y="3"/>
              </a:cxn>
              <a:cxn ang="0">
                <a:pos x="4" y="0"/>
              </a:cxn>
              <a:cxn ang="0">
                <a:pos x="2" y="3"/>
              </a:cxn>
              <a:cxn ang="0">
                <a:pos x="2" y="3"/>
              </a:cxn>
              <a:cxn ang="0">
                <a:pos x="2" y="3"/>
              </a:cxn>
              <a:cxn ang="0">
                <a:pos x="4" y="0"/>
              </a:cxn>
            </a:cxnLst>
            <a:rect l="0" t="0" r="r" b="b"/>
            <a:pathLst>
              <a:path w="4" h="4">
                <a:moveTo>
                  <a:pt x="2" y="3"/>
                </a:moveTo>
                <a:cubicBezTo>
                  <a:pt x="1" y="4"/>
                  <a:pt x="1" y="4"/>
                  <a:pt x="0" y="4"/>
                </a:cubicBezTo>
                <a:cubicBezTo>
                  <a:pt x="0" y="4"/>
                  <a:pt x="0" y="4"/>
                  <a:pt x="0" y="4"/>
                </a:cubicBezTo>
                <a:cubicBezTo>
                  <a:pt x="1" y="4"/>
                  <a:pt x="1" y="4"/>
                  <a:pt x="2" y="3"/>
                </a:cubicBezTo>
                <a:moveTo>
                  <a:pt x="4" y="0"/>
                </a:moveTo>
                <a:cubicBezTo>
                  <a:pt x="4" y="1"/>
                  <a:pt x="4" y="2"/>
                  <a:pt x="2" y="3"/>
                </a:cubicBezTo>
                <a:cubicBezTo>
                  <a:pt x="2" y="3"/>
                  <a:pt x="2" y="3"/>
                  <a:pt x="2" y="3"/>
                </a:cubicBezTo>
                <a:cubicBezTo>
                  <a:pt x="2" y="3"/>
                  <a:pt x="2" y="3"/>
                  <a:pt x="2" y="3"/>
                </a:cubicBezTo>
                <a:cubicBezTo>
                  <a:pt x="4" y="2"/>
                  <a:pt x="4" y="1"/>
                  <a:pt x="4" y="0"/>
                </a:cubicBezTo>
              </a:path>
            </a:pathLst>
          </a:custGeom>
          <a:solidFill>
            <a:srgbClr val="141313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44" name="iṣḻîḓè"/>
          <p:cNvSpPr/>
          <p:nvPr/>
        </p:nvSpPr>
        <p:spPr bwMode="auto">
          <a:xfrm>
            <a:off x="1131681" y="4376732"/>
            <a:ext cx="835422" cy="701861"/>
          </a:xfrm>
          <a:custGeom>
            <a:avLst/>
            <a:gdLst/>
            <a:ahLst/>
            <a:cxnLst>
              <a:cxn ang="0">
                <a:pos x="62" y="0"/>
              </a:cxn>
              <a:cxn ang="0">
                <a:pos x="35" y="31"/>
              </a:cxn>
              <a:cxn ang="0">
                <a:pos x="21" y="18"/>
              </a:cxn>
              <a:cxn ang="0">
                <a:pos x="14" y="26"/>
              </a:cxn>
              <a:cxn ang="0">
                <a:pos x="22" y="24"/>
              </a:cxn>
              <a:cxn ang="0">
                <a:pos x="25" y="32"/>
              </a:cxn>
              <a:cxn ang="0">
                <a:pos x="19" y="37"/>
              </a:cxn>
              <a:cxn ang="0">
                <a:pos x="12" y="27"/>
              </a:cxn>
              <a:cxn ang="0">
                <a:pos x="20" y="41"/>
              </a:cxn>
              <a:cxn ang="0">
                <a:pos x="6" y="49"/>
              </a:cxn>
              <a:cxn ang="0">
                <a:pos x="10" y="55"/>
              </a:cxn>
              <a:cxn ang="0">
                <a:pos x="23" y="45"/>
              </a:cxn>
              <a:cxn ang="0">
                <a:pos x="11" y="57"/>
              </a:cxn>
              <a:cxn ang="0">
                <a:pos x="17" y="60"/>
              </a:cxn>
              <a:cxn ang="0">
                <a:pos x="27" y="46"/>
              </a:cxn>
              <a:cxn ang="0">
                <a:pos x="22" y="59"/>
              </a:cxn>
              <a:cxn ang="0">
                <a:pos x="27" y="61"/>
              </a:cxn>
              <a:cxn ang="0">
                <a:pos x="31" y="46"/>
              </a:cxn>
              <a:cxn ang="0">
                <a:pos x="38" y="38"/>
              </a:cxn>
              <a:cxn ang="0">
                <a:pos x="75" y="14"/>
              </a:cxn>
              <a:cxn ang="0">
                <a:pos x="62" y="0"/>
              </a:cxn>
            </a:cxnLst>
            <a:rect l="0" t="0" r="r" b="b"/>
            <a:pathLst>
              <a:path w="75" h="63">
                <a:moveTo>
                  <a:pt x="62" y="0"/>
                </a:moveTo>
                <a:cubicBezTo>
                  <a:pt x="62" y="0"/>
                  <a:pt x="45" y="27"/>
                  <a:pt x="35" y="31"/>
                </a:cubicBezTo>
                <a:cubicBezTo>
                  <a:pt x="35" y="31"/>
                  <a:pt x="31" y="18"/>
                  <a:pt x="21" y="18"/>
                </a:cubicBezTo>
                <a:cubicBezTo>
                  <a:pt x="15" y="18"/>
                  <a:pt x="9" y="23"/>
                  <a:pt x="14" y="26"/>
                </a:cubicBezTo>
                <a:cubicBezTo>
                  <a:pt x="18" y="26"/>
                  <a:pt x="17" y="23"/>
                  <a:pt x="22" y="24"/>
                </a:cubicBezTo>
                <a:cubicBezTo>
                  <a:pt x="26" y="25"/>
                  <a:pt x="26" y="30"/>
                  <a:pt x="25" y="32"/>
                </a:cubicBezTo>
                <a:cubicBezTo>
                  <a:pt x="25" y="34"/>
                  <a:pt x="23" y="37"/>
                  <a:pt x="19" y="37"/>
                </a:cubicBezTo>
                <a:cubicBezTo>
                  <a:pt x="16" y="36"/>
                  <a:pt x="15" y="28"/>
                  <a:pt x="12" y="27"/>
                </a:cubicBezTo>
                <a:cubicBezTo>
                  <a:pt x="7" y="25"/>
                  <a:pt x="4" y="42"/>
                  <a:pt x="20" y="41"/>
                </a:cubicBezTo>
                <a:cubicBezTo>
                  <a:pt x="20" y="47"/>
                  <a:pt x="12" y="50"/>
                  <a:pt x="6" y="49"/>
                </a:cubicBezTo>
                <a:cubicBezTo>
                  <a:pt x="0" y="48"/>
                  <a:pt x="1" y="57"/>
                  <a:pt x="10" y="55"/>
                </a:cubicBezTo>
                <a:cubicBezTo>
                  <a:pt x="18" y="53"/>
                  <a:pt x="20" y="50"/>
                  <a:pt x="23" y="45"/>
                </a:cubicBezTo>
                <a:cubicBezTo>
                  <a:pt x="24" y="54"/>
                  <a:pt x="13" y="55"/>
                  <a:pt x="11" y="57"/>
                </a:cubicBezTo>
                <a:cubicBezTo>
                  <a:pt x="10" y="58"/>
                  <a:pt x="9" y="63"/>
                  <a:pt x="17" y="60"/>
                </a:cubicBezTo>
                <a:cubicBezTo>
                  <a:pt x="24" y="57"/>
                  <a:pt x="27" y="48"/>
                  <a:pt x="27" y="46"/>
                </a:cubicBezTo>
                <a:cubicBezTo>
                  <a:pt x="29" y="50"/>
                  <a:pt x="22" y="56"/>
                  <a:pt x="22" y="59"/>
                </a:cubicBezTo>
                <a:cubicBezTo>
                  <a:pt x="22" y="61"/>
                  <a:pt x="24" y="62"/>
                  <a:pt x="27" y="61"/>
                </a:cubicBezTo>
                <a:cubicBezTo>
                  <a:pt x="28" y="60"/>
                  <a:pt x="29" y="52"/>
                  <a:pt x="31" y="46"/>
                </a:cubicBezTo>
                <a:cubicBezTo>
                  <a:pt x="35" y="43"/>
                  <a:pt x="36" y="41"/>
                  <a:pt x="38" y="38"/>
                </a:cubicBezTo>
                <a:cubicBezTo>
                  <a:pt x="38" y="38"/>
                  <a:pt x="62" y="30"/>
                  <a:pt x="75" y="14"/>
                </a:cubicBezTo>
                <a:lnTo>
                  <a:pt x="62" y="0"/>
                </a:lnTo>
                <a:close/>
              </a:path>
            </a:pathLst>
          </a:custGeom>
          <a:solidFill>
            <a:srgbClr val="F9E3CC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45" name="ïSļiḋè"/>
          <p:cNvSpPr/>
          <p:nvPr/>
        </p:nvSpPr>
        <p:spPr bwMode="auto">
          <a:xfrm>
            <a:off x="2869384" y="4376732"/>
            <a:ext cx="846618" cy="701861"/>
          </a:xfrm>
          <a:custGeom>
            <a:avLst/>
            <a:gdLst/>
            <a:ahLst/>
            <a:cxnLst>
              <a:cxn ang="0">
                <a:pos x="14" y="0"/>
              </a:cxn>
              <a:cxn ang="0">
                <a:pos x="40" y="31"/>
              </a:cxn>
              <a:cxn ang="0">
                <a:pos x="54" y="18"/>
              </a:cxn>
              <a:cxn ang="0">
                <a:pos x="61" y="26"/>
              </a:cxn>
              <a:cxn ang="0">
                <a:pos x="53" y="24"/>
              </a:cxn>
              <a:cxn ang="0">
                <a:pos x="50" y="32"/>
              </a:cxn>
              <a:cxn ang="0">
                <a:pos x="56" y="37"/>
              </a:cxn>
              <a:cxn ang="0">
                <a:pos x="63" y="27"/>
              </a:cxn>
              <a:cxn ang="0">
                <a:pos x="55" y="41"/>
              </a:cxn>
              <a:cxn ang="0">
                <a:pos x="69" y="49"/>
              </a:cxn>
              <a:cxn ang="0">
                <a:pos x="65" y="55"/>
              </a:cxn>
              <a:cxn ang="0">
                <a:pos x="52" y="45"/>
              </a:cxn>
              <a:cxn ang="0">
                <a:pos x="64" y="57"/>
              </a:cxn>
              <a:cxn ang="0">
                <a:pos x="59" y="60"/>
              </a:cxn>
              <a:cxn ang="0">
                <a:pos x="48" y="46"/>
              </a:cxn>
              <a:cxn ang="0">
                <a:pos x="53" y="59"/>
              </a:cxn>
              <a:cxn ang="0">
                <a:pos x="48" y="61"/>
              </a:cxn>
              <a:cxn ang="0">
                <a:pos x="44" y="46"/>
              </a:cxn>
              <a:cxn ang="0">
                <a:pos x="37" y="38"/>
              </a:cxn>
              <a:cxn ang="0">
                <a:pos x="0" y="14"/>
              </a:cxn>
              <a:cxn ang="0">
                <a:pos x="14" y="0"/>
              </a:cxn>
            </a:cxnLst>
            <a:rect l="0" t="0" r="r" b="b"/>
            <a:pathLst>
              <a:path w="76" h="63">
                <a:moveTo>
                  <a:pt x="14" y="0"/>
                </a:moveTo>
                <a:cubicBezTo>
                  <a:pt x="14" y="0"/>
                  <a:pt x="30" y="27"/>
                  <a:pt x="40" y="31"/>
                </a:cubicBezTo>
                <a:cubicBezTo>
                  <a:pt x="40" y="31"/>
                  <a:pt x="44" y="18"/>
                  <a:pt x="54" y="18"/>
                </a:cubicBezTo>
                <a:cubicBezTo>
                  <a:pt x="60" y="18"/>
                  <a:pt x="67" y="23"/>
                  <a:pt x="61" y="26"/>
                </a:cubicBezTo>
                <a:cubicBezTo>
                  <a:pt x="57" y="26"/>
                  <a:pt x="58" y="23"/>
                  <a:pt x="53" y="24"/>
                </a:cubicBezTo>
                <a:cubicBezTo>
                  <a:pt x="50" y="25"/>
                  <a:pt x="49" y="30"/>
                  <a:pt x="50" y="32"/>
                </a:cubicBezTo>
                <a:cubicBezTo>
                  <a:pt x="50" y="34"/>
                  <a:pt x="52" y="37"/>
                  <a:pt x="56" y="37"/>
                </a:cubicBezTo>
                <a:cubicBezTo>
                  <a:pt x="60" y="36"/>
                  <a:pt x="60" y="28"/>
                  <a:pt x="63" y="27"/>
                </a:cubicBezTo>
                <a:cubicBezTo>
                  <a:pt x="69" y="25"/>
                  <a:pt x="71" y="42"/>
                  <a:pt x="55" y="41"/>
                </a:cubicBezTo>
                <a:cubicBezTo>
                  <a:pt x="55" y="47"/>
                  <a:pt x="63" y="50"/>
                  <a:pt x="69" y="49"/>
                </a:cubicBezTo>
                <a:cubicBezTo>
                  <a:pt x="76" y="48"/>
                  <a:pt x="75" y="57"/>
                  <a:pt x="65" y="55"/>
                </a:cubicBezTo>
                <a:cubicBezTo>
                  <a:pt x="58" y="53"/>
                  <a:pt x="55" y="50"/>
                  <a:pt x="52" y="45"/>
                </a:cubicBezTo>
                <a:cubicBezTo>
                  <a:pt x="51" y="54"/>
                  <a:pt x="62" y="55"/>
                  <a:pt x="64" y="57"/>
                </a:cubicBezTo>
                <a:cubicBezTo>
                  <a:pt x="66" y="58"/>
                  <a:pt x="66" y="63"/>
                  <a:pt x="59" y="60"/>
                </a:cubicBezTo>
                <a:cubicBezTo>
                  <a:pt x="51" y="57"/>
                  <a:pt x="48" y="48"/>
                  <a:pt x="48" y="46"/>
                </a:cubicBezTo>
                <a:cubicBezTo>
                  <a:pt x="46" y="50"/>
                  <a:pt x="53" y="56"/>
                  <a:pt x="53" y="59"/>
                </a:cubicBezTo>
                <a:cubicBezTo>
                  <a:pt x="53" y="61"/>
                  <a:pt x="51" y="62"/>
                  <a:pt x="48" y="61"/>
                </a:cubicBezTo>
                <a:cubicBezTo>
                  <a:pt x="47" y="60"/>
                  <a:pt x="46" y="52"/>
                  <a:pt x="44" y="46"/>
                </a:cubicBezTo>
                <a:cubicBezTo>
                  <a:pt x="40" y="43"/>
                  <a:pt x="39" y="41"/>
                  <a:pt x="37" y="38"/>
                </a:cubicBezTo>
                <a:cubicBezTo>
                  <a:pt x="37" y="38"/>
                  <a:pt x="13" y="30"/>
                  <a:pt x="0" y="14"/>
                </a:cubicBezTo>
                <a:lnTo>
                  <a:pt x="14" y="0"/>
                </a:lnTo>
                <a:close/>
              </a:path>
            </a:pathLst>
          </a:custGeom>
          <a:solidFill>
            <a:srgbClr val="F9E3CC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46" name="îśḷïḓé"/>
          <p:cNvSpPr/>
          <p:nvPr/>
        </p:nvSpPr>
        <p:spPr bwMode="auto">
          <a:xfrm>
            <a:off x="1755488" y="4009166"/>
            <a:ext cx="1325511" cy="813187"/>
          </a:xfrm>
          <a:custGeom>
            <a:avLst/>
            <a:gdLst/>
            <a:ahLst/>
            <a:cxnLst>
              <a:cxn ang="0">
                <a:pos x="95" y="5"/>
              </a:cxn>
              <a:cxn ang="0">
                <a:pos x="60" y="1"/>
              </a:cxn>
              <a:cxn ang="0">
                <a:pos x="24" y="5"/>
              </a:cxn>
              <a:cxn ang="0">
                <a:pos x="0" y="35"/>
              </a:cxn>
              <a:cxn ang="0">
                <a:pos x="6" y="46"/>
              </a:cxn>
              <a:cxn ang="0">
                <a:pos x="19" y="52"/>
              </a:cxn>
              <a:cxn ang="0">
                <a:pos x="26" y="43"/>
              </a:cxn>
              <a:cxn ang="0">
                <a:pos x="24" y="66"/>
              </a:cxn>
              <a:cxn ang="0">
                <a:pos x="60" y="73"/>
              </a:cxn>
              <a:cxn ang="0">
                <a:pos x="95" y="66"/>
              </a:cxn>
              <a:cxn ang="0">
                <a:pos x="93" y="43"/>
              </a:cxn>
              <a:cxn ang="0">
                <a:pos x="101" y="52"/>
              </a:cxn>
              <a:cxn ang="0">
                <a:pos x="112" y="46"/>
              </a:cxn>
              <a:cxn ang="0">
                <a:pos x="119" y="35"/>
              </a:cxn>
              <a:cxn ang="0">
                <a:pos x="95" y="5"/>
              </a:cxn>
            </a:cxnLst>
            <a:rect l="0" t="0" r="r" b="b"/>
            <a:pathLst>
              <a:path w="119" h="73">
                <a:moveTo>
                  <a:pt x="95" y="5"/>
                </a:moveTo>
                <a:cubicBezTo>
                  <a:pt x="90" y="1"/>
                  <a:pt x="73" y="0"/>
                  <a:pt x="60" y="1"/>
                </a:cubicBezTo>
                <a:cubicBezTo>
                  <a:pt x="46" y="0"/>
                  <a:pt x="29" y="2"/>
                  <a:pt x="24" y="5"/>
                </a:cubicBezTo>
                <a:cubicBezTo>
                  <a:pt x="11" y="12"/>
                  <a:pt x="0" y="35"/>
                  <a:pt x="0" y="35"/>
                </a:cubicBezTo>
                <a:cubicBezTo>
                  <a:pt x="0" y="35"/>
                  <a:pt x="2" y="42"/>
                  <a:pt x="6" y="46"/>
                </a:cubicBezTo>
                <a:cubicBezTo>
                  <a:pt x="11" y="50"/>
                  <a:pt x="19" y="52"/>
                  <a:pt x="19" y="52"/>
                </a:cubicBezTo>
                <a:cubicBezTo>
                  <a:pt x="26" y="43"/>
                  <a:pt x="26" y="43"/>
                  <a:pt x="26" y="43"/>
                </a:cubicBezTo>
                <a:cubicBezTo>
                  <a:pt x="24" y="66"/>
                  <a:pt x="24" y="66"/>
                  <a:pt x="24" y="66"/>
                </a:cubicBezTo>
                <a:cubicBezTo>
                  <a:pt x="24" y="66"/>
                  <a:pt x="38" y="73"/>
                  <a:pt x="60" y="73"/>
                </a:cubicBezTo>
                <a:cubicBezTo>
                  <a:pt x="81" y="73"/>
                  <a:pt x="95" y="66"/>
                  <a:pt x="95" y="66"/>
                </a:cubicBezTo>
                <a:cubicBezTo>
                  <a:pt x="93" y="43"/>
                  <a:pt x="93" y="43"/>
                  <a:pt x="93" y="43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1" y="52"/>
                  <a:pt x="107" y="50"/>
                  <a:pt x="112" y="46"/>
                </a:cubicBezTo>
                <a:cubicBezTo>
                  <a:pt x="116" y="42"/>
                  <a:pt x="119" y="35"/>
                  <a:pt x="119" y="35"/>
                </a:cubicBezTo>
                <a:cubicBezTo>
                  <a:pt x="119" y="35"/>
                  <a:pt x="105" y="12"/>
                  <a:pt x="95" y="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47" name="îSľîďe"/>
          <p:cNvSpPr/>
          <p:nvPr/>
        </p:nvSpPr>
        <p:spPr bwMode="auto">
          <a:xfrm>
            <a:off x="2334827" y="4165117"/>
            <a:ext cx="166990" cy="545752"/>
          </a:xfrm>
          <a:custGeom>
            <a:avLst/>
            <a:gdLst/>
            <a:ahLst/>
            <a:cxnLst>
              <a:cxn ang="0">
                <a:pos x="1059" y="495"/>
              </a:cxn>
              <a:cxn ang="0">
                <a:pos x="565" y="0"/>
              </a:cxn>
              <a:cxn ang="0">
                <a:pos x="0" y="495"/>
              </a:cxn>
              <a:cxn ang="0">
                <a:pos x="423" y="989"/>
              </a:cxn>
              <a:cxn ang="0">
                <a:pos x="0" y="2826"/>
              </a:cxn>
              <a:cxn ang="0">
                <a:pos x="565" y="3461"/>
              </a:cxn>
              <a:cxn ang="0">
                <a:pos x="1059" y="2826"/>
              </a:cxn>
              <a:cxn ang="0">
                <a:pos x="635" y="989"/>
              </a:cxn>
              <a:cxn ang="0">
                <a:pos x="1059" y="495"/>
              </a:cxn>
            </a:cxnLst>
            <a:rect l="0" t="0" r="r" b="b"/>
            <a:pathLst>
              <a:path w="1059" h="3461">
                <a:moveTo>
                  <a:pt x="1059" y="495"/>
                </a:moveTo>
                <a:lnTo>
                  <a:pt x="565" y="0"/>
                </a:lnTo>
                <a:lnTo>
                  <a:pt x="0" y="495"/>
                </a:lnTo>
                <a:lnTo>
                  <a:pt x="423" y="989"/>
                </a:lnTo>
                <a:lnTo>
                  <a:pt x="0" y="2826"/>
                </a:lnTo>
                <a:lnTo>
                  <a:pt x="565" y="3461"/>
                </a:lnTo>
                <a:lnTo>
                  <a:pt x="1059" y="2826"/>
                </a:lnTo>
                <a:lnTo>
                  <a:pt x="635" y="989"/>
                </a:lnTo>
                <a:lnTo>
                  <a:pt x="1059" y="495"/>
                </a:lnTo>
                <a:close/>
              </a:path>
            </a:pathLst>
          </a:custGeom>
          <a:solidFill>
            <a:srgbClr val="E72C43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48" name="iṣlíďè"/>
          <p:cNvSpPr/>
          <p:nvPr/>
        </p:nvSpPr>
        <p:spPr bwMode="auto">
          <a:xfrm>
            <a:off x="1610732" y="3318501"/>
            <a:ext cx="1626219" cy="82438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75" y="74"/>
              </a:cxn>
              <a:cxn ang="0">
                <a:pos x="146" y="0"/>
              </a:cxn>
              <a:cxn ang="0">
                <a:pos x="0" y="0"/>
              </a:cxn>
            </a:cxnLst>
            <a:rect l="0" t="0" r="r" b="b"/>
            <a:pathLst>
              <a:path w="146" h="74">
                <a:moveTo>
                  <a:pt x="0" y="0"/>
                </a:moveTo>
                <a:cubicBezTo>
                  <a:pt x="0" y="48"/>
                  <a:pt x="34" y="74"/>
                  <a:pt x="75" y="74"/>
                </a:cubicBezTo>
                <a:cubicBezTo>
                  <a:pt x="115" y="74"/>
                  <a:pt x="146" y="41"/>
                  <a:pt x="146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F9E3CC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49" name="îṩ1ïďê"/>
          <p:cNvSpPr/>
          <p:nvPr/>
        </p:nvSpPr>
        <p:spPr bwMode="auto">
          <a:xfrm>
            <a:off x="1610732" y="3095848"/>
            <a:ext cx="1626219" cy="478893"/>
          </a:xfrm>
          <a:prstGeom prst="ellipse">
            <a:avLst/>
          </a:prstGeom>
          <a:solidFill>
            <a:srgbClr val="F5B398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0" name="islïḓé"/>
          <p:cNvSpPr/>
          <p:nvPr/>
        </p:nvSpPr>
        <p:spPr bwMode="auto">
          <a:xfrm>
            <a:off x="1777879" y="3140315"/>
            <a:ext cx="1292081" cy="323099"/>
          </a:xfrm>
          <a:prstGeom prst="ellipse">
            <a:avLst/>
          </a:prstGeom>
          <a:solidFill>
            <a:srgbClr val="DF8F78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1" name="íṧľíḓe"/>
          <p:cNvSpPr/>
          <p:nvPr/>
        </p:nvSpPr>
        <p:spPr bwMode="auto">
          <a:xfrm>
            <a:off x="1944869" y="3708458"/>
            <a:ext cx="323099" cy="111326"/>
          </a:xfrm>
          <a:custGeom>
            <a:avLst/>
            <a:gdLst/>
            <a:ahLst/>
            <a:cxnLst>
              <a:cxn ang="0">
                <a:pos x="14" y="10"/>
              </a:cxn>
              <a:cxn ang="0">
                <a:pos x="0" y="4"/>
              </a:cxn>
              <a:cxn ang="0">
                <a:pos x="0" y="1"/>
              </a:cxn>
              <a:cxn ang="0">
                <a:pos x="3" y="1"/>
              </a:cxn>
              <a:cxn ang="0">
                <a:pos x="14" y="6"/>
              </a:cxn>
              <a:cxn ang="0">
                <a:pos x="25" y="1"/>
              </a:cxn>
              <a:cxn ang="0">
                <a:pos x="28" y="1"/>
              </a:cxn>
              <a:cxn ang="0">
                <a:pos x="28" y="4"/>
              </a:cxn>
              <a:cxn ang="0">
                <a:pos x="14" y="10"/>
              </a:cxn>
            </a:cxnLst>
            <a:rect l="0" t="0" r="r" b="b"/>
            <a:pathLst>
              <a:path w="29" h="10">
                <a:moveTo>
                  <a:pt x="14" y="10"/>
                </a:moveTo>
                <a:cubicBezTo>
                  <a:pt x="6" y="10"/>
                  <a:pt x="1" y="4"/>
                  <a:pt x="0" y="4"/>
                </a:cubicBezTo>
                <a:cubicBezTo>
                  <a:pt x="0" y="3"/>
                  <a:pt x="0" y="2"/>
                  <a:pt x="0" y="1"/>
                </a:cubicBezTo>
                <a:cubicBezTo>
                  <a:pt x="1" y="0"/>
                  <a:pt x="2" y="0"/>
                  <a:pt x="3" y="1"/>
                </a:cubicBezTo>
                <a:cubicBezTo>
                  <a:pt x="3" y="1"/>
                  <a:pt x="8" y="6"/>
                  <a:pt x="14" y="6"/>
                </a:cubicBezTo>
                <a:cubicBezTo>
                  <a:pt x="21" y="6"/>
                  <a:pt x="25" y="1"/>
                  <a:pt x="25" y="1"/>
                </a:cubicBezTo>
                <a:cubicBezTo>
                  <a:pt x="26" y="0"/>
                  <a:pt x="27" y="0"/>
                  <a:pt x="28" y="1"/>
                </a:cubicBezTo>
                <a:cubicBezTo>
                  <a:pt x="29" y="2"/>
                  <a:pt x="29" y="3"/>
                  <a:pt x="28" y="4"/>
                </a:cubicBezTo>
                <a:cubicBezTo>
                  <a:pt x="28" y="4"/>
                  <a:pt x="23" y="10"/>
                  <a:pt x="14" y="1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2" name="ïṣlïde"/>
          <p:cNvSpPr/>
          <p:nvPr/>
        </p:nvSpPr>
        <p:spPr bwMode="auto">
          <a:xfrm>
            <a:off x="2524051" y="3708458"/>
            <a:ext cx="323099" cy="111326"/>
          </a:xfrm>
          <a:custGeom>
            <a:avLst/>
            <a:gdLst/>
            <a:ahLst/>
            <a:cxnLst>
              <a:cxn ang="0">
                <a:pos x="14" y="10"/>
              </a:cxn>
              <a:cxn ang="0">
                <a:pos x="0" y="4"/>
              </a:cxn>
              <a:cxn ang="0">
                <a:pos x="1" y="1"/>
              </a:cxn>
              <a:cxn ang="0">
                <a:pos x="3" y="1"/>
              </a:cxn>
              <a:cxn ang="0">
                <a:pos x="14" y="6"/>
              </a:cxn>
              <a:cxn ang="0">
                <a:pos x="26" y="1"/>
              </a:cxn>
              <a:cxn ang="0">
                <a:pos x="28" y="1"/>
              </a:cxn>
              <a:cxn ang="0">
                <a:pos x="28" y="4"/>
              </a:cxn>
              <a:cxn ang="0">
                <a:pos x="14" y="10"/>
              </a:cxn>
            </a:cxnLst>
            <a:rect l="0" t="0" r="r" b="b"/>
            <a:pathLst>
              <a:path w="29" h="10">
                <a:moveTo>
                  <a:pt x="14" y="10"/>
                </a:moveTo>
                <a:cubicBezTo>
                  <a:pt x="6" y="10"/>
                  <a:pt x="1" y="4"/>
                  <a:pt x="0" y="4"/>
                </a:cubicBezTo>
                <a:cubicBezTo>
                  <a:pt x="0" y="3"/>
                  <a:pt x="0" y="2"/>
                  <a:pt x="1" y="1"/>
                </a:cubicBezTo>
                <a:cubicBezTo>
                  <a:pt x="1" y="0"/>
                  <a:pt x="3" y="0"/>
                  <a:pt x="3" y="1"/>
                </a:cubicBezTo>
                <a:cubicBezTo>
                  <a:pt x="3" y="1"/>
                  <a:pt x="8" y="6"/>
                  <a:pt x="14" y="6"/>
                </a:cubicBezTo>
                <a:cubicBezTo>
                  <a:pt x="21" y="6"/>
                  <a:pt x="26" y="1"/>
                  <a:pt x="26" y="1"/>
                </a:cubicBezTo>
                <a:cubicBezTo>
                  <a:pt x="26" y="0"/>
                  <a:pt x="28" y="0"/>
                  <a:pt x="28" y="1"/>
                </a:cubicBezTo>
                <a:cubicBezTo>
                  <a:pt x="29" y="2"/>
                  <a:pt x="29" y="3"/>
                  <a:pt x="28" y="4"/>
                </a:cubicBezTo>
                <a:cubicBezTo>
                  <a:pt x="28" y="4"/>
                  <a:pt x="23" y="10"/>
                  <a:pt x="14" y="1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3" name="îṥḷïḑe"/>
          <p:cNvSpPr/>
          <p:nvPr/>
        </p:nvSpPr>
        <p:spPr bwMode="auto">
          <a:xfrm>
            <a:off x="2256772" y="3931269"/>
            <a:ext cx="323099" cy="111326"/>
          </a:xfrm>
          <a:custGeom>
            <a:avLst/>
            <a:gdLst/>
            <a:ahLst/>
            <a:cxnLst>
              <a:cxn ang="0">
                <a:pos x="15" y="10"/>
              </a:cxn>
              <a:cxn ang="0">
                <a:pos x="1" y="3"/>
              </a:cxn>
              <a:cxn ang="0">
                <a:pos x="1" y="1"/>
              </a:cxn>
              <a:cxn ang="0">
                <a:pos x="4" y="1"/>
              </a:cxn>
              <a:cxn ang="0">
                <a:pos x="15" y="6"/>
              </a:cxn>
              <a:cxn ang="0">
                <a:pos x="26" y="1"/>
              </a:cxn>
              <a:cxn ang="0">
                <a:pos x="28" y="1"/>
              </a:cxn>
              <a:cxn ang="0">
                <a:pos x="29" y="3"/>
              </a:cxn>
              <a:cxn ang="0">
                <a:pos x="15" y="10"/>
              </a:cxn>
            </a:cxnLst>
            <a:rect l="0" t="0" r="r" b="b"/>
            <a:pathLst>
              <a:path w="29" h="10">
                <a:moveTo>
                  <a:pt x="15" y="10"/>
                </a:moveTo>
                <a:cubicBezTo>
                  <a:pt x="6" y="10"/>
                  <a:pt x="1" y="4"/>
                  <a:pt x="1" y="3"/>
                </a:cubicBezTo>
                <a:cubicBezTo>
                  <a:pt x="0" y="3"/>
                  <a:pt x="0" y="1"/>
                  <a:pt x="1" y="1"/>
                </a:cubicBezTo>
                <a:cubicBezTo>
                  <a:pt x="2" y="0"/>
                  <a:pt x="3" y="0"/>
                  <a:pt x="4" y="1"/>
                </a:cubicBezTo>
                <a:cubicBezTo>
                  <a:pt x="4" y="1"/>
                  <a:pt x="8" y="6"/>
                  <a:pt x="15" y="6"/>
                </a:cubicBezTo>
                <a:cubicBezTo>
                  <a:pt x="21" y="6"/>
                  <a:pt x="26" y="1"/>
                  <a:pt x="26" y="1"/>
                </a:cubicBezTo>
                <a:cubicBezTo>
                  <a:pt x="26" y="0"/>
                  <a:pt x="28" y="0"/>
                  <a:pt x="28" y="1"/>
                </a:cubicBezTo>
                <a:cubicBezTo>
                  <a:pt x="29" y="1"/>
                  <a:pt x="29" y="3"/>
                  <a:pt x="29" y="3"/>
                </a:cubicBezTo>
                <a:cubicBezTo>
                  <a:pt x="28" y="4"/>
                  <a:pt x="23" y="10"/>
                  <a:pt x="15" y="10"/>
                </a:cubicBezTo>
                <a:close/>
              </a:path>
            </a:pathLst>
          </a:custGeom>
          <a:solidFill>
            <a:srgbClr val="000000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4" name="iṩlíḍé"/>
          <p:cNvSpPr/>
          <p:nvPr/>
        </p:nvSpPr>
        <p:spPr bwMode="auto">
          <a:xfrm>
            <a:off x="285221" y="2193568"/>
            <a:ext cx="456659" cy="378604"/>
          </a:xfrm>
          <a:custGeom>
            <a:avLst/>
            <a:gdLst/>
            <a:ahLst/>
            <a:cxnLst>
              <a:cxn ang="0">
                <a:pos x="30" y="0"/>
              </a:cxn>
              <a:cxn ang="0">
                <a:pos x="21" y="30"/>
              </a:cxn>
              <a:cxn ang="0">
                <a:pos x="24" y="20"/>
              </a:cxn>
              <a:cxn ang="0">
                <a:pos x="30" y="25"/>
              </a:cxn>
              <a:cxn ang="0">
                <a:pos x="30" y="16"/>
              </a:cxn>
              <a:cxn ang="0">
                <a:pos x="38" y="20"/>
              </a:cxn>
              <a:cxn ang="0">
                <a:pos x="34" y="7"/>
              </a:cxn>
              <a:cxn ang="0">
                <a:pos x="35" y="4"/>
              </a:cxn>
              <a:cxn ang="0">
                <a:pos x="30" y="0"/>
              </a:cxn>
            </a:cxnLst>
            <a:rect l="0" t="0" r="r" b="b"/>
            <a:pathLst>
              <a:path w="41" h="34">
                <a:moveTo>
                  <a:pt x="30" y="0"/>
                </a:moveTo>
                <a:cubicBezTo>
                  <a:pt x="30" y="0"/>
                  <a:pt x="0" y="7"/>
                  <a:pt x="21" y="30"/>
                </a:cubicBezTo>
                <a:cubicBezTo>
                  <a:pt x="21" y="30"/>
                  <a:pt x="29" y="34"/>
                  <a:pt x="24" y="20"/>
                </a:cubicBezTo>
                <a:cubicBezTo>
                  <a:pt x="24" y="20"/>
                  <a:pt x="28" y="24"/>
                  <a:pt x="30" y="25"/>
                </a:cubicBezTo>
                <a:cubicBezTo>
                  <a:pt x="30" y="25"/>
                  <a:pt x="37" y="27"/>
                  <a:pt x="30" y="16"/>
                </a:cubicBezTo>
                <a:cubicBezTo>
                  <a:pt x="30" y="16"/>
                  <a:pt x="36" y="23"/>
                  <a:pt x="38" y="20"/>
                </a:cubicBezTo>
                <a:cubicBezTo>
                  <a:pt x="38" y="20"/>
                  <a:pt x="41" y="16"/>
                  <a:pt x="34" y="7"/>
                </a:cubicBezTo>
                <a:cubicBezTo>
                  <a:pt x="35" y="4"/>
                  <a:pt x="35" y="4"/>
                  <a:pt x="35" y="4"/>
                </a:cubicBezTo>
                <a:lnTo>
                  <a:pt x="30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5" name="íṧľïḓé"/>
          <p:cNvSpPr/>
          <p:nvPr/>
        </p:nvSpPr>
        <p:spPr bwMode="auto">
          <a:xfrm>
            <a:off x="897832" y="1502903"/>
            <a:ext cx="367567" cy="412191"/>
          </a:xfrm>
          <a:custGeom>
            <a:avLst/>
            <a:gdLst/>
            <a:ahLst/>
            <a:cxnLst>
              <a:cxn ang="0">
                <a:pos x="1" y="30"/>
              </a:cxn>
              <a:cxn ang="0">
                <a:pos x="27" y="14"/>
              </a:cxn>
              <a:cxn ang="0">
                <a:pos x="18" y="19"/>
              </a:cxn>
              <a:cxn ang="0">
                <a:pos x="25" y="23"/>
              </a:cxn>
              <a:cxn ang="0">
                <a:pos x="16" y="26"/>
              </a:cxn>
              <a:cxn ang="0">
                <a:pos x="22" y="33"/>
              </a:cxn>
              <a:cxn ang="0">
                <a:pos x="9" y="32"/>
              </a:cxn>
              <a:cxn ang="0">
                <a:pos x="6" y="34"/>
              </a:cxn>
              <a:cxn ang="0">
                <a:pos x="1" y="30"/>
              </a:cxn>
            </a:cxnLst>
            <a:rect l="0" t="0" r="r" b="b"/>
            <a:pathLst>
              <a:path w="33" h="37">
                <a:moveTo>
                  <a:pt x="1" y="30"/>
                </a:moveTo>
                <a:cubicBezTo>
                  <a:pt x="1" y="30"/>
                  <a:pt x="0" y="0"/>
                  <a:pt x="27" y="14"/>
                </a:cubicBezTo>
                <a:cubicBezTo>
                  <a:pt x="27" y="14"/>
                  <a:pt x="33" y="20"/>
                  <a:pt x="18" y="19"/>
                </a:cubicBezTo>
                <a:cubicBezTo>
                  <a:pt x="18" y="19"/>
                  <a:pt x="24" y="21"/>
                  <a:pt x="25" y="23"/>
                </a:cubicBezTo>
                <a:cubicBezTo>
                  <a:pt x="26" y="24"/>
                  <a:pt x="29" y="30"/>
                  <a:pt x="16" y="26"/>
                </a:cubicBezTo>
                <a:cubicBezTo>
                  <a:pt x="16" y="26"/>
                  <a:pt x="24" y="30"/>
                  <a:pt x="22" y="33"/>
                </a:cubicBezTo>
                <a:cubicBezTo>
                  <a:pt x="22" y="33"/>
                  <a:pt x="20" y="37"/>
                  <a:pt x="9" y="32"/>
                </a:cubicBezTo>
                <a:cubicBezTo>
                  <a:pt x="6" y="34"/>
                  <a:pt x="6" y="34"/>
                  <a:pt x="6" y="34"/>
                </a:cubicBezTo>
                <a:lnTo>
                  <a:pt x="1" y="3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6" name="îšlïḋe"/>
          <p:cNvSpPr/>
          <p:nvPr/>
        </p:nvSpPr>
        <p:spPr bwMode="auto">
          <a:xfrm>
            <a:off x="507874" y="1759143"/>
            <a:ext cx="579339" cy="534556"/>
          </a:xfrm>
          <a:custGeom>
            <a:avLst/>
            <a:gdLst/>
            <a:ahLst/>
            <a:cxnLst>
              <a:cxn ang="0">
                <a:pos x="46" y="28"/>
              </a:cxn>
              <a:cxn ang="0">
                <a:pos x="38" y="7"/>
              </a:cxn>
              <a:cxn ang="0">
                <a:pos x="7" y="11"/>
              </a:cxn>
              <a:cxn ang="0">
                <a:pos x="11" y="41"/>
              </a:cxn>
              <a:cxn ang="0">
                <a:pos x="34" y="43"/>
              </a:cxn>
              <a:cxn ang="0">
                <a:pos x="37" y="46"/>
              </a:cxn>
              <a:cxn ang="0">
                <a:pos x="45" y="45"/>
              </a:cxn>
              <a:cxn ang="0">
                <a:pos x="50" y="38"/>
              </a:cxn>
              <a:cxn ang="0">
                <a:pos x="49" y="31"/>
              </a:cxn>
              <a:cxn ang="0">
                <a:pos x="46" y="28"/>
              </a:cxn>
            </a:cxnLst>
            <a:rect l="0" t="0" r="r" b="b"/>
            <a:pathLst>
              <a:path w="52" h="48">
                <a:moveTo>
                  <a:pt x="46" y="28"/>
                </a:moveTo>
                <a:cubicBezTo>
                  <a:pt x="47" y="21"/>
                  <a:pt x="45" y="12"/>
                  <a:pt x="38" y="7"/>
                </a:cubicBezTo>
                <a:cubicBezTo>
                  <a:pt x="28" y="0"/>
                  <a:pt x="15" y="1"/>
                  <a:pt x="7" y="11"/>
                </a:cubicBezTo>
                <a:cubicBezTo>
                  <a:pt x="0" y="20"/>
                  <a:pt x="2" y="34"/>
                  <a:pt x="11" y="41"/>
                </a:cubicBezTo>
                <a:cubicBezTo>
                  <a:pt x="18" y="46"/>
                  <a:pt x="27" y="47"/>
                  <a:pt x="34" y="43"/>
                </a:cubicBezTo>
                <a:cubicBezTo>
                  <a:pt x="37" y="46"/>
                  <a:pt x="37" y="46"/>
                  <a:pt x="37" y="46"/>
                </a:cubicBezTo>
                <a:cubicBezTo>
                  <a:pt x="40" y="48"/>
                  <a:pt x="43" y="47"/>
                  <a:pt x="45" y="45"/>
                </a:cubicBezTo>
                <a:cubicBezTo>
                  <a:pt x="50" y="38"/>
                  <a:pt x="50" y="38"/>
                  <a:pt x="50" y="38"/>
                </a:cubicBezTo>
                <a:cubicBezTo>
                  <a:pt x="52" y="36"/>
                  <a:pt x="51" y="33"/>
                  <a:pt x="49" y="31"/>
                </a:cubicBezTo>
                <a:lnTo>
                  <a:pt x="46" y="28"/>
                </a:lnTo>
                <a:close/>
              </a:path>
            </a:pathLst>
          </a:custGeom>
          <a:solidFill>
            <a:srgbClr val="FED600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7" name="îŝḷiḍe"/>
          <p:cNvSpPr/>
          <p:nvPr/>
        </p:nvSpPr>
        <p:spPr bwMode="auto">
          <a:xfrm>
            <a:off x="909028" y="2082084"/>
            <a:ext cx="256082" cy="278474"/>
          </a:xfrm>
          <a:custGeom>
            <a:avLst/>
            <a:gdLst/>
            <a:ahLst/>
            <a:cxnLst>
              <a:cxn ang="0">
                <a:pos x="22" y="6"/>
              </a:cxn>
              <a:cxn ang="0">
                <a:pos x="18" y="7"/>
              </a:cxn>
              <a:cxn ang="0">
                <a:pos x="18" y="3"/>
              </a:cxn>
              <a:cxn ang="0">
                <a:pos x="15" y="5"/>
              </a:cxn>
              <a:cxn ang="0">
                <a:pos x="15" y="1"/>
              </a:cxn>
              <a:cxn ang="0">
                <a:pos x="11" y="2"/>
              </a:cxn>
              <a:cxn ang="0">
                <a:pos x="1" y="15"/>
              </a:cxn>
              <a:cxn ang="0">
                <a:pos x="1" y="19"/>
              </a:cxn>
              <a:cxn ang="0">
                <a:pos x="4" y="18"/>
              </a:cxn>
              <a:cxn ang="0">
                <a:pos x="4" y="22"/>
              </a:cxn>
              <a:cxn ang="0">
                <a:pos x="8" y="21"/>
              </a:cxn>
              <a:cxn ang="0">
                <a:pos x="8" y="24"/>
              </a:cxn>
              <a:cxn ang="0">
                <a:pos x="11" y="23"/>
              </a:cxn>
              <a:cxn ang="0">
                <a:pos x="12" y="22"/>
              </a:cxn>
              <a:cxn ang="0">
                <a:pos x="19" y="19"/>
              </a:cxn>
              <a:cxn ang="0">
                <a:pos x="20" y="11"/>
              </a:cxn>
              <a:cxn ang="0">
                <a:pos x="21" y="10"/>
              </a:cxn>
              <a:cxn ang="0">
                <a:pos x="22" y="6"/>
              </a:cxn>
            </a:cxnLst>
            <a:rect l="0" t="0" r="r" b="b"/>
            <a:pathLst>
              <a:path w="23" h="25">
                <a:moveTo>
                  <a:pt x="22" y="6"/>
                </a:moveTo>
                <a:cubicBezTo>
                  <a:pt x="21" y="5"/>
                  <a:pt x="19" y="6"/>
                  <a:pt x="18" y="7"/>
                </a:cubicBezTo>
                <a:cubicBezTo>
                  <a:pt x="19" y="6"/>
                  <a:pt x="19" y="4"/>
                  <a:pt x="18" y="3"/>
                </a:cubicBezTo>
                <a:cubicBezTo>
                  <a:pt x="17" y="3"/>
                  <a:pt x="16" y="3"/>
                  <a:pt x="15" y="5"/>
                </a:cubicBezTo>
                <a:cubicBezTo>
                  <a:pt x="16" y="3"/>
                  <a:pt x="16" y="1"/>
                  <a:pt x="15" y="1"/>
                </a:cubicBezTo>
                <a:cubicBezTo>
                  <a:pt x="14" y="0"/>
                  <a:pt x="12" y="1"/>
                  <a:pt x="11" y="2"/>
                </a:cubicBezTo>
                <a:cubicBezTo>
                  <a:pt x="1" y="15"/>
                  <a:pt x="1" y="15"/>
                  <a:pt x="1" y="15"/>
                </a:cubicBezTo>
                <a:cubicBezTo>
                  <a:pt x="0" y="17"/>
                  <a:pt x="0" y="18"/>
                  <a:pt x="1" y="19"/>
                </a:cubicBezTo>
                <a:cubicBezTo>
                  <a:pt x="2" y="20"/>
                  <a:pt x="3" y="19"/>
                  <a:pt x="4" y="18"/>
                </a:cubicBezTo>
                <a:cubicBezTo>
                  <a:pt x="3" y="19"/>
                  <a:pt x="3" y="21"/>
                  <a:pt x="4" y="22"/>
                </a:cubicBezTo>
                <a:cubicBezTo>
                  <a:pt x="5" y="23"/>
                  <a:pt x="7" y="22"/>
                  <a:pt x="8" y="21"/>
                </a:cubicBezTo>
                <a:cubicBezTo>
                  <a:pt x="7" y="22"/>
                  <a:pt x="7" y="24"/>
                  <a:pt x="8" y="24"/>
                </a:cubicBezTo>
                <a:cubicBezTo>
                  <a:pt x="8" y="25"/>
                  <a:pt x="10" y="25"/>
                  <a:pt x="11" y="23"/>
                </a:cubicBezTo>
                <a:cubicBezTo>
                  <a:pt x="12" y="22"/>
                  <a:pt x="12" y="22"/>
                  <a:pt x="12" y="22"/>
                </a:cubicBezTo>
                <a:cubicBezTo>
                  <a:pt x="14" y="23"/>
                  <a:pt x="17" y="22"/>
                  <a:pt x="19" y="19"/>
                </a:cubicBezTo>
                <a:cubicBezTo>
                  <a:pt x="22" y="16"/>
                  <a:pt x="22" y="13"/>
                  <a:pt x="20" y="11"/>
                </a:cubicBezTo>
                <a:cubicBezTo>
                  <a:pt x="21" y="10"/>
                  <a:pt x="21" y="10"/>
                  <a:pt x="21" y="10"/>
                </a:cubicBezTo>
                <a:cubicBezTo>
                  <a:pt x="23" y="9"/>
                  <a:pt x="23" y="7"/>
                  <a:pt x="22" y="6"/>
                </a:cubicBezTo>
                <a:close/>
              </a:path>
            </a:pathLst>
          </a:custGeom>
          <a:solidFill>
            <a:srgbClr val="595757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8" name="ïṥľidè"/>
          <p:cNvSpPr/>
          <p:nvPr/>
        </p:nvSpPr>
        <p:spPr bwMode="auto">
          <a:xfrm>
            <a:off x="396548" y="2371753"/>
            <a:ext cx="100288" cy="16699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" y="2"/>
              </a:cxn>
              <a:cxn ang="0">
                <a:pos x="3" y="8"/>
              </a:cxn>
              <a:cxn ang="0">
                <a:pos x="5" y="11"/>
              </a:cxn>
              <a:cxn ang="0">
                <a:pos x="6" y="12"/>
              </a:cxn>
              <a:cxn ang="0">
                <a:pos x="7" y="13"/>
              </a:cxn>
              <a:cxn ang="0">
                <a:pos x="9" y="14"/>
              </a:cxn>
              <a:cxn ang="0">
                <a:pos x="9" y="15"/>
              </a:cxn>
              <a:cxn ang="0">
                <a:pos x="6" y="14"/>
              </a:cxn>
              <a:cxn ang="0">
                <a:pos x="5" y="13"/>
              </a:cxn>
              <a:cxn ang="0">
                <a:pos x="4" y="12"/>
              </a:cxn>
              <a:cxn ang="0">
                <a:pos x="2" y="9"/>
              </a:cxn>
              <a:cxn ang="0">
                <a:pos x="0" y="6"/>
              </a:cxn>
              <a:cxn ang="0">
                <a:pos x="0" y="3"/>
              </a:cxn>
              <a:cxn ang="0">
                <a:pos x="0" y="0"/>
              </a:cxn>
            </a:cxnLst>
            <a:rect l="0" t="0" r="r" b="b"/>
            <a:pathLst>
              <a:path w="9" h="15">
                <a:moveTo>
                  <a:pt x="0" y="0"/>
                </a:moveTo>
                <a:cubicBezTo>
                  <a:pt x="0" y="0"/>
                  <a:pt x="0" y="1"/>
                  <a:pt x="1" y="2"/>
                </a:cubicBezTo>
                <a:cubicBezTo>
                  <a:pt x="1" y="4"/>
                  <a:pt x="2" y="6"/>
                  <a:pt x="3" y="8"/>
                </a:cubicBezTo>
                <a:cubicBezTo>
                  <a:pt x="4" y="9"/>
                  <a:pt x="4" y="10"/>
                  <a:pt x="5" y="11"/>
                </a:cubicBezTo>
                <a:cubicBezTo>
                  <a:pt x="5" y="11"/>
                  <a:pt x="6" y="12"/>
                  <a:pt x="6" y="12"/>
                </a:cubicBezTo>
                <a:cubicBezTo>
                  <a:pt x="7" y="13"/>
                  <a:pt x="7" y="13"/>
                  <a:pt x="7" y="13"/>
                </a:cubicBezTo>
                <a:cubicBezTo>
                  <a:pt x="8" y="13"/>
                  <a:pt x="8" y="14"/>
                  <a:pt x="9" y="14"/>
                </a:cubicBezTo>
                <a:cubicBezTo>
                  <a:pt x="9" y="14"/>
                  <a:pt x="9" y="15"/>
                  <a:pt x="9" y="15"/>
                </a:cubicBezTo>
                <a:cubicBezTo>
                  <a:pt x="9" y="15"/>
                  <a:pt x="8" y="15"/>
                  <a:pt x="6" y="14"/>
                </a:cubicBezTo>
                <a:cubicBezTo>
                  <a:pt x="6" y="13"/>
                  <a:pt x="6" y="13"/>
                  <a:pt x="5" y="13"/>
                </a:cubicBezTo>
                <a:cubicBezTo>
                  <a:pt x="5" y="13"/>
                  <a:pt x="4" y="12"/>
                  <a:pt x="4" y="12"/>
                </a:cubicBezTo>
                <a:cubicBezTo>
                  <a:pt x="3" y="11"/>
                  <a:pt x="2" y="10"/>
                  <a:pt x="2" y="9"/>
                </a:cubicBezTo>
                <a:cubicBezTo>
                  <a:pt x="1" y="8"/>
                  <a:pt x="1" y="7"/>
                  <a:pt x="0" y="6"/>
                </a:cubicBezTo>
                <a:cubicBezTo>
                  <a:pt x="0" y="4"/>
                  <a:pt x="0" y="3"/>
                  <a:pt x="0" y="3"/>
                </a:cubicBezTo>
                <a:cubicBezTo>
                  <a:pt x="0" y="1"/>
                  <a:pt x="0" y="0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59" name="iśļiḓè"/>
          <p:cNvSpPr/>
          <p:nvPr/>
        </p:nvSpPr>
        <p:spPr bwMode="auto">
          <a:xfrm>
            <a:off x="351922" y="2416221"/>
            <a:ext cx="78055" cy="122522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1" y="2"/>
              </a:cxn>
              <a:cxn ang="0">
                <a:pos x="2" y="4"/>
              </a:cxn>
              <a:cxn ang="0">
                <a:pos x="3" y="5"/>
              </a:cxn>
              <a:cxn ang="0">
                <a:pos x="3" y="6"/>
              </a:cxn>
              <a:cxn ang="0">
                <a:pos x="4" y="8"/>
              </a:cxn>
              <a:cxn ang="0">
                <a:pos x="6" y="10"/>
              </a:cxn>
              <a:cxn ang="0">
                <a:pos x="7" y="11"/>
              </a:cxn>
              <a:cxn ang="0">
                <a:pos x="5" y="11"/>
              </a:cxn>
              <a:cxn ang="0">
                <a:pos x="3" y="9"/>
              </a:cxn>
              <a:cxn ang="0">
                <a:pos x="2" y="7"/>
              </a:cxn>
              <a:cxn ang="0">
                <a:pos x="1" y="6"/>
              </a:cxn>
              <a:cxn ang="0">
                <a:pos x="1" y="5"/>
              </a:cxn>
              <a:cxn ang="0">
                <a:pos x="0" y="2"/>
              </a:cxn>
              <a:cxn ang="0">
                <a:pos x="1" y="0"/>
              </a:cxn>
            </a:cxnLst>
            <a:rect l="0" t="0" r="r" b="b"/>
            <a:pathLst>
              <a:path w="7" h="11">
                <a:moveTo>
                  <a:pt x="1" y="0"/>
                </a:moveTo>
                <a:cubicBezTo>
                  <a:pt x="1" y="0"/>
                  <a:pt x="1" y="1"/>
                  <a:pt x="1" y="2"/>
                </a:cubicBezTo>
                <a:cubicBezTo>
                  <a:pt x="1" y="3"/>
                  <a:pt x="2" y="3"/>
                  <a:pt x="2" y="4"/>
                </a:cubicBezTo>
                <a:cubicBezTo>
                  <a:pt x="3" y="5"/>
                  <a:pt x="3" y="5"/>
                  <a:pt x="3" y="5"/>
                </a:cubicBezTo>
                <a:cubicBezTo>
                  <a:pt x="3" y="6"/>
                  <a:pt x="3" y="6"/>
                  <a:pt x="3" y="6"/>
                </a:cubicBezTo>
                <a:cubicBezTo>
                  <a:pt x="4" y="7"/>
                  <a:pt x="4" y="8"/>
                  <a:pt x="4" y="8"/>
                </a:cubicBezTo>
                <a:cubicBezTo>
                  <a:pt x="5" y="9"/>
                  <a:pt x="5" y="9"/>
                  <a:pt x="6" y="10"/>
                </a:cubicBezTo>
                <a:cubicBezTo>
                  <a:pt x="7" y="11"/>
                  <a:pt x="7" y="11"/>
                  <a:pt x="7" y="11"/>
                </a:cubicBezTo>
                <a:cubicBezTo>
                  <a:pt x="7" y="11"/>
                  <a:pt x="7" y="11"/>
                  <a:pt x="5" y="11"/>
                </a:cubicBezTo>
                <a:cubicBezTo>
                  <a:pt x="5" y="10"/>
                  <a:pt x="4" y="10"/>
                  <a:pt x="3" y="9"/>
                </a:cubicBezTo>
                <a:cubicBezTo>
                  <a:pt x="3" y="9"/>
                  <a:pt x="2" y="8"/>
                  <a:pt x="2" y="7"/>
                </a:cubicBezTo>
                <a:cubicBezTo>
                  <a:pt x="2" y="7"/>
                  <a:pt x="1" y="6"/>
                  <a:pt x="1" y="6"/>
                </a:cubicBezTo>
                <a:cubicBezTo>
                  <a:pt x="1" y="5"/>
                  <a:pt x="1" y="5"/>
                  <a:pt x="1" y="5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0" name="íSlîďê"/>
          <p:cNvSpPr/>
          <p:nvPr/>
        </p:nvSpPr>
        <p:spPr bwMode="auto">
          <a:xfrm>
            <a:off x="953495" y="1558566"/>
            <a:ext cx="200577" cy="44625"/>
          </a:xfrm>
          <a:custGeom>
            <a:avLst/>
            <a:gdLst/>
            <a:ahLst/>
            <a:cxnLst>
              <a:cxn ang="0">
                <a:pos x="18" y="2"/>
              </a:cxn>
              <a:cxn ang="0">
                <a:pos x="15" y="1"/>
              </a:cxn>
              <a:cxn ang="0">
                <a:pos x="9" y="1"/>
              </a:cxn>
              <a:cxn ang="0">
                <a:pos x="6" y="2"/>
              </a:cxn>
              <a:cxn ang="0">
                <a:pos x="4" y="2"/>
              </a:cxn>
              <a:cxn ang="0">
                <a:pos x="3" y="3"/>
              </a:cxn>
              <a:cxn ang="0">
                <a:pos x="1" y="4"/>
              </a:cxn>
              <a:cxn ang="0">
                <a:pos x="0" y="4"/>
              </a:cxn>
              <a:cxn ang="0">
                <a:pos x="3" y="2"/>
              </a:cxn>
              <a:cxn ang="0">
                <a:pos x="4" y="1"/>
              </a:cxn>
              <a:cxn ang="0">
                <a:pos x="5" y="0"/>
              </a:cxn>
              <a:cxn ang="0">
                <a:pos x="9" y="0"/>
              </a:cxn>
              <a:cxn ang="0">
                <a:pos x="12" y="0"/>
              </a:cxn>
              <a:cxn ang="0">
                <a:pos x="15" y="0"/>
              </a:cxn>
              <a:cxn ang="0">
                <a:pos x="18" y="2"/>
              </a:cxn>
            </a:cxnLst>
            <a:rect l="0" t="0" r="r" b="b"/>
            <a:pathLst>
              <a:path w="18" h="4">
                <a:moveTo>
                  <a:pt x="18" y="2"/>
                </a:moveTo>
                <a:cubicBezTo>
                  <a:pt x="18" y="2"/>
                  <a:pt x="17" y="1"/>
                  <a:pt x="15" y="1"/>
                </a:cubicBezTo>
                <a:cubicBezTo>
                  <a:pt x="14" y="1"/>
                  <a:pt x="11" y="1"/>
                  <a:pt x="9" y="1"/>
                </a:cubicBezTo>
                <a:cubicBezTo>
                  <a:pt x="8" y="1"/>
                  <a:pt x="7" y="1"/>
                  <a:pt x="6" y="2"/>
                </a:cubicBezTo>
                <a:cubicBezTo>
                  <a:pt x="5" y="2"/>
                  <a:pt x="5" y="2"/>
                  <a:pt x="4" y="2"/>
                </a:cubicBezTo>
                <a:cubicBezTo>
                  <a:pt x="4" y="2"/>
                  <a:pt x="3" y="2"/>
                  <a:pt x="3" y="3"/>
                </a:cubicBezTo>
                <a:cubicBezTo>
                  <a:pt x="2" y="3"/>
                  <a:pt x="2" y="3"/>
                  <a:pt x="1" y="4"/>
                </a:cubicBezTo>
                <a:cubicBezTo>
                  <a:pt x="1" y="4"/>
                  <a:pt x="0" y="4"/>
                  <a:pt x="0" y="4"/>
                </a:cubicBezTo>
                <a:cubicBezTo>
                  <a:pt x="1" y="4"/>
                  <a:pt x="1" y="3"/>
                  <a:pt x="3" y="2"/>
                </a:cubicBezTo>
                <a:cubicBezTo>
                  <a:pt x="3" y="1"/>
                  <a:pt x="3" y="1"/>
                  <a:pt x="4" y="1"/>
                </a:cubicBezTo>
                <a:cubicBezTo>
                  <a:pt x="4" y="1"/>
                  <a:pt x="5" y="1"/>
                  <a:pt x="5" y="0"/>
                </a:cubicBezTo>
                <a:cubicBezTo>
                  <a:pt x="6" y="0"/>
                  <a:pt x="8" y="0"/>
                  <a:pt x="9" y="0"/>
                </a:cubicBezTo>
                <a:cubicBezTo>
                  <a:pt x="10" y="0"/>
                  <a:pt x="11" y="0"/>
                  <a:pt x="12" y="0"/>
                </a:cubicBezTo>
                <a:cubicBezTo>
                  <a:pt x="14" y="0"/>
                  <a:pt x="15" y="0"/>
                  <a:pt x="15" y="0"/>
                </a:cubicBezTo>
                <a:cubicBezTo>
                  <a:pt x="17" y="1"/>
                  <a:pt x="18" y="2"/>
                  <a:pt x="18" y="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1" name="îsḻîḍè"/>
          <p:cNvSpPr/>
          <p:nvPr/>
        </p:nvSpPr>
        <p:spPr bwMode="auto">
          <a:xfrm>
            <a:off x="975729" y="1502903"/>
            <a:ext cx="144914" cy="33429"/>
          </a:xfrm>
          <a:custGeom>
            <a:avLst/>
            <a:gdLst/>
            <a:ahLst/>
            <a:cxnLst>
              <a:cxn ang="0">
                <a:pos x="13" y="2"/>
              </a:cxn>
              <a:cxn ang="0">
                <a:pos x="11" y="2"/>
              </a:cxn>
              <a:cxn ang="0">
                <a:pos x="9" y="1"/>
              </a:cxn>
              <a:cxn ang="0">
                <a:pos x="8" y="1"/>
              </a:cxn>
              <a:cxn ang="0">
                <a:pos x="7" y="2"/>
              </a:cxn>
              <a:cxn ang="0">
                <a:pos x="4" y="2"/>
              </a:cxn>
              <a:cxn ang="0">
                <a:pos x="2" y="3"/>
              </a:cxn>
              <a:cxn ang="0">
                <a:pos x="0" y="3"/>
              </a:cxn>
              <a:cxn ang="0">
                <a:pos x="2" y="2"/>
              </a:cxn>
              <a:cxn ang="0">
                <a:pos x="4" y="1"/>
              </a:cxn>
              <a:cxn ang="0">
                <a:pos x="6" y="0"/>
              </a:cxn>
              <a:cxn ang="0">
                <a:pos x="8" y="0"/>
              </a:cxn>
              <a:cxn ang="0">
                <a:pos x="9" y="0"/>
              </a:cxn>
              <a:cxn ang="0">
                <a:pos x="11" y="1"/>
              </a:cxn>
              <a:cxn ang="0">
                <a:pos x="13" y="2"/>
              </a:cxn>
            </a:cxnLst>
            <a:rect l="0" t="0" r="r" b="b"/>
            <a:pathLst>
              <a:path w="13" h="3">
                <a:moveTo>
                  <a:pt x="13" y="2"/>
                </a:moveTo>
                <a:cubicBezTo>
                  <a:pt x="13" y="2"/>
                  <a:pt x="12" y="2"/>
                  <a:pt x="11" y="2"/>
                </a:cubicBezTo>
                <a:cubicBezTo>
                  <a:pt x="10" y="1"/>
                  <a:pt x="10" y="2"/>
                  <a:pt x="9" y="1"/>
                </a:cubicBezTo>
                <a:cubicBezTo>
                  <a:pt x="9" y="1"/>
                  <a:pt x="8" y="1"/>
                  <a:pt x="8" y="1"/>
                </a:cubicBezTo>
                <a:cubicBezTo>
                  <a:pt x="7" y="2"/>
                  <a:pt x="7" y="1"/>
                  <a:pt x="7" y="2"/>
                </a:cubicBezTo>
                <a:cubicBezTo>
                  <a:pt x="6" y="2"/>
                  <a:pt x="5" y="2"/>
                  <a:pt x="4" y="2"/>
                </a:cubicBezTo>
                <a:cubicBezTo>
                  <a:pt x="4" y="2"/>
                  <a:pt x="3" y="2"/>
                  <a:pt x="2" y="3"/>
                </a:cubicBezTo>
                <a:cubicBezTo>
                  <a:pt x="1" y="3"/>
                  <a:pt x="0" y="3"/>
                  <a:pt x="0" y="3"/>
                </a:cubicBezTo>
                <a:cubicBezTo>
                  <a:pt x="0" y="3"/>
                  <a:pt x="1" y="3"/>
                  <a:pt x="2" y="2"/>
                </a:cubicBezTo>
                <a:cubicBezTo>
                  <a:pt x="2" y="1"/>
                  <a:pt x="3" y="1"/>
                  <a:pt x="4" y="1"/>
                </a:cubicBezTo>
                <a:cubicBezTo>
                  <a:pt x="5" y="0"/>
                  <a:pt x="6" y="0"/>
                  <a:pt x="6" y="0"/>
                </a:cubicBezTo>
                <a:cubicBezTo>
                  <a:pt x="7" y="0"/>
                  <a:pt x="7" y="0"/>
                  <a:pt x="8" y="0"/>
                </a:cubicBezTo>
                <a:cubicBezTo>
                  <a:pt x="8" y="0"/>
                  <a:pt x="9" y="0"/>
                  <a:pt x="9" y="0"/>
                </a:cubicBezTo>
                <a:cubicBezTo>
                  <a:pt x="10" y="0"/>
                  <a:pt x="11" y="0"/>
                  <a:pt x="11" y="1"/>
                </a:cubicBezTo>
                <a:cubicBezTo>
                  <a:pt x="13" y="1"/>
                  <a:pt x="13" y="2"/>
                  <a:pt x="13" y="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2" name="ïṧlîdê"/>
          <p:cNvSpPr/>
          <p:nvPr/>
        </p:nvSpPr>
        <p:spPr bwMode="auto">
          <a:xfrm>
            <a:off x="1098251" y="2382949"/>
            <a:ext cx="256240" cy="245044"/>
          </a:xfrm>
          <a:custGeom>
            <a:avLst/>
            <a:gdLst/>
            <a:ahLst/>
            <a:cxnLst>
              <a:cxn ang="0">
                <a:pos x="23" y="22"/>
              </a:cxn>
              <a:cxn ang="0">
                <a:pos x="19" y="19"/>
              </a:cxn>
              <a:cxn ang="0">
                <a:pos x="11" y="12"/>
              </a:cxn>
              <a:cxn ang="0">
                <a:pos x="3" y="4"/>
              </a:cxn>
              <a:cxn ang="0">
                <a:pos x="0" y="0"/>
              </a:cxn>
              <a:cxn ang="0">
                <a:pos x="4" y="3"/>
              </a:cxn>
              <a:cxn ang="0">
                <a:pos x="12" y="11"/>
              </a:cxn>
              <a:cxn ang="0">
                <a:pos x="19" y="18"/>
              </a:cxn>
              <a:cxn ang="0">
                <a:pos x="23" y="22"/>
              </a:cxn>
            </a:cxnLst>
            <a:rect l="0" t="0" r="r" b="b"/>
            <a:pathLst>
              <a:path w="23" h="22">
                <a:moveTo>
                  <a:pt x="23" y="22"/>
                </a:moveTo>
                <a:cubicBezTo>
                  <a:pt x="23" y="22"/>
                  <a:pt x="21" y="21"/>
                  <a:pt x="19" y="19"/>
                </a:cubicBezTo>
                <a:cubicBezTo>
                  <a:pt x="16" y="17"/>
                  <a:pt x="13" y="15"/>
                  <a:pt x="11" y="12"/>
                </a:cubicBezTo>
                <a:cubicBezTo>
                  <a:pt x="8" y="9"/>
                  <a:pt x="5" y="6"/>
                  <a:pt x="3" y="4"/>
                </a:cubicBezTo>
                <a:cubicBezTo>
                  <a:pt x="1" y="2"/>
                  <a:pt x="0" y="0"/>
                  <a:pt x="0" y="0"/>
                </a:cubicBezTo>
                <a:cubicBezTo>
                  <a:pt x="0" y="0"/>
                  <a:pt x="2" y="2"/>
                  <a:pt x="4" y="3"/>
                </a:cubicBezTo>
                <a:cubicBezTo>
                  <a:pt x="6" y="5"/>
                  <a:pt x="9" y="8"/>
                  <a:pt x="12" y="11"/>
                </a:cubicBezTo>
                <a:cubicBezTo>
                  <a:pt x="15" y="13"/>
                  <a:pt x="18" y="16"/>
                  <a:pt x="19" y="18"/>
                </a:cubicBezTo>
                <a:cubicBezTo>
                  <a:pt x="21" y="21"/>
                  <a:pt x="23" y="22"/>
                  <a:pt x="23" y="2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3" name="íš1ïḍê"/>
          <p:cNvSpPr/>
          <p:nvPr/>
        </p:nvSpPr>
        <p:spPr bwMode="auto">
          <a:xfrm>
            <a:off x="1142877" y="2338324"/>
            <a:ext cx="345333" cy="300707"/>
          </a:xfrm>
          <a:custGeom>
            <a:avLst/>
            <a:gdLst/>
            <a:ahLst/>
            <a:cxnLst>
              <a:cxn ang="0">
                <a:pos x="31" y="27"/>
              </a:cxn>
              <a:cxn ang="0">
                <a:pos x="25" y="23"/>
              </a:cxn>
              <a:cxn ang="0">
                <a:pos x="15" y="14"/>
              </a:cxn>
              <a:cxn ang="0">
                <a:pos x="4" y="4"/>
              </a:cxn>
              <a:cxn ang="0">
                <a:pos x="0" y="0"/>
              </a:cxn>
              <a:cxn ang="0">
                <a:pos x="5" y="4"/>
              </a:cxn>
              <a:cxn ang="0">
                <a:pos x="16" y="13"/>
              </a:cxn>
              <a:cxn ang="0">
                <a:pos x="26" y="23"/>
              </a:cxn>
              <a:cxn ang="0">
                <a:pos x="31" y="27"/>
              </a:cxn>
            </a:cxnLst>
            <a:rect l="0" t="0" r="r" b="b"/>
            <a:pathLst>
              <a:path w="31" h="27">
                <a:moveTo>
                  <a:pt x="31" y="27"/>
                </a:moveTo>
                <a:cubicBezTo>
                  <a:pt x="31" y="27"/>
                  <a:pt x="28" y="26"/>
                  <a:pt x="25" y="23"/>
                </a:cubicBezTo>
                <a:cubicBezTo>
                  <a:pt x="22" y="21"/>
                  <a:pt x="18" y="18"/>
                  <a:pt x="15" y="14"/>
                </a:cubicBezTo>
                <a:cubicBezTo>
                  <a:pt x="11" y="11"/>
                  <a:pt x="7" y="7"/>
                  <a:pt x="4" y="4"/>
                </a:cubicBezTo>
                <a:cubicBezTo>
                  <a:pt x="2" y="2"/>
                  <a:pt x="0" y="0"/>
                  <a:pt x="0" y="0"/>
                </a:cubicBezTo>
                <a:cubicBezTo>
                  <a:pt x="0" y="0"/>
                  <a:pt x="2" y="1"/>
                  <a:pt x="5" y="4"/>
                </a:cubicBezTo>
                <a:cubicBezTo>
                  <a:pt x="8" y="6"/>
                  <a:pt x="12" y="9"/>
                  <a:pt x="16" y="13"/>
                </a:cubicBezTo>
                <a:cubicBezTo>
                  <a:pt x="20" y="16"/>
                  <a:pt x="23" y="20"/>
                  <a:pt x="26" y="23"/>
                </a:cubicBezTo>
                <a:cubicBezTo>
                  <a:pt x="29" y="25"/>
                  <a:pt x="31" y="27"/>
                  <a:pt x="31" y="2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4" name="í$ļïḓè"/>
          <p:cNvSpPr/>
          <p:nvPr/>
        </p:nvSpPr>
        <p:spPr bwMode="auto">
          <a:xfrm>
            <a:off x="1176306" y="2282661"/>
            <a:ext cx="256240" cy="211615"/>
          </a:xfrm>
          <a:custGeom>
            <a:avLst/>
            <a:gdLst/>
            <a:ahLst/>
            <a:cxnLst>
              <a:cxn ang="0">
                <a:pos x="23" y="19"/>
              </a:cxn>
              <a:cxn ang="0">
                <a:pos x="19" y="16"/>
              </a:cxn>
              <a:cxn ang="0">
                <a:pos x="11" y="10"/>
              </a:cxn>
              <a:cxn ang="0">
                <a:pos x="3" y="3"/>
              </a:cxn>
              <a:cxn ang="0">
                <a:pos x="0" y="0"/>
              </a:cxn>
              <a:cxn ang="0">
                <a:pos x="4" y="2"/>
              </a:cxn>
              <a:cxn ang="0">
                <a:pos x="12" y="8"/>
              </a:cxn>
              <a:cxn ang="0">
                <a:pos x="20" y="15"/>
              </a:cxn>
              <a:cxn ang="0">
                <a:pos x="23" y="19"/>
              </a:cxn>
            </a:cxnLst>
            <a:rect l="0" t="0" r="r" b="b"/>
            <a:pathLst>
              <a:path w="23" h="19">
                <a:moveTo>
                  <a:pt x="23" y="19"/>
                </a:moveTo>
                <a:cubicBezTo>
                  <a:pt x="23" y="19"/>
                  <a:pt x="22" y="18"/>
                  <a:pt x="19" y="16"/>
                </a:cubicBezTo>
                <a:cubicBezTo>
                  <a:pt x="17" y="15"/>
                  <a:pt x="14" y="12"/>
                  <a:pt x="11" y="10"/>
                </a:cubicBezTo>
                <a:cubicBezTo>
                  <a:pt x="8" y="8"/>
                  <a:pt x="5" y="5"/>
                  <a:pt x="3" y="3"/>
                </a:cubicBezTo>
                <a:cubicBezTo>
                  <a:pt x="1" y="1"/>
                  <a:pt x="0" y="0"/>
                  <a:pt x="0" y="0"/>
                </a:cubicBezTo>
                <a:cubicBezTo>
                  <a:pt x="0" y="0"/>
                  <a:pt x="1" y="1"/>
                  <a:pt x="4" y="2"/>
                </a:cubicBezTo>
                <a:cubicBezTo>
                  <a:pt x="6" y="4"/>
                  <a:pt x="9" y="6"/>
                  <a:pt x="12" y="8"/>
                </a:cubicBezTo>
                <a:cubicBezTo>
                  <a:pt x="15" y="11"/>
                  <a:pt x="18" y="13"/>
                  <a:pt x="20" y="15"/>
                </a:cubicBezTo>
                <a:cubicBezTo>
                  <a:pt x="22" y="17"/>
                  <a:pt x="23" y="19"/>
                  <a:pt x="23" y="1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5" name="iṩ1ïḍè"/>
          <p:cNvSpPr/>
          <p:nvPr/>
        </p:nvSpPr>
        <p:spPr bwMode="auto">
          <a:xfrm>
            <a:off x="1399117" y="1658854"/>
            <a:ext cx="222811" cy="311903"/>
          </a:xfrm>
          <a:custGeom>
            <a:avLst/>
            <a:gdLst/>
            <a:ahLst/>
            <a:cxnLst>
              <a:cxn ang="0">
                <a:pos x="19" y="10"/>
              </a:cxn>
              <a:cxn ang="0">
                <a:pos x="0" y="22"/>
              </a:cxn>
              <a:cxn ang="0">
                <a:pos x="6" y="18"/>
              </a:cxn>
              <a:cxn ang="0">
                <a:pos x="7" y="24"/>
              </a:cxn>
              <a:cxn ang="0">
                <a:pos x="12" y="19"/>
              </a:cxn>
              <a:cxn ang="0">
                <a:pos x="14" y="25"/>
              </a:cxn>
              <a:cxn ang="0">
                <a:pos x="18" y="16"/>
              </a:cxn>
              <a:cxn ang="0">
                <a:pos x="20" y="15"/>
              </a:cxn>
              <a:cxn ang="0">
                <a:pos x="19" y="10"/>
              </a:cxn>
            </a:cxnLst>
            <a:rect l="0" t="0" r="r" b="b"/>
            <a:pathLst>
              <a:path w="20" h="28">
                <a:moveTo>
                  <a:pt x="19" y="10"/>
                </a:moveTo>
                <a:cubicBezTo>
                  <a:pt x="19" y="10"/>
                  <a:pt x="0" y="0"/>
                  <a:pt x="0" y="22"/>
                </a:cubicBezTo>
                <a:cubicBezTo>
                  <a:pt x="0" y="22"/>
                  <a:pt x="3" y="28"/>
                  <a:pt x="6" y="18"/>
                </a:cubicBezTo>
                <a:cubicBezTo>
                  <a:pt x="6" y="18"/>
                  <a:pt x="7" y="22"/>
                  <a:pt x="7" y="24"/>
                </a:cubicBezTo>
                <a:cubicBezTo>
                  <a:pt x="7" y="24"/>
                  <a:pt x="10" y="28"/>
                  <a:pt x="12" y="19"/>
                </a:cubicBezTo>
                <a:cubicBezTo>
                  <a:pt x="12" y="19"/>
                  <a:pt x="12" y="25"/>
                  <a:pt x="14" y="25"/>
                </a:cubicBezTo>
                <a:cubicBezTo>
                  <a:pt x="14" y="25"/>
                  <a:pt x="18" y="24"/>
                  <a:pt x="18" y="16"/>
                </a:cubicBezTo>
                <a:cubicBezTo>
                  <a:pt x="20" y="15"/>
                  <a:pt x="20" y="15"/>
                  <a:pt x="20" y="15"/>
                </a:cubicBezTo>
                <a:lnTo>
                  <a:pt x="19" y="1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6" name="ïsḷïḑe"/>
          <p:cNvSpPr/>
          <p:nvPr/>
        </p:nvSpPr>
        <p:spPr bwMode="auto">
          <a:xfrm>
            <a:off x="1922635" y="1525137"/>
            <a:ext cx="245044" cy="334137"/>
          </a:xfrm>
          <a:custGeom>
            <a:avLst/>
            <a:gdLst/>
            <a:ahLst/>
            <a:cxnLst>
              <a:cxn ang="0">
                <a:pos x="0" y="17"/>
              </a:cxn>
              <a:cxn ang="0">
                <a:pos x="22" y="20"/>
              </a:cxn>
              <a:cxn ang="0">
                <a:pos x="15" y="19"/>
              </a:cxn>
              <a:cxn ang="0">
                <a:pos x="17" y="24"/>
              </a:cxn>
              <a:cxn ang="0">
                <a:pos x="11" y="21"/>
              </a:cxn>
              <a:cxn ang="0">
                <a:pos x="11" y="28"/>
              </a:cxn>
              <a:cxn ang="0">
                <a:pos x="4" y="21"/>
              </a:cxn>
              <a:cxn ang="0">
                <a:pos x="1" y="21"/>
              </a:cxn>
              <a:cxn ang="0">
                <a:pos x="0" y="17"/>
              </a:cxn>
            </a:cxnLst>
            <a:rect l="0" t="0" r="r" b="b"/>
            <a:pathLst>
              <a:path w="22" h="30">
                <a:moveTo>
                  <a:pt x="0" y="17"/>
                </a:moveTo>
                <a:cubicBezTo>
                  <a:pt x="0" y="17"/>
                  <a:pt x="14" y="0"/>
                  <a:pt x="22" y="20"/>
                </a:cubicBezTo>
                <a:cubicBezTo>
                  <a:pt x="22" y="20"/>
                  <a:pt x="22" y="26"/>
                  <a:pt x="15" y="19"/>
                </a:cubicBezTo>
                <a:cubicBezTo>
                  <a:pt x="15" y="19"/>
                  <a:pt x="17" y="22"/>
                  <a:pt x="17" y="24"/>
                </a:cubicBezTo>
                <a:cubicBezTo>
                  <a:pt x="17" y="25"/>
                  <a:pt x="16" y="30"/>
                  <a:pt x="11" y="21"/>
                </a:cubicBezTo>
                <a:cubicBezTo>
                  <a:pt x="11" y="21"/>
                  <a:pt x="13" y="27"/>
                  <a:pt x="11" y="28"/>
                </a:cubicBezTo>
                <a:cubicBezTo>
                  <a:pt x="11" y="28"/>
                  <a:pt x="8" y="29"/>
                  <a:pt x="4" y="21"/>
                </a:cubicBezTo>
                <a:cubicBezTo>
                  <a:pt x="1" y="21"/>
                  <a:pt x="1" y="21"/>
                  <a:pt x="1" y="21"/>
                </a:cubicBezTo>
                <a:lnTo>
                  <a:pt x="0" y="17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7" name="íś1iḋè"/>
          <p:cNvSpPr/>
          <p:nvPr/>
        </p:nvSpPr>
        <p:spPr bwMode="auto">
          <a:xfrm>
            <a:off x="1588498" y="1569762"/>
            <a:ext cx="367567" cy="423229"/>
          </a:xfrm>
          <a:custGeom>
            <a:avLst/>
            <a:gdLst/>
            <a:ahLst/>
            <a:cxnLst>
              <a:cxn ang="0">
                <a:pos x="26" y="29"/>
              </a:cxn>
              <a:cxn ang="0">
                <a:pos x="32" y="13"/>
              </a:cxn>
              <a:cxn ang="0">
                <a:pos x="13" y="2"/>
              </a:cxn>
              <a:cxn ang="0">
                <a:pos x="1" y="20"/>
              </a:cxn>
              <a:cxn ang="0">
                <a:pos x="13" y="32"/>
              </a:cxn>
              <a:cxn ang="0">
                <a:pos x="13" y="34"/>
              </a:cxn>
              <a:cxn ang="0">
                <a:pos x="18" y="37"/>
              </a:cxn>
              <a:cxn ang="0">
                <a:pos x="24" y="36"/>
              </a:cxn>
              <a:cxn ang="0">
                <a:pos x="27" y="31"/>
              </a:cxn>
              <a:cxn ang="0">
                <a:pos x="26" y="29"/>
              </a:cxn>
            </a:cxnLst>
            <a:rect l="0" t="0" r="r" b="b"/>
            <a:pathLst>
              <a:path w="33" h="38">
                <a:moveTo>
                  <a:pt x="26" y="29"/>
                </a:moveTo>
                <a:cubicBezTo>
                  <a:pt x="30" y="25"/>
                  <a:pt x="33" y="19"/>
                  <a:pt x="32" y="13"/>
                </a:cubicBezTo>
                <a:cubicBezTo>
                  <a:pt x="30" y="5"/>
                  <a:pt x="22" y="0"/>
                  <a:pt x="13" y="2"/>
                </a:cubicBezTo>
                <a:cubicBezTo>
                  <a:pt x="5" y="3"/>
                  <a:pt x="0" y="12"/>
                  <a:pt x="1" y="20"/>
                </a:cubicBezTo>
                <a:cubicBezTo>
                  <a:pt x="3" y="26"/>
                  <a:pt x="7" y="30"/>
                  <a:pt x="13" y="32"/>
                </a:cubicBezTo>
                <a:cubicBezTo>
                  <a:pt x="13" y="34"/>
                  <a:pt x="13" y="34"/>
                  <a:pt x="13" y="34"/>
                </a:cubicBezTo>
                <a:cubicBezTo>
                  <a:pt x="14" y="36"/>
                  <a:pt x="16" y="38"/>
                  <a:pt x="18" y="37"/>
                </a:cubicBezTo>
                <a:cubicBezTo>
                  <a:pt x="24" y="36"/>
                  <a:pt x="24" y="36"/>
                  <a:pt x="24" y="36"/>
                </a:cubicBezTo>
                <a:cubicBezTo>
                  <a:pt x="26" y="36"/>
                  <a:pt x="27" y="34"/>
                  <a:pt x="27" y="31"/>
                </a:cubicBezTo>
                <a:lnTo>
                  <a:pt x="26" y="29"/>
                </a:lnTo>
                <a:close/>
              </a:path>
            </a:pathLst>
          </a:custGeom>
          <a:solidFill>
            <a:srgbClr val="FED600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8" name="iṥlîďê"/>
          <p:cNvSpPr/>
          <p:nvPr/>
        </p:nvSpPr>
        <p:spPr bwMode="auto">
          <a:xfrm>
            <a:off x="1722058" y="1903899"/>
            <a:ext cx="200577" cy="155952"/>
          </a:xfrm>
          <a:custGeom>
            <a:avLst/>
            <a:gdLst/>
            <a:ahLst/>
            <a:cxnLst>
              <a:cxn ang="0">
                <a:pos x="17" y="8"/>
              </a:cxn>
              <a:cxn ang="0">
                <a:pos x="15" y="7"/>
              </a:cxn>
              <a:cxn ang="0">
                <a:pos x="17" y="5"/>
              </a:cxn>
              <a:cxn ang="0">
                <a:pos x="14" y="4"/>
              </a:cxn>
              <a:cxn ang="0">
                <a:pos x="16" y="2"/>
              </a:cxn>
              <a:cxn ang="0">
                <a:pos x="14" y="1"/>
              </a:cxn>
              <a:cxn ang="0">
                <a:pos x="2" y="3"/>
              </a:cxn>
              <a:cxn ang="0">
                <a:pos x="0" y="5"/>
              </a:cxn>
              <a:cxn ang="0">
                <a:pos x="3" y="6"/>
              </a:cxn>
              <a:cxn ang="0">
                <a:pos x="1" y="8"/>
              </a:cxn>
              <a:cxn ang="0">
                <a:pos x="3" y="9"/>
              </a:cxn>
              <a:cxn ang="0">
                <a:pos x="1" y="11"/>
              </a:cxn>
              <a:cxn ang="0">
                <a:pos x="4" y="12"/>
              </a:cxn>
              <a:cxn ang="0">
                <a:pos x="5" y="12"/>
              </a:cxn>
              <a:cxn ang="0">
                <a:pos x="10" y="14"/>
              </a:cxn>
              <a:cxn ang="0">
                <a:pos x="14" y="10"/>
              </a:cxn>
              <a:cxn ang="0">
                <a:pos x="16" y="10"/>
              </a:cxn>
              <a:cxn ang="0">
                <a:pos x="17" y="8"/>
              </a:cxn>
            </a:cxnLst>
            <a:rect l="0" t="0" r="r" b="b"/>
            <a:pathLst>
              <a:path w="18" h="14">
                <a:moveTo>
                  <a:pt x="17" y="8"/>
                </a:moveTo>
                <a:cubicBezTo>
                  <a:pt x="17" y="7"/>
                  <a:pt x="16" y="7"/>
                  <a:pt x="15" y="7"/>
                </a:cubicBezTo>
                <a:cubicBezTo>
                  <a:pt x="16" y="7"/>
                  <a:pt x="17" y="6"/>
                  <a:pt x="17" y="5"/>
                </a:cubicBezTo>
                <a:cubicBezTo>
                  <a:pt x="17" y="4"/>
                  <a:pt x="15" y="3"/>
                  <a:pt x="14" y="4"/>
                </a:cubicBezTo>
                <a:cubicBezTo>
                  <a:pt x="15" y="3"/>
                  <a:pt x="16" y="3"/>
                  <a:pt x="16" y="2"/>
                </a:cubicBezTo>
                <a:cubicBezTo>
                  <a:pt x="16" y="1"/>
                  <a:pt x="15" y="0"/>
                  <a:pt x="14" y="1"/>
                </a:cubicBezTo>
                <a:cubicBezTo>
                  <a:pt x="2" y="3"/>
                  <a:pt x="2" y="3"/>
                  <a:pt x="2" y="3"/>
                </a:cubicBezTo>
                <a:cubicBezTo>
                  <a:pt x="1" y="3"/>
                  <a:pt x="0" y="4"/>
                  <a:pt x="0" y="5"/>
                </a:cubicBezTo>
                <a:cubicBezTo>
                  <a:pt x="0" y="6"/>
                  <a:pt x="1" y="7"/>
                  <a:pt x="3" y="6"/>
                </a:cubicBezTo>
                <a:cubicBezTo>
                  <a:pt x="1" y="7"/>
                  <a:pt x="1" y="7"/>
                  <a:pt x="1" y="8"/>
                </a:cubicBezTo>
                <a:cubicBezTo>
                  <a:pt x="1" y="9"/>
                  <a:pt x="2" y="10"/>
                  <a:pt x="3" y="9"/>
                </a:cubicBezTo>
                <a:cubicBezTo>
                  <a:pt x="2" y="10"/>
                  <a:pt x="1" y="10"/>
                  <a:pt x="1" y="11"/>
                </a:cubicBezTo>
                <a:cubicBezTo>
                  <a:pt x="2" y="12"/>
                  <a:pt x="3" y="13"/>
                  <a:pt x="4" y="12"/>
                </a:cubicBezTo>
                <a:cubicBezTo>
                  <a:pt x="5" y="12"/>
                  <a:pt x="5" y="12"/>
                  <a:pt x="5" y="12"/>
                </a:cubicBezTo>
                <a:cubicBezTo>
                  <a:pt x="5" y="14"/>
                  <a:pt x="8" y="14"/>
                  <a:pt x="10" y="14"/>
                </a:cubicBezTo>
                <a:cubicBezTo>
                  <a:pt x="13" y="13"/>
                  <a:pt x="15" y="12"/>
                  <a:pt x="14" y="10"/>
                </a:cubicBezTo>
                <a:cubicBezTo>
                  <a:pt x="16" y="10"/>
                  <a:pt x="16" y="10"/>
                  <a:pt x="16" y="10"/>
                </a:cubicBezTo>
                <a:cubicBezTo>
                  <a:pt x="17" y="10"/>
                  <a:pt x="18" y="9"/>
                  <a:pt x="17" y="8"/>
                </a:cubicBezTo>
                <a:close/>
              </a:path>
            </a:pathLst>
          </a:custGeom>
          <a:solidFill>
            <a:srgbClr val="595757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69" name="íṡḷíḋé"/>
          <p:cNvSpPr/>
          <p:nvPr/>
        </p:nvSpPr>
        <p:spPr bwMode="auto">
          <a:xfrm>
            <a:off x="1365687" y="1759143"/>
            <a:ext cx="44468" cy="144756"/>
          </a:xfrm>
          <a:custGeom>
            <a:avLst/>
            <a:gdLst/>
            <a:ahLst/>
            <a:cxnLst>
              <a:cxn ang="0">
                <a:pos x="4" y="0"/>
              </a:cxn>
              <a:cxn ang="0">
                <a:pos x="3" y="2"/>
              </a:cxn>
              <a:cxn ang="0">
                <a:pos x="2" y="6"/>
              </a:cxn>
              <a:cxn ang="0">
                <a:pos x="1" y="9"/>
              </a:cxn>
              <a:cxn ang="0">
                <a:pos x="1" y="10"/>
              </a:cxn>
              <a:cxn ang="0">
                <a:pos x="2" y="11"/>
              </a:cxn>
              <a:cxn ang="0">
                <a:pos x="2" y="12"/>
              </a:cxn>
              <a:cxn ang="0">
                <a:pos x="2" y="13"/>
              </a:cxn>
              <a:cxn ang="0">
                <a:pos x="1" y="11"/>
              </a:cxn>
              <a:cxn ang="0">
                <a:pos x="1" y="10"/>
              </a:cxn>
              <a:cxn ang="0">
                <a:pos x="0" y="9"/>
              </a:cxn>
              <a:cxn ang="0">
                <a:pos x="1" y="6"/>
              </a:cxn>
              <a:cxn ang="0">
                <a:pos x="1" y="4"/>
              </a:cxn>
              <a:cxn ang="0">
                <a:pos x="2" y="2"/>
              </a:cxn>
              <a:cxn ang="0">
                <a:pos x="4" y="0"/>
              </a:cxn>
            </a:cxnLst>
            <a:rect l="0" t="0" r="r" b="b"/>
            <a:pathLst>
              <a:path w="4" h="13">
                <a:moveTo>
                  <a:pt x="4" y="0"/>
                </a:moveTo>
                <a:cubicBezTo>
                  <a:pt x="4" y="0"/>
                  <a:pt x="3" y="1"/>
                  <a:pt x="3" y="2"/>
                </a:cubicBezTo>
                <a:cubicBezTo>
                  <a:pt x="2" y="3"/>
                  <a:pt x="2" y="5"/>
                  <a:pt x="2" y="6"/>
                </a:cubicBezTo>
                <a:cubicBezTo>
                  <a:pt x="1" y="7"/>
                  <a:pt x="1" y="8"/>
                  <a:pt x="1" y="9"/>
                </a:cubicBezTo>
                <a:cubicBezTo>
                  <a:pt x="1" y="9"/>
                  <a:pt x="1" y="10"/>
                  <a:pt x="1" y="10"/>
                </a:cubicBezTo>
                <a:cubicBezTo>
                  <a:pt x="2" y="11"/>
                  <a:pt x="2" y="11"/>
                  <a:pt x="2" y="11"/>
                </a:cubicBezTo>
                <a:cubicBezTo>
                  <a:pt x="2" y="11"/>
                  <a:pt x="2" y="12"/>
                  <a:pt x="2" y="12"/>
                </a:cubicBezTo>
                <a:cubicBezTo>
                  <a:pt x="2" y="13"/>
                  <a:pt x="2" y="13"/>
                  <a:pt x="2" y="13"/>
                </a:cubicBezTo>
                <a:cubicBezTo>
                  <a:pt x="2" y="13"/>
                  <a:pt x="1" y="12"/>
                  <a:pt x="1" y="11"/>
                </a:cubicBezTo>
                <a:cubicBezTo>
                  <a:pt x="1" y="11"/>
                  <a:pt x="1" y="10"/>
                  <a:pt x="1" y="10"/>
                </a:cubicBezTo>
                <a:cubicBezTo>
                  <a:pt x="0" y="10"/>
                  <a:pt x="0" y="9"/>
                  <a:pt x="0" y="9"/>
                </a:cubicBezTo>
                <a:cubicBezTo>
                  <a:pt x="0" y="8"/>
                  <a:pt x="0" y="7"/>
                  <a:pt x="1" y="6"/>
                </a:cubicBezTo>
                <a:cubicBezTo>
                  <a:pt x="1" y="5"/>
                  <a:pt x="1" y="5"/>
                  <a:pt x="1" y="4"/>
                </a:cubicBezTo>
                <a:cubicBezTo>
                  <a:pt x="2" y="3"/>
                  <a:pt x="2" y="2"/>
                  <a:pt x="2" y="2"/>
                </a:cubicBezTo>
                <a:cubicBezTo>
                  <a:pt x="3" y="1"/>
                  <a:pt x="4" y="0"/>
                  <a:pt x="4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0" name="íŝľíḑe"/>
          <p:cNvSpPr/>
          <p:nvPr/>
        </p:nvSpPr>
        <p:spPr bwMode="auto">
          <a:xfrm>
            <a:off x="1332258" y="1770181"/>
            <a:ext cx="33429" cy="111484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2" y="2"/>
              </a:cxn>
              <a:cxn ang="0">
                <a:pos x="2" y="3"/>
              </a:cxn>
              <a:cxn ang="0">
                <a:pos x="2" y="4"/>
              </a:cxn>
              <a:cxn ang="0">
                <a:pos x="1" y="5"/>
              </a:cxn>
              <a:cxn ang="0">
                <a:pos x="1" y="7"/>
              </a:cxn>
              <a:cxn ang="0">
                <a:pos x="1" y="8"/>
              </a:cxn>
              <a:cxn ang="0">
                <a:pos x="1" y="10"/>
              </a:cxn>
              <a:cxn ang="0">
                <a:pos x="1" y="8"/>
              </a:cxn>
              <a:cxn ang="0">
                <a:pos x="0" y="7"/>
              </a:cxn>
              <a:cxn ang="0">
                <a:pos x="0" y="5"/>
              </a:cxn>
              <a:cxn ang="0">
                <a:pos x="1" y="4"/>
              </a:cxn>
              <a:cxn ang="0">
                <a:pos x="1" y="3"/>
              </a:cxn>
              <a:cxn ang="0">
                <a:pos x="2" y="2"/>
              </a:cxn>
              <a:cxn ang="0">
                <a:pos x="3" y="0"/>
              </a:cxn>
            </a:cxnLst>
            <a:rect l="0" t="0" r="r" b="b"/>
            <a:pathLst>
              <a:path w="3" h="10">
                <a:moveTo>
                  <a:pt x="3" y="0"/>
                </a:moveTo>
                <a:cubicBezTo>
                  <a:pt x="3" y="0"/>
                  <a:pt x="3" y="1"/>
                  <a:pt x="2" y="2"/>
                </a:cubicBezTo>
                <a:cubicBezTo>
                  <a:pt x="2" y="2"/>
                  <a:pt x="2" y="3"/>
                  <a:pt x="2" y="3"/>
                </a:cubicBezTo>
                <a:cubicBezTo>
                  <a:pt x="2" y="4"/>
                  <a:pt x="2" y="4"/>
                  <a:pt x="2" y="4"/>
                </a:cubicBezTo>
                <a:cubicBezTo>
                  <a:pt x="1" y="5"/>
                  <a:pt x="1" y="5"/>
                  <a:pt x="1" y="5"/>
                </a:cubicBezTo>
                <a:cubicBezTo>
                  <a:pt x="1" y="5"/>
                  <a:pt x="1" y="6"/>
                  <a:pt x="1" y="7"/>
                </a:cubicBezTo>
                <a:cubicBezTo>
                  <a:pt x="1" y="7"/>
                  <a:pt x="1" y="8"/>
                  <a:pt x="1" y="8"/>
                </a:cubicBezTo>
                <a:cubicBezTo>
                  <a:pt x="1" y="9"/>
                  <a:pt x="1" y="10"/>
                  <a:pt x="1" y="10"/>
                </a:cubicBezTo>
                <a:cubicBezTo>
                  <a:pt x="1" y="10"/>
                  <a:pt x="1" y="9"/>
                  <a:pt x="1" y="8"/>
                </a:cubicBezTo>
                <a:cubicBezTo>
                  <a:pt x="1" y="8"/>
                  <a:pt x="0" y="7"/>
                  <a:pt x="0" y="7"/>
                </a:cubicBezTo>
                <a:cubicBezTo>
                  <a:pt x="0" y="6"/>
                  <a:pt x="0" y="5"/>
                  <a:pt x="0" y="5"/>
                </a:cubicBezTo>
                <a:cubicBezTo>
                  <a:pt x="1" y="4"/>
                  <a:pt x="1" y="4"/>
                  <a:pt x="1" y="4"/>
                </a:cubicBezTo>
                <a:cubicBezTo>
                  <a:pt x="1" y="3"/>
                  <a:pt x="1" y="3"/>
                  <a:pt x="1" y="3"/>
                </a:cubicBezTo>
                <a:cubicBezTo>
                  <a:pt x="1" y="2"/>
                  <a:pt x="1" y="2"/>
                  <a:pt x="2" y="2"/>
                </a:cubicBezTo>
                <a:cubicBezTo>
                  <a:pt x="2" y="1"/>
                  <a:pt x="3" y="0"/>
                  <a:pt x="3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1" name="išlïďê"/>
          <p:cNvSpPr/>
          <p:nvPr/>
        </p:nvSpPr>
        <p:spPr bwMode="auto">
          <a:xfrm>
            <a:off x="2067391" y="1603191"/>
            <a:ext cx="111484" cy="77897"/>
          </a:xfrm>
          <a:custGeom>
            <a:avLst/>
            <a:gdLst/>
            <a:ahLst/>
            <a:cxnLst>
              <a:cxn ang="0">
                <a:pos x="10" y="7"/>
              </a:cxn>
              <a:cxn ang="0">
                <a:pos x="9" y="6"/>
              </a:cxn>
              <a:cxn ang="0">
                <a:pos x="5" y="3"/>
              </a:cxn>
              <a:cxn ang="0">
                <a:pos x="3" y="1"/>
              </a:cxn>
              <a:cxn ang="0">
                <a:pos x="2" y="1"/>
              </a:cxn>
              <a:cxn ang="0">
                <a:pos x="2" y="1"/>
              </a:cxn>
              <a:cxn ang="0">
                <a:pos x="0" y="0"/>
              </a:cxn>
              <a:cxn ang="0">
                <a:pos x="0" y="0"/>
              </a:cxn>
              <a:cxn ang="0">
                <a:pos x="2" y="0"/>
              </a:cxn>
              <a:cxn ang="0">
                <a:pos x="3" y="0"/>
              </a:cxn>
              <a:cxn ang="0">
                <a:pos x="4" y="1"/>
              </a:cxn>
              <a:cxn ang="0">
                <a:pos x="6" y="2"/>
              </a:cxn>
              <a:cxn ang="0">
                <a:pos x="8" y="4"/>
              </a:cxn>
              <a:cxn ang="0">
                <a:pos x="9" y="5"/>
              </a:cxn>
              <a:cxn ang="0">
                <a:pos x="10" y="7"/>
              </a:cxn>
            </a:cxnLst>
            <a:rect l="0" t="0" r="r" b="b"/>
            <a:pathLst>
              <a:path w="10" h="7">
                <a:moveTo>
                  <a:pt x="10" y="7"/>
                </a:moveTo>
                <a:cubicBezTo>
                  <a:pt x="10" y="7"/>
                  <a:pt x="10" y="7"/>
                  <a:pt x="9" y="6"/>
                </a:cubicBezTo>
                <a:cubicBezTo>
                  <a:pt x="8" y="5"/>
                  <a:pt x="7" y="4"/>
                  <a:pt x="5" y="3"/>
                </a:cubicBezTo>
                <a:cubicBezTo>
                  <a:pt x="5" y="2"/>
                  <a:pt x="4" y="2"/>
                  <a:pt x="3" y="1"/>
                </a:cubicBezTo>
                <a:cubicBezTo>
                  <a:pt x="2" y="1"/>
                  <a:pt x="2" y="1"/>
                  <a:pt x="2" y="1"/>
                </a:cubicBezTo>
                <a:cubicBezTo>
                  <a:pt x="2" y="1"/>
                  <a:pt x="2" y="1"/>
                  <a:pt x="2" y="1"/>
                </a:cubicBezTo>
                <a:cubicBezTo>
                  <a:pt x="1" y="1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2" y="0"/>
                </a:cubicBezTo>
                <a:cubicBezTo>
                  <a:pt x="2" y="0"/>
                  <a:pt x="2" y="0"/>
                  <a:pt x="3" y="0"/>
                </a:cubicBezTo>
                <a:cubicBezTo>
                  <a:pt x="3" y="0"/>
                  <a:pt x="3" y="0"/>
                  <a:pt x="4" y="1"/>
                </a:cubicBezTo>
                <a:cubicBezTo>
                  <a:pt x="5" y="1"/>
                  <a:pt x="5" y="1"/>
                  <a:pt x="6" y="2"/>
                </a:cubicBezTo>
                <a:cubicBezTo>
                  <a:pt x="7" y="2"/>
                  <a:pt x="7" y="3"/>
                  <a:pt x="8" y="4"/>
                </a:cubicBezTo>
                <a:cubicBezTo>
                  <a:pt x="9" y="4"/>
                  <a:pt x="9" y="5"/>
                  <a:pt x="9" y="5"/>
                </a:cubicBezTo>
                <a:cubicBezTo>
                  <a:pt x="10" y="6"/>
                  <a:pt x="10" y="7"/>
                  <a:pt x="10" y="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2" name="iṩlïḑe"/>
          <p:cNvSpPr/>
          <p:nvPr/>
        </p:nvSpPr>
        <p:spPr bwMode="auto">
          <a:xfrm>
            <a:off x="2100821" y="1580800"/>
            <a:ext cx="89093" cy="55821"/>
          </a:xfrm>
          <a:custGeom>
            <a:avLst/>
            <a:gdLst/>
            <a:ahLst/>
            <a:cxnLst>
              <a:cxn ang="0">
                <a:pos x="8" y="5"/>
              </a:cxn>
              <a:cxn ang="0">
                <a:pos x="7" y="4"/>
              </a:cxn>
              <a:cxn ang="0">
                <a:pos x="6" y="3"/>
              </a:cxn>
              <a:cxn ang="0">
                <a:pos x="5" y="3"/>
              </a:cxn>
              <a:cxn ang="0">
                <a:pos x="4" y="2"/>
              </a:cxn>
              <a:cxn ang="0">
                <a:pos x="3" y="1"/>
              </a:cxn>
              <a:cxn ang="0">
                <a:pos x="2" y="1"/>
              </a:cxn>
              <a:cxn ang="0">
                <a:pos x="0" y="0"/>
              </a:cxn>
              <a:cxn ang="0">
                <a:pos x="2" y="0"/>
              </a:cxn>
              <a:cxn ang="0">
                <a:pos x="3" y="0"/>
              </a:cxn>
              <a:cxn ang="0">
                <a:pos x="5" y="1"/>
              </a:cxn>
              <a:cxn ang="0">
                <a:pos x="6" y="2"/>
              </a:cxn>
              <a:cxn ang="0">
                <a:pos x="6" y="2"/>
              </a:cxn>
              <a:cxn ang="0">
                <a:pos x="7" y="4"/>
              </a:cxn>
              <a:cxn ang="0">
                <a:pos x="8" y="5"/>
              </a:cxn>
            </a:cxnLst>
            <a:rect l="0" t="0" r="r" b="b"/>
            <a:pathLst>
              <a:path w="8" h="5">
                <a:moveTo>
                  <a:pt x="8" y="5"/>
                </a:moveTo>
                <a:cubicBezTo>
                  <a:pt x="8" y="5"/>
                  <a:pt x="7" y="5"/>
                  <a:pt x="7" y="4"/>
                </a:cubicBezTo>
                <a:cubicBezTo>
                  <a:pt x="6" y="4"/>
                  <a:pt x="6" y="3"/>
                  <a:pt x="6" y="3"/>
                </a:cubicBezTo>
                <a:cubicBezTo>
                  <a:pt x="5" y="3"/>
                  <a:pt x="5" y="3"/>
                  <a:pt x="5" y="3"/>
                </a:cubicBezTo>
                <a:cubicBezTo>
                  <a:pt x="4" y="2"/>
                  <a:pt x="4" y="2"/>
                  <a:pt x="4" y="2"/>
                </a:cubicBezTo>
                <a:cubicBezTo>
                  <a:pt x="4" y="2"/>
                  <a:pt x="3" y="1"/>
                  <a:pt x="3" y="1"/>
                </a:cubicBezTo>
                <a:cubicBezTo>
                  <a:pt x="2" y="1"/>
                  <a:pt x="2" y="1"/>
                  <a:pt x="2" y="1"/>
                </a:cubicBezTo>
                <a:cubicBezTo>
                  <a:pt x="1" y="0"/>
                  <a:pt x="0" y="0"/>
                  <a:pt x="0" y="0"/>
                </a:cubicBezTo>
                <a:cubicBezTo>
                  <a:pt x="0" y="0"/>
                  <a:pt x="1" y="0"/>
                  <a:pt x="2" y="0"/>
                </a:cubicBezTo>
                <a:cubicBezTo>
                  <a:pt x="2" y="0"/>
                  <a:pt x="3" y="0"/>
                  <a:pt x="3" y="0"/>
                </a:cubicBezTo>
                <a:cubicBezTo>
                  <a:pt x="4" y="0"/>
                  <a:pt x="4" y="1"/>
                  <a:pt x="5" y="1"/>
                </a:cubicBezTo>
                <a:cubicBezTo>
                  <a:pt x="6" y="2"/>
                  <a:pt x="6" y="2"/>
                  <a:pt x="6" y="2"/>
                </a:cubicBezTo>
                <a:cubicBezTo>
                  <a:pt x="6" y="2"/>
                  <a:pt x="6" y="2"/>
                  <a:pt x="6" y="2"/>
                </a:cubicBezTo>
                <a:cubicBezTo>
                  <a:pt x="7" y="3"/>
                  <a:pt x="7" y="3"/>
                  <a:pt x="7" y="4"/>
                </a:cubicBezTo>
                <a:cubicBezTo>
                  <a:pt x="8" y="5"/>
                  <a:pt x="8" y="5"/>
                  <a:pt x="8" y="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3" name="ïśḻíḓe"/>
          <p:cNvSpPr/>
          <p:nvPr/>
        </p:nvSpPr>
        <p:spPr bwMode="auto">
          <a:xfrm>
            <a:off x="1800113" y="2093280"/>
            <a:ext cx="44468" cy="189381"/>
          </a:xfrm>
          <a:custGeom>
            <a:avLst/>
            <a:gdLst/>
            <a:ahLst/>
            <a:cxnLst>
              <a:cxn ang="0">
                <a:pos x="4" y="17"/>
              </a:cxn>
              <a:cxn ang="0">
                <a:pos x="3" y="14"/>
              </a:cxn>
              <a:cxn ang="0">
                <a:pos x="1" y="9"/>
              </a:cxn>
              <a:cxn ang="0">
                <a:pos x="0" y="3"/>
              </a:cxn>
              <a:cxn ang="0">
                <a:pos x="0" y="0"/>
              </a:cxn>
              <a:cxn ang="0">
                <a:pos x="1" y="3"/>
              </a:cxn>
              <a:cxn ang="0">
                <a:pos x="2" y="8"/>
              </a:cxn>
              <a:cxn ang="0">
                <a:pos x="3" y="14"/>
              </a:cxn>
              <a:cxn ang="0">
                <a:pos x="4" y="17"/>
              </a:cxn>
            </a:cxnLst>
            <a:rect l="0" t="0" r="r" b="b"/>
            <a:pathLst>
              <a:path w="4" h="17">
                <a:moveTo>
                  <a:pt x="4" y="17"/>
                </a:moveTo>
                <a:cubicBezTo>
                  <a:pt x="4" y="17"/>
                  <a:pt x="3" y="16"/>
                  <a:pt x="3" y="14"/>
                </a:cubicBezTo>
                <a:cubicBezTo>
                  <a:pt x="2" y="13"/>
                  <a:pt x="2" y="11"/>
                  <a:pt x="1" y="9"/>
                </a:cubicBezTo>
                <a:cubicBezTo>
                  <a:pt x="1" y="7"/>
                  <a:pt x="0" y="4"/>
                  <a:pt x="0" y="3"/>
                </a:cubicBezTo>
                <a:cubicBezTo>
                  <a:pt x="0" y="1"/>
                  <a:pt x="0" y="0"/>
                  <a:pt x="0" y="0"/>
                </a:cubicBezTo>
                <a:cubicBezTo>
                  <a:pt x="0" y="0"/>
                  <a:pt x="0" y="1"/>
                  <a:pt x="1" y="3"/>
                </a:cubicBezTo>
                <a:cubicBezTo>
                  <a:pt x="1" y="4"/>
                  <a:pt x="2" y="6"/>
                  <a:pt x="2" y="8"/>
                </a:cubicBezTo>
                <a:cubicBezTo>
                  <a:pt x="3" y="10"/>
                  <a:pt x="3" y="13"/>
                  <a:pt x="3" y="14"/>
                </a:cubicBezTo>
                <a:cubicBezTo>
                  <a:pt x="3" y="16"/>
                  <a:pt x="4" y="17"/>
                  <a:pt x="4" y="1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4" name="íṡļiḑe"/>
          <p:cNvSpPr/>
          <p:nvPr/>
        </p:nvSpPr>
        <p:spPr bwMode="auto">
          <a:xfrm>
            <a:off x="1844580" y="2082084"/>
            <a:ext cx="66859" cy="267436"/>
          </a:xfrm>
          <a:custGeom>
            <a:avLst/>
            <a:gdLst/>
            <a:ahLst/>
            <a:cxnLst>
              <a:cxn ang="0">
                <a:pos x="6" y="24"/>
              </a:cxn>
              <a:cxn ang="0">
                <a:pos x="5" y="21"/>
              </a:cxn>
              <a:cxn ang="0">
                <a:pos x="2" y="12"/>
              </a:cxn>
              <a:cxn ang="0">
                <a:pos x="1" y="4"/>
              </a:cxn>
              <a:cxn ang="0">
                <a:pos x="0" y="0"/>
              </a:cxn>
              <a:cxn ang="0">
                <a:pos x="1" y="4"/>
              </a:cxn>
              <a:cxn ang="0">
                <a:pos x="4" y="12"/>
              </a:cxn>
              <a:cxn ang="0">
                <a:pos x="5" y="20"/>
              </a:cxn>
              <a:cxn ang="0">
                <a:pos x="6" y="24"/>
              </a:cxn>
            </a:cxnLst>
            <a:rect l="0" t="0" r="r" b="b"/>
            <a:pathLst>
              <a:path w="6" h="24">
                <a:moveTo>
                  <a:pt x="6" y="24"/>
                </a:moveTo>
                <a:cubicBezTo>
                  <a:pt x="6" y="24"/>
                  <a:pt x="5" y="23"/>
                  <a:pt x="5" y="21"/>
                </a:cubicBezTo>
                <a:cubicBezTo>
                  <a:pt x="4" y="18"/>
                  <a:pt x="3" y="15"/>
                  <a:pt x="2" y="12"/>
                </a:cubicBezTo>
                <a:cubicBezTo>
                  <a:pt x="2" y="9"/>
                  <a:pt x="1" y="6"/>
                  <a:pt x="1" y="4"/>
                </a:cubicBezTo>
                <a:cubicBezTo>
                  <a:pt x="0" y="2"/>
                  <a:pt x="0" y="0"/>
                  <a:pt x="0" y="0"/>
                </a:cubicBezTo>
                <a:cubicBezTo>
                  <a:pt x="0" y="0"/>
                  <a:pt x="1" y="2"/>
                  <a:pt x="1" y="4"/>
                </a:cubicBezTo>
                <a:cubicBezTo>
                  <a:pt x="2" y="6"/>
                  <a:pt x="3" y="9"/>
                  <a:pt x="4" y="12"/>
                </a:cubicBezTo>
                <a:cubicBezTo>
                  <a:pt x="4" y="15"/>
                  <a:pt x="5" y="18"/>
                  <a:pt x="5" y="20"/>
                </a:cubicBezTo>
                <a:cubicBezTo>
                  <a:pt x="6" y="23"/>
                  <a:pt x="6" y="24"/>
                  <a:pt x="6" y="24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5" name="îṩḻiḍê"/>
          <p:cNvSpPr/>
          <p:nvPr/>
        </p:nvSpPr>
        <p:spPr bwMode="auto">
          <a:xfrm>
            <a:off x="1900401" y="2059850"/>
            <a:ext cx="44468" cy="189381"/>
          </a:xfrm>
          <a:custGeom>
            <a:avLst/>
            <a:gdLst/>
            <a:ahLst/>
            <a:cxnLst>
              <a:cxn ang="0">
                <a:pos x="4" y="17"/>
              </a:cxn>
              <a:cxn ang="0">
                <a:pos x="3" y="15"/>
              </a:cxn>
              <a:cxn ang="0">
                <a:pos x="1" y="9"/>
              </a:cxn>
              <a:cxn ang="0">
                <a:pos x="0" y="3"/>
              </a:cxn>
              <a:cxn ang="0">
                <a:pos x="0" y="0"/>
              </a:cxn>
              <a:cxn ang="0">
                <a:pos x="1" y="3"/>
              </a:cxn>
              <a:cxn ang="0">
                <a:pos x="3" y="8"/>
              </a:cxn>
              <a:cxn ang="0">
                <a:pos x="4" y="15"/>
              </a:cxn>
              <a:cxn ang="0">
                <a:pos x="4" y="17"/>
              </a:cxn>
            </a:cxnLst>
            <a:rect l="0" t="0" r="r" b="b"/>
            <a:pathLst>
              <a:path w="4" h="17">
                <a:moveTo>
                  <a:pt x="4" y="17"/>
                </a:moveTo>
                <a:cubicBezTo>
                  <a:pt x="4" y="17"/>
                  <a:pt x="4" y="16"/>
                  <a:pt x="3" y="15"/>
                </a:cubicBezTo>
                <a:cubicBezTo>
                  <a:pt x="3" y="13"/>
                  <a:pt x="2" y="11"/>
                  <a:pt x="1" y="9"/>
                </a:cubicBezTo>
                <a:cubicBezTo>
                  <a:pt x="1" y="7"/>
                  <a:pt x="0" y="4"/>
                  <a:pt x="0" y="3"/>
                </a:cubicBezTo>
                <a:cubicBezTo>
                  <a:pt x="0" y="1"/>
                  <a:pt x="0" y="0"/>
                  <a:pt x="0" y="0"/>
                </a:cubicBezTo>
                <a:cubicBezTo>
                  <a:pt x="0" y="0"/>
                  <a:pt x="0" y="1"/>
                  <a:pt x="1" y="3"/>
                </a:cubicBezTo>
                <a:cubicBezTo>
                  <a:pt x="1" y="4"/>
                  <a:pt x="2" y="6"/>
                  <a:pt x="3" y="8"/>
                </a:cubicBezTo>
                <a:cubicBezTo>
                  <a:pt x="3" y="11"/>
                  <a:pt x="4" y="13"/>
                  <a:pt x="4" y="15"/>
                </a:cubicBezTo>
                <a:cubicBezTo>
                  <a:pt x="4" y="16"/>
                  <a:pt x="4" y="17"/>
                  <a:pt x="4" y="17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6" name="ïşḷiďè"/>
          <p:cNvSpPr/>
          <p:nvPr/>
        </p:nvSpPr>
        <p:spPr bwMode="auto">
          <a:xfrm>
            <a:off x="1298828" y="2694694"/>
            <a:ext cx="400996" cy="378762"/>
          </a:xfrm>
          <a:custGeom>
            <a:avLst/>
            <a:gdLst/>
            <a:ahLst/>
            <a:cxnLst>
              <a:cxn ang="0">
                <a:pos x="30" y="3"/>
              </a:cxn>
              <a:cxn ang="0">
                <a:pos x="12" y="28"/>
              </a:cxn>
              <a:cxn ang="0">
                <a:pos x="18" y="20"/>
              </a:cxn>
              <a:cxn ang="0">
                <a:pos x="22" y="27"/>
              </a:cxn>
              <a:cxn ang="0">
                <a:pos x="25" y="18"/>
              </a:cxn>
              <a:cxn ang="0">
                <a:pos x="32" y="25"/>
              </a:cxn>
              <a:cxn ang="0">
                <a:pos x="32" y="11"/>
              </a:cxn>
              <a:cxn ang="0">
                <a:pos x="34" y="9"/>
              </a:cxn>
              <a:cxn ang="0">
                <a:pos x="30" y="3"/>
              </a:cxn>
            </a:cxnLst>
            <a:rect l="0" t="0" r="r" b="b"/>
            <a:pathLst>
              <a:path w="36" h="34">
                <a:moveTo>
                  <a:pt x="30" y="3"/>
                </a:moveTo>
                <a:cubicBezTo>
                  <a:pt x="30" y="3"/>
                  <a:pt x="0" y="0"/>
                  <a:pt x="12" y="28"/>
                </a:cubicBezTo>
                <a:cubicBezTo>
                  <a:pt x="12" y="28"/>
                  <a:pt x="18" y="34"/>
                  <a:pt x="18" y="20"/>
                </a:cubicBezTo>
                <a:cubicBezTo>
                  <a:pt x="18" y="20"/>
                  <a:pt x="20" y="26"/>
                  <a:pt x="22" y="27"/>
                </a:cubicBezTo>
                <a:cubicBezTo>
                  <a:pt x="22" y="27"/>
                  <a:pt x="28" y="31"/>
                  <a:pt x="25" y="18"/>
                </a:cubicBezTo>
                <a:cubicBezTo>
                  <a:pt x="25" y="18"/>
                  <a:pt x="28" y="26"/>
                  <a:pt x="32" y="25"/>
                </a:cubicBezTo>
                <a:cubicBezTo>
                  <a:pt x="32" y="25"/>
                  <a:pt x="36" y="23"/>
                  <a:pt x="32" y="11"/>
                </a:cubicBezTo>
                <a:cubicBezTo>
                  <a:pt x="34" y="9"/>
                  <a:pt x="34" y="9"/>
                  <a:pt x="34" y="9"/>
                </a:cubicBezTo>
                <a:lnTo>
                  <a:pt x="30" y="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7" name="i$ḷiḑè"/>
          <p:cNvSpPr/>
          <p:nvPr/>
        </p:nvSpPr>
        <p:spPr bwMode="auto">
          <a:xfrm>
            <a:off x="2033962" y="2171177"/>
            <a:ext cx="367567" cy="467855"/>
          </a:xfrm>
          <a:custGeom>
            <a:avLst/>
            <a:gdLst/>
            <a:ahLst/>
            <a:cxnLst>
              <a:cxn ang="0">
                <a:pos x="0" y="29"/>
              </a:cxn>
              <a:cxn ang="0">
                <a:pos x="30" y="22"/>
              </a:cxn>
              <a:cxn ang="0">
                <a:pos x="20" y="24"/>
              </a:cxn>
              <a:cxn ang="0">
                <a:pos x="25" y="31"/>
              </a:cxn>
              <a:cxn ang="0">
                <a:pos x="15" y="30"/>
              </a:cxn>
              <a:cxn ang="0">
                <a:pos x="19" y="39"/>
              </a:cxn>
              <a:cxn ang="0">
                <a:pos x="6" y="34"/>
              </a:cxn>
              <a:cxn ang="0">
                <a:pos x="3" y="35"/>
              </a:cxn>
              <a:cxn ang="0">
                <a:pos x="0" y="29"/>
              </a:cxn>
            </a:cxnLst>
            <a:rect l="0" t="0" r="r" b="b"/>
            <a:pathLst>
              <a:path w="33" h="42">
                <a:moveTo>
                  <a:pt x="0" y="29"/>
                </a:moveTo>
                <a:cubicBezTo>
                  <a:pt x="0" y="29"/>
                  <a:pt x="9" y="0"/>
                  <a:pt x="30" y="22"/>
                </a:cubicBezTo>
                <a:cubicBezTo>
                  <a:pt x="30" y="22"/>
                  <a:pt x="33" y="31"/>
                  <a:pt x="20" y="24"/>
                </a:cubicBezTo>
                <a:cubicBezTo>
                  <a:pt x="20" y="24"/>
                  <a:pt x="24" y="29"/>
                  <a:pt x="25" y="31"/>
                </a:cubicBezTo>
                <a:cubicBezTo>
                  <a:pt x="25" y="32"/>
                  <a:pt x="26" y="39"/>
                  <a:pt x="15" y="30"/>
                </a:cubicBezTo>
                <a:cubicBezTo>
                  <a:pt x="15" y="30"/>
                  <a:pt x="22" y="37"/>
                  <a:pt x="19" y="39"/>
                </a:cubicBezTo>
                <a:cubicBezTo>
                  <a:pt x="19" y="39"/>
                  <a:pt x="15" y="42"/>
                  <a:pt x="6" y="34"/>
                </a:cubicBezTo>
                <a:cubicBezTo>
                  <a:pt x="3" y="35"/>
                  <a:pt x="3" y="35"/>
                  <a:pt x="3" y="35"/>
                </a:cubicBezTo>
                <a:lnTo>
                  <a:pt x="0" y="29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8" name="îṩḷîḍê"/>
          <p:cNvSpPr/>
          <p:nvPr/>
        </p:nvSpPr>
        <p:spPr bwMode="auto">
          <a:xfrm>
            <a:off x="1566107" y="2349520"/>
            <a:ext cx="534714" cy="590377"/>
          </a:xfrm>
          <a:custGeom>
            <a:avLst/>
            <a:gdLst/>
            <a:ahLst/>
            <a:cxnLst>
              <a:cxn ang="0">
                <a:pos x="44" y="36"/>
              </a:cxn>
              <a:cxn ang="0">
                <a:pos x="43" y="13"/>
              </a:cxn>
              <a:cxn ang="0">
                <a:pos x="13" y="7"/>
              </a:cxn>
              <a:cxn ang="0">
                <a:pos x="7" y="37"/>
              </a:cxn>
              <a:cxn ang="0">
                <a:pos x="28" y="47"/>
              </a:cxn>
              <a:cxn ang="0">
                <a:pos x="30" y="50"/>
              </a:cxn>
              <a:cxn ang="0">
                <a:pos x="37" y="52"/>
              </a:cxn>
              <a:cxn ang="0">
                <a:pos x="44" y="47"/>
              </a:cxn>
              <a:cxn ang="0">
                <a:pos x="46" y="40"/>
              </a:cxn>
              <a:cxn ang="0">
                <a:pos x="44" y="36"/>
              </a:cxn>
            </a:cxnLst>
            <a:rect l="0" t="0" r="r" b="b"/>
            <a:pathLst>
              <a:path w="48" h="53">
                <a:moveTo>
                  <a:pt x="44" y="36"/>
                </a:moveTo>
                <a:cubicBezTo>
                  <a:pt x="48" y="30"/>
                  <a:pt x="48" y="21"/>
                  <a:pt x="43" y="13"/>
                </a:cubicBezTo>
                <a:cubicBezTo>
                  <a:pt x="37" y="3"/>
                  <a:pt x="23" y="0"/>
                  <a:pt x="13" y="7"/>
                </a:cubicBezTo>
                <a:cubicBezTo>
                  <a:pt x="3" y="13"/>
                  <a:pt x="0" y="27"/>
                  <a:pt x="7" y="37"/>
                </a:cubicBezTo>
                <a:cubicBezTo>
                  <a:pt x="11" y="44"/>
                  <a:pt x="20" y="48"/>
                  <a:pt x="28" y="47"/>
                </a:cubicBezTo>
                <a:cubicBezTo>
                  <a:pt x="30" y="50"/>
                  <a:pt x="30" y="50"/>
                  <a:pt x="30" y="50"/>
                </a:cubicBezTo>
                <a:cubicBezTo>
                  <a:pt x="31" y="52"/>
                  <a:pt x="35" y="53"/>
                  <a:pt x="37" y="52"/>
                </a:cubicBezTo>
                <a:cubicBezTo>
                  <a:pt x="44" y="47"/>
                  <a:pt x="44" y="47"/>
                  <a:pt x="44" y="47"/>
                </a:cubicBezTo>
                <a:cubicBezTo>
                  <a:pt x="46" y="46"/>
                  <a:pt x="47" y="42"/>
                  <a:pt x="46" y="40"/>
                </a:cubicBezTo>
                <a:lnTo>
                  <a:pt x="44" y="36"/>
                </a:lnTo>
                <a:close/>
              </a:path>
            </a:pathLst>
          </a:custGeom>
          <a:solidFill>
            <a:srgbClr val="FED600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79" name="ïsḻide"/>
          <p:cNvSpPr/>
          <p:nvPr/>
        </p:nvSpPr>
        <p:spPr bwMode="auto">
          <a:xfrm>
            <a:off x="1878010" y="2772749"/>
            <a:ext cx="278474" cy="245044"/>
          </a:xfrm>
          <a:custGeom>
            <a:avLst/>
            <a:gdLst/>
            <a:ahLst/>
            <a:cxnLst>
              <a:cxn ang="0">
                <a:pos x="25" y="9"/>
              </a:cxn>
              <a:cxn ang="0">
                <a:pos x="21" y="9"/>
              </a:cxn>
              <a:cxn ang="0">
                <a:pos x="22" y="5"/>
              </a:cxn>
              <a:cxn ang="0">
                <a:pos x="18" y="5"/>
              </a:cxn>
              <a:cxn ang="0">
                <a:pos x="20" y="1"/>
              </a:cxn>
              <a:cxn ang="0">
                <a:pos x="16" y="1"/>
              </a:cxn>
              <a:cxn ang="0">
                <a:pos x="2" y="10"/>
              </a:cxn>
              <a:cxn ang="0">
                <a:pos x="0" y="14"/>
              </a:cxn>
              <a:cxn ang="0">
                <a:pos x="4" y="14"/>
              </a:cxn>
              <a:cxn ang="0">
                <a:pos x="3" y="18"/>
              </a:cxn>
              <a:cxn ang="0">
                <a:pos x="7" y="18"/>
              </a:cxn>
              <a:cxn ang="0">
                <a:pos x="5" y="21"/>
              </a:cxn>
              <a:cxn ang="0">
                <a:pos x="9" y="21"/>
              </a:cxn>
              <a:cxn ang="0">
                <a:pos x="10" y="20"/>
              </a:cxn>
              <a:cxn ang="0">
                <a:pos x="18" y="20"/>
              </a:cxn>
              <a:cxn ang="0">
                <a:pos x="22" y="13"/>
              </a:cxn>
              <a:cxn ang="0">
                <a:pos x="23" y="12"/>
              </a:cxn>
              <a:cxn ang="0">
                <a:pos x="25" y="9"/>
              </a:cxn>
            </a:cxnLst>
            <a:rect l="0" t="0" r="r" b="b"/>
            <a:pathLst>
              <a:path w="25" h="22">
                <a:moveTo>
                  <a:pt x="25" y="9"/>
                </a:moveTo>
                <a:cubicBezTo>
                  <a:pt x="24" y="8"/>
                  <a:pt x="22" y="8"/>
                  <a:pt x="21" y="9"/>
                </a:cubicBezTo>
                <a:cubicBezTo>
                  <a:pt x="22" y="8"/>
                  <a:pt x="23" y="6"/>
                  <a:pt x="22" y="5"/>
                </a:cubicBezTo>
                <a:cubicBezTo>
                  <a:pt x="22" y="4"/>
                  <a:pt x="20" y="4"/>
                  <a:pt x="18" y="5"/>
                </a:cubicBezTo>
                <a:cubicBezTo>
                  <a:pt x="20" y="4"/>
                  <a:pt x="21" y="2"/>
                  <a:pt x="20" y="1"/>
                </a:cubicBezTo>
                <a:cubicBezTo>
                  <a:pt x="19" y="0"/>
                  <a:pt x="17" y="0"/>
                  <a:pt x="16" y="1"/>
                </a:cubicBezTo>
                <a:cubicBezTo>
                  <a:pt x="2" y="10"/>
                  <a:pt x="2" y="10"/>
                  <a:pt x="2" y="10"/>
                </a:cubicBezTo>
                <a:cubicBezTo>
                  <a:pt x="0" y="11"/>
                  <a:pt x="0" y="13"/>
                  <a:pt x="0" y="14"/>
                </a:cubicBezTo>
                <a:cubicBezTo>
                  <a:pt x="1" y="15"/>
                  <a:pt x="3" y="15"/>
                  <a:pt x="4" y="14"/>
                </a:cubicBezTo>
                <a:cubicBezTo>
                  <a:pt x="3" y="15"/>
                  <a:pt x="2" y="16"/>
                  <a:pt x="3" y="18"/>
                </a:cubicBezTo>
                <a:cubicBezTo>
                  <a:pt x="3" y="19"/>
                  <a:pt x="5" y="19"/>
                  <a:pt x="7" y="18"/>
                </a:cubicBezTo>
                <a:cubicBezTo>
                  <a:pt x="5" y="19"/>
                  <a:pt x="4" y="20"/>
                  <a:pt x="5" y="21"/>
                </a:cubicBezTo>
                <a:cubicBezTo>
                  <a:pt x="6" y="22"/>
                  <a:pt x="7" y="22"/>
                  <a:pt x="9" y="21"/>
                </a:cubicBezTo>
                <a:cubicBezTo>
                  <a:pt x="10" y="20"/>
                  <a:pt x="10" y="20"/>
                  <a:pt x="10" y="20"/>
                </a:cubicBezTo>
                <a:cubicBezTo>
                  <a:pt x="11" y="22"/>
                  <a:pt x="15" y="22"/>
                  <a:pt x="18" y="20"/>
                </a:cubicBezTo>
                <a:cubicBezTo>
                  <a:pt x="21" y="18"/>
                  <a:pt x="23" y="15"/>
                  <a:pt x="22" y="13"/>
                </a:cubicBezTo>
                <a:cubicBezTo>
                  <a:pt x="23" y="12"/>
                  <a:pt x="23" y="12"/>
                  <a:pt x="23" y="12"/>
                </a:cubicBezTo>
                <a:cubicBezTo>
                  <a:pt x="25" y="11"/>
                  <a:pt x="25" y="10"/>
                  <a:pt x="25" y="9"/>
                </a:cubicBezTo>
                <a:close/>
              </a:path>
            </a:pathLst>
          </a:custGeom>
          <a:solidFill>
            <a:srgbClr val="595757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80" name="íşľiḍè"/>
          <p:cNvSpPr/>
          <p:nvPr/>
        </p:nvSpPr>
        <p:spPr bwMode="auto">
          <a:xfrm>
            <a:off x="1354492" y="2817374"/>
            <a:ext cx="55663" cy="189223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1" y="3"/>
              </a:cxn>
              <a:cxn ang="0">
                <a:pos x="1" y="9"/>
              </a:cxn>
              <a:cxn ang="0">
                <a:pos x="2" y="12"/>
              </a:cxn>
              <a:cxn ang="0">
                <a:pos x="3" y="14"/>
              </a:cxn>
              <a:cxn ang="0">
                <a:pos x="3" y="15"/>
              </a:cxn>
              <a:cxn ang="0">
                <a:pos x="4" y="17"/>
              </a:cxn>
              <a:cxn ang="0">
                <a:pos x="5" y="17"/>
              </a:cxn>
              <a:cxn ang="0">
                <a:pos x="3" y="16"/>
              </a:cxn>
              <a:cxn ang="0">
                <a:pos x="2" y="14"/>
              </a:cxn>
              <a:cxn ang="0">
                <a:pos x="1" y="13"/>
              </a:cxn>
              <a:cxn ang="0">
                <a:pos x="0" y="9"/>
              </a:cxn>
              <a:cxn ang="0">
                <a:pos x="0" y="6"/>
              </a:cxn>
              <a:cxn ang="0">
                <a:pos x="0" y="3"/>
              </a:cxn>
              <a:cxn ang="0">
                <a:pos x="1" y="0"/>
              </a:cxn>
            </a:cxnLst>
            <a:rect l="0" t="0" r="r" b="b"/>
            <a:pathLst>
              <a:path w="5" h="17">
                <a:moveTo>
                  <a:pt x="1" y="0"/>
                </a:moveTo>
                <a:cubicBezTo>
                  <a:pt x="1" y="0"/>
                  <a:pt x="1" y="1"/>
                  <a:pt x="1" y="3"/>
                </a:cubicBezTo>
                <a:cubicBezTo>
                  <a:pt x="1" y="5"/>
                  <a:pt x="1" y="7"/>
                  <a:pt x="1" y="9"/>
                </a:cubicBezTo>
                <a:cubicBezTo>
                  <a:pt x="1" y="10"/>
                  <a:pt x="2" y="11"/>
                  <a:pt x="2" y="12"/>
                </a:cubicBezTo>
                <a:cubicBezTo>
                  <a:pt x="2" y="13"/>
                  <a:pt x="2" y="13"/>
                  <a:pt x="3" y="14"/>
                </a:cubicBezTo>
                <a:cubicBezTo>
                  <a:pt x="3" y="14"/>
                  <a:pt x="3" y="15"/>
                  <a:pt x="3" y="15"/>
                </a:cubicBezTo>
                <a:cubicBezTo>
                  <a:pt x="4" y="16"/>
                  <a:pt x="4" y="16"/>
                  <a:pt x="4" y="17"/>
                </a:cubicBezTo>
                <a:cubicBezTo>
                  <a:pt x="5" y="17"/>
                  <a:pt x="5" y="17"/>
                  <a:pt x="5" y="17"/>
                </a:cubicBezTo>
                <a:cubicBezTo>
                  <a:pt x="5" y="17"/>
                  <a:pt x="4" y="17"/>
                  <a:pt x="3" y="16"/>
                </a:cubicBezTo>
                <a:cubicBezTo>
                  <a:pt x="2" y="15"/>
                  <a:pt x="2" y="15"/>
                  <a:pt x="2" y="14"/>
                </a:cubicBezTo>
                <a:cubicBezTo>
                  <a:pt x="1" y="14"/>
                  <a:pt x="1" y="13"/>
                  <a:pt x="1" y="13"/>
                </a:cubicBezTo>
                <a:cubicBezTo>
                  <a:pt x="0" y="12"/>
                  <a:pt x="0" y="11"/>
                  <a:pt x="0" y="9"/>
                </a:cubicBezTo>
                <a:cubicBezTo>
                  <a:pt x="0" y="8"/>
                  <a:pt x="0" y="7"/>
                  <a:pt x="0" y="6"/>
                </a:cubicBezTo>
                <a:cubicBezTo>
                  <a:pt x="0" y="5"/>
                  <a:pt x="0" y="4"/>
                  <a:pt x="0" y="3"/>
                </a:cubicBezTo>
                <a:cubicBezTo>
                  <a:pt x="0" y="1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81" name="iSḻídé"/>
          <p:cNvSpPr/>
          <p:nvPr/>
        </p:nvSpPr>
        <p:spPr bwMode="auto">
          <a:xfrm>
            <a:off x="1298828" y="2850646"/>
            <a:ext cx="44625" cy="144914"/>
          </a:xfrm>
          <a:custGeom>
            <a:avLst/>
            <a:gdLst/>
            <a:ahLst/>
            <a:cxnLst>
              <a:cxn ang="0">
                <a:pos x="1" y="0"/>
              </a:cxn>
              <a:cxn ang="0">
                <a:pos x="1" y="2"/>
              </a:cxn>
              <a:cxn ang="0">
                <a:pos x="2" y="5"/>
              </a:cxn>
              <a:cxn ang="0">
                <a:pos x="2" y="6"/>
              </a:cxn>
              <a:cxn ang="0">
                <a:pos x="2" y="7"/>
              </a:cxn>
              <a:cxn ang="0">
                <a:pos x="2" y="9"/>
              </a:cxn>
              <a:cxn ang="0">
                <a:pos x="3" y="11"/>
              </a:cxn>
              <a:cxn ang="0">
                <a:pos x="4" y="13"/>
              </a:cxn>
              <a:cxn ang="0">
                <a:pos x="2" y="12"/>
              </a:cxn>
              <a:cxn ang="0">
                <a:pos x="1" y="10"/>
              </a:cxn>
              <a:cxn ang="0">
                <a:pos x="0" y="7"/>
              </a:cxn>
              <a:cxn ang="0">
                <a:pos x="0" y="6"/>
              </a:cxn>
              <a:cxn ang="0">
                <a:pos x="0" y="5"/>
              </a:cxn>
              <a:cxn ang="0">
                <a:pos x="1" y="2"/>
              </a:cxn>
              <a:cxn ang="0">
                <a:pos x="1" y="0"/>
              </a:cxn>
            </a:cxnLst>
            <a:rect l="0" t="0" r="r" b="b"/>
            <a:pathLst>
              <a:path w="4" h="13">
                <a:moveTo>
                  <a:pt x="1" y="0"/>
                </a:moveTo>
                <a:cubicBezTo>
                  <a:pt x="1" y="0"/>
                  <a:pt x="1" y="1"/>
                  <a:pt x="1" y="2"/>
                </a:cubicBezTo>
                <a:cubicBezTo>
                  <a:pt x="1" y="3"/>
                  <a:pt x="2" y="4"/>
                  <a:pt x="2" y="5"/>
                </a:cubicBezTo>
                <a:cubicBezTo>
                  <a:pt x="2" y="5"/>
                  <a:pt x="2" y="5"/>
                  <a:pt x="2" y="6"/>
                </a:cubicBezTo>
                <a:cubicBezTo>
                  <a:pt x="2" y="6"/>
                  <a:pt x="2" y="7"/>
                  <a:pt x="2" y="7"/>
                </a:cubicBezTo>
                <a:cubicBezTo>
                  <a:pt x="2" y="8"/>
                  <a:pt x="2" y="9"/>
                  <a:pt x="2" y="9"/>
                </a:cubicBezTo>
                <a:cubicBezTo>
                  <a:pt x="3" y="10"/>
                  <a:pt x="3" y="11"/>
                  <a:pt x="3" y="11"/>
                </a:cubicBezTo>
                <a:cubicBezTo>
                  <a:pt x="4" y="12"/>
                  <a:pt x="4" y="13"/>
                  <a:pt x="4" y="13"/>
                </a:cubicBezTo>
                <a:cubicBezTo>
                  <a:pt x="4" y="13"/>
                  <a:pt x="3" y="13"/>
                  <a:pt x="2" y="12"/>
                </a:cubicBezTo>
                <a:cubicBezTo>
                  <a:pt x="2" y="11"/>
                  <a:pt x="2" y="10"/>
                  <a:pt x="1" y="10"/>
                </a:cubicBezTo>
                <a:cubicBezTo>
                  <a:pt x="1" y="9"/>
                  <a:pt x="1" y="8"/>
                  <a:pt x="0" y="7"/>
                </a:cubicBezTo>
                <a:cubicBezTo>
                  <a:pt x="0" y="7"/>
                  <a:pt x="0" y="6"/>
                  <a:pt x="0" y="6"/>
                </a:cubicBezTo>
                <a:cubicBezTo>
                  <a:pt x="0" y="5"/>
                  <a:pt x="0" y="5"/>
                  <a:pt x="0" y="5"/>
                </a:cubicBezTo>
                <a:cubicBezTo>
                  <a:pt x="0" y="4"/>
                  <a:pt x="0" y="3"/>
                  <a:pt x="1" y="2"/>
                </a:cubicBezTo>
                <a:cubicBezTo>
                  <a:pt x="1" y="1"/>
                  <a:pt x="1" y="0"/>
                  <a:pt x="1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82" name="íšlîdé"/>
          <p:cNvSpPr/>
          <p:nvPr/>
        </p:nvSpPr>
        <p:spPr bwMode="auto">
          <a:xfrm>
            <a:off x="2156484" y="2271465"/>
            <a:ext cx="189381" cy="55663"/>
          </a:xfrm>
          <a:custGeom>
            <a:avLst/>
            <a:gdLst/>
            <a:ahLst/>
            <a:cxnLst>
              <a:cxn ang="0">
                <a:pos x="17" y="5"/>
              </a:cxn>
              <a:cxn ang="0">
                <a:pos x="15" y="4"/>
              </a:cxn>
              <a:cxn ang="0">
                <a:pos x="9" y="2"/>
              </a:cxn>
              <a:cxn ang="0">
                <a:pos x="6" y="1"/>
              </a:cxn>
              <a:cxn ang="0">
                <a:pos x="4" y="1"/>
              </a:cxn>
              <a:cxn ang="0">
                <a:pos x="3" y="1"/>
              </a:cxn>
              <a:cxn ang="0">
                <a:pos x="1" y="2"/>
              </a:cxn>
              <a:cxn ang="0">
                <a:pos x="0" y="2"/>
              </a:cxn>
              <a:cxn ang="0">
                <a:pos x="3" y="0"/>
              </a:cxn>
              <a:cxn ang="0">
                <a:pos x="4" y="0"/>
              </a:cxn>
              <a:cxn ang="0">
                <a:pos x="6" y="0"/>
              </a:cxn>
              <a:cxn ang="0">
                <a:pos x="9" y="0"/>
              </a:cxn>
              <a:cxn ang="0">
                <a:pos x="13" y="2"/>
              </a:cxn>
              <a:cxn ang="0">
                <a:pos x="15" y="3"/>
              </a:cxn>
              <a:cxn ang="0">
                <a:pos x="17" y="5"/>
              </a:cxn>
            </a:cxnLst>
            <a:rect l="0" t="0" r="r" b="b"/>
            <a:pathLst>
              <a:path w="17" h="5">
                <a:moveTo>
                  <a:pt x="17" y="5"/>
                </a:moveTo>
                <a:cubicBezTo>
                  <a:pt x="17" y="5"/>
                  <a:pt x="16" y="5"/>
                  <a:pt x="15" y="4"/>
                </a:cubicBezTo>
                <a:cubicBezTo>
                  <a:pt x="13" y="3"/>
                  <a:pt x="11" y="2"/>
                  <a:pt x="9" y="2"/>
                </a:cubicBezTo>
                <a:cubicBezTo>
                  <a:pt x="8" y="2"/>
                  <a:pt x="7" y="1"/>
                  <a:pt x="6" y="1"/>
                </a:cubicBezTo>
                <a:cubicBezTo>
                  <a:pt x="5" y="1"/>
                  <a:pt x="5" y="1"/>
                  <a:pt x="4" y="1"/>
                </a:cubicBezTo>
                <a:cubicBezTo>
                  <a:pt x="4" y="1"/>
                  <a:pt x="3" y="1"/>
                  <a:pt x="3" y="1"/>
                </a:cubicBezTo>
                <a:cubicBezTo>
                  <a:pt x="2" y="1"/>
                  <a:pt x="1" y="1"/>
                  <a:pt x="1" y="2"/>
                </a:cubicBezTo>
                <a:cubicBezTo>
                  <a:pt x="0" y="2"/>
                  <a:pt x="0" y="2"/>
                  <a:pt x="0" y="2"/>
                </a:cubicBezTo>
                <a:cubicBezTo>
                  <a:pt x="0" y="2"/>
                  <a:pt x="1" y="1"/>
                  <a:pt x="3" y="0"/>
                </a:cubicBezTo>
                <a:cubicBezTo>
                  <a:pt x="3" y="0"/>
                  <a:pt x="4" y="0"/>
                  <a:pt x="4" y="0"/>
                </a:cubicBezTo>
                <a:cubicBezTo>
                  <a:pt x="5" y="0"/>
                  <a:pt x="5" y="0"/>
                  <a:pt x="6" y="0"/>
                </a:cubicBezTo>
                <a:cubicBezTo>
                  <a:pt x="7" y="0"/>
                  <a:pt x="8" y="0"/>
                  <a:pt x="9" y="0"/>
                </a:cubicBezTo>
                <a:cubicBezTo>
                  <a:pt x="11" y="1"/>
                  <a:pt x="12" y="1"/>
                  <a:pt x="13" y="2"/>
                </a:cubicBezTo>
                <a:cubicBezTo>
                  <a:pt x="14" y="2"/>
                  <a:pt x="15" y="3"/>
                  <a:pt x="15" y="3"/>
                </a:cubicBezTo>
                <a:cubicBezTo>
                  <a:pt x="17" y="4"/>
                  <a:pt x="17" y="5"/>
                  <a:pt x="17" y="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83" name="îSḷiḑe"/>
          <p:cNvSpPr/>
          <p:nvPr/>
        </p:nvSpPr>
        <p:spPr bwMode="auto">
          <a:xfrm>
            <a:off x="2201109" y="2226997"/>
            <a:ext cx="133718" cy="44467"/>
          </a:xfrm>
          <a:custGeom>
            <a:avLst/>
            <a:gdLst/>
            <a:ahLst/>
            <a:cxnLst>
              <a:cxn ang="0">
                <a:pos x="12" y="4"/>
              </a:cxn>
              <a:cxn ang="0">
                <a:pos x="10" y="3"/>
              </a:cxn>
              <a:cxn ang="0">
                <a:pos x="8" y="2"/>
              </a:cxn>
              <a:cxn ang="0">
                <a:pos x="7" y="2"/>
              </a:cxn>
              <a:cxn ang="0">
                <a:pos x="6" y="1"/>
              </a:cxn>
              <a:cxn ang="0">
                <a:pos x="4" y="1"/>
              </a:cxn>
              <a:cxn ang="0">
                <a:pos x="2" y="1"/>
              </a:cxn>
              <a:cxn ang="0">
                <a:pos x="0" y="1"/>
              </a:cxn>
              <a:cxn ang="0">
                <a:pos x="2" y="0"/>
              </a:cxn>
              <a:cxn ang="0">
                <a:pos x="4" y="0"/>
              </a:cxn>
              <a:cxn ang="0">
                <a:pos x="7" y="0"/>
              </a:cxn>
              <a:cxn ang="0">
                <a:pos x="8" y="0"/>
              </a:cxn>
              <a:cxn ang="0">
                <a:pos x="9" y="1"/>
              </a:cxn>
              <a:cxn ang="0">
                <a:pos x="11" y="2"/>
              </a:cxn>
              <a:cxn ang="0">
                <a:pos x="12" y="4"/>
              </a:cxn>
            </a:cxnLst>
            <a:rect l="0" t="0" r="r" b="b"/>
            <a:pathLst>
              <a:path w="12" h="4">
                <a:moveTo>
                  <a:pt x="12" y="4"/>
                </a:moveTo>
                <a:cubicBezTo>
                  <a:pt x="12" y="4"/>
                  <a:pt x="12" y="3"/>
                  <a:pt x="10" y="3"/>
                </a:cubicBezTo>
                <a:cubicBezTo>
                  <a:pt x="10" y="3"/>
                  <a:pt x="9" y="2"/>
                  <a:pt x="8" y="2"/>
                </a:cubicBezTo>
                <a:cubicBezTo>
                  <a:pt x="8" y="2"/>
                  <a:pt x="8" y="2"/>
                  <a:pt x="7" y="2"/>
                </a:cubicBezTo>
                <a:cubicBezTo>
                  <a:pt x="7" y="2"/>
                  <a:pt x="7" y="2"/>
                  <a:pt x="6" y="1"/>
                </a:cubicBezTo>
                <a:cubicBezTo>
                  <a:pt x="5" y="1"/>
                  <a:pt x="5" y="1"/>
                  <a:pt x="4" y="1"/>
                </a:cubicBezTo>
                <a:cubicBezTo>
                  <a:pt x="3" y="1"/>
                  <a:pt x="2" y="1"/>
                  <a:pt x="2" y="1"/>
                </a:cubicBezTo>
                <a:cubicBezTo>
                  <a:pt x="1" y="1"/>
                  <a:pt x="0" y="1"/>
                  <a:pt x="0" y="1"/>
                </a:cubicBezTo>
                <a:cubicBezTo>
                  <a:pt x="0" y="1"/>
                  <a:pt x="0" y="1"/>
                  <a:pt x="2" y="0"/>
                </a:cubicBezTo>
                <a:cubicBezTo>
                  <a:pt x="2" y="0"/>
                  <a:pt x="3" y="0"/>
                  <a:pt x="4" y="0"/>
                </a:cubicBezTo>
                <a:cubicBezTo>
                  <a:pt x="5" y="0"/>
                  <a:pt x="6" y="0"/>
                  <a:pt x="7" y="0"/>
                </a:cubicBezTo>
                <a:cubicBezTo>
                  <a:pt x="7" y="0"/>
                  <a:pt x="7" y="0"/>
                  <a:pt x="8" y="0"/>
                </a:cubicBezTo>
                <a:cubicBezTo>
                  <a:pt x="8" y="1"/>
                  <a:pt x="9" y="1"/>
                  <a:pt x="9" y="1"/>
                </a:cubicBezTo>
                <a:cubicBezTo>
                  <a:pt x="10" y="1"/>
                  <a:pt x="10" y="2"/>
                  <a:pt x="11" y="2"/>
                </a:cubicBezTo>
                <a:cubicBezTo>
                  <a:pt x="12" y="3"/>
                  <a:pt x="12" y="4"/>
                  <a:pt x="12" y="4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84" name="íşḻïḋè"/>
          <p:cNvSpPr/>
          <p:nvPr/>
        </p:nvSpPr>
        <p:spPr bwMode="auto">
          <a:xfrm>
            <a:off x="2033962" y="3051223"/>
            <a:ext cx="155952" cy="256240"/>
          </a:xfrm>
          <a:custGeom>
            <a:avLst/>
            <a:gdLst/>
            <a:ahLst/>
            <a:cxnLst>
              <a:cxn ang="0">
                <a:pos x="14" y="23"/>
              </a:cxn>
              <a:cxn ang="0">
                <a:pos x="11" y="20"/>
              </a:cxn>
              <a:cxn ang="0">
                <a:pos x="6" y="12"/>
              </a:cxn>
              <a:cxn ang="0">
                <a:pos x="1" y="4"/>
              </a:cxn>
              <a:cxn ang="0">
                <a:pos x="0" y="0"/>
              </a:cxn>
              <a:cxn ang="0">
                <a:pos x="2" y="3"/>
              </a:cxn>
              <a:cxn ang="0">
                <a:pos x="8" y="11"/>
              </a:cxn>
              <a:cxn ang="0">
                <a:pos x="12" y="19"/>
              </a:cxn>
              <a:cxn ang="0">
                <a:pos x="14" y="23"/>
              </a:cxn>
            </a:cxnLst>
            <a:rect l="0" t="0" r="r" b="b"/>
            <a:pathLst>
              <a:path w="14" h="23">
                <a:moveTo>
                  <a:pt x="14" y="23"/>
                </a:moveTo>
                <a:cubicBezTo>
                  <a:pt x="14" y="23"/>
                  <a:pt x="12" y="22"/>
                  <a:pt x="11" y="20"/>
                </a:cubicBezTo>
                <a:cubicBezTo>
                  <a:pt x="9" y="18"/>
                  <a:pt x="8" y="15"/>
                  <a:pt x="6" y="12"/>
                </a:cubicBezTo>
                <a:cubicBezTo>
                  <a:pt x="4" y="9"/>
                  <a:pt x="3" y="6"/>
                  <a:pt x="1" y="4"/>
                </a:cubicBezTo>
                <a:cubicBezTo>
                  <a:pt x="0" y="2"/>
                  <a:pt x="0" y="0"/>
                  <a:pt x="0" y="0"/>
                </a:cubicBezTo>
                <a:cubicBezTo>
                  <a:pt x="0" y="0"/>
                  <a:pt x="1" y="1"/>
                  <a:pt x="2" y="3"/>
                </a:cubicBezTo>
                <a:cubicBezTo>
                  <a:pt x="4" y="5"/>
                  <a:pt x="6" y="8"/>
                  <a:pt x="8" y="11"/>
                </a:cubicBezTo>
                <a:cubicBezTo>
                  <a:pt x="9" y="14"/>
                  <a:pt x="11" y="17"/>
                  <a:pt x="12" y="19"/>
                </a:cubicBezTo>
                <a:cubicBezTo>
                  <a:pt x="13" y="22"/>
                  <a:pt x="14" y="23"/>
                  <a:pt x="14" y="23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85" name="ïṣḷîḑê"/>
          <p:cNvSpPr/>
          <p:nvPr/>
        </p:nvSpPr>
        <p:spPr bwMode="auto">
          <a:xfrm>
            <a:off x="2089625" y="3017793"/>
            <a:ext cx="211773" cy="334137"/>
          </a:xfrm>
          <a:custGeom>
            <a:avLst/>
            <a:gdLst/>
            <a:ahLst/>
            <a:cxnLst>
              <a:cxn ang="0">
                <a:pos x="19" y="30"/>
              </a:cxn>
              <a:cxn ang="0">
                <a:pos x="16" y="25"/>
              </a:cxn>
              <a:cxn ang="0">
                <a:pos x="9" y="16"/>
              </a:cxn>
              <a:cxn ang="0">
                <a:pos x="2" y="5"/>
              </a:cxn>
              <a:cxn ang="0">
                <a:pos x="0" y="0"/>
              </a:cxn>
              <a:cxn ang="0">
                <a:pos x="3" y="5"/>
              </a:cxn>
              <a:cxn ang="0">
                <a:pos x="10" y="14"/>
              </a:cxn>
              <a:cxn ang="0">
                <a:pos x="17" y="25"/>
              </a:cxn>
              <a:cxn ang="0">
                <a:pos x="19" y="30"/>
              </a:cxn>
            </a:cxnLst>
            <a:rect l="0" t="0" r="r" b="b"/>
            <a:pathLst>
              <a:path w="19" h="30">
                <a:moveTo>
                  <a:pt x="19" y="30"/>
                </a:moveTo>
                <a:cubicBezTo>
                  <a:pt x="19" y="30"/>
                  <a:pt x="18" y="28"/>
                  <a:pt x="16" y="25"/>
                </a:cubicBezTo>
                <a:cubicBezTo>
                  <a:pt x="14" y="23"/>
                  <a:pt x="11" y="19"/>
                  <a:pt x="9" y="16"/>
                </a:cubicBezTo>
                <a:cubicBezTo>
                  <a:pt x="6" y="12"/>
                  <a:pt x="4" y="8"/>
                  <a:pt x="2" y="5"/>
                </a:cubicBezTo>
                <a:cubicBezTo>
                  <a:pt x="1" y="2"/>
                  <a:pt x="0" y="0"/>
                  <a:pt x="0" y="0"/>
                </a:cubicBezTo>
                <a:cubicBezTo>
                  <a:pt x="0" y="0"/>
                  <a:pt x="1" y="2"/>
                  <a:pt x="3" y="5"/>
                </a:cubicBezTo>
                <a:cubicBezTo>
                  <a:pt x="5" y="7"/>
                  <a:pt x="8" y="11"/>
                  <a:pt x="10" y="14"/>
                </a:cubicBezTo>
                <a:cubicBezTo>
                  <a:pt x="13" y="18"/>
                  <a:pt x="15" y="22"/>
                  <a:pt x="17" y="25"/>
                </a:cubicBezTo>
                <a:cubicBezTo>
                  <a:pt x="18" y="28"/>
                  <a:pt x="19" y="30"/>
                  <a:pt x="19" y="3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86" name="işḷídé"/>
          <p:cNvSpPr/>
          <p:nvPr/>
        </p:nvSpPr>
        <p:spPr bwMode="auto">
          <a:xfrm>
            <a:off x="2134250" y="2995559"/>
            <a:ext cx="167147" cy="233849"/>
          </a:xfrm>
          <a:custGeom>
            <a:avLst/>
            <a:gdLst/>
            <a:ahLst/>
            <a:cxnLst>
              <a:cxn ang="0">
                <a:pos x="15" y="21"/>
              </a:cxn>
              <a:cxn ang="0">
                <a:pos x="13" y="18"/>
              </a:cxn>
              <a:cxn ang="0">
                <a:pos x="7" y="11"/>
              </a:cxn>
              <a:cxn ang="0">
                <a:pos x="2" y="3"/>
              </a:cxn>
              <a:cxn ang="0">
                <a:pos x="0" y="0"/>
              </a:cxn>
              <a:cxn ang="0">
                <a:pos x="3" y="2"/>
              </a:cxn>
              <a:cxn ang="0">
                <a:pos x="9" y="9"/>
              </a:cxn>
              <a:cxn ang="0">
                <a:pos x="14" y="17"/>
              </a:cxn>
              <a:cxn ang="0">
                <a:pos x="15" y="21"/>
              </a:cxn>
            </a:cxnLst>
            <a:rect l="0" t="0" r="r" b="b"/>
            <a:pathLst>
              <a:path w="15" h="21">
                <a:moveTo>
                  <a:pt x="15" y="21"/>
                </a:moveTo>
                <a:cubicBezTo>
                  <a:pt x="15" y="21"/>
                  <a:pt x="14" y="19"/>
                  <a:pt x="13" y="18"/>
                </a:cubicBezTo>
                <a:cubicBezTo>
                  <a:pt x="11" y="16"/>
                  <a:pt x="9" y="13"/>
                  <a:pt x="7" y="11"/>
                </a:cubicBezTo>
                <a:cubicBezTo>
                  <a:pt x="5" y="8"/>
                  <a:pt x="4" y="5"/>
                  <a:pt x="2" y="3"/>
                </a:cubicBezTo>
                <a:cubicBezTo>
                  <a:pt x="1" y="1"/>
                  <a:pt x="0" y="0"/>
                  <a:pt x="0" y="0"/>
                </a:cubicBezTo>
                <a:cubicBezTo>
                  <a:pt x="0" y="0"/>
                  <a:pt x="2" y="1"/>
                  <a:pt x="3" y="2"/>
                </a:cubicBezTo>
                <a:cubicBezTo>
                  <a:pt x="5" y="4"/>
                  <a:pt x="7" y="7"/>
                  <a:pt x="9" y="9"/>
                </a:cubicBezTo>
                <a:cubicBezTo>
                  <a:pt x="11" y="12"/>
                  <a:pt x="12" y="15"/>
                  <a:pt x="14" y="17"/>
                </a:cubicBezTo>
                <a:cubicBezTo>
                  <a:pt x="15" y="19"/>
                  <a:pt x="15" y="21"/>
                  <a:pt x="15" y="2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87" name="í$ľiḋé"/>
          <p:cNvSpPr/>
          <p:nvPr/>
        </p:nvSpPr>
        <p:spPr bwMode="auto">
          <a:xfrm>
            <a:off x="3047727" y="2360558"/>
            <a:ext cx="579182" cy="479050"/>
          </a:xfrm>
          <a:custGeom>
            <a:avLst/>
            <a:gdLst/>
            <a:ahLst/>
            <a:cxnLst>
              <a:cxn ang="0">
                <a:pos x="13" y="0"/>
              </a:cxn>
              <a:cxn ang="0">
                <a:pos x="28" y="37"/>
              </a:cxn>
              <a:cxn ang="0">
                <a:pos x="23" y="24"/>
              </a:cxn>
              <a:cxn ang="0">
                <a:pos x="16" y="32"/>
              </a:cxn>
              <a:cxn ang="0">
                <a:pos x="15" y="20"/>
              </a:cxn>
              <a:cxn ang="0">
                <a:pos x="4" y="26"/>
              </a:cxn>
              <a:cxn ang="0">
                <a:pos x="9" y="9"/>
              </a:cxn>
              <a:cxn ang="0">
                <a:pos x="7" y="6"/>
              </a:cxn>
              <a:cxn ang="0">
                <a:pos x="13" y="0"/>
              </a:cxn>
            </a:cxnLst>
            <a:rect l="0" t="0" r="r" b="b"/>
            <a:pathLst>
              <a:path w="52" h="43">
                <a:moveTo>
                  <a:pt x="13" y="0"/>
                </a:moveTo>
                <a:cubicBezTo>
                  <a:pt x="13" y="0"/>
                  <a:pt x="52" y="6"/>
                  <a:pt x="28" y="37"/>
                </a:cubicBezTo>
                <a:cubicBezTo>
                  <a:pt x="28" y="37"/>
                  <a:pt x="18" y="43"/>
                  <a:pt x="23" y="24"/>
                </a:cubicBezTo>
                <a:cubicBezTo>
                  <a:pt x="23" y="24"/>
                  <a:pt x="18" y="31"/>
                  <a:pt x="16" y="32"/>
                </a:cubicBezTo>
                <a:cubicBezTo>
                  <a:pt x="15" y="32"/>
                  <a:pt x="7" y="35"/>
                  <a:pt x="15" y="20"/>
                </a:cubicBezTo>
                <a:cubicBezTo>
                  <a:pt x="15" y="20"/>
                  <a:pt x="8" y="29"/>
                  <a:pt x="4" y="26"/>
                </a:cubicBezTo>
                <a:cubicBezTo>
                  <a:pt x="4" y="26"/>
                  <a:pt x="0" y="22"/>
                  <a:pt x="9" y="9"/>
                </a:cubicBezTo>
                <a:cubicBezTo>
                  <a:pt x="7" y="6"/>
                  <a:pt x="7" y="6"/>
                  <a:pt x="7" y="6"/>
                </a:cubicBezTo>
                <a:lnTo>
                  <a:pt x="13" y="0"/>
                </a:lnTo>
                <a:close/>
              </a:path>
            </a:pathLst>
          </a:custGeom>
          <a:solidFill>
            <a:srgbClr val="F7F8F8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88" name="îśḻíḓe"/>
          <p:cNvSpPr/>
          <p:nvPr/>
        </p:nvSpPr>
        <p:spPr bwMode="auto">
          <a:xfrm>
            <a:off x="2390490" y="1514099"/>
            <a:ext cx="490089" cy="512322"/>
          </a:xfrm>
          <a:custGeom>
            <a:avLst/>
            <a:gdLst/>
            <a:ahLst/>
            <a:cxnLst>
              <a:cxn ang="0">
                <a:pos x="40" y="39"/>
              </a:cxn>
              <a:cxn ang="0">
                <a:pos x="8" y="15"/>
              </a:cxn>
              <a:cxn ang="0">
                <a:pos x="19" y="23"/>
              </a:cxn>
              <a:cxn ang="0">
                <a:pos x="10" y="28"/>
              </a:cxn>
              <a:cxn ang="0">
                <a:pos x="21" y="32"/>
              </a:cxn>
              <a:cxn ang="0">
                <a:pos x="12" y="41"/>
              </a:cxn>
              <a:cxn ang="0">
                <a:pos x="29" y="41"/>
              </a:cxn>
              <a:cxn ang="0">
                <a:pos x="32" y="44"/>
              </a:cxn>
              <a:cxn ang="0">
                <a:pos x="40" y="39"/>
              </a:cxn>
            </a:cxnLst>
            <a:rect l="0" t="0" r="r" b="b"/>
            <a:pathLst>
              <a:path w="44" h="46">
                <a:moveTo>
                  <a:pt x="40" y="39"/>
                </a:moveTo>
                <a:cubicBezTo>
                  <a:pt x="40" y="39"/>
                  <a:pt x="44" y="0"/>
                  <a:pt x="8" y="15"/>
                </a:cubicBezTo>
                <a:cubicBezTo>
                  <a:pt x="8" y="15"/>
                  <a:pt x="0" y="23"/>
                  <a:pt x="19" y="23"/>
                </a:cubicBezTo>
                <a:cubicBezTo>
                  <a:pt x="19" y="23"/>
                  <a:pt x="11" y="26"/>
                  <a:pt x="10" y="28"/>
                </a:cubicBezTo>
                <a:cubicBezTo>
                  <a:pt x="9" y="28"/>
                  <a:pt x="4" y="36"/>
                  <a:pt x="21" y="32"/>
                </a:cubicBezTo>
                <a:cubicBezTo>
                  <a:pt x="21" y="32"/>
                  <a:pt x="10" y="36"/>
                  <a:pt x="12" y="41"/>
                </a:cubicBezTo>
                <a:cubicBezTo>
                  <a:pt x="12" y="41"/>
                  <a:pt x="15" y="46"/>
                  <a:pt x="29" y="41"/>
                </a:cubicBezTo>
                <a:cubicBezTo>
                  <a:pt x="32" y="44"/>
                  <a:pt x="32" y="44"/>
                  <a:pt x="32" y="44"/>
                </a:cubicBezTo>
                <a:lnTo>
                  <a:pt x="40" y="39"/>
                </a:lnTo>
                <a:close/>
              </a:path>
            </a:pathLst>
          </a:custGeom>
          <a:solidFill>
            <a:srgbClr val="F7F8F8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89" name="íśľiḓè"/>
          <p:cNvSpPr/>
          <p:nvPr/>
        </p:nvSpPr>
        <p:spPr bwMode="auto">
          <a:xfrm>
            <a:off x="2434958" y="1892703"/>
            <a:ext cx="1002569" cy="768720"/>
          </a:xfrm>
          <a:custGeom>
            <a:avLst/>
            <a:gdLst/>
            <a:ahLst/>
            <a:cxnLst>
              <a:cxn ang="0">
                <a:pos x="69" y="10"/>
              </a:cxn>
              <a:cxn ang="0">
                <a:pos x="48" y="6"/>
              </a:cxn>
              <a:cxn ang="0">
                <a:pos x="29" y="10"/>
              </a:cxn>
              <a:cxn ang="0">
                <a:pos x="18" y="38"/>
              </a:cxn>
              <a:cxn ang="0">
                <a:pos x="18" y="39"/>
              </a:cxn>
              <a:cxn ang="0">
                <a:pos x="22" y="48"/>
              </a:cxn>
              <a:cxn ang="0">
                <a:pos x="25" y="52"/>
              </a:cxn>
              <a:cxn ang="0">
                <a:pos x="29" y="64"/>
              </a:cxn>
              <a:cxn ang="0">
                <a:pos x="29" y="64"/>
              </a:cxn>
              <a:cxn ang="0">
                <a:pos x="34" y="52"/>
              </a:cxn>
              <a:cxn ang="0">
                <a:pos x="42" y="45"/>
              </a:cxn>
              <a:cxn ang="0">
                <a:pos x="42" y="45"/>
              </a:cxn>
              <a:cxn ang="0">
                <a:pos x="62" y="47"/>
              </a:cxn>
              <a:cxn ang="0">
                <a:pos x="69" y="10"/>
              </a:cxn>
            </a:cxnLst>
            <a:rect l="0" t="0" r="r" b="b"/>
            <a:pathLst>
              <a:path w="90" h="69">
                <a:moveTo>
                  <a:pt x="69" y="10"/>
                </a:moveTo>
                <a:cubicBezTo>
                  <a:pt x="69" y="10"/>
                  <a:pt x="60" y="0"/>
                  <a:pt x="48" y="6"/>
                </a:cubicBezTo>
                <a:cubicBezTo>
                  <a:pt x="48" y="6"/>
                  <a:pt x="33" y="0"/>
                  <a:pt x="29" y="10"/>
                </a:cubicBezTo>
                <a:cubicBezTo>
                  <a:pt x="29" y="10"/>
                  <a:pt x="0" y="27"/>
                  <a:pt x="18" y="38"/>
                </a:cubicBezTo>
                <a:cubicBezTo>
                  <a:pt x="18" y="39"/>
                  <a:pt x="18" y="39"/>
                  <a:pt x="18" y="39"/>
                </a:cubicBezTo>
                <a:cubicBezTo>
                  <a:pt x="18" y="40"/>
                  <a:pt x="17" y="46"/>
                  <a:pt x="22" y="48"/>
                </a:cubicBezTo>
                <a:cubicBezTo>
                  <a:pt x="24" y="50"/>
                  <a:pt x="25" y="52"/>
                  <a:pt x="25" y="52"/>
                </a:cubicBezTo>
                <a:cubicBezTo>
                  <a:pt x="20" y="69"/>
                  <a:pt x="29" y="64"/>
                  <a:pt x="29" y="64"/>
                </a:cubicBezTo>
                <a:cubicBezTo>
                  <a:pt x="29" y="64"/>
                  <a:pt x="29" y="64"/>
                  <a:pt x="29" y="64"/>
                </a:cubicBezTo>
                <a:cubicBezTo>
                  <a:pt x="31" y="64"/>
                  <a:pt x="34" y="52"/>
                  <a:pt x="34" y="52"/>
                </a:cubicBezTo>
                <a:cubicBezTo>
                  <a:pt x="38" y="51"/>
                  <a:pt x="41" y="48"/>
                  <a:pt x="42" y="45"/>
                </a:cubicBezTo>
                <a:cubicBezTo>
                  <a:pt x="42" y="45"/>
                  <a:pt x="42" y="45"/>
                  <a:pt x="42" y="45"/>
                </a:cubicBezTo>
                <a:cubicBezTo>
                  <a:pt x="42" y="45"/>
                  <a:pt x="48" y="55"/>
                  <a:pt x="62" y="47"/>
                </a:cubicBezTo>
                <a:cubicBezTo>
                  <a:pt x="75" y="38"/>
                  <a:pt x="90" y="30"/>
                  <a:pt x="69" y="10"/>
                </a:cubicBezTo>
                <a:close/>
              </a:path>
            </a:pathLst>
          </a:custGeom>
          <a:solidFill>
            <a:srgbClr val="EC7070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90" name="í$ḷîḍè"/>
          <p:cNvSpPr/>
          <p:nvPr/>
        </p:nvSpPr>
        <p:spPr bwMode="auto">
          <a:xfrm>
            <a:off x="2546442" y="1915094"/>
            <a:ext cx="790797" cy="712899"/>
          </a:xfrm>
          <a:custGeom>
            <a:avLst/>
            <a:gdLst/>
            <a:ahLst/>
            <a:cxnLst>
              <a:cxn ang="0">
                <a:pos x="69" y="18"/>
              </a:cxn>
              <a:cxn ang="0">
                <a:pos x="45" y="0"/>
              </a:cxn>
              <a:cxn ang="0">
                <a:pos x="29" y="0"/>
              </a:cxn>
              <a:cxn ang="0">
                <a:pos x="0" y="27"/>
              </a:cxn>
              <a:cxn ang="0">
                <a:pos x="8" y="45"/>
              </a:cxn>
              <a:cxn ang="0">
                <a:pos x="13" y="50"/>
              </a:cxn>
              <a:cxn ang="0">
                <a:pos x="17" y="64"/>
              </a:cxn>
              <a:cxn ang="0">
                <a:pos x="20" y="64"/>
              </a:cxn>
              <a:cxn ang="0">
                <a:pos x="32" y="46"/>
              </a:cxn>
              <a:cxn ang="0">
                <a:pos x="53" y="46"/>
              </a:cxn>
              <a:cxn ang="0">
                <a:pos x="71" y="27"/>
              </a:cxn>
              <a:cxn ang="0">
                <a:pos x="24" y="49"/>
              </a:cxn>
              <a:cxn ang="0">
                <a:pos x="18" y="61"/>
              </a:cxn>
              <a:cxn ang="0">
                <a:pos x="17" y="61"/>
              </a:cxn>
              <a:cxn ang="0">
                <a:pos x="17" y="50"/>
              </a:cxn>
              <a:cxn ang="0">
                <a:pos x="16" y="48"/>
              </a:cxn>
              <a:cxn ang="0">
                <a:pos x="29" y="45"/>
              </a:cxn>
              <a:cxn ang="0">
                <a:pos x="53" y="42"/>
              </a:cxn>
              <a:cxn ang="0">
                <a:pos x="51" y="43"/>
              </a:cxn>
              <a:cxn ang="0">
                <a:pos x="50" y="31"/>
              </a:cxn>
              <a:cxn ang="0">
                <a:pos x="59" y="27"/>
              </a:cxn>
              <a:cxn ang="0">
                <a:pos x="44" y="27"/>
              </a:cxn>
              <a:cxn ang="0">
                <a:pos x="41" y="28"/>
              </a:cxn>
              <a:cxn ang="0">
                <a:pos x="48" y="45"/>
              </a:cxn>
              <a:cxn ang="0">
                <a:pos x="33" y="42"/>
              </a:cxn>
              <a:cxn ang="0">
                <a:pos x="29" y="41"/>
              </a:cxn>
              <a:cxn ang="0">
                <a:pos x="39" y="38"/>
              </a:cxn>
              <a:cxn ang="0">
                <a:pos x="41" y="35"/>
              </a:cxn>
              <a:cxn ang="0">
                <a:pos x="34" y="29"/>
              </a:cxn>
              <a:cxn ang="0">
                <a:pos x="42" y="21"/>
              </a:cxn>
              <a:cxn ang="0">
                <a:pos x="30" y="28"/>
              </a:cxn>
              <a:cxn ang="0">
                <a:pos x="30" y="35"/>
              </a:cxn>
              <a:cxn ang="0">
                <a:pos x="11" y="43"/>
              </a:cxn>
              <a:cxn ang="0">
                <a:pos x="22" y="32"/>
              </a:cxn>
              <a:cxn ang="0">
                <a:pos x="23" y="30"/>
              </a:cxn>
              <a:cxn ang="0">
                <a:pos x="29" y="21"/>
              </a:cxn>
              <a:cxn ang="0">
                <a:pos x="28" y="13"/>
              </a:cxn>
              <a:cxn ang="0">
                <a:pos x="19" y="13"/>
              </a:cxn>
              <a:cxn ang="0">
                <a:pos x="25" y="16"/>
              </a:cxn>
              <a:cxn ang="0">
                <a:pos x="22" y="21"/>
              </a:cxn>
              <a:cxn ang="0">
                <a:pos x="8" y="23"/>
              </a:cxn>
              <a:cxn ang="0">
                <a:pos x="9" y="26"/>
              </a:cxn>
              <a:cxn ang="0">
                <a:pos x="20" y="23"/>
              </a:cxn>
              <a:cxn ang="0">
                <a:pos x="20" y="29"/>
              </a:cxn>
              <a:cxn ang="0">
                <a:pos x="4" y="27"/>
              </a:cxn>
              <a:cxn ang="0">
                <a:pos x="21" y="8"/>
              </a:cxn>
              <a:cxn ang="0">
                <a:pos x="37" y="16"/>
              </a:cxn>
              <a:cxn ang="0">
                <a:pos x="39" y="17"/>
              </a:cxn>
              <a:cxn ang="0">
                <a:pos x="25" y="4"/>
              </a:cxn>
              <a:cxn ang="0">
                <a:pos x="37" y="5"/>
              </a:cxn>
              <a:cxn ang="0">
                <a:pos x="45" y="4"/>
              </a:cxn>
              <a:cxn ang="0">
                <a:pos x="45" y="9"/>
              </a:cxn>
              <a:cxn ang="0">
                <a:pos x="45" y="15"/>
              </a:cxn>
              <a:cxn ang="0">
                <a:pos x="47" y="13"/>
              </a:cxn>
              <a:cxn ang="0">
                <a:pos x="56" y="8"/>
              </a:cxn>
              <a:cxn ang="0">
                <a:pos x="63" y="15"/>
              </a:cxn>
              <a:cxn ang="0">
                <a:pos x="48" y="16"/>
              </a:cxn>
              <a:cxn ang="0">
                <a:pos x="48" y="20"/>
              </a:cxn>
              <a:cxn ang="0">
                <a:pos x="51" y="22"/>
              </a:cxn>
              <a:cxn ang="0">
                <a:pos x="52" y="24"/>
              </a:cxn>
              <a:cxn ang="0">
                <a:pos x="54" y="20"/>
              </a:cxn>
              <a:cxn ang="0">
                <a:pos x="68" y="27"/>
              </a:cxn>
            </a:cxnLst>
            <a:rect l="0" t="0" r="r" b="b"/>
            <a:pathLst>
              <a:path w="71" h="64">
                <a:moveTo>
                  <a:pt x="69" y="18"/>
                </a:moveTo>
                <a:cubicBezTo>
                  <a:pt x="69" y="18"/>
                  <a:pt x="69" y="18"/>
                  <a:pt x="69" y="18"/>
                </a:cubicBezTo>
                <a:cubicBezTo>
                  <a:pt x="67" y="15"/>
                  <a:pt x="64" y="11"/>
                  <a:pt x="60" y="7"/>
                </a:cubicBezTo>
                <a:cubicBezTo>
                  <a:pt x="60" y="7"/>
                  <a:pt x="54" y="0"/>
                  <a:pt x="45" y="0"/>
                </a:cubicBezTo>
                <a:cubicBezTo>
                  <a:pt x="43" y="0"/>
                  <a:pt x="40" y="1"/>
                  <a:pt x="38" y="2"/>
                </a:cubicBezTo>
                <a:cubicBezTo>
                  <a:pt x="36" y="1"/>
                  <a:pt x="32" y="0"/>
                  <a:pt x="29" y="0"/>
                </a:cubicBezTo>
                <a:cubicBezTo>
                  <a:pt x="23" y="0"/>
                  <a:pt x="20" y="2"/>
                  <a:pt x="18" y="6"/>
                </a:cubicBezTo>
                <a:cubicBezTo>
                  <a:pt x="15" y="8"/>
                  <a:pt x="1" y="18"/>
                  <a:pt x="0" y="27"/>
                </a:cubicBezTo>
                <a:cubicBezTo>
                  <a:pt x="0" y="31"/>
                  <a:pt x="2" y="34"/>
                  <a:pt x="6" y="37"/>
                </a:cubicBezTo>
                <a:cubicBezTo>
                  <a:pt x="6" y="39"/>
                  <a:pt x="6" y="42"/>
                  <a:pt x="8" y="45"/>
                </a:cubicBezTo>
                <a:cubicBezTo>
                  <a:pt x="9" y="46"/>
                  <a:pt x="10" y="46"/>
                  <a:pt x="11" y="47"/>
                </a:cubicBezTo>
                <a:cubicBezTo>
                  <a:pt x="12" y="48"/>
                  <a:pt x="13" y="49"/>
                  <a:pt x="13" y="50"/>
                </a:cubicBezTo>
                <a:cubicBezTo>
                  <a:pt x="12" y="57"/>
                  <a:pt x="12" y="61"/>
                  <a:pt x="13" y="63"/>
                </a:cubicBezTo>
                <a:cubicBezTo>
                  <a:pt x="14" y="64"/>
                  <a:pt x="15" y="64"/>
                  <a:pt x="17" y="64"/>
                </a:cubicBezTo>
                <a:cubicBezTo>
                  <a:pt x="18" y="64"/>
                  <a:pt x="19" y="64"/>
                  <a:pt x="19" y="64"/>
                </a:cubicBezTo>
                <a:cubicBezTo>
                  <a:pt x="20" y="64"/>
                  <a:pt x="20" y="64"/>
                  <a:pt x="20" y="64"/>
                </a:cubicBezTo>
                <a:cubicBezTo>
                  <a:pt x="20" y="63"/>
                  <a:pt x="22" y="63"/>
                  <a:pt x="26" y="52"/>
                </a:cubicBezTo>
                <a:cubicBezTo>
                  <a:pt x="29" y="50"/>
                  <a:pt x="31" y="48"/>
                  <a:pt x="32" y="46"/>
                </a:cubicBezTo>
                <a:cubicBezTo>
                  <a:pt x="34" y="48"/>
                  <a:pt x="37" y="50"/>
                  <a:pt x="42" y="50"/>
                </a:cubicBezTo>
                <a:cubicBezTo>
                  <a:pt x="45" y="50"/>
                  <a:pt x="49" y="49"/>
                  <a:pt x="53" y="46"/>
                </a:cubicBezTo>
                <a:cubicBezTo>
                  <a:pt x="55" y="45"/>
                  <a:pt x="55" y="45"/>
                  <a:pt x="55" y="45"/>
                </a:cubicBezTo>
                <a:cubicBezTo>
                  <a:pt x="63" y="40"/>
                  <a:pt x="70" y="35"/>
                  <a:pt x="71" y="27"/>
                </a:cubicBezTo>
                <a:cubicBezTo>
                  <a:pt x="71" y="24"/>
                  <a:pt x="71" y="21"/>
                  <a:pt x="69" y="18"/>
                </a:cubicBezTo>
                <a:close/>
                <a:moveTo>
                  <a:pt x="24" y="49"/>
                </a:moveTo>
                <a:cubicBezTo>
                  <a:pt x="23" y="49"/>
                  <a:pt x="23" y="49"/>
                  <a:pt x="23" y="50"/>
                </a:cubicBezTo>
                <a:cubicBezTo>
                  <a:pt x="21" y="54"/>
                  <a:pt x="19" y="59"/>
                  <a:pt x="18" y="61"/>
                </a:cubicBezTo>
                <a:cubicBezTo>
                  <a:pt x="18" y="61"/>
                  <a:pt x="18" y="61"/>
                  <a:pt x="18" y="61"/>
                </a:cubicBezTo>
                <a:cubicBezTo>
                  <a:pt x="18" y="61"/>
                  <a:pt x="17" y="61"/>
                  <a:pt x="17" y="61"/>
                </a:cubicBezTo>
                <a:cubicBezTo>
                  <a:pt x="16" y="61"/>
                  <a:pt x="16" y="61"/>
                  <a:pt x="16" y="61"/>
                </a:cubicBezTo>
                <a:cubicBezTo>
                  <a:pt x="16" y="60"/>
                  <a:pt x="15" y="58"/>
                  <a:pt x="17" y="50"/>
                </a:cubicBezTo>
                <a:cubicBezTo>
                  <a:pt x="17" y="50"/>
                  <a:pt x="17" y="49"/>
                  <a:pt x="17" y="49"/>
                </a:cubicBezTo>
                <a:cubicBezTo>
                  <a:pt x="16" y="48"/>
                  <a:pt x="16" y="48"/>
                  <a:pt x="16" y="48"/>
                </a:cubicBezTo>
                <a:cubicBezTo>
                  <a:pt x="19" y="48"/>
                  <a:pt x="23" y="47"/>
                  <a:pt x="27" y="45"/>
                </a:cubicBezTo>
                <a:cubicBezTo>
                  <a:pt x="29" y="45"/>
                  <a:pt x="29" y="45"/>
                  <a:pt x="29" y="45"/>
                </a:cubicBezTo>
                <a:cubicBezTo>
                  <a:pt x="28" y="46"/>
                  <a:pt x="26" y="48"/>
                  <a:pt x="24" y="49"/>
                </a:cubicBezTo>
                <a:close/>
                <a:moveTo>
                  <a:pt x="53" y="42"/>
                </a:move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51" y="43"/>
                  <a:pt x="51" y="43"/>
                </a:cubicBezTo>
                <a:cubicBezTo>
                  <a:pt x="51" y="43"/>
                  <a:pt x="46" y="36"/>
                  <a:pt x="49" y="32"/>
                </a:cubicBezTo>
                <a:cubicBezTo>
                  <a:pt x="50" y="32"/>
                  <a:pt x="50" y="32"/>
                  <a:pt x="50" y="31"/>
                </a:cubicBezTo>
                <a:cubicBezTo>
                  <a:pt x="52" y="31"/>
                  <a:pt x="54" y="30"/>
                  <a:pt x="58" y="29"/>
                </a:cubicBezTo>
                <a:cubicBezTo>
                  <a:pt x="59" y="29"/>
                  <a:pt x="59" y="28"/>
                  <a:pt x="59" y="27"/>
                </a:cubicBezTo>
                <a:cubicBezTo>
                  <a:pt x="58" y="26"/>
                  <a:pt x="57" y="26"/>
                  <a:pt x="56" y="26"/>
                </a:cubicBezTo>
                <a:cubicBezTo>
                  <a:pt x="46" y="30"/>
                  <a:pt x="44" y="27"/>
                  <a:pt x="44" y="27"/>
                </a:cubicBezTo>
                <a:cubicBezTo>
                  <a:pt x="43" y="26"/>
                  <a:pt x="42" y="26"/>
                  <a:pt x="41" y="26"/>
                </a:cubicBezTo>
                <a:cubicBezTo>
                  <a:pt x="41" y="26"/>
                  <a:pt x="40" y="27"/>
                  <a:pt x="41" y="28"/>
                </a:cubicBezTo>
                <a:cubicBezTo>
                  <a:pt x="41" y="28"/>
                  <a:pt x="42" y="31"/>
                  <a:pt x="46" y="31"/>
                </a:cubicBezTo>
                <a:cubicBezTo>
                  <a:pt x="43" y="37"/>
                  <a:pt x="47" y="43"/>
                  <a:pt x="48" y="45"/>
                </a:cubicBezTo>
                <a:cubicBezTo>
                  <a:pt x="46" y="46"/>
                  <a:pt x="44" y="46"/>
                  <a:pt x="42" y="46"/>
                </a:cubicBezTo>
                <a:cubicBezTo>
                  <a:pt x="36" y="46"/>
                  <a:pt x="34" y="42"/>
                  <a:pt x="33" y="42"/>
                </a:cubicBezTo>
                <a:cubicBezTo>
                  <a:pt x="33" y="42"/>
                  <a:pt x="33" y="41"/>
                  <a:pt x="32" y="41"/>
                </a:cubicBezTo>
                <a:cubicBezTo>
                  <a:pt x="29" y="41"/>
                  <a:pt x="29" y="41"/>
                  <a:pt x="29" y="41"/>
                </a:cubicBezTo>
                <a:cubicBezTo>
                  <a:pt x="30" y="40"/>
                  <a:pt x="31" y="39"/>
                  <a:pt x="32" y="38"/>
                </a:cubicBezTo>
                <a:cubicBezTo>
                  <a:pt x="35" y="37"/>
                  <a:pt x="39" y="38"/>
                  <a:pt x="39" y="38"/>
                </a:cubicBezTo>
                <a:cubicBezTo>
                  <a:pt x="40" y="39"/>
                  <a:pt x="41" y="38"/>
                  <a:pt x="42" y="37"/>
                </a:cubicBezTo>
                <a:cubicBezTo>
                  <a:pt x="42" y="37"/>
                  <a:pt x="42" y="36"/>
                  <a:pt x="41" y="35"/>
                </a:cubicBezTo>
                <a:cubicBezTo>
                  <a:pt x="41" y="35"/>
                  <a:pt x="38" y="34"/>
                  <a:pt x="34" y="34"/>
                </a:cubicBezTo>
                <a:cubicBezTo>
                  <a:pt x="34" y="33"/>
                  <a:pt x="33" y="31"/>
                  <a:pt x="34" y="29"/>
                </a:cubicBezTo>
                <a:cubicBezTo>
                  <a:pt x="34" y="25"/>
                  <a:pt x="36" y="23"/>
                  <a:pt x="40" y="23"/>
                </a:cubicBezTo>
                <a:cubicBezTo>
                  <a:pt x="41" y="23"/>
                  <a:pt x="42" y="22"/>
                  <a:pt x="42" y="21"/>
                </a:cubicBezTo>
                <a:cubicBezTo>
                  <a:pt x="41" y="20"/>
                  <a:pt x="41" y="20"/>
                  <a:pt x="40" y="20"/>
                </a:cubicBezTo>
                <a:cubicBezTo>
                  <a:pt x="34" y="20"/>
                  <a:pt x="31" y="23"/>
                  <a:pt x="30" y="28"/>
                </a:cubicBezTo>
                <a:cubicBezTo>
                  <a:pt x="30" y="31"/>
                  <a:pt x="30" y="34"/>
                  <a:pt x="31" y="35"/>
                </a:cubicBezTo>
                <a:cubicBezTo>
                  <a:pt x="30" y="35"/>
                  <a:pt x="30" y="35"/>
                  <a:pt x="30" y="35"/>
                </a:cubicBezTo>
                <a:cubicBezTo>
                  <a:pt x="28" y="37"/>
                  <a:pt x="26" y="39"/>
                  <a:pt x="25" y="42"/>
                </a:cubicBezTo>
                <a:cubicBezTo>
                  <a:pt x="18" y="45"/>
                  <a:pt x="13" y="45"/>
                  <a:pt x="11" y="43"/>
                </a:cubicBezTo>
                <a:cubicBezTo>
                  <a:pt x="9" y="41"/>
                  <a:pt x="9" y="38"/>
                  <a:pt x="9" y="37"/>
                </a:cubicBezTo>
                <a:cubicBezTo>
                  <a:pt x="11" y="36"/>
                  <a:pt x="15" y="33"/>
                  <a:pt x="22" y="32"/>
                </a:cubicBezTo>
                <a:cubicBezTo>
                  <a:pt x="23" y="32"/>
                  <a:pt x="23" y="32"/>
                  <a:pt x="23" y="31"/>
                </a:cubicBezTo>
                <a:cubicBezTo>
                  <a:pt x="24" y="31"/>
                  <a:pt x="24" y="30"/>
                  <a:pt x="23" y="30"/>
                </a:cubicBezTo>
                <a:cubicBezTo>
                  <a:pt x="23" y="30"/>
                  <a:pt x="23" y="27"/>
                  <a:pt x="24" y="24"/>
                </a:cubicBezTo>
                <a:cubicBezTo>
                  <a:pt x="25" y="23"/>
                  <a:pt x="26" y="21"/>
                  <a:pt x="29" y="21"/>
                </a:cubicBezTo>
                <a:cubicBezTo>
                  <a:pt x="29" y="21"/>
                  <a:pt x="30" y="20"/>
                  <a:pt x="30" y="19"/>
                </a:cubicBezTo>
                <a:cubicBezTo>
                  <a:pt x="30" y="19"/>
                  <a:pt x="30" y="15"/>
                  <a:pt x="28" y="13"/>
                </a:cubicBezTo>
                <a:cubicBezTo>
                  <a:pt x="26" y="12"/>
                  <a:pt x="24" y="11"/>
                  <a:pt x="21" y="11"/>
                </a:cubicBezTo>
                <a:cubicBezTo>
                  <a:pt x="20" y="12"/>
                  <a:pt x="19" y="12"/>
                  <a:pt x="19" y="13"/>
                </a:cubicBezTo>
                <a:cubicBezTo>
                  <a:pt x="20" y="14"/>
                  <a:pt x="20" y="15"/>
                  <a:pt x="21" y="15"/>
                </a:cubicBezTo>
                <a:cubicBezTo>
                  <a:pt x="23" y="15"/>
                  <a:pt x="24" y="15"/>
                  <a:pt x="25" y="16"/>
                </a:cubicBezTo>
                <a:cubicBezTo>
                  <a:pt x="26" y="16"/>
                  <a:pt x="26" y="17"/>
                  <a:pt x="26" y="18"/>
                </a:cubicBezTo>
                <a:cubicBezTo>
                  <a:pt x="25" y="19"/>
                  <a:pt x="23" y="19"/>
                  <a:pt x="22" y="21"/>
                </a:cubicBezTo>
                <a:cubicBezTo>
                  <a:pt x="22" y="20"/>
                  <a:pt x="22" y="20"/>
                  <a:pt x="21" y="20"/>
                </a:cubicBezTo>
                <a:cubicBezTo>
                  <a:pt x="17" y="19"/>
                  <a:pt x="9" y="22"/>
                  <a:pt x="8" y="23"/>
                </a:cubicBezTo>
                <a:cubicBezTo>
                  <a:pt x="7" y="23"/>
                  <a:pt x="7" y="24"/>
                  <a:pt x="8" y="25"/>
                </a:cubicBezTo>
                <a:cubicBezTo>
                  <a:pt x="8" y="26"/>
                  <a:pt x="8" y="26"/>
                  <a:pt x="9" y="26"/>
                </a:cubicBezTo>
                <a:cubicBezTo>
                  <a:pt x="10" y="26"/>
                  <a:pt x="10" y="26"/>
                  <a:pt x="10" y="26"/>
                </a:cubicBezTo>
                <a:cubicBezTo>
                  <a:pt x="13" y="24"/>
                  <a:pt x="18" y="23"/>
                  <a:pt x="20" y="23"/>
                </a:cubicBezTo>
                <a:cubicBezTo>
                  <a:pt x="21" y="23"/>
                  <a:pt x="21" y="23"/>
                  <a:pt x="21" y="23"/>
                </a:cubicBezTo>
                <a:cubicBezTo>
                  <a:pt x="20" y="25"/>
                  <a:pt x="20" y="28"/>
                  <a:pt x="20" y="29"/>
                </a:cubicBezTo>
                <a:cubicBezTo>
                  <a:pt x="14" y="30"/>
                  <a:pt x="10" y="33"/>
                  <a:pt x="8" y="34"/>
                </a:cubicBezTo>
                <a:cubicBezTo>
                  <a:pt x="5" y="32"/>
                  <a:pt x="4" y="30"/>
                  <a:pt x="4" y="27"/>
                </a:cubicBezTo>
                <a:cubicBezTo>
                  <a:pt x="4" y="20"/>
                  <a:pt x="16" y="12"/>
                  <a:pt x="20" y="9"/>
                </a:cubicBezTo>
                <a:cubicBezTo>
                  <a:pt x="21" y="9"/>
                  <a:pt x="21" y="8"/>
                  <a:pt x="21" y="8"/>
                </a:cubicBezTo>
                <a:cubicBezTo>
                  <a:pt x="21" y="7"/>
                  <a:pt x="21" y="7"/>
                  <a:pt x="21" y="7"/>
                </a:cubicBezTo>
                <a:cubicBezTo>
                  <a:pt x="26" y="8"/>
                  <a:pt x="35" y="10"/>
                  <a:pt x="37" y="16"/>
                </a:cubicBezTo>
                <a:cubicBezTo>
                  <a:pt x="37" y="16"/>
                  <a:pt x="38" y="17"/>
                  <a:pt x="39" y="17"/>
                </a:cubicBezTo>
                <a:cubicBezTo>
                  <a:pt x="39" y="17"/>
                  <a:pt x="39" y="17"/>
                  <a:pt x="39" y="17"/>
                </a:cubicBezTo>
                <a:cubicBezTo>
                  <a:pt x="40" y="16"/>
                  <a:pt x="41" y="15"/>
                  <a:pt x="40" y="14"/>
                </a:cubicBezTo>
                <a:cubicBezTo>
                  <a:pt x="38" y="8"/>
                  <a:pt x="30" y="5"/>
                  <a:pt x="25" y="4"/>
                </a:cubicBezTo>
                <a:cubicBezTo>
                  <a:pt x="26" y="4"/>
                  <a:pt x="27" y="4"/>
                  <a:pt x="29" y="4"/>
                </a:cubicBezTo>
                <a:cubicBezTo>
                  <a:pt x="33" y="4"/>
                  <a:pt x="37" y="5"/>
                  <a:pt x="37" y="5"/>
                </a:cubicBezTo>
                <a:cubicBezTo>
                  <a:pt x="37" y="5"/>
                  <a:pt x="38" y="5"/>
                  <a:pt x="38" y="5"/>
                </a:cubicBezTo>
                <a:cubicBezTo>
                  <a:pt x="41" y="4"/>
                  <a:pt x="43" y="4"/>
                  <a:pt x="45" y="4"/>
                </a:cubicBezTo>
                <a:cubicBezTo>
                  <a:pt x="48" y="4"/>
                  <a:pt x="50" y="4"/>
                  <a:pt x="52" y="5"/>
                </a:cubicBezTo>
                <a:cubicBezTo>
                  <a:pt x="49" y="6"/>
                  <a:pt x="46" y="7"/>
                  <a:pt x="45" y="9"/>
                </a:cubicBezTo>
                <a:cubicBezTo>
                  <a:pt x="44" y="10"/>
                  <a:pt x="43" y="12"/>
                  <a:pt x="44" y="14"/>
                </a:cubicBezTo>
                <a:cubicBezTo>
                  <a:pt x="44" y="14"/>
                  <a:pt x="45" y="15"/>
                  <a:pt x="45" y="15"/>
                </a:cubicBezTo>
                <a:cubicBezTo>
                  <a:pt x="46" y="15"/>
                  <a:pt x="46" y="15"/>
                  <a:pt x="46" y="15"/>
                </a:cubicBezTo>
                <a:cubicBezTo>
                  <a:pt x="47" y="15"/>
                  <a:pt x="47" y="14"/>
                  <a:pt x="47" y="13"/>
                </a:cubicBezTo>
                <a:cubicBezTo>
                  <a:pt x="47" y="12"/>
                  <a:pt x="47" y="11"/>
                  <a:pt x="47" y="11"/>
                </a:cubicBezTo>
                <a:cubicBezTo>
                  <a:pt x="49" y="9"/>
                  <a:pt x="53" y="8"/>
                  <a:pt x="56" y="8"/>
                </a:cubicBezTo>
                <a:cubicBezTo>
                  <a:pt x="57" y="9"/>
                  <a:pt x="57" y="10"/>
                  <a:pt x="57" y="10"/>
                </a:cubicBezTo>
                <a:cubicBezTo>
                  <a:pt x="59" y="12"/>
                  <a:pt x="61" y="13"/>
                  <a:pt x="63" y="15"/>
                </a:cubicBezTo>
                <a:cubicBezTo>
                  <a:pt x="58" y="15"/>
                  <a:pt x="53" y="17"/>
                  <a:pt x="52" y="18"/>
                </a:cubicBezTo>
                <a:cubicBezTo>
                  <a:pt x="50" y="17"/>
                  <a:pt x="49" y="16"/>
                  <a:pt x="48" y="16"/>
                </a:cubicBezTo>
                <a:cubicBezTo>
                  <a:pt x="47" y="16"/>
                  <a:pt x="47" y="17"/>
                  <a:pt x="46" y="18"/>
                </a:cubicBezTo>
                <a:cubicBezTo>
                  <a:pt x="46" y="19"/>
                  <a:pt x="47" y="20"/>
                  <a:pt x="48" y="20"/>
                </a:cubicBezTo>
                <a:cubicBezTo>
                  <a:pt x="48" y="20"/>
                  <a:pt x="50" y="20"/>
                  <a:pt x="50" y="21"/>
                </a:cubicBezTo>
                <a:cubicBezTo>
                  <a:pt x="50" y="21"/>
                  <a:pt x="51" y="22"/>
                  <a:pt x="51" y="22"/>
                </a:cubicBezTo>
                <a:cubicBezTo>
                  <a:pt x="50" y="23"/>
                  <a:pt x="51" y="24"/>
                  <a:pt x="52" y="24"/>
                </a:cubicBezTo>
                <a:cubicBezTo>
                  <a:pt x="52" y="24"/>
                  <a:pt x="52" y="24"/>
                  <a:pt x="52" y="24"/>
                </a:cubicBezTo>
                <a:cubicBezTo>
                  <a:pt x="53" y="24"/>
                  <a:pt x="54" y="24"/>
                  <a:pt x="54" y="23"/>
                </a:cubicBezTo>
                <a:cubicBezTo>
                  <a:pt x="54" y="22"/>
                  <a:pt x="54" y="21"/>
                  <a:pt x="54" y="20"/>
                </a:cubicBezTo>
                <a:cubicBezTo>
                  <a:pt x="56" y="19"/>
                  <a:pt x="62" y="17"/>
                  <a:pt x="66" y="20"/>
                </a:cubicBezTo>
                <a:cubicBezTo>
                  <a:pt x="67" y="22"/>
                  <a:pt x="68" y="25"/>
                  <a:pt x="68" y="27"/>
                </a:cubicBezTo>
                <a:cubicBezTo>
                  <a:pt x="67" y="33"/>
                  <a:pt x="60" y="37"/>
                  <a:pt x="53" y="42"/>
                </a:cubicBezTo>
                <a:close/>
              </a:path>
            </a:pathLst>
          </a:custGeom>
          <a:solidFill>
            <a:srgbClr val="E60012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91" name="ïṧlíḍe"/>
          <p:cNvSpPr/>
          <p:nvPr/>
        </p:nvSpPr>
        <p:spPr bwMode="auto">
          <a:xfrm>
            <a:off x="2501817" y="1580800"/>
            <a:ext cx="256240" cy="55821"/>
          </a:xfrm>
          <a:custGeom>
            <a:avLst/>
            <a:gdLst/>
            <a:ahLst/>
            <a:cxnLst>
              <a:cxn ang="0">
                <a:pos x="23" y="4"/>
              </a:cxn>
              <a:cxn ang="0">
                <a:pos x="19" y="3"/>
              </a:cxn>
              <a:cxn ang="0">
                <a:pos x="11" y="2"/>
              </a:cxn>
              <a:cxn ang="0">
                <a:pos x="9" y="2"/>
              </a:cxn>
              <a:cxn ang="0">
                <a:pos x="7" y="2"/>
              </a:cxn>
              <a:cxn ang="0">
                <a:pos x="5" y="3"/>
              </a:cxn>
              <a:cxn ang="0">
                <a:pos x="4" y="3"/>
              </a:cxn>
              <a:cxn ang="0">
                <a:pos x="1" y="4"/>
              </a:cxn>
              <a:cxn ang="0">
                <a:pos x="0" y="5"/>
              </a:cxn>
              <a:cxn ang="0">
                <a:pos x="3" y="2"/>
              </a:cxn>
              <a:cxn ang="0">
                <a:pos x="5" y="1"/>
              </a:cxn>
              <a:cxn ang="0">
                <a:pos x="7" y="1"/>
              </a:cxn>
              <a:cxn ang="0">
                <a:pos x="11" y="0"/>
              </a:cxn>
              <a:cxn ang="0">
                <a:pos x="16" y="1"/>
              </a:cxn>
              <a:cxn ang="0">
                <a:pos x="19" y="2"/>
              </a:cxn>
              <a:cxn ang="0">
                <a:pos x="23" y="4"/>
              </a:cxn>
            </a:cxnLst>
            <a:rect l="0" t="0" r="r" b="b"/>
            <a:pathLst>
              <a:path w="23" h="5">
                <a:moveTo>
                  <a:pt x="23" y="4"/>
                </a:moveTo>
                <a:cubicBezTo>
                  <a:pt x="23" y="4"/>
                  <a:pt x="21" y="4"/>
                  <a:pt x="19" y="3"/>
                </a:cubicBezTo>
                <a:cubicBezTo>
                  <a:pt x="17" y="3"/>
                  <a:pt x="14" y="2"/>
                  <a:pt x="11" y="2"/>
                </a:cubicBezTo>
                <a:cubicBezTo>
                  <a:pt x="11" y="2"/>
                  <a:pt x="10" y="2"/>
                  <a:pt x="9" y="2"/>
                </a:cubicBezTo>
                <a:cubicBezTo>
                  <a:pt x="9" y="2"/>
                  <a:pt x="8" y="2"/>
                  <a:pt x="7" y="2"/>
                </a:cubicBezTo>
                <a:cubicBezTo>
                  <a:pt x="7" y="3"/>
                  <a:pt x="6" y="3"/>
                  <a:pt x="5" y="3"/>
                </a:cubicBezTo>
                <a:cubicBezTo>
                  <a:pt x="5" y="3"/>
                  <a:pt x="4" y="3"/>
                  <a:pt x="4" y="3"/>
                </a:cubicBezTo>
                <a:cubicBezTo>
                  <a:pt x="3" y="4"/>
                  <a:pt x="2" y="4"/>
                  <a:pt x="1" y="4"/>
                </a:cubicBezTo>
                <a:cubicBezTo>
                  <a:pt x="1" y="4"/>
                  <a:pt x="0" y="5"/>
                  <a:pt x="0" y="5"/>
                </a:cubicBezTo>
                <a:cubicBezTo>
                  <a:pt x="0" y="5"/>
                  <a:pt x="1" y="3"/>
                  <a:pt x="3" y="2"/>
                </a:cubicBezTo>
                <a:cubicBezTo>
                  <a:pt x="4" y="2"/>
                  <a:pt x="4" y="2"/>
                  <a:pt x="5" y="1"/>
                </a:cubicBezTo>
                <a:cubicBezTo>
                  <a:pt x="6" y="1"/>
                  <a:pt x="6" y="1"/>
                  <a:pt x="7" y="1"/>
                </a:cubicBezTo>
                <a:cubicBezTo>
                  <a:pt x="8" y="0"/>
                  <a:pt x="10" y="0"/>
                  <a:pt x="11" y="0"/>
                </a:cubicBezTo>
                <a:cubicBezTo>
                  <a:pt x="13" y="0"/>
                  <a:pt x="14" y="1"/>
                  <a:pt x="16" y="1"/>
                </a:cubicBezTo>
                <a:cubicBezTo>
                  <a:pt x="17" y="1"/>
                  <a:pt x="18" y="2"/>
                  <a:pt x="19" y="2"/>
                </a:cubicBezTo>
                <a:cubicBezTo>
                  <a:pt x="22" y="3"/>
                  <a:pt x="23" y="4"/>
                  <a:pt x="23" y="4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92" name="ï$ḻiḓè"/>
          <p:cNvSpPr/>
          <p:nvPr/>
        </p:nvSpPr>
        <p:spPr bwMode="auto">
          <a:xfrm>
            <a:off x="2535246" y="1525137"/>
            <a:ext cx="189381" cy="33429"/>
          </a:xfrm>
          <a:custGeom>
            <a:avLst/>
            <a:gdLst/>
            <a:ahLst/>
            <a:cxnLst>
              <a:cxn ang="0">
                <a:pos x="17" y="3"/>
              </a:cxn>
              <a:cxn ang="0">
                <a:pos x="16" y="3"/>
              </a:cxn>
              <a:cxn ang="0">
                <a:pos x="14" y="2"/>
              </a:cxn>
              <a:cxn ang="0">
                <a:pos x="12" y="2"/>
              </a:cxn>
              <a:cxn ang="0">
                <a:pos x="10" y="2"/>
              </a:cxn>
              <a:cxn ang="0">
                <a:pos x="9" y="2"/>
              </a:cxn>
              <a:cxn ang="0">
                <a:pos x="6" y="2"/>
              </a:cxn>
              <a:cxn ang="0">
                <a:pos x="3" y="2"/>
              </a:cxn>
              <a:cxn ang="0">
                <a:pos x="0" y="3"/>
              </a:cxn>
              <a:cxn ang="0">
                <a:pos x="3" y="1"/>
              </a:cxn>
              <a:cxn ang="0">
                <a:pos x="5" y="0"/>
              </a:cxn>
              <a:cxn ang="0">
                <a:pos x="7" y="0"/>
              </a:cxn>
              <a:cxn ang="0">
                <a:pos x="9" y="0"/>
              </a:cxn>
              <a:cxn ang="0">
                <a:pos x="10" y="0"/>
              </a:cxn>
              <a:cxn ang="0">
                <a:pos x="12" y="0"/>
              </a:cxn>
              <a:cxn ang="0">
                <a:pos x="15" y="1"/>
              </a:cxn>
              <a:cxn ang="0">
                <a:pos x="17" y="3"/>
              </a:cxn>
            </a:cxnLst>
            <a:rect l="0" t="0" r="r" b="b"/>
            <a:pathLst>
              <a:path w="17" h="3">
                <a:moveTo>
                  <a:pt x="17" y="3"/>
                </a:moveTo>
                <a:cubicBezTo>
                  <a:pt x="17" y="3"/>
                  <a:pt x="17" y="3"/>
                  <a:pt x="16" y="3"/>
                </a:cubicBezTo>
                <a:cubicBezTo>
                  <a:pt x="16" y="2"/>
                  <a:pt x="15" y="2"/>
                  <a:pt x="14" y="2"/>
                </a:cubicBezTo>
                <a:cubicBezTo>
                  <a:pt x="13" y="2"/>
                  <a:pt x="12" y="2"/>
                  <a:pt x="12" y="2"/>
                </a:cubicBezTo>
                <a:cubicBezTo>
                  <a:pt x="11" y="2"/>
                  <a:pt x="11" y="2"/>
                  <a:pt x="10" y="2"/>
                </a:cubicBezTo>
                <a:cubicBezTo>
                  <a:pt x="10" y="2"/>
                  <a:pt x="9" y="2"/>
                  <a:pt x="9" y="2"/>
                </a:cubicBezTo>
                <a:cubicBezTo>
                  <a:pt x="8" y="2"/>
                  <a:pt x="7" y="2"/>
                  <a:pt x="6" y="2"/>
                </a:cubicBezTo>
                <a:cubicBezTo>
                  <a:pt x="5" y="2"/>
                  <a:pt x="4" y="2"/>
                  <a:pt x="3" y="2"/>
                </a:cubicBezTo>
                <a:cubicBezTo>
                  <a:pt x="2" y="3"/>
                  <a:pt x="0" y="3"/>
                  <a:pt x="0" y="3"/>
                </a:cubicBezTo>
                <a:cubicBezTo>
                  <a:pt x="0" y="3"/>
                  <a:pt x="1" y="2"/>
                  <a:pt x="3" y="1"/>
                </a:cubicBezTo>
                <a:cubicBezTo>
                  <a:pt x="3" y="1"/>
                  <a:pt x="4" y="0"/>
                  <a:pt x="5" y="0"/>
                </a:cubicBezTo>
                <a:cubicBezTo>
                  <a:pt x="6" y="0"/>
                  <a:pt x="6" y="0"/>
                  <a:pt x="7" y="0"/>
                </a:cubicBezTo>
                <a:cubicBezTo>
                  <a:pt x="7" y="0"/>
                  <a:pt x="8" y="0"/>
                  <a:pt x="9" y="0"/>
                </a:cubicBezTo>
                <a:cubicBezTo>
                  <a:pt x="9" y="0"/>
                  <a:pt x="10" y="0"/>
                  <a:pt x="10" y="0"/>
                </a:cubicBezTo>
                <a:cubicBezTo>
                  <a:pt x="11" y="0"/>
                  <a:pt x="11" y="0"/>
                  <a:pt x="12" y="0"/>
                </a:cubicBezTo>
                <a:cubicBezTo>
                  <a:pt x="13" y="0"/>
                  <a:pt x="14" y="1"/>
                  <a:pt x="15" y="1"/>
                </a:cubicBezTo>
                <a:cubicBezTo>
                  <a:pt x="16" y="2"/>
                  <a:pt x="17" y="3"/>
                  <a:pt x="17" y="3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93" name="ïṡļíḋê"/>
          <p:cNvSpPr/>
          <p:nvPr/>
        </p:nvSpPr>
        <p:spPr bwMode="auto">
          <a:xfrm>
            <a:off x="3459761" y="2449650"/>
            <a:ext cx="66859" cy="245044"/>
          </a:xfrm>
          <a:custGeom>
            <a:avLst/>
            <a:gdLst/>
            <a:ahLst/>
            <a:cxnLst>
              <a:cxn ang="0">
                <a:pos x="4" y="22"/>
              </a:cxn>
              <a:cxn ang="0">
                <a:pos x="4" y="18"/>
              </a:cxn>
              <a:cxn ang="0">
                <a:pos x="4" y="10"/>
              </a:cxn>
              <a:cxn ang="0">
                <a:pos x="4" y="8"/>
              </a:cxn>
              <a:cxn ang="0">
                <a:pos x="3" y="6"/>
              </a:cxn>
              <a:cxn ang="0">
                <a:pos x="3" y="5"/>
              </a:cxn>
              <a:cxn ang="0">
                <a:pos x="2" y="3"/>
              </a:cxn>
              <a:cxn ang="0">
                <a:pos x="0" y="1"/>
              </a:cxn>
              <a:cxn ang="0">
                <a:pos x="0" y="0"/>
              </a:cxn>
              <a:cxn ang="0">
                <a:pos x="3" y="2"/>
              </a:cxn>
              <a:cxn ang="0">
                <a:pos x="4" y="4"/>
              </a:cxn>
              <a:cxn ang="0">
                <a:pos x="5" y="6"/>
              </a:cxn>
              <a:cxn ang="0">
                <a:pos x="6" y="10"/>
              </a:cxn>
              <a:cxn ang="0">
                <a:pos x="6" y="15"/>
              </a:cxn>
              <a:cxn ang="0">
                <a:pos x="6" y="18"/>
              </a:cxn>
              <a:cxn ang="0">
                <a:pos x="4" y="22"/>
              </a:cxn>
            </a:cxnLst>
            <a:rect l="0" t="0" r="r" b="b"/>
            <a:pathLst>
              <a:path w="6" h="22">
                <a:moveTo>
                  <a:pt x="4" y="22"/>
                </a:moveTo>
                <a:cubicBezTo>
                  <a:pt x="4" y="22"/>
                  <a:pt x="4" y="21"/>
                  <a:pt x="4" y="18"/>
                </a:cubicBezTo>
                <a:cubicBezTo>
                  <a:pt x="5" y="16"/>
                  <a:pt x="4" y="13"/>
                  <a:pt x="4" y="10"/>
                </a:cubicBezTo>
                <a:cubicBezTo>
                  <a:pt x="4" y="10"/>
                  <a:pt x="4" y="9"/>
                  <a:pt x="4" y="8"/>
                </a:cubicBezTo>
                <a:cubicBezTo>
                  <a:pt x="4" y="8"/>
                  <a:pt x="3" y="7"/>
                  <a:pt x="3" y="6"/>
                </a:cubicBezTo>
                <a:cubicBezTo>
                  <a:pt x="3" y="6"/>
                  <a:pt x="3" y="5"/>
                  <a:pt x="3" y="5"/>
                </a:cubicBezTo>
                <a:cubicBezTo>
                  <a:pt x="2" y="4"/>
                  <a:pt x="2" y="4"/>
                  <a:pt x="2" y="3"/>
                </a:cubicBezTo>
                <a:cubicBezTo>
                  <a:pt x="1" y="2"/>
                  <a:pt x="1" y="1"/>
                  <a:pt x="0" y="1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1" y="1"/>
                  <a:pt x="3" y="2"/>
                </a:cubicBezTo>
                <a:cubicBezTo>
                  <a:pt x="3" y="3"/>
                  <a:pt x="3" y="3"/>
                  <a:pt x="4" y="4"/>
                </a:cubicBezTo>
                <a:cubicBezTo>
                  <a:pt x="4" y="5"/>
                  <a:pt x="5" y="5"/>
                  <a:pt x="5" y="6"/>
                </a:cubicBezTo>
                <a:cubicBezTo>
                  <a:pt x="5" y="7"/>
                  <a:pt x="6" y="9"/>
                  <a:pt x="6" y="10"/>
                </a:cubicBezTo>
                <a:cubicBezTo>
                  <a:pt x="6" y="12"/>
                  <a:pt x="6" y="13"/>
                  <a:pt x="6" y="15"/>
                </a:cubicBezTo>
                <a:cubicBezTo>
                  <a:pt x="6" y="16"/>
                  <a:pt x="6" y="17"/>
                  <a:pt x="6" y="18"/>
                </a:cubicBezTo>
                <a:cubicBezTo>
                  <a:pt x="5" y="21"/>
                  <a:pt x="4" y="22"/>
                  <a:pt x="4" y="2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94" name="íṣḻîdè"/>
          <p:cNvSpPr/>
          <p:nvPr/>
        </p:nvSpPr>
        <p:spPr bwMode="auto">
          <a:xfrm>
            <a:off x="3537816" y="2472042"/>
            <a:ext cx="55663" cy="178185"/>
          </a:xfrm>
          <a:custGeom>
            <a:avLst/>
            <a:gdLst/>
            <a:ahLst/>
            <a:cxnLst>
              <a:cxn ang="0">
                <a:pos x="3" y="16"/>
              </a:cxn>
              <a:cxn ang="0">
                <a:pos x="3" y="15"/>
              </a:cxn>
              <a:cxn ang="0">
                <a:pos x="3" y="13"/>
              </a:cxn>
              <a:cxn ang="0">
                <a:pos x="3" y="11"/>
              </a:cxn>
              <a:cxn ang="0">
                <a:pos x="3" y="9"/>
              </a:cxn>
              <a:cxn ang="0">
                <a:pos x="3" y="8"/>
              </a:cxn>
              <a:cxn ang="0">
                <a:pos x="2" y="5"/>
              </a:cxn>
              <a:cxn ang="0">
                <a:pos x="1" y="2"/>
              </a:cxn>
              <a:cxn ang="0">
                <a:pos x="0" y="0"/>
              </a:cxn>
              <a:cxn ang="0">
                <a:pos x="2" y="2"/>
              </a:cxn>
              <a:cxn ang="0">
                <a:pos x="4" y="4"/>
              </a:cxn>
              <a:cxn ang="0">
                <a:pos x="4" y="6"/>
              </a:cxn>
              <a:cxn ang="0">
                <a:pos x="5" y="7"/>
              </a:cxn>
              <a:cxn ang="0">
                <a:pos x="5" y="9"/>
              </a:cxn>
              <a:cxn ang="0">
                <a:pos x="5" y="11"/>
              </a:cxn>
              <a:cxn ang="0">
                <a:pos x="4" y="13"/>
              </a:cxn>
              <a:cxn ang="0">
                <a:pos x="3" y="16"/>
              </a:cxn>
            </a:cxnLst>
            <a:rect l="0" t="0" r="r" b="b"/>
            <a:pathLst>
              <a:path w="5" h="16">
                <a:moveTo>
                  <a:pt x="3" y="16"/>
                </a:moveTo>
                <a:cubicBezTo>
                  <a:pt x="3" y="16"/>
                  <a:pt x="3" y="16"/>
                  <a:pt x="3" y="15"/>
                </a:cubicBezTo>
                <a:cubicBezTo>
                  <a:pt x="3" y="15"/>
                  <a:pt x="3" y="14"/>
                  <a:pt x="3" y="13"/>
                </a:cubicBezTo>
                <a:cubicBezTo>
                  <a:pt x="3" y="12"/>
                  <a:pt x="3" y="12"/>
                  <a:pt x="3" y="11"/>
                </a:cubicBezTo>
                <a:cubicBezTo>
                  <a:pt x="3" y="10"/>
                  <a:pt x="3" y="10"/>
                  <a:pt x="3" y="9"/>
                </a:cubicBezTo>
                <a:cubicBezTo>
                  <a:pt x="3" y="9"/>
                  <a:pt x="3" y="8"/>
                  <a:pt x="3" y="8"/>
                </a:cubicBezTo>
                <a:cubicBezTo>
                  <a:pt x="2" y="7"/>
                  <a:pt x="2" y="6"/>
                  <a:pt x="2" y="5"/>
                </a:cubicBezTo>
                <a:cubicBezTo>
                  <a:pt x="2" y="4"/>
                  <a:pt x="2" y="3"/>
                  <a:pt x="1" y="2"/>
                </a:cubicBezTo>
                <a:cubicBezTo>
                  <a:pt x="1" y="1"/>
                  <a:pt x="0" y="0"/>
                  <a:pt x="0" y="0"/>
                </a:cubicBezTo>
                <a:cubicBezTo>
                  <a:pt x="0" y="0"/>
                  <a:pt x="1" y="1"/>
                  <a:pt x="2" y="2"/>
                </a:cubicBezTo>
                <a:cubicBezTo>
                  <a:pt x="3" y="2"/>
                  <a:pt x="3" y="3"/>
                  <a:pt x="4" y="4"/>
                </a:cubicBezTo>
                <a:cubicBezTo>
                  <a:pt x="4" y="5"/>
                  <a:pt x="4" y="5"/>
                  <a:pt x="4" y="6"/>
                </a:cubicBezTo>
                <a:cubicBezTo>
                  <a:pt x="4" y="6"/>
                  <a:pt x="5" y="7"/>
                  <a:pt x="5" y="7"/>
                </a:cubicBezTo>
                <a:cubicBezTo>
                  <a:pt x="5" y="8"/>
                  <a:pt x="5" y="8"/>
                  <a:pt x="5" y="9"/>
                </a:cubicBezTo>
                <a:cubicBezTo>
                  <a:pt x="5" y="10"/>
                  <a:pt x="5" y="10"/>
                  <a:pt x="5" y="11"/>
                </a:cubicBezTo>
                <a:cubicBezTo>
                  <a:pt x="5" y="12"/>
                  <a:pt x="4" y="13"/>
                  <a:pt x="4" y="13"/>
                </a:cubicBezTo>
                <a:cubicBezTo>
                  <a:pt x="4" y="15"/>
                  <a:pt x="3" y="16"/>
                  <a:pt x="3" y="1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95" name="îṧ1íďê"/>
          <p:cNvSpPr/>
          <p:nvPr/>
        </p:nvSpPr>
        <p:spPr bwMode="auto">
          <a:xfrm>
            <a:off x="2568676" y="2761553"/>
            <a:ext cx="100288" cy="311903"/>
          </a:xfrm>
          <a:custGeom>
            <a:avLst/>
            <a:gdLst/>
            <a:ahLst/>
            <a:cxnLst>
              <a:cxn ang="0">
                <a:pos x="0" y="28"/>
              </a:cxn>
              <a:cxn ang="0">
                <a:pos x="1" y="24"/>
              </a:cxn>
              <a:cxn ang="0">
                <a:pos x="3" y="14"/>
              </a:cxn>
              <a:cxn ang="0">
                <a:pos x="7" y="4"/>
              </a:cxn>
              <a:cxn ang="0">
                <a:pos x="9" y="0"/>
              </a:cxn>
              <a:cxn ang="0">
                <a:pos x="8" y="5"/>
              </a:cxn>
              <a:cxn ang="0">
                <a:pos x="5" y="15"/>
              </a:cxn>
              <a:cxn ang="0">
                <a:pos x="2" y="24"/>
              </a:cxn>
              <a:cxn ang="0">
                <a:pos x="0" y="28"/>
              </a:cxn>
            </a:cxnLst>
            <a:rect l="0" t="0" r="r" b="b"/>
            <a:pathLst>
              <a:path w="9" h="28">
                <a:moveTo>
                  <a:pt x="0" y="28"/>
                </a:moveTo>
                <a:cubicBezTo>
                  <a:pt x="0" y="28"/>
                  <a:pt x="0" y="27"/>
                  <a:pt x="1" y="24"/>
                </a:cubicBezTo>
                <a:cubicBezTo>
                  <a:pt x="1" y="21"/>
                  <a:pt x="2" y="18"/>
                  <a:pt x="3" y="14"/>
                </a:cubicBezTo>
                <a:cubicBezTo>
                  <a:pt x="4" y="10"/>
                  <a:pt x="6" y="7"/>
                  <a:pt x="7" y="4"/>
                </a:cubicBezTo>
                <a:cubicBezTo>
                  <a:pt x="8" y="2"/>
                  <a:pt x="9" y="0"/>
                  <a:pt x="9" y="0"/>
                </a:cubicBezTo>
                <a:cubicBezTo>
                  <a:pt x="9" y="0"/>
                  <a:pt x="8" y="2"/>
                  <a:pt x="8" y="5"/>
                </a:cubicBezTo>
                <a:cubicBezTo>
                  <a:pt x="7" y="7"/>
                  <a:pt x="6" y="11"/>
                  <a:pt x="5" y="15"/>
                </a:cubicBezTo>
                <a:cubicBezTo>
                  <a:pt x="4" y="18"/>
                  <a:pt x="3" y="22"/>
                  <a:pt x="2" y="24"/>
                </a:cubicBezTo>
                <a:cubicBezTo>
                  <a:pt x="1" y="27"/>
                  <a:pt x="0" y="28"/>
                  <a:pt x="0" y="28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96" name="ïšḷïdè"/>
          <p:cNvSpPr/>
          <p:nvPr/>
        </p:nvSpPr>
        <p:spPr bwMode="auto">
          <a:xfrm>
            <a:off x="2602105" y="2661423"/>
            <a:ext cx="189381" cy="567985"/>
          </a:xfrm>
          <a:custGeom>
            <a:avLst/>
            <a:gdLst/>
            <a:ahLst/>
            <a:cxnLst>
              <a:cxn ang="0">
                <a:pos x="0" y="51"/>
              </a:cxn>
              <a:cxn ang="0">
                <a:pos x="2" y="43"/>
              </a:cxn>
              <a:cxn ang="0">
                <a:pos x="8" y="25"/>
              </a:cxn>
              <a:cxn ang="0">
                <a:pos x="14" y="8"/>
              </a:cxn>
              <a:cxn ang="0">
                <a:pos x="17" y="0"/>
              </a:cxn>
              <a:cxn ang="0">
                <a:pos x="15" y="8"/>
              </a:cxn>
              <a:cxn ang="0">
                <a:pos x="10" y="26"/>
              </a:cxn>
              <a:cxn ang="0">
                <a:pos x="3" y="43"/>
              </a:cxn>
              <a:cxn ang="0">
                <a:pos x="0" y="51"/>
              </a:cxn>
            </a:cxnLst>
            <a:rect l="0" t="0" r="r" b="b"/>
            <a:pathLst>
              <a:path w="17" h="51">
                <a:moveTo>
                  <a:pt x="0" y="51"/>
                </a:moveTo>
                <a:cubicBezTo>
                  <a:pt x="0" y="51"/>
                  <a:pt x="1" y="47"/>
                  <a:pt x="2" y="43"/>
                </a:cubicBezTo>
                <a:cubicBezTo>
                  <a:pt x="4" y="38"/>
                  <a:pt x="5" y="31"/>
                  <a:pt x="8" y="25"/>
                </a:cubicBezTo>
                <a:cubicBezTo>
                  <a:pt x="10" y="19"/>
                  <a:pt x="12" y="12"/>
                  <a:pt x="14" y="8"/>
                </a:cubicBezTo>
                <a:cubicBezTo>
                  <a:pt x="16" y="3"/>
                  <a:pt x="17" y="0"/>
                  <a:pt x="17" y="0"/>
                </a:cubicBezTo>
                <a:cubicBezTo>
                  <a:pt x="17" y="0"/>
                  <a:pt x="16" y="3"/>
                  <a:pt x="15" y="8"/>
                </a:cubicBezTo>
                <a:cubicBezTo>
                  <a:pt x="14" y="13"/>
                  <a:pt x="12" y="19"/>
                  <a:pt x="10" y="26"/>
                </a:cubicBezTo>
                <a:cubicBezTo>
                  <a:pt x="7" y="32"/>
                  <a:pt x="5" y="38"/>
                  <a:pt x="3" y="43"/>
                </a:cubicBezTo>
                <a:cubicBezTo>
                  <a:pt x="1" y="48"/>
                  <a:pt x="0" y="51"/>
                  <a:pt x="0" y="5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97" name="íśḻîḑè"/>
          <p:cNvSpPr/>
          <p:nvPr/>
        </p:nvSpPr>
        <p:spPr bwMode="auto">
          <a:xfrm>
            <a:off x="2724628" y="2728124"/>
            <a:ext cx="144756" cy="456817"/>
          </a:xfrm>
          <a:custGeom>
            <a:avLst/>
            <a:gdLst/>
            <a:ahLst/>
            <a:cxnLst>
              <a:cxn ang="0">
                <a:pos x="0" y="41"/>
              </a:cxn>
              <a:cxn ang="0">
                <a:pos x="1" y="35"/>
              </a:cxn>
              <a:cxn ang="0">
                <a:pos x="5" y="20"/>
              </a:cxn>
              <a:cxn ang="0">
                <a:pos x="10" y="6"/>
              </a:cxn>
              <a:cxn ang="0">
                <a:pos x="13" y="0"/>
              </a:cxn>
              <a:cxn ang="0">
                <a:pos x="11" y="7"/>
              </a:cxn>
              <a:cxn ang="0">
                <a:pos x="7" y="21"/>
              </a:cxn>
              <a:cxn ang="0">
                <a:pos x="2" y="35"/>
              </a:cxn>
              <a:cxn ang="0">
                <a:pos x="0" y="41"/>
              </a:cxn>
            </a:cxnLst>
            <a:rect l="0" t="0" r="r" b="b"/>
            <a:pathLst>
              <a:path w="13" h="41">
                <a:moveTo>
                  <a:pt x="0" y="41"/>
                </a:moveTo>
                <a:cubicBezTo>
                  <a:pt x="0" y="41"/>
                  <a:pt x="0" y="39"/>
                  <a:pt x="1" y="35"/>
                </a:cubicBezTo>
                <a:cubicBezTo>
                  <a:pt x="2" y="31"/>
                  <a:pt x="4" y="26"/>
                  <a:pt x="5" y="20"/>
                </a:cubicBezTo>
                <a:cubicBezTo>
                  <a:pt x="7" y="15"/>
                  <a:pt x="9" y="10"/>
                  <a:pt x="10" y="6"/>
                </a:cubicBezTo>
                <a:cubicBezTo>
                  <a:pt x="12" y="3"/>
                  <a:pt x="13" y="0"/>
                  <a:pt x="13" y="0"/>
                </a:cubicBezTo>
                <a:cubicBezTo>
                  <a:pt x="13" y="0"/>
                  <a:pt x="12" y="3"/>
                  <a:pt x="11" y="7"/>
                </a:cubicBezTo>
                <a:cubicBezTo>
                  <a:pt x="10" y="11"/>
                  <a:pt x="9" y="16"/>
                  <a:pt x="7" y="21"/>
                </a:cubicBezTo>
                <a:cubicBezTo>
                  <a:pt x="6" y="26"/>
                  <a:pt x="4" y="31"/>
                  <a:pt x="2" y="35"/>
                </a:cubicBezTo>
                <a:cubicBezTo>
                  <a:pt x="1" y="39"/>
                  <a:pt x="0" y="41"/>
                  <a:pt x="0" y="41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98" name="iśļïḍè"/>
          <p:cNvSpPr/>
          <p:nvPr/>
        </p:nvSpPr>
        <p:spPr bwMode="auto">
          <a:xfrm>
            <a:off x="3571245" y="1525137"/>
            <a:ext cx="267278" cy="323099"/>
          </a:xfrm>
          <a:custGeom>
            <a:avLst/>
            <a:gdLst/>
            <a:ahLst/>
            <a:cxnLst>
              <a:cxn ang="0">
                <a:pos x="24" y="21"/>
              </a:cxn>
              <a:cxn ang="0">
                <a:pos x="3" y="16"/>
              </a:cxn>
              <a:cxn ang="0">
                <a:pos x="10" y="17"/>
              </a:cxn>
              <a:cxn ang="0">
                <a:pos x="6" y="22"/>
              </a:cxn>
              <a:cxn ang="0">
                <a:pos x="13" y="21"/>
              </a:cxn>
              <a:cxn ang="0">
                <a:pos x="11" y="27"/>
              </a:cxn>
              <a:cxn ang="0">
                <a:pos x="19" y="24"/>
              </a:cxn>
              <a:cxn ang="0">
                <a:pos x="21" y="25"/>
              </a:cxn>
              <a:cxn ang="0">
                <a:pos x="24" y="21"/>
              </a:cxn>
            </a:cxnLst>
            <a:rect l="0" t="0" r="r" b="b"/>
            <a:pathLst>
              <a:path w="24" h="29">
                <a:moveTo>
                  <a:pt x="24" y="21"/>
                </a:moveTo>
                <a:cubicBezTo>
                  <a:pt x="24" y="21"/>
                  <a:pt x="18" y="0"/>
                  <a:pt x="3" y="16"/>
                </a:cubicBezTo>
                <a:cubicBezTo>
                  <a:pt x="3" y="16"/>
                  <a:pt x="0" y="22"/>
                  <a:pt x="10" y="17"/>
                </a:cubicBezTo>
                <a:cubicBezTo>
                  <a:pt x="10" y="17"/>
                  <a:pt x="7" y="21"/>
                  <a:pt x="6" y="22"/>
                </a:cubicBezTo>
                <a:cubicBezTo>
                  <a:pt x="6" y="22"/>
                  <a:pt x="5" y="27"/>
                  <a:pt x="13" y="21"/>
                </a:cubicBezTo>
                <a:cubicBezTo>
                  <a:pt x="13" y="21"/>
                  <a:pt x="9" y="26"/>
                  <a:pt x="11" y="27"/>
                </a:cubicBezTo>
                <a:cubicBezTo>
                  <a:pt x="11" y="27"/>
                  <a:pt x="13" y="29"/>
                  <a:pt x="19" y="24"/>
                </a:cubicBezTo>
                <a:cubicBezTo>
                  <a:pt x="21" y="25"/>
                  <a:pt x="21" y="25"/>
                  <a:pt x="21" y="25"/>
                </a:cubicBezTo>
                <a:lnTo>
                  <a:pt x="24" y="2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99" name="ïşḻïḋê"/>
          <p:cNvSpPr/>
          <p:nvPr/>
        </p:nvSpPr>
        <p:spPr bwMode="auto">
          <a:xfrm>
            <a:off x="4061334" y="1915094"/>
            <a:ext cx="278474" cy="267278"/>
          </a:xfrm>
          <a:custGeom>
            <a:avLst/>
            <a:gdLst/>
            <a:ahLst/>
            <a:cxnLst>
              <a:cxn ang="0">
                <a:pos x="4" y="2"/>
              </a:cxn>
              <a:cxn ang="0">
                <a:pos x="17" y="19"/>
              </a:cxn>
              <a:cxn ang="0">
                <a:pos x="12" y="14"/>
              </a:cxn>
              <a:cxn ang="0">
                <a:pos x="10" y="19"/>
              </a:cxn>
              <a:cxn ang="0">
                <a:pos x="7" y="12"/>
              </a:cxn>
              <a:cxn ang="0">
                <a:pos x="3" y="17"/>
              </a:cxn>
              <a:cxn ang="0">
                <a:pos x="3" y="8"/>
              </a:cxn>
              <a:cxn ang="0">
                <a:pos x="1" y="6"/>
              </a:cxn>
              <a:cxn ang="0">
                <a:pos x="4" y="2"/>
              </a:cxn>
            </a:cxnLst>
            <a:rect l="0" t="0" r="r" b="b"/>
            <a:pathLst>
              <a:path w="25" h="24">
                <a:moveTo>
                  <a:pt x="4" y="2"/>
                </a:moveTo>
                <a:cubicBezTo>
                  <a:pt x="4" y="2"/>
                  <a:pt x="25" y="0"/>
                  <a:pt x="17" y="19"/>
                </a:cubicBezTo>
                <a:cubicBezTo>
                  <a:pt x="17" y="19"/>
                  <a:pt x="12" y="24"/>
                  <a:pt x="12" y="14"/>
                </a:cubicBezTo>
                <a:cubicBezTo>
                  <a:pt x="12" y="14"/>
                  <a:pt x="11" y="18"/>
                  <a:pt x="10" y="19"/>
                </a:cubicBezTo>
                <a:cubicBezTo>
                  <a:pt x="9" y="19"/>
                  <a:pt x="5" y="22"/>
                  <a:pt x="7" y="12"/>
                </a:cubicBezTo>
                <a:cubicBezTo>
                  <a:pt x="7" y="12"/>
                  <a:pt x="5" y="18"/>
                  <a:pt x="3" y="17"/>
                </a:cubicBezTo>
                <a:cubicBezTo>
                  <a:pt x="3" y="17"/>
                  <a:pt x="0" y="16"/>
                  <a:pt x="3" y="8"/>
                </a:cubicBezTo>
                <a:cubicBezTo>
                  <a:pt x="1" y="6"/>
                  <a:pt x="1" y="6"/>
                  <a:pt x="1" y="6"/>
                </a:cubicBezTo>
                <a:lnTo>
                  <a:pt x="4" y="2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00" name="î$ḷïḓé"/>
          <p:cNvSpPr/>
          <p:nvPr/>
        </p:nvSpPr>
        <p:spPr bwMode="auto">
          <a:xfrm>
            <a:off x="3782860" y="1670050"/>
            <a:ext cx="367567" cy="400996"/>
          </a:xfrm>
          <a:custGeom>
            <a:avLst/>
            <a:gdLst/>
            <a:ahLst/>
            <a:cxnLst>
              <a:cxn ang="0">
                <a:pos x="14" y="32"/>
              </a:cxn>
              <a:cxn ang="0">
                <a:pos x="29" y="25"/>
              </a:cxn>
              <a:cxn ang="0">
                <a:pos x="25" y="4"/>
              </a:cxn>
              <a:cxn ang="0">
                <a:pos x="3" y="9"/>
              </a:cxn>
              <a:cxn ang="0">
                <a:pos x="3" y="25"/>
              </a:cxn>
              <a:cxn ang="0">
                <a:pos x="2" y="27"/>
              </a:cxn>
              <a:cxn ang="0">
                <a:pos x="3" y="32"/>
              </a:cxn>
              <a:cxn ang="0">
                <a:pos x="7" y="35"/>
              </a:cxn>
              <a:cxn ang="0">
                <a:pos x="13" y="34"/>
              </a:cxn>
              <a:cxn ang="0">
                <a:pos x="14" y="32"/>
              </a:cxn>
            </a:cxnLst>
            <a:rect l="0" t="0" r="r" b="b"/>
            <a:pathLst>
              <a:path w="33" h="36">
                <a:moveTo>
                  <a:pt x="14" y="32"/>
                </a:moveTo>
                <a:cubicBezTo>
                  <a:pt x="20" y="33"/>
                  <a:pt x="26" y="30"/>
                  <a:pt x="29" y="25"/>
                </a:cubicBezTo>
                <a:cubicBezTo>
                  <a:pt x="33" y="18"/>
                  <a:pt x="32" y="9"/>
                  <a:pt x="25" y="4"/>
                </a:cubicBezTo>
                <a:cubicBezTo>
                  <a:pt x="17" y="0"/>
                  <a:pt x="8" y="2"/>
                  <a:pt x="3" y="9"/>
                </a:cubicBezTo>
                <a:cubicBezTo>
                  <a:pt x="0" y="14"/>
                  <a:pt x="0" y="20"/>
                  <a:pt x="3" y="25"/>
                </a:cubicBezTo>
                <a:cubicBezTo>
                  <a:pt x="2" y="27"/>
                  <a:pt x="2" y="27"/>
                  <a:pt x="2" y="27"/>
                </a:cubicBezTo>
                <a:cubicBezTo>
                  <a:pt x="0" y="29"/>
                  <a:pt x="1" y="31"/>
                  <a:pt x="3" y="32"/>
                </a:cubicBezTo>
                <a:cubicBezTo>
                  <a:pt x="7" y="35"/>
                  <a:pt x="7" y="35"/>
                  <a:pt x="7" y="35"/>
                </a:cubicBezTo>
                <a:cubicBezTo>
                  <a:pt x="9" y="36"/>
                  <a:pt x="12" y="36"/>
                  <a:pt x="13" y="34"/>
                </a:cubicBezTo>
                <a:lnTo>
                  <a:pt x="14" y="32"/>
                </a:lnTo>
                <a:close/>
              </a:path>
            </a:pathLst>
          </a:custGeom>
          <a:solidFill>
            <a:srgbClr val="FED600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01" name="iṡľiḋê"/>
          <p:cNvSpPr/>
          <p:nvPr/>
        </p:nvSpPr>
        <p:spPr bwMode="auto">
          <a:xfrm>
            <a:off x="3738235" y="1959562"/>
            <a:ext cx="200577" cy="167147"/>
          </a:xfrm>
          <a:custGeom>
            <a:avLst/>
            <a:gdLst/>
            <a:ahLst/>
            <a:cxnLst>
              <a:cxn ang="0">
                <a:pos x="14" y="15"/>
              </a:cxn>
              <a:cxn ang="0">
                <a:pos x="13" y="12"/>
              </a:cxn>
              <a:cxn ang="0">
                <a:pos x="16" y="12"/>
              </a:cxn>
              <a:cxn ang="0">
                <a:pos x="15" y="10"/>
              </a:cxn>
              <a:cxn ang="0">
                <a:pos x="18" y="10"/>
              </a:cxn>
              <a:cxn ang="0">
                <a:pos x="17" y="7"/>
              </a:cxn>
              <a:cxn ang="0">
                <a:pos x="7" y="1"/>
              </a:cxn>
              <a:cxn ang="0">
                <a:pos x="4" y="1"/>
              </a:cxn>
              <a:cxn ang="0">
                <a:pos x="5" y="3"/>
              </a:cxn>
              <a:cxn ang="0">
                <a:pos x="2" y="3"/>
              </a:cxn>
              <a:cxn ang="0">
                <a:pos x="3" y="6"/>
              </a:cxn>
              <a:cxn ang="0">
                <a:pos x="1" y="6"/>
              </a:cxn>
              <a:cxn ang="0">
                <a:pos x="2" y="8"/>
              </a:cxn>
              <a:cxn ang="0">
                <a:pos x="3" y="9"/>
              </a:cxn>
              <a:cxn ang="0">
                <a:pos x="5" y="14"/>
              </a:cxn>
              <a:cxn ang="0">
                <a:pos x="11" y="14"/>
              </a:cxn>
              <a:cxn ang="0">
                <a:pos x="12" y="15"/>
              </a:cxn>
              <a:cxn ang="0">
                <a:pos x="14" y="15"/>
              </a:cxn>
            </a:cxnLst>
            <a:rect l="0" t="0" r="r" b="b"/>
            <a:pathLst>
              <a:path w="18" h="15">
                <a:moveTo>
                  <a:pt x="14" y="15"/>
                </a:moveTo>
                <a:cubicBezTo>
                  <a:pt x="15" y="14"/>
                  <a:pt x="14" y="13"/>
                  <a:pt x="13" y="12"/>
                </a:cubicBezTo>
                <a:cubicBezTo>
                  <a:pt x="14" y="13"/>
                  <a:pt x="16" y="13"/>
                  <a:pt x="16" y="12"/>
                </a:cubicBezTo>
                <a:cubicBezTo>
                  <a:pt x="16" y="11"/>
                  <a:pt x="16" y="10"/>
                  <a:pt x="15" y="10"/>
                </a:cubicBezTo>
                <a:cubicBezTo>
                  <a:pt x="16" y="10"/>
                  <a:pt x="17" y="10"/>
                  <a:pt x="18" y="10"/>
                </a:cubicBezTo>
                <a:cubicBezTo>
                  <a:pt x="18" y="9"/>
                  <a:pt x="18" y="8"/>
                  <a:pt x="17" y="7"/>
                </a:cubicBezTo>
                <a:cubicBezTo>
                  <a:pt x="7" y="1"/>
                  <a:pt x="7" y="1"/>
                  <a:pt x="7" y="1"/>
                </a:cubicBezTo>
                <a:cubicBezTo>
                  <a:pt x="6" y="0"/>
                  <a:pt x="5" y="0"/>
                  <a:pt x="4" y="1"/>
                </a:cubicBezTo>
                <a:cubicBezTo>
                  <a:pt x="4" y="1"/>
                  <a:pt x="4" y="2"/>
                  <a:pt x="5" y="3"/>
                </a:cubicBezTo>
                <a:cubicBezTo>
                  <a:pt x="4" y="2"/>
                  <a:pt x="3" y="2"/>
                  <a:pt x="2" y="3"/>
                </a:cubicBezTo>
                <a:cubicBezTo>
                  <a:pt x="2" y="4"/>
                  <a:pt x="2" y="5"/>
                  <a:pt x="3" y="6"/>
                </a:cubicBezTo>
                <a:cubicBezTo>
                  <a:pt x="2" y="5"/>
                  <a:pt x="1" y="5"/>
                  <a:pt x="1" y="6"/>
                </a:cubicBezTo>
                <a:cubicBezTo>
                  <a:pt x="0" y="6"/>
                  <a:pt x="1" y="8"/>
                  <a:pt x="2" y="8"/>
                </a:cubicBezTo>
                <a:cubicBezTo>
                  <a:pt x="3" y="9"/>
                  <a:pt x="3" y="9"/>
                  <a:pt x="3" y="9"/>
                </a:cubicBezTo>
                <a:cubicBezTo>
                  <a:pt x="2" y="10"/>
                  <a:pt x="3" y="12"/>
                  <a:pt x="5" y="14"/>
                </a:cubicBezTo>
                <a:cubicBezTo>
                  <a:pt x="7" y="15"/>
                  <a:pt x="10" y="15"/>
                  <a:pt x="11" y="14"/>
                </a:cubicBezTo>
                <a:cubicBezTo>
                  <a:pt x="12" y="15"/>
                  <a:pt x="12" y="15"/>
                  <a:pt x="12" y="15"/>
                </a:cubicBezTo>
                <a:cubicBezTo>
                  <a:pt x="13" y="15"/>
                  <a:pt x="14" y="15"/>
                  <a:pt x="14" y="15"/>
                </a:cubicBezTo>
                <a:close/>
              </a:path>
            </a:pathLst>
          </a:custGeom>
          <a:solidFill>
            <a:srgbClr val="595757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02" name="îşliḋê"/>
          <p:cNvSpPr/>
          <p:nvPr/>
        </p:nvSpPr>
        <p:spPr bwMode="auto">
          <a:xfrm>
            <a:off x="3593479" y="1603191"/>
            <a:ext cx="111327" cy="89093"/>
          </a:xfrm>
          <a:custGeom>
            <a:avLst/>
            <a:gdLst/>
            <a:ahLst/>
            <a:cxnLst>
              <a:cxn ang="0">
                <a:pos x="10" y="0"/>
              </a:cxn>
              <a:cxn ang="0">
                <a:pos x="8" y="1"/>
              </a:cxn>
              <a:cxn ang="0">
                <a:pos x="4" y="3"/>
              </a:cxn>
              <a:cxn ang="0">
                <a:pos x="2" y="5"/>
              </a:cxn>
              <a:cxn ang="0">
                <a:pos x="2" y="5"/>
              </a:cxn>
              <a:cxn ang="0">
                <a:pos x="1" y="6"/>
              </a:cxn>
              <a:cxn ang="0">
                <a:pos x="0" y="7"/>
              </a:cxn>
              <a:cxn ang="0">
                <a:pos x="0" y="8"/>
              </a:cxn>
              <a:cxn ang="0">
                <a:pos x="1" y="6"/>
              </a:cxn>
              <a:cxn ang="0">
                <a:pos x="1" y="5"/>
              </a:cxn>
              <a:cxn ang="0">
                <a:pos x="2" y="4"/>
              </a:cxn>
              <a:cxn ang="0">
                <a:pos x="4" y="2"/>
              </a:cxn>
              <a:cxn ang="0">
                <a:pos x="6" y="1"/>
              </a:cxn>
              <a:cxn ang="0">
                <a:pos x="8" y="0"/>
              </a:cxn>
              <a:cxn ang="0">
                <a:pos x="10" y="0"/>
              </a:cxn>
            </a:cxnLst>
            <a:rect l="0" t="0" r="r" b="b"/>
            <a:pathLst>
              <a:path w="10" h="8">
                <a:moveTo>
                  <a:pt x="10" y="0"/>
                </a:moveTo>
                <a:cubicBezTo>
                  <a:pt x="10" y="0"/>
                  <a:pt x="9" y="1"/>
                  <a:pt x="8" y="1"/>
                </a:cubicBezTo>
                <a:cubicBezTo>
                  <a:pt x="7" y="2"/>
                  <a:pt x="6" y="2"/>
                  <a:pt x="4" y="3"/>
                </a:cubicBezTo>
                <a:cubicBezTo>
                  <a:pt x="4" y="4"/>
                  <a:pt x="3" y="4"/>
                  <a:pt x="2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6"/>
                  <a:pt x="1" y="6"/>
                  <a:pt x="1" y="6"/>
                </a:cubicBezTo>
                <a:cubicBezTo>
                  <a:pt x="1" y="7"/>
                  <a:pt x="0" y="7"/>
                  <a:pt x="0" y="7"/>
                </a:cubicBezTo>
                <a:cubicBezTo>
                  <a:pt x="0" y="8"/>
                  <a:pt x="0" y="8"/>
                  <a:pt x="0" y="8"/>
                </a:cubicBezTo>
                <a:cubicBezTo>
                  <a:pt x="0" y="8"/>
                  <a:pt x="0" y="7"/>
                  <a:pt x="1" y="6"/>
                </a:cubicBezTo>
                <a:cubicBezTo>
                  <a:pt x="1" y="5"/>
                  <a:pt x="1" y="5"/>
                  <a:pt x="1" y="5"/>
                </a:cubicBezTo>
                <a:cubicBezTo>
                  <a:pt x="2" y="4"/>
                  <a:pt x="2" y="4"/>
                  <a:pt x="2" y="4"/>
                </a:cubicBezTo>
                <a:cubicBezTo>
                  <a:pt x="2" y="3"/>
                  <a:pt x="3" y="3"/>
                  <a:pt x="4" y="2"/>
                </a:cubicBezTo>
                <a:cubicBezTo>
                  <a:pt x="4" y="2"/>
                  <a:pt x="5" y="1"/>
                  <a:pt x="6" y="1"/>
                </a:cubicBezTo>
                <a:cubicBezTo>
                  <a:pt x="7" y="1"/>
                  <a:pt x="7" y="1"/>
                  <a:pt x="8" y="0"/>
                </a:cubicBezTo>
                <a:cubicBezTo>
                  <a:pt x="9" y="0"/>
                  <a:pt x="10" y="0"/>
                  <a:pt x="1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03" name="iŝ1íḑê"/>
          <p:cNvSpPr/>
          <p:nvPr/>
        </p:nvSpPr>
        <p:spPr bwMode="auto">
          <a:xfrm>
            <a:off x="3582283" y="1580800"/>
            <a:ext cx="89093" cy="66859"/>
          </a:xfrm>
          <a:custGeom>
            <a:avLst/>
            <a:gdLst/>
            <a:ahLst/>
            <a:cxnLst>
              <a:cxn ang="0">
                <a:pos x="8" y="0"/>
              </a:cxn>
              <a:cxn ang="0">
                <a:pos x="6" y="1"/>
              </a:cxn>
              <a:cxn ang="0">
                <a:pos x="5" y="2"/>
              </a:cxn>
              <a:cxn ang="0">
                <a:pos x="4" y="2"/>
              </a:cxn>
              <a:cxn ang="0">
                <a:pos x="4" y="2"/>
              </a:cxn>
              <a:cxn ang="0">
                <a:pos x="2" y="3"/>
              </a:cxn>
              <a:cxn ang="0">
                <a:pos x="1" y="5"/>
              </a:cxn>
              <a:cxn ang="0">
                <a:pos x="0" y="6"/>
              </a:cxn>
              <a:cxn ang="0">
                <a:pos x="1" y="4"/>
              </a:cxn>
              <a:cxn ang="0">
                <a:pos x="2" y="3"/>
              </a:cxn>
              <a:cxn ang="0">
                <a:pos x="3" y="2"/>
              </a:cxn>
              <a:cxn ang="0">
                <a:pos x="4" y="1"/>
              </a:cxn>
              <a:cxn ang="0">
                <a:pos x="5" y="1"/>
              </a:cxn>
              <a:cxn ang="0">
                <a:pos x="6" y="0"/>
              </a:cxn>
              <a:cxn ang="0">
                <a:pos x="8" y="0"/>
              </a:cxn>
            </a:cxnLst>
            <a:rect l="0" t="0" r="r" b="b"/>
            <a:pathLst>
              <a:path w="8" h="6">
                <a:moveTo>
                  <a:pt x="8" y="0"/>
                </a:moveTo>
                <a:cubicBezTo>
                  <a:pt x="8" y="0"/>
                  <a:pt x="7" y="1"/>
                  <a:pt x="6" y="1"/>
                </a:cubicBezTo>
                <a:cubicBezTo>
                  <a:pt x="6" y="1"/>
                  <a:pt x="5" y="1"/>
                  <a:pt x="5" y="2"/>
                </a:cubicBezTo>
                <a:cubicBezTo>
                  <a:pt x="4" y="2"/>
                  <a:pt x="4" y="2"/>
                  <a:pt x="4" y="2"/>
                </a:cubicBezTo>
                <a:cubicBezTo>
                  <a:pt x="4" y="2"/>
                  <a:pt x="4" y="2"/>
                  <a:pt x="4" y="2"/>
                </a:cubicBezTo>
                <a:cubicBezTo>
                  <a:pt x="3" y="3"/>
                  <a:pt x="3" y="3"/>
                  <a:pt x="2" y="3"/>
                </a:cubicBezTo>
                <a:cubicBezTo>
                  <a:pt x="2" y="4"/>
                  <a:pt x="1" y="4"/>
                  <a:pt x="1" y="5"/>
                </a:cubicBezTo>
                <a:cubicBezTo>
                  <a:pt x="1" y="5"/>
                  <a:pt x="0" y="6"/>
                  <a:pt x="0" y="6"/>
                </a:cubicBezTo>
                <a:cubicBezTo>
                  <a:pt x="0" y="6"/>
                  <a:pt x="0" y="5"/>
                  <a:pt x="1" y="4"/>
                </a:cubicBezTo>
                <a:cubicBezTo>
                  <a:pt x="1" y="4"/>
                  <a:pt x="1" y="3"/>
                  <a:pt x="2" y="3"/>
                </a:cubicBezTo>
                <a:cubicBezTo>
                  <a:pt x="2" y="2"/>
                  <a:pt x="2" y="2"/>
                  <a:pt x="3" y="2"/>
                </a:cubicBezTo>
                <a:cubicBezTo>
                  <a:pt x="4" y="1"/>
                  <a:pt x="4" y="1"/>
                  <a:pt x="4" y="1"/>
                </a:cubicBezTo>
                <a:cubicBezTo>
                  <a:pt x="5" y="1"/>
                  <a:pt x="5" y="1"/>
                  <a:pt x="5" y="1"/>
                </a:cubicBezTo>
                <a:cubicBezTo>
                  <a:pt x="5" y="1"/>
                  <a:pt x="6" y="0"/>
                  <a:pt x="6" y="0"/>
                </a:cubicBezTo>
                <a:cubicBezTo>
                  <a:pt x="7" y="0"/>
                  <a:pt x="8" y="0"/>
                  <a:pt x="8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04" name="ïŝľïḑê"/>
          <p:cNvSpPr/>
          <p:nvPr/>
        </p:nvSpPr>
        <p:spPr bwMode="auto">
          <a:xfrm>
            <a:off x="4272949" y="1959562"/>
            <a:ext cx="33429" cy="133718"/>
          </a:xfrm>
          <a:custGeom>
            <a:avLst/>
            <a:gdLst/>
            <a:ahLst/>
            <a:cxnLst>
              <a:cxn ang="0">
                <a:pos x="2" y="12"/>
              </a:cxn>
              <a:cxn ang="0">
                <a:pos x="2" y="10"/>
              </a:cxn>
              <a:cxn ang="0">
                <a:pos x="2" y="6"/>
              </a:cxn>
              <a:cxn ang="0">
                <a:pos x="2" y="4"/>
              </a:cxn>
              <a:cxn ang="0">
                <a:pos x="1" y="3"/>
              </a:cxn>
              <a:cxn ang="0">
                <a:pos x="1" y="2"/>
              </a:cxn>
              <a:cxn ang="0">
                <a:pos x="0" y="0"/>
              </a:cxn>
              <a:cxn ang="0">
                <a:pos x="0" y="0"/>
              </a:cxn>
              <a:cxn ang="0">
                <a:pos x="1" y="1"/>
              </a:cxn>
              <a:cxn ang="0">
                <a:pos x="2" y="2"/>
              </a:cxn>
              <a:cxn ang="0">
                <a:pos x="2" y="3"/>
              </a:cxn>
              <a:cxn ang="0">
                <a:pos x="3" y="6"/>
              </a:cxn>
              <a:cxn ang="0">
                <a:pos x="3" y="8"/>
              </a:cxn>
              <a:cxn ang="0">
                <a:pos x="3" y="10"/>
              </a:cxn>
              <a:cxn ang="0">
                <a:pos x="2" y="12"/>
              </a:cxn>
            </a:cxnLst>
            <a:rect l="0" t="0" r="r" b="b"/>
            <a:pathLst>
              <a:path w="3" h="12">
                <a:moveTo>
                  <a:pt x="2" y="12"/>
                </a:moveTo>
                <a:cubicBezTo>
                  <a:pt x="2" y="12"/>
                  <a:pt x="2" y="11"/>
                  <a:pt x="2" y="10"/>
                </a:cubicBezTo>
                <a:cubicBezTo>
                  <a:pt x="2" y="9"/>
                  <a:pt x="2" y="7"/>
                  <a:pt x="2" y="6"/>
                </a:cubicBezTo>
                <a:cubicBezTo>
                  <a:pt x="2" y="5"/>
                  <a:pt x="2" y="4"/>
                  <a:pt x="2" y="4"/>
                </a:cubicBezTo>
                <a:cubicBezTo>
                  <a:pt x="1" y="3"/>
                  <a:pt x="1" y="3"/>
                  <a:pt x="1" y="3"/>
                </a:cubicBezTo>
                <a:cubicBezTo>
                  <a:pt x="1" y="2"/>
                  <a:pt x="1" y="2"/>
                  <a:pt x="1" y="2"/>
                </a:cubicBezTo>
                <a:cubicBezTo>
                  <a:pt x="0" y="1"/>
                  <a:pt x="0" y="1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1" y="1"/>
                </a:cubicBezTo>
                <a:cubicBezTo>
                  <a:pt x="2" y="2"/>
                  <a:pt x="2" y="2"/>
                  <a:pt x="2" y="2"/>
                </a:cubicBezTo>
                <a:cubicBezTo>
                  <a:pt x="2" y="2"/>
                  <a:pt x="2" y="3"/>
                  <a:pt x="2" y="3"/>
                </a:cubicBezTo>
                <a:cubicBezTo>
                  <a:pt x="3" y="4"/>
                  <a:pt x="3" y="5"/>
                  <a:pt x="3" y="6"/>
                </a:cubicBezTo>
                <a:cubicBezTo>
                  <a:pt x="3" y="6"/>
                  <a:pt x="3" y="7"/>
                  <a:pt x="3" y="8"/>
                </a:cubicBezTo>
                <a:cubicBezTo>
                  <a:pt x="3" y="9"/>
                  <a:pt x="3" y="10"/>
                  <a:pt x="3" y="10"/>
                </a:cubicBezTo>
                <a:cubicBezTo>
                  <a:pt x="3" y="11"/>
                  <a:pt x="2" y="12"/>
                  <a:pt x="2" y="12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05" name="ïşļïḋê"/>
          <p:cNvSpPr/>
          <p:nvPr/>
        </p:nvSpPr>
        <p:spPr bwMode="auto">
          <a:xfrm>
            <a:off x="4317574" y="1970758"/>
            <a:ext cx="22234" cy="100288"/>
          </a:xfrm>
          <a:custGeom>
            <a:avLst/>
            <a:gdLst/>
            <a:ahLst/>
            <a:cxnLst>
              <a:cxn ang="0">
                <a:pos x="1" y="9"/>
              </a:cxn>
              <a:cxn ang="0">
                <a:pos x="1" y="7"/>
              </a:cxn>
              <a:cxn ang="0">
                <a:pos x="1" y="6"/>
              </a:cxn>
              <a:cxn ang="0">
                <a:pos x="1" y="5"/>
              </a:cxn>
              <a:cxn ang="0">
                <a:pos x="1" y="4"/>
              </a:cxn>
              <a:cxn ang="0">
                <a:pos x="1" y="3"/>
              </a:cxn>
              <a:cxn ang="0">
                <a:pos x="0" y="1"/>
              </a:cxn>
              <a:cxn ang="0">
                <a:pos x="0" y="0"/>
              </a:cxn>
              <a:cxn ang="0">
                <a:pos x="1" y="1"/>
              </a:cxn>
              <a:cxn ang="0">
                <a:pos x="2" y="2"/>
              </a:cxn>
              <a:cxn ang="0">
                <a:pos x="2" y="4"/>
              </a:cxn>
              <a:cxn ang="0">
                <a:pos x="2" y="5"/>
              </a:cxn>
              <a:cxn ang="0">
                <a:pos x="2" y="6"/>
              </a:cxn>
              <a:cxn ang="0">
                <a:pos x="2" y="7"/>
              </a:cxn>
              <a:cxn ang="0">
                <a:pos x="1" y="9"/>
              </a:cxn>
            </a:cxnLst>
            <a:rect l="0" t="0" r="r" b="b"/>
            <a:pathLst>
              <a:path w="2" h="9">
                <a:moveTo>
                  <a:pt x="1" y="9"/>
                </a:moveTo>
                <a:cubicBezTo>
                  <a:pt x="1" y="9"/>
                  <a:pt x="1" y="8"/>
                  <a:pt x="1" y="7"/>
                </a:cubicBezTo>
                <a:cubicBezTo>
                  <a:pt x="2" y="7"/>
                  <a:pt x="1" y="6"/>
                  <a:pt x="1" y="6"/>
                </a:cubicBezTo>
                <a:cubicBezTo>
                  <a:pt x="1" y="5"/>
                  <a:pt x="1" y="5"/>
                  <a:pt x="1" y="5"/>
                </a:cubicBezTo>
                <a:cubicBezTo>
                  <a:pt x="1" y="4"/>
                  <a:pt x="1" y="4"/>
                  <a:pt x="1" y="4"/>
                </a:cubicBezTo>
                <a:cubicBezTo>
                  <a:pt x="1" y="4"/>
                  <a:pt x="1" y="3"/>
                  <a:pt x="1" y="3"/>
                </a:cubicBezTo>
                <a:cubicBezTo>
                  <a:pt x="1" y="2"/>
                  <a:pt x="1" y="2"/>
                  <a:pt x="0" y="1"/>
                </a:cubicBezTo>
                <a:cubicBezTo>
                  <a:pt x="0" y="1"/>
                  <a:pt x="0" y="0"/>
                  <a:pt x="0" y="0"/>
                </a:cubicBezTo>
                <a:cubicBezTo>
                  <a:pt x="0" y="0"/>
                  <a:pt x="0" y="0"/>
                  <a:pt x="1" y="1"/>
                </a:cubicBezTo>
                <a:cubicBezTo>
                  <a:pt x="1" y="1"/>
                  <a:pt x="1" y="2"/>
                  <a:pt x="2" y="2"/>
                </a:cubicBezTo>
                <a:cubicBezTo>
                  <a:pt x="2" y="3"/>
                  <a:pt x="2" y="3"/>
                  <a:pt x="2" y="4"/>
                </a:cubicBezTo>
                <a:cubicBezTo>
                  <a:pt x="2" y="5"/>
                  <a:pt x="2" y="5"/>
                  <a:pt x="2" y="5"/>
                </a:cubicBezTo>
                <a:cubicBezTo>
                  <a:pt x="2" y="6"/>
                  <a:pt x="2" y="6"/>
                  <a:pt x="2" y="6"/>
                </a:cubicBezTo>
                <a:cubicBezTo>
                  <a:pt x="2" y="7"/>
                  <a:pt x="2" y="7"/>
                  <a:pt x="2" y="7"/>
                </a:cubicBezTo>
                <a:cubicBezTo>
                  <a:pt x="2" y="8"/>
                  <a:pt x="1" y="9"/>
                  <a:pt x="1" y="9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06" name="îśļiḑe"/>
          <p:cNvSpPr/>
          <p:nvPr/>
        </p:nvSpPr>
        <p:spPr bwMode="auto">
          <a:xfrm>
            <a:off x="3582283" y="2126709"/>
            <a:ext cx="122522" cy="166990"/>
          </a:xfrm>
          <a:custGeom>
            <a:avLst/>
            <a:gdLst/>
            <a:ahLst/>
            <a:cxnLst>
              <a:cxn ang="0">
                <a:pos x="0" y="15"/>
              </a:cxn>
              <a:cxn ang="0">
                <a:pos x="1" y="12"/>
              </a:cxn>
              <a:cxn ang="0">
                <a:pos x="5" y="7"/>
              </a:cxn>
              <a:cxn ang="0">
                <a:pos x="9" y="2"/>
              </a:cxn>
              <a:cxn ang="0">
                <a:pos x="11" y="0"/>
              </a:cxn>
              <a:cxn ang="0">
                <a:pos x="9" y="3"/>
              </a:cxn>
              <a:cxn ang="0">
                <a:pos x="6" y="8"/>
              </a:cxn>
              <a:cxn ang="0">
                <a:pos x="2" y="13"/>
              </a:cxn>
              <a:cxn ang="0">
                <a:pos x="0" y="15"/>
              </a:cxn>
            </a:cxnLst>
            <a:rect l="0" t="0" r="r" b="b"/>
            <a:pathLst>
              <a:path w="11" h="15">
                <a:moveTo>
                  <a:pt x="0" y="15"/>
                </a:moveTo>
                <a:cubicBezTo>
                  <a:pt x="0" y="15"/>
                  <a:pt x="0" y="14"/>
                  <a:pt x="1" y="12"/>
                </a:cubicBezTo>
                <a:cubicBezTo>
                  <a:pt x="2" y="11"/>
                  <a:pt x="3" y="9"/>
                  <a:pt x="5" y="7"/>
                </a:cubicBezTo>
                <a:cubicBezTo>
                  <a:pt x="6" y="5"/>
                  <a:pt x="7" y="4"/>
                  <a:pt x="9" y="2"/>
                </a:cubicBezTo>
                <a:cubicBezTo>
                  <a:pt x="10" y="1"/>
                  <a:pt x="11" y="0"/>
                  <a:pt x="11" y="0"/>
                </a:cubicBezTo>
                <a:cubicBezTo>
                  <a:pt x="11" y="0"/>
                  <a:pt x="10" y="1"/>
                  <a:pt x="9" y="3"/>
                </a:cubicBezTo>
                <a:cubicBezTo>
                  <a:pt x="8" y="4"/>
                  <a:pt x="7" y="6"/>
                  <a:pt x="6" y="8"/>
                </a:cubicBezTo>
                <a:cubicBezTo>
                  <a:pt x="4" y="10"/>
                  <a:pt x="3" y="11"/>
                  <a:pt x="2" y="13"/>
                </a:cubicBezTo>
                <a:cubicBezTo>
                  <a:pt x="0" y="14"/>
                  <a:pt x="0" y="15"/>
                  <a:pt x="0" y="1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07" name="iSḻîḋé"/>
          <p:cNvSpPr/>
          <p:nvPr/>
        </p:nvSpPr>
        <p:spPr bwMode="auto">
          <a:xfrm>
            <a:off x="3548854" y="2126709"/>
            <a:ext cx="222811" cy="289512"/>
          </a:xfrm>
          <a:custGeom>
            <a:avLst/>
            <a:gdLst/>
            <a:ahLst/>
            <a:cxnLst>
              <a:cxn ang="0">
                <a:pos x="0" y="26"/>
              </a:cxn>
              <a:cxn ang="0">
                <a:pos x="3" y="22"/>
              </a:cxn>
              <a:cxn ang="0">
                <a:pos x="10" y="13"/>
              </a:cxn>
              <a:cxn ang="0">
                <a:pos x="17" y="4"/>
              </a:cxn>
              <a:cxn ang="0">
                <a:pos x="20" y="0"/>
              </a:cxn>
              <a:cxn ang="0">
                <a:pos x="17" y="5"/>
              </a:cxn>
              <a:cxn ang="0">
                <a:pos x="11" y="14"/>
              </a:cxn>
              <a:cxn ang="0">
                <a:pos x="4" y="22"/>
              </a:cxn>
              <a:cxn ang="0">
                <a:pos x="0" y="26"/>
              </a:cxn>
            </a:cxnLst>
            <a:rect l="0" t="0" r="r" b="b"/>
            <a:pathLst>
              <a:path w="20" h="26">
                <a:moveTo>
                  <a:pt x="0" y="26"/>
                </a:moveTo>
                <a:cubicBezTo>
                  <a:pt x="0" y="26"/>
                  <a:pt x="1" y="25"/>
                  <a:pt x="3" y="22"/>
                </a:cubicBezTo>
                <a:cubicBezTo>
                  <a:pt x="5" y="19"/>
                  <a:pt x="7" y="16"/>
                  <a:pt x="10" y="13"/>
                </a:cubicBezTo>
                <a:cubicBezTo>
                  <a:pt x="12" y="10"/>
                  <a:pt x="15" y="7"/>
                  <a:pt x="17" y="4"/>
                </a:cubicBezTo>
                <a:cubicBezTo>
                  <a:pt x="19" y="2"/>
                  <a:pt x="20" y="0"/>
                  <a:pt x="20" y="0"/>
                </a:cubicBezTo>
                <a:cubicBezTo>
                  <a:pt x="20" y="0"/>
                  <a:pt x="19" y="2"/>
                  <a:pt x="17" y="5"/>
                </a:cubicBezTo>
                <a:cubicBezTo>
                  <a:pt x="16" y="7"/>
                  <a:pt x="13" y="10"/>
                  <a:pt x="11" y="14"/>
                </a:cubicBezTo>
                <a:cubicBezTo>
                  <a:pt x="8" y="17"/>
                  <a:pt x="6" y="20"/>
                  <a:pt x="4" y="22"/>
                </a:cubicBezTo>
                <a:cubicBezTo>
                  <a:pt x="2" y="25"/>
                  <a:pt x="0" y="26"/>
                  <a:pt x="0" y="26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08" name="iṣḷïḓè"/>
          <p:cNvSpPr/>
          <p:nvPr/>
        </p:nvSpPr>
        <p:spPr bwMode="auto">
          <a:xfrm>
            <a:off x="3704805" y="2171177"/>
            <a:ext cx="111484" cy="167147"/>
          </a:xfrm>
          <a:custGeom>
            <a:avLst/>
            <a:gdLst/>
            <a:ahLst/>
            <a:cxnLst>
              <a:cxn ang="0">
                <a:pos x="0" y="15"/>
              </a:cxn>
              <a:cxn ang="0">
                <a:pos x="1" y="12"/>
              </a:cxn>
              <a:cxn ang="0">
                <a:pos x="5" y="7"/>
              </a:cxn>
              <a:cxn ang="0">
                <a:pos x="8" y="2"/>
              </a:cxn>
              <a:cxn ang="0">
                <a:pos x="10" y="0"/>
              </a:cxn>
              <a:cxn ang="0">
                <a:pos x="9" y="3"/>
              </a:cxn>
              <a:cxn ang="0">
                <a:pos x="6" y="8"/>
              </a:cxn>
              <a:cxn ang="0">
                <a:pos x="2" y="12"/>
              </a:cxn>
              <a:cxn ang="0">
                <a:pos x="0" y="15"/>
              </a:cxn>
            </a:cxnLst>
            <a:rect l="0" t="0" r="r" b="b"/>
            <a:pathLst>
              <a:path w="10" h="15">
                <a:moveTo>
                  <a:pt x="0" y="15"/>
                </a:moveTo>
                <a:cubicBezTo>
                  <a:pt x="0" y="15"/>
                  <a:pt x="0" y="14"/>
                  <a:pt x="1" y="12"/>
                </a:cubicBezTo>
                <a:cubicBezTo>
                  <a:pt x="2" y="11"/>
                  <a:pt x="3" y="9"/>
                  <a:pt x="5" y="7"/>
                </a:cubicBezTo>
                <a:cubicBezTo>
                  <a:pt x="6" y="5"/>
                  <a:pt x="7" y="3"/>
                  <a:pt x="8" y="2"/>
                </a:cubicBezTo>
                <a:cubicBezTo>
                  <a:pt x="10" y="1"/>
                  <a:pt x="10" y="0"/>
                  <a:pt x="10" y="0"/>
                </a:cubicBezTo>
                <a:cubicBezTo>
                  <a:pt x="10" y="0"/>
                  <a:pt x="10" y="1"/>
                  <a:pt x="9" y="3"/>
                </a:cubicBezTo>
                <a:cubicBezTo>
                  <a:pt x="8" y="4"/>
                  <a:pt x="7" y="6"/>
                  <a:pt x="6" y="8"/>
                </a:cubicBezTo>
                <a:cubicBezTo>
                  <a:pt x="4" y="9"/>
                  <a:pt x="3" y="11"/>
                  <a:pt x="2" y="12"/>
                </a:cubicBezTo>
                <a:cubicBezTo>
                  <a:pt x="0" y="14"/>
                  <a:pt x="0" y="15"/>
                  <a:pt x="0" y="15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0" name="ïsļïḋe"/>
          <p:cNvSpPr/>
          <p:nvPr/>
        </p:nvSpPr>
        <p:spPr>
          <a:xfrm>
            <a:off x="4750044" y="3212012"/>
            <a:ext cx="537820" cy="537824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21" name="íśḻídè"/>
          <p:cNvSpPr/>
          <p:nvPr/>
        </p:nvSpPr>
        <p:spPr bwMode="auto">
          <a:xfrm>
            <a:off x="4881835" y="3346478"/>
            <a:ext cx="274236" cy="268889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sp>
        <p:nvSpPr>
          <p:cNvPr id="18" name="iṧḷíḍê"/>
          <p:cNvSpPr/>
          <p:nvPr/>
        </p:nvSpPr>
        <p:spPr>
          <a:xfrm>
            <a:off x="4750044" y="4790152"/>
            <a:ext cx="537820" cy="537824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19" name="íš1ïḍé"/>
          <p:cNvSpPr/>
          <p:nvPr/>
        </p:nvSpPr>
        <p:spPr bwMode="auto">
          <a:xfrm>
            <a:off x="4881835" y="4922124"/>
            <a:ext cx="274236" cy="273876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cxnSp>
        <p:nvCxnSpPr>
          <p:cNvPr id="9" name="直接连接符 8"/>
          <p:cNvCxnSpPr/>
          <p:nvPr/>
        </p:nvCxnSpPr>
        <p:spPr>
          <a:xfrm>
            <a:off x="4750044" y="2529000"/>
            <a:ext cx="6505376" cy="0"/>
          </a:xfrm>
          <a:prstGeom prst="line">
            <a:avLst/>
          </a:prstGeom>
          <a:ln w="9525" cap="rnd">
            <a:solidFill>
              <a:schemeClr val="tx1">
                <a:lumMod val="50000"/>
                <a:lumOff val="5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4750044" y="4550632"/>
            <a:ext cx="6505376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ïsľïḓê"/>
          <p:cNvSpPr txBox="1"/>
          <p:nvPr/>
        </p:nvSpPr>
        <p:spPr>
          <a:xfrm>
            <a:off x="4660933" y="1229815"/>
            <a:ext cx="6859556" cy="1224136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/>
              <a:t>Unified fonts make reading more fluent.</a:t>
            </a:r>
            <a:endParaRPr lang="en-US" altLang="zh-CN" sz="1400" dirty="0"/>
          </a:p>
          <a:p>
            <a:pPr>
              <a:lnSpc>
                <a:spcPct val="150000"/>
              </a:lnSpc>
            </a:pPr>
            <a:r>
              <a:rPr lang="en-US" altLang="zh-CN" sz="1700" b="1" dirty="0"/>
              <a:t>Theme color makes PPT more convenient to change.</a:t>
            </a:r>
            <a:endParaRPr lang="en-US" altLang="zh-CN" sz="1700" b="1" dirty="0"/>
          </a:p>
          <a:p>
            <a:pPr>
              <a:lnSpc>
                <a:spcPct val="150000"/>
              </a:lnSpc>
            </a:pPr>
            <a:r>
              <a:rPr lang="en-US" altLang="zh-CN" sz="1400" dirty="0"/>
              <a:t>Adjust the spacing to adapt to Chinese typesetting, use the reference line in PPT.</a:t>
            </a:r>
            <a:endParaRPr lang="en-US" altLang="zh-CN" sz="1600" b="1" dirty="0"/>
          </a:p>
        </p:txBody>
      </p:sp>
      <p:sp>
        <p:nvSpPr>
          <p:cNvPr id="16" name="işliďe"/>
          <p:cNvSpPr/>
          <p:nvPr/>
        </p:nvSpPr>
        <p:spPr bwMode="auto">
          <a:xfrm>
            <a:off x="5419655" y="3329798"/>
            <a:ext cx="6100834" cy="90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altLang="zh-CN" sz="1000" dirty="0"/>
              <a:t>You can use the icon library in </a:t>
            </a:r>
            <a:r>
              <a:rPr lang="en-US" altLang="zh-CN" sz="1000" dirty="0" err="1"/>
              <a:t>iSlide</a:t>
            </a:r>
            <a:r>
              <a:rPr lang="en-US" altLang="zh-CN" sz="1000" dirty="0"/>
              <a:t>  (www.islide.cc) to filter and replace existing icon elements with one click.</a:t>
            </a:r>
            <a:endParaRPr lang="en-US" altLang="zh-CN" sz="1000" dirty="0"/>
          </a:p>
        </p:txBody>
      </p:sp>
      <p:sp>
        <p:nvSpPr>
          <p:cNvPr id="17" name="íṧ1îďè"/>
          <p:cNvSpPr txBox="1"/>
          <p:nvPr/>
        </p:nvSpPr>
        <p:spPr bwMode="auto">
          <a:xfrm>
            <a:off x="5419655" y="2916917"/>
            <a:ext cx="6100834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3"/>
                </a:solidFill>
              </a:rPr>
              <a:t>Text here</a:t>
            </a:r>
            <a:endParaRPr lang="en-US" altLang="zh-CN" sz="1800" b="1" dirty="0">
              <a:solidFill>
                <a:schemeClr val="accent3"/>
              </a:solidFill>
            </a:endParaRPr>
          </a:p>
        </p:txBody>
      </p:sp>
      <p:sp>
        <p:nvSpPr>
          <p:cNvPr id="14" name="íṣḻîḍè"/>
          <p:cNvSpPr/>
          <p:nvPr/>
        </p:nvSpPr>
        <p:spPr bwMode="auto">
          <a:xfrm>
            <a:off x="5419655" y="5237702"/>
            <a:ext cx="6100834" cy="90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altLang="zh-CN" sz="1000" dirty="0"/>
              <a:t>Supporting text here.</a:t>
            </a:r>
            <a:endParaRPr lang="en-US" altLang="zh-CN" sz="1000" dirty="0"/>
          </a:p>
          <a:p>
            <a:pPr marL="171450" indent="-17145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altLang="zh-CN" sz="1000" dirty="0"/>
              <a:t>You can use the icon library in </a:t>
            </a:r>
            <a:r>
              <a:rPr lang="en-US" altLang="zh-CN" sz="1000" dirty="0" err="1"/>
              <a:t>iSlide</a:t>
            </a:r>
            <a:r>
              <a:rPr lang="en-US" altLang="zh-CN" sz="1000" dirty="0"/>
              <a:t>  (www.islide.cc) to filter and replace existing icon elements with one click.</a:t>
            </a:r>
            <a:endParaRPr lang="en-US" altLang="zh-CN" sz="1000" dirty="0"/>
          </a:p>
        </p:txBody>
      </p:sp>
      <p:sp>
        <p:nvSpPr>
          <p:cNvPr id="15" name="ïṣlïḑê"/>
          <p:cNvSpPr txBox="1"/>
          <p:nvPr/>
        </p:nvSpPr>
        <p:spPr bwMode="auto">
          <a:xfrm>
            <a:off x="5419655" y="4824821"/>
            <a:ext cx="6100834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en-US" altLang="zh-CN" sz="18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îṡḻïḑê"/>
          <p:cNvSpPr/>
          <p:nvPr/>
        </p:nvSpPr>
        <p:spPr bwMode="auto">
          <a:xfrm flipH="1" flipV="1">
            <a:off x="7191940" y="0"/>
            <a:ext cx="5001648" cy="6866164"/>
          </a:xfrm>
          <a:custGeom>
            <a:avLst/>
            <a:gdLst>
              <a:gd name="connsiteX0" fmla="*/ 209400 w 5001648"/>
              <a:gd name="connsiteY0" fmla="*/ 6866164 h 6866164"/>
              <a:gd name="connsiteX1" fmla="*/ 0 w 5001648"/>
              <a:gd name="connsiteY1" fmla="*/ 6866164 h 6866164"/>
              <a:gd name="connsiteX2" fmla="*/ 0 w 5001648"/>
              <a:gd name="connsiteY2" fmla="*/ 0 h 6866164"/>
              <a:gd name="connsiteX3" fmla="*/ 5001648 w 5001648"/>
              <a:gd name="connsiteY3" fmla="*/ 0 h 6866164"/>
              <a:gd name="connsiteX4" fmla="*/ 264212 w 5001648"/>
              <a:gd name="connsiteY4" fmla="*/ 6835400 h 6866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1648" h="6866164">
                <a:moveTo>
                  <a:pt x="209400" y="6866164"/>
                </a:moveTo>
                <a:lnTo>
                  <a:pt x="0" y="6866164"/>
                </a:lnTo>
                <a:lnTo>
                  <a:pt x="0" y="0"/>
                </a:lnTo>
                <a:lnTo>
                  <a:pt x="5001648" y="0"/>
                </a:lnTo>
                <a:lnTo>
                  <a:pt x="264212" y="68354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7" name="ísľîḋé"/>
          <p:cNvSpPr/>
          <p:nvPr/>
        </p:nvSpPr>
        <p:spPr bwMode="auto">
          <a:xfrm rot="5720611" flipH="1">
            <a:off x="7430054" y="1485902"/>
            <a:ext cx="5690535" cy="4139345"/>
          </a:xfrm>
          <a:custGeom>
            <a:avLst/>
            <a:gdLst>
              <a:gd name="connsiteX0" fmla="*/ 5690535 w 5690535"/>
              <a:gd name="connsiteY0" fmla="*/ 1211656 h 4139345"/>
              <a:gd name="connsiteX1" fmla="*/ 5084921 w 5690535"/>
              <a:gd name="connsiteY1" fmla="*/ 395282 h 4139345"/>
              <a:gd name="connsiteX2" fmla="*/ 5015907 w 5690535"/>
              <a:gd name="connsiteY2" fmla="*/ 333606 h 4139345"/>
              <a:gd name="connsiteX3" fmla="*/ 1449204 w 5690535"/>
              <a:gd name="connsiteY3" fmla="*/ 0 h 4139345"/>
              <a:gd name="connsiteX4" fmla="*/ 1325446 w 5690535"/>
              <a:gd name="connsiteY4" fmla="*/ 75081 h 4139345"/>
              <a:gd name="connsiteX5" fmla="*/ 0 w 5690535"/>
              <a:gd name="connsiteY5" fmla="*/ 2563492 h 4139345"/>
              <a:gd name="connsiteX6" fmla="*/ 446810 w 5690535"/>
              <a:gd name="connsiteY6" fmla="*/ 4139345 h 4139345"/>
              <a:gd name="connsiteX7" fmla="*/ 5690535 w 5690535"/>
              <a:gd name="connsiteY7" fmla="*/ 1211656 h 413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690535" h="4139345">
                <a:moveTo>
                  <a:pt x="5690535" y="1211656"/>
                </a:moveTo>
                <a:cubicBezTo>
                  <a:pt x="5535796" y="905682"/>
                  <a:pt x="5330245" y="629884"/>
                  <a:pt x="5084921" y="395282"/>
                </a:cubicBezTo>
                <a:lnTo>
                  <a:pt x="5015907" y="333606"/>
                </a:lnTo>
                <a:lnTo>
                  <a:pt x="1449204" y="0"/>
                </a:lnTo>
                <a:lnTo>
                  <a:pt x="1325446" y="75081"/>
                </a:lnTo>
                <a:cubicBezTo>
                  <a:pt x="525872" y="614495"/>
                  <a:pt x="0" y="1527889"/>
                  <a:pt x="0" y="2563492"/>
                </a:cubicBezTo>
                <a:cubicBezTo>
                  <a:pt x="0" y="3140918"/>
                  <a:pt x="164410" y="3681652"/>
                  <a:pt x="446810" y="4139345"/>
                </a:cubicBezTo>
                <a:cubicBezTo>
                  <a:pt x="5690535" y="1211656"/>
                  <a:pt x="5690535" y="1211656"/>
                  <a:pt x="5690535" y="1211656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" name="îśļïďê"/>
          <p:cNvSpPr/>
          <p:nvPr/>
        </p:nvSpPr>
        <p:spPr bwMode="auto">
          <a:xfrm rot="5720611" flipH="1">
            <a:off x="8141065" y="1757333"/>
            <a:ext cx="4345705" cy="3510812"/>
          </a:xfrm>
          <a:custGeom>
            <a:avLst/>
            <a:gdLst>
              <a:gd name="T0" fmla="*/ 1183 w 2247"/>
              <a:gd name="T1" fmla="*/ 0 h 1818"/>
              <a:gd name="T2" fmla="*/ 0 w 2247"/>
              <a:gd name="T3" fmla="*/ 1183 h 1818"/>
              <a:gd name="T4" fmla="*/ 184 w 2247"/>
              <a:gd name="T5" fmla="*/ 1818 h 1818"/>
              <a:gd name="T6" fmla="*/ 2247 w 2247"/>
              <a:gd name="T7" fmla="*/ 664 h 1818"/>
              <a:gd name="T8" fmla="*/ 1183 w 2247"/>
              <a:gd name="T9" fmla="*/ 0 h 18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47" h="1818">
                <a:moveTo>
                  <a:pt x="1183" y="0"/>
                </a:moveTo>
                <a:cubicBezTo>
                  <a:pt x="530" y="0"/>
                  <a:pt x="0" y="530"/>
                  <a:pt x="0" y="1183"/>
                </a:cubicBezTo>
                <a:cubicBezTo>
                  <a:pt x="0" y="1417"/>
                  <a:pt x="68" y="1634"/>
                  <a:pt x="184" y="1818"/>
                </a:cubicBezTo>
                <a:cubicBezTo>
                  <a:pt x="2247" y="664"/>
                  <a:pt x="2247" y="664"/>
                  <a:pt x="2247" y="664"/>
                </a:cubicBezTo>
                <a:cubicBezTo>
                  <a:pt x="2055" y="271"/>
                  <a:pt x="1651" y="0"/>
                  <a:pt x="1183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" name="îŝḷïḑé"/>
          <p:cNvSpPr/>
          <p:nvPr/>
        </p:nvSpPr>
        <p:spPr bwMode="auto">
          <a:xfrm rot="5400000">
            <a:off x="7130073" y="3083761"/>
            <a:ext cx="1208209" cy="403110"/>
          </a:xfrm>
          <a:custGeom>
            <a:avLst/>
            <a:gdLst>
              <a:gd name="T0" fmla="*/ 5 w 695"/>
              <a:gd name="T1" fmla="*/ 66 h 232"/>
              <a:gd name="T2" fmla="*/ 46 w 695"/>
              <a:gd name="T3" fmla="*/ 125 h 232"/>
              <a:gd name="T4" fmla="*/ 627 w 695"/>
              <a:gd name="T5" fmla="*/ 227 h 232"/>
              <a:gd name="T6" fmla="*/ 686 w 695"/>
              <a:gd name="T7" fmla="*/ 186 h 232"/>
              <a:gd name="T8" fmla="*/ 690 w 695"/>
              <a:gd name="T9" fmla="*/ 167 h 232"/>
              <a:gd name="T10" fmla="*/ 648 w 695"/>
              <a:gd name="T11" fmla="*/ 107 h 232"/>
              <a:gd name="T12" fmla="*/ 67 w 695"/>
              <a:gd name="T13" fmla="*/ 5 h 232"/>
              <a:gd name="T14" fmla="*/ 8 w 695"/>
              <a:gd name="T15" fmla="*/ 46 h 232"/>
              <a:gd name="T16" fmla="*/ 5 w 695"/>
              <a:gd name="T17" fmla="*/ 66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5" h="232">
                <a:moveTo>
                  <a:pt x="5" y="66"/>
                </a:moveTo>
                <a:cubicBezTo>
                  <a:pt x="0" y="93"/>
                  <a:pt x="18" y="120"/>
                  <a:pt x="46" y="125"/>
                </a:cubicBezTo>
                <a:cubicBezTo>
                  <a:pt x="627" y="227"/>
                  <a:pt x="627" y="227"/>
                  <a:pt x="627" y="227"/>
                </a:cubicBezTo>
                <a:cubicBezTo>
                  <a:pt x="655" y="232"/>
                  <a:pt x="682" y="214"/>
                  <a:pt x="686" y="186"/>
                </a:cubicBezTo>
                <a:cubicBezTo>
                  <a:pt x="690" y="167"/>
                  <a:pt x="690" y="167"/>
                  <a:pt x="690" y="167"/>
                </a:cubicBezTo>
                <a:cubicBezTo>
                  <a:pt x="695" y="139"/>
                  <a:pt x="676" y="112"/>
                  <a:pt x="648" y="107"/>
                </a:cubicBezTo>
                <a:cubicBezTo>
                  <a:pt x="67" y="5"/>
                  <a:pt x="67" y="5"/>
                  <a:pt x="67" y="5"/>
                </a:cubicBezTo>
                <a:cubicBezTo>
                  <a:pt x="39" y="0"/>
                  <a:pt x="13" y="19"/>
                  <a:pt x="8" y="46"/>
                </a:cubicBezTo>
                <a:lnTo>
                  <a:pt x="5" y="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5" name="îṩļiḋé"/>
          <p:cNvSpPr/>
          <p:nvPr/>
        </p:nvSpPr>
        <p:spPr bwMode="auto">
          <a:xfrm rot="5400000">
            <a:off x="7379912" y="3084323"/>
            <a:ext cx="1208209" cy="401986"/>
          </a:xfrm>
          <a:custGeom>
            <a:avLst/>
            <a:gdLst>
              <a:gd name="T0" fmla="*/ 5 w 695"/>
              <a:gd name="T1" fmla="*/ 66 h 232"/>
              <a:gd name="T2" fmla="*/ 46 w 695"/>
              <a:gd name="T3" fmla="*/ 125 h 232"/>
              <a:gd name="T4" fmla="*/ 627 w 695"/>
              <a:gd name="T5" fmla="*/ 228 h 232"/>
              <a:gd name="T6" fmla="*/ 686 w 695"/>
              <a:gd name="T7" fmla="*/ 186 h 232"/>
              <a:gd name="T8" fmla="*/ 690 w 695"/>
              <a:gd name="T9" fmla="*/ 167 h 232"/>
              <a:gd name="T10" fmla="*/ 648 w 695"/>
              <a:gd name="T11" fmla="*/ 108 h 232"/>
              <a:gd name="T12" fmla="*/ 67 w 695"/>
              <a:gd name="T13" fmla="*/ 5 h 232"/>
              <a:gd name="T14" fmla="*/ 8 w 695"/>
              <a:gd name="T15" fmla="*/ 47 h 232"/>
              <a:gd name="T16" fmla="*/ 5 w 695"/>
              <a:gd name="T17" fmla="*/ 66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5" h="232">
                <a:moveTo>
                  <a:pt x="5" y="66"/>
                </a:moveTo>
                <a:cubicBezTo>
                  <a:pt x="0" y="94"/>
                  <a:pt x="18" y="120"/>
                  <a:pt x="46" y="125"/>
                </a:cubicBezTo>
                <a:cubicBezTo>
                  <a:pt x="627" y="228"/>
                  <a:pt x="627" y="228"/>
                  <a:pt x="627" y="228"/>
                </a:cubicBezTo>
                <a:cubicBezTo>
                  <a:pt x="655" y="232"/>
                  <a:pt x="682" y="214"/>
                  <a:pt x="686" y="186"/>
                </a:cubicBezTo>
                <a:cubicBezTo>
                  <a:pt x="690" y="167"/>
                  <a:pt x="690" y="167"/>
                  <a:pt x="690" y="167"/>
                </a:cubicBezTo>
                <a:cubicBezTo>
                  <a:pt x="695" y="139"/>
                  <a:pt x="676" y="112"/>
                  <a:pt x="648" y="108"/>
                </a:cubicBezTo>
                <a:cubicBezTo>
                  <a:pt x="67" y="5"/>
                  <a:pt x="67" y="5"/>
                  <a:pt x="67" y="5"/>
                </a:cubicBezTo>
                <a:cubicBezTo>
                  <a:pt x="39" y="0"/>
                  <a:pt x="13" y="19"/>
                  <a:pt x="8" y="47"/>
                </a:cubicBezTo>
                <a:lnTo>
                  <a:pt x="5" y="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6" name="isľiḑê"/>
          <p:cNvSpPr/>
          <p:nvPr/>
        </p:nvSpPr>
        <p:spPr bwMode="auto">
          <a:xfrm rot="5400000">
            <a:off x="7629187" y="3083200"/>
            <a:ext cx="1208209" cy="404233"/>
          </a:xfrm>
          <a:custGeom>
            <a:avLst/>
            <a:gdLst>
              <a:gd name="T0" fmla="*/ 5 w 695"/>
              <a:gd name="T1" fmla="*/ 66 h 233"/>
              <a:gd name="T2" fmla="*/ 46 w 695"/>
              <a:gd name="T3" fmla="*/ 125 h 233"/>
              <a:gd name="T4" fmla="*/ 627 w 695"/>
              <a:gd name="T5" fmla="*/ 228 h 233"/>
              <a:gd name="T6" fmla="*/ 686 w 695"/>
              <a:gd name="T7" fmla="*/ 186 h 233"/>
              <a:gd name="T8" fmla="*/ 690 w 695"/>
              <a:gd name="T9" fmla="*/ 167 h 233"/>
              <a:gd name="T10" fmla="*/ 648 w 695"/>
              <a:gd name="T11" fmla="*/ 108 h 233"/>
              <a:gd name="T12" fmla="*/ 67 w 695"/>
              <a:gd name="T13" fmla="*/ 5 h 233"/>
              <a:gd name="T14" fmla="*/ 8 w 695"/>
              <a:gd name="T15" fmla="*/ 47 h 233"/>
              <a:gd name="T16" fmla="*/ 5 w 695"/>
              <a:gd name="T17" fmla="*/ 66 h 2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95" h="233">
                <a:moveTo>
                  <a:pt x="5" y="66"/>
                </a:moveTo>
                <a:cubicBezTo>
                  <a:pt x="0" y="94"/>
                  <a:pt x="18" y="120"/>
                  <a:pt x="46" y="125"/>
                </a:cubicBezTo>
                <a:cubicBezTo>
                  <a:pt x="627" y="228"/>
                  <a:pt x="627" y="228"/>
                  <a:pt x="627" y="228"/>
                </a:cubicBezTo>
                <a:cubicBezTo>
                  <a:pt x="655" y="233"/>
                  <a:pt x="682" y="214"/>
                  <a:pt x="686" y="186"/>
                </a:cubicBezTo>
                <a:cubicBezTo>
                  <a:pt x="690" y="167"/>
                  <a:pt x="690" y="167"/>
                  <a:pt x="690" y="167"/>
                </a:cubicBezTo>
                <a:cubicBezTo>
                  <a:pt x="695" y="139"/>
                  <a:pt x="676" y="113"/>
                  <a:pt x="648" y="108"/>
                </a:cubicBezTo>
                <a:cubicBezTo>
                  <a:pt x="67" y="5"/>
                  <a:pt x="67" y="5"/>
                  <a:pt x="67" y="5"/>
                </a:cubicBezTo>
                <a:cubicBezTo>
                  <a:pt x="39" y="0"/>
                  <a:pt x="13" y="19"/>
                  <a:pt x="8" y="47"/>
                </a:cubicBezTo>
                <a:lnTo>
                  <a:pt x="5" y="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7" name="íŝlíde"/>
          <p:cNvSpPr/>
          <p:nvPr/>
        </p:nvSpPr>
        <p:spPr bwMode="auto">
          <a:xfrm rot="5400000">
            <a:off x="7163198" y="3122500"/>
            <a:ext cx="643405" cy="324509"/>
          </a:xfrm>
          <a:custGeom>
            <a:avLst/>
            <a:gdLst>
              <a:gd name="T0" fmla="*/ 0 w 370"/>
              <a:gd name="T1" fmla="*/ 28 h 187"/>
              <a:gd name="T2" fmla="*/ 188 w 370"/>
              <a:gd name="T3" fmla="*/ 187 h 187"/>
              <a:gd name="T4" fmla="*/ 370 w 370"/>
              <a:gd name="T5" fmla="*/ 65 h 187"/>
              <a:gd name="T6" fmla="*/ 3 w 370"/>
              <a:gd name="T7" fmla="*/ 0 h 187"/>
              <a:gd name="T8" fmla="*/ 0 w 370"/>
              <a:gd name="T9" fmla="*/ 28 h 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70" h="187">
                <a:moveTo>
                  <a:pt x="0" y="28"/>
                </a:moveTo>
                <a:cubicBezTo>
                  <a:pt x="0" y="116"/>
                  <a:pt x="84" y="187"/>
                  <a:pt x="188" y="187"/>
                </a:cubicBezTo>
                <a:cubicBezTo>
                  <a:pt x="276" y="187"/>
                  <a:pt x="351" y="135"/>
                  <a:pt x="370" y="65"/>
                </a:cubicBezTo>
                <a:cubicBezTo>
                  <a:pt x="3" y="0"/>
                  <a:pt x="3" y="0"/>
                  <a:pt x="3" y="0"/>
                </a:cubicBezTo>
                <a:cubicBezTo>
                  <a:pt x="1" y="9"/>
                  <a:pt x="0" y="18"/>
                  <a:pt x="0" y="28"/>
                </a:cubicBezTo>
                <a:close/>
              </a:path>
            </a:pathLst>
          </a:custGeom>
          <a:solidFill>
            <a:srgbClr val="4655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8" name="işļíḑê"/>
          <p:cNvSpPr/>
          <p:nvPr/>
        </p:nvSpPr>
        <p:spPr bwMode="auto">
          <a:xfrm rot="5400000">
            <a:off x="9157411" y="1576308"/>
            <a:ext cx="1369904" cy="2036883"/>
          </a:xfrm>
          <a:custGeom>
            <a:avLst/>
            <a:gdLst>
              <a:gd name="T0" fmla="*/ 496 w 788"/>
              <a:gd name="T1" fmla="*/ 1174 h 1174"/>
              <a:gd name="T2" fmla="*/ 354 w 788"/>
              <a:gd name="T3" fmla="*/ 1127 h 1174"/>
              <a:gd name="T4" fmla="*/ 108 w 788"/>
              <a:gd name="T5" fmla="*/ 1076 h 1174"/>
              <a:gd name="T6" fmla="*/ 12 w 788"/>
              <a:gd name="T7" fmla="*/ 803 h 1174"/>
              <a:gd name="T8" fmla="*/ 97 w 788"/>
              <a:gd name="T9" fmla="*/ 656 h 1174"/>
              <a:gd name="T10" fmla="*/ 214 w 788"/>
              <a:gd name="T11" fmla="*/ 607 h 1174"/>
              <a:gd name="T12" fmla="*/ 254 w 788"/>
              <a:gd name="T13" fmla="*/ 476 h 1174"/>
              <a:gd name="T14" fmla="*/ 364 w 788"/>
              <a:gd name="T15" fmla="*/ 428 h 1174"/>
              <a:gd name="T16" fmla="*/ 515 w 788"/>
              <a:gd name="T17" fmla="*/ 587 h 1174"/>
              <a:gd name="T18" fmla="*/ 483 w 788"/>
              <a:gd name="T19" fmla="*/ 620 h 1174"/>
              <a:gd name="T20" fmla="*/ 450 w 788"/>
              <a:gd name="T21" fmla="*/ 588 h 1174"/>
              <a:gd name="T22" fmla="*/ 365 w 788"/>
              <a:gd name="T23" fmla="*/ 493 h 1174"/>
              <a:gd name="T24" fmla="*/ 304 w 788"/>
              <a:gd name="T25" fmla="*/ 518 h 1174"/>
              <a:gd name="T26" fmla="*/ 280 w 788"/>
              <a:gd name="T27" fmla="*/ 634 h 1174"/>
              <a:gd name="T28" fmla="*/ 272 w 788"/>
              <a:gd name="T29" fmla="*/ 661 h 1174"/>
              <a:gd name="T30" fmla="*/ 245 w 788"/>
              <a:gd name="T31" fmla="*/ 671 h 1174"/>
              <a:gd name="T32" fmla="*/ 137 w 788"/>
              <a:gd name="T33" fmla="*/ 707 h 1174"/>
              <a:gd name="T34" fmla="*/ 77 w 788"/>
              <a:gd name="T35" fmla="*/ 809 h 1174"/>
              <a:gd name="T36" fmla="*/ 151 w 788"/>
              <a:gd name="T37" fmla="*/ 1027 h 1174"/>
              <a:gd name="T38" fmla="*/ 350 w 788"/>
              <a:gd name="T39" fmla="*/ 1061 h 1174"/>
              <a:gd name="T40" fmla="*/ 384 w 788"/>
              <a:gd name="T41" fmla="*/ 1068 h 1174"/>
              <a:gd name="T42" fmla="*/ 516 w 788"/>
              <a:gd name="T43" fmla="*/ 1108 h 1174"/>
              <a:gd name="T44" fmla="*/ 656 w 788"/>
              <a:gd name="T45" fmla="*/ 1037 h 1174"/>
              <a:gd name="T46" fmla="*/ 716 w 788"/>
              <a:gd name="T47" fmla="*/ 816 h 1174"/>
              <a:gd name="T48" fmla="*/ 716 w 788"/>
              <a:gd name="T49" fmla="*/ 813 h 1174"/>
              <a:gd name="T50" fmla="*/ 716 w 788"/>
              <a:gd name="T51" fmla="*/ 33 h 1174"/>
              <a:gd name="T52" fmla="*/ 748 w 788"/>
              <a:gd name="T53" fmla="*/ 0 h 1174"/>
              <a:gd name="T54" fmla="*/ 781 w 788"/>
              <a:gd name="T55" fmla="*/ 33 h 1174"/>
              <a:gd name="T56" fmla="*/ 781 w 788"/>
              <a:gd name="T57" fmla="*/ 812 h 1174"/>
              <a:gd name="T58" fmla="*/ 709 w 788"/>
              <a:gd name="T59" fmla="*/ 1075 h 1174"/>
              <a:gd name="T60" fmla="*/ 523 w 788"/>
              <a:gd name="T61" fmla="*/ 1173 h 1174"/>
              <a:gd name="T62" fmla="*/ 496 w 788"/>
              <a:gd name="T63" fmla="*/ 1174 h 1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788" h="1174">
                <a:moveTo>
                  <a:pt x="496" y="1174"/>
                </a:moveTo>
                <a:cubicBezTo>
                  <a:pt x="442" y="1174"/>
                  <a:pt x="393" y="1158"/>
                  <a:pt x="354" y="1127"/>
                </a:cubicBezTo>
                <a:cubicBezTo>
                  <a:pt x="310" y="1138"/>
                  <a:pt x="201" y="1155"/>
                  <a:pt x="108" y="1076"/>
                </a:cubicBezTo>
                <a:cubicBezTo>
                  <a:pt x="31" y="1010"/>
                  <a:pt x="0" y="920"/>
                  <a:pt x="12" y="803"/>
                </a:cubicBezTo>
                <a:cubicBezTo>
                  <a:pt x="18" y="748"/>
                  <a:pt x="49" y="695"/>
                  <a:pt x="97" y="656"/>
                </a:cubicBezTo>
                <a:cubicBezTo>
                  <a:pt x="132" y="628"/>
                  <a:pt x="173" y="611"/>
                  <a:pt x="214" y="607"/>
                </a:cubicBezTo>
                <a:cubicBezTo>
                  <a:pt x="214" y="570"/>
                  <a:pt x="220" y="516"/>
                  <a:pt x="254" y="476"/>
                </a:cubicBezTo>
                <a:cubicBezTo>
                  <a:pt x="280" y="445"/>
                  <a:pt x="317" y="429"/>
                  <a:pt x="364" y="428"/>
                </a:cubicBezTo>
                <a:cubicBezTo>
                  <a:pt x="419" y="427"/>
                  <a:pt x="512" y="447"/>
                  <a:pt x="515" y="587"/>
                </a:cubicBezTo>
                <a:cubicBezTo>
                  <a:pt x="515" y="604"/>
                  <a:pt x="501" y="619"/>
                  <a:pt x="483" y="620"/>
                </a:cubicBezTo>
                <a:cubicBezTo>
                  <a:pt x="465" y="620"/>
                  <a:pt x="450" y="606"/>
                  <a:pt x="450" y="588"/>
                </a:cubicBezTo>
                <a:cubicBezTo>
                  <a:pt x="449" y="521"/>
                  <a:pt x="423" y="492"/>
                  <a:pt x="365" y="493"/>
                </a:cubicBezTo>
                <a:cubicBezTo>
                  <a:pt x="337" y="493"/>
                  <a:pt x="317" y="501"/>
                  <a:pt x="304" y="518"/>
                </a:cubicBezTo>
                <a:cubicBezTo>
                  <a:pt x="275" y="551"/>
                  <a:pt x="277" y="613"/>
                  <a:pt x="280" y="634"/>
                </a:cubicBezTo>
                <a:cubicBezTo>
                  <a:pt x="282" y="644"/>
                  <a:pt x="279" y="654"/>
                  <a:pt x="272" y="661"/>
                </a:cubicBezTo>
                <a:cubicBezTo>
                  <a:pt x="265" y="669"/>
                  <a:pt x="255" y="672"/>
                  <a:pt x="245" y="671"/>
                </a:cubicBezTo>
                <a:cubicBezTo>
                  <a:pt x="210" y="667"/>
                  <a:pt x="170" y="680"/>
                  <a:pt x="137" y="707"/>
                </a:cubicBezTo>
                <a:cubicBezTo>
                  <a:pt x="103" y="734"/>
                  <a:pt x="81" y="772"/>
                  <a:pt x="77" y="809"/>
                </a:cubicBezTo>
                <a:cubicBezTo>
                  <a:pt x="66" y="907"/>
                  <a:pt x="89" y="974"/>
                  <a:pt x="151" y="1027"/>
                </a:cubicBezTo>
                <a:cubicBezTo>
                  <a:pt x="237" y="1101"/>
                  <a:pt x="346" y="1063"/>
                  <a:pt x="350" y="1061"/>
                </a:cubicBezTo>
                <a:cubicBezTo>
                  <a:pt x="362" y="1057"/>
                  <a:pt x="375" y="1059"/>
                  <a:pt x="384" y="1068"/>
                </a:cubicBezTo>
                <a:cubicBezTo>
                  <a:pt x="417" y="1099"/>
                  <a:pt x="464" y="1113"/>
                  <a:pt x="516" y="1108"/>
                </a:cubicBezTo>
                <a:cubicBezTo>
                  <a:pt x="574" y="1103"/>
                  <a:pt x="629" y="1075"/>
                  <a:pt x="656" y="1037"/>
                </a:cubicBezTo>
                <a:cubicBezTo>
                  <a:pt x="725" y="942"/>
                  <a:pt x="716" y="817"/>
                  <a:pt x="716" y="816"/>
                </a:cubicBezTo>
                <a:cubicBezTo>
                  <a:pt x="716" y="815"/>
                  <a:pt x="716" y="814"/>
                  <a:pt x="716" y="813"/>
                </a:cubicBezTo>
                <a:cubicBezTo>
                  <a:pt x="716" y="33"/>
                  <a:pt x="716" y="33"/>
                  <a:pt x="716" y="33"/>
                </a:cubicBezTo>
                <a:cubicBezTo>
                  <a:pt x="716" y="15"/>
                  <a:pt x="730" y="0"/>
                  <a:pt x="748" y="0"/>
                </a:cubicBezTo>
                <a:cubicBezTo>
                  <a:pt x="766" y="0"/>
                  <a:pt x="781" y="15"/>
                  <a:pt x="781" y="33"/>
                </a:cubicBezTo>
                <a:cubicBezTo>
                  <a:pt x="781" y="812"/>
                  <a:pt x="781" y="812"/>
                  <a:pt x="781" y="812"/>
                </a:cubicBezTo>
                <a:cubicBezTo>
                  <a:pt x="782" y="828"/>
                  <a:pt x="788" y="966"/>
                  <a:pt x="709" y="1075"/>
                </a:cubicBezTo>
                <a:cubicBezTo>
                  <a:pt x="670" y="1128"/>
                  <a:pt x="599" y="1166"/>
                  <a:pt x="523" y="1173"/>
                </a:cubicBezTo>
                <a:cubicBezTo>
                  <a:pt x="514" y="1174"/>
                  <a:pt x="505" y="1174"/>
                  <a:pt x="496" y="1174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9" name="î$ľïḑê"/>
          <p:cNvSpPr/>
          <p:nvPr/>
        </p:nvSpPr>
        <p:spPr bwMode="auto">
          <a:xfrm rot="5400000">
            <a:off x="9659335" y="1460652"/>
            <a:ext cx="837662" cy="1342951"/>
          </a:xfrm>
          <a:custGeom>
            <a:avLst/>
            <a:gdLst>
              <a:gd name="T0" fmla="*/ 157 w 482"/>
              <a:gd name="T1" fmla="*/ 774 h 774"/>
              <a:gd name="T2" fmla="*/ 150 w 482"/>
              <a:gd name="T3" fmla="*/ 774 h 774"/>
              <a:gd name="T4" fmla="*/ 0 w 482"/>
              <a:gd name="T5" fmla="*/ 557 h 774"/>
              <a:gd name="T6" fmla="*/ 113 w 482"/>
              <a:gd name="T7" fmla="*/ 363 h 774"/>
              <a:gd name="T8" fmla="*/ 58 w 482"/>
              <a:gd name="T9" fmla="*/ 259 h 774"/>
              <a:gd name="T10" fmla="*/ 98 w 482"/>
              <a:gd name="T11" fmla="*/ 95 h 774"/>
              <a:gd name="T12" fmla="*/ 338 w 482"/>
              <a:gd name="T13" fmla="*/ 23 h 774"/>
              <a:gd name="T14" fmla="*/ 480 w 482"/>
              <a:gd name="T15" fmla="*/ 172 h 774"/>
              <a:gd name="T16" fmla="*/ 452 w 482"/>
              <a:gd name="T17" fmla="*/ 208 h 774"/>
              <a:gd name="T18" fmla="*/ 416 w 482"/>
              <a:gd name="T19" fmla="*/ 180 h 774"/>
              <a:gd name="T20" fmla="*/ 322 w 482"/>
              <a:gd name="T21" fmla="*/ 86 h 774"/>
              <a:gd name="T22" fmla="*/ 152 w 482"/>
              <a:gd name="T23" fmla="*/ 132 h 774"/>
              <a:gd name="T24" fmla="*/ 122 w 482"/>
              <a:gd name="T25" fmla="*/ 246 h 774"/>
              <a:gd name="T26" fmla="*/ 193 w 482"/>
              <a:gd name="T27" fmla="*/ 347 h 774"/>
              <a:gd name="T28" fmla="*/ 207 w 482"/>
              <a:gd name="T29" fmla="*/ 381 h 774"/>
              <a:gd name="T30" fmla="*/ 180 w 482"/>
              <a:gd name="T31" fmla="*/ 406 h 774"/>
              <a:gd name="T32" fmla="*/ 65 w 482"/>
              <a:gd name="T33" fmla="*/ 557 h 774"/>
              <a:gd name="T34" fmla="*/ 164 w 482"/>
              <a:gd name="T35" fmla="*/ 710 h 774"/>
              <a:gd name="T36" fmla="*/ 189 w 482"/>
              <a:gd name="T37" fmla="*/ 749 h 774"/>
              <a:gd name="T38" fmla="*/ 157 w 482"/>
              <a:gd name="T39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82" h="774">
                <a:moveTo>
                  <a:pt x="157" y="774"/>
                </a:moveTo>
                <a:cubicBezTo>
                  <a:pt x="155" y="774"/>
                  <a:pt x="153" y="774"/>
                  <a:pt x="150" y="774"/>
                </a:cubicBezTo>
                <a:cubicBezTo>
                  <a:pt x="98" y="762"/>
                  <a:pt x="0" y="702"/>
                  <a:pt x="0" y="557"/>
                </a:cubicBezTo>
                <a:cubicBezTo>
                  <a:pt x="0" y="460"/>
                  <a:pt x="56" y="394"/>
                  <a:pt x="113" y="363"/>
                </a:cubicBezTo>
                <a:cubicBezTo>
                  <a:pt x="91" y="338"/>
                  <a:pt x="67" y="303"/>
                  <a:pt x="58" y="259"/>
                </a:cubicBezTo>
                <a:cubicBezTo>
                  <a:pt x="48" y="205"/>
                  <a:pt x="61" y="150"/>
                  <a:pt x="98" y="95"/>
                </a:cubicBezTo>
                <a:cubicBezTo>
                  <a:pt x="142" y="32"/>
                  <a:pt x="245" y="0"/>
                  <a:pt x="338" y="23"/>
                </a:cubicBezTo>
                <a:cubicBezTo>
                  <a:pt x="418" y="42"/>
                  <a:pt x="470" y="97"/>
                  <a:pt x="480" y="172"/>
                </a:cubicBezTo>
                <a:cubicBezTo>
                  <a:pt x="482" y="190"/>
                  <a:pt x="470" y="206"/>
                  <a:pt x="452" y="208"/>
                </a:cubicBezTo>
                <a:cubicBezTo>
                  <a:pt x="434" y="211"/>
                  <a:pt x="418" y="198"/>
                  <a:pt x="416" y="180"/>
                </a:cubicBezTo>
                <a:cubicBezTo>
                  <a:pt x="407" y="116"/>
                  <a:pt x="354" y="93"/>
                  <a:pt x="322" y="86"/>
                </a:cubicBezTo>
                <a:cubicBezTo>
                  <a:pt x="256" y="70"/>
                  <a:pt x="180" y="91"/>
                  <a:pt x="152" y="132"/>
                </a:cubicBezTo>
                <a:cubicBezTo>
                  <a:pt x="125" y="171"/>
                  <a:pt x="115" y="209"/>
                  <a:pt x="122" y="246"/>
                </a:cubicBezTo>
                <a:cubicBezTo>
                  <a:pt x="134" y="307"/>
                  <a:pt x="192" y="347"/>
                  <a:pt x="193" y="347"/>
                </a:cubicBezTo>
                <a:cubicBezTo>
                  <a:pt x="204" y="354"/>
                  <a:pt x="209" y="368"/>
                  <a:pt x="207" y="381"/>
                </a:cubicBezTo>
                <a:cubicBezTo>
                  <a:pt x="204" y="394"/>
                  <a:pt x="193" y="404"/>
                  <a:pt x="180" y="406"/>
                </a:cubicBezTo>
                <a:cubicBezTo>
                  <a:pt x="132" y="414"/>
                  <a:pt x="65" y="466"/>
                  <a:pt x="65" y="557"/>
                </a:cubicBezTo>
                <a:cubicBezTo>
                  <a:pt x="65" y="687"/>
                  <a:pt x="163" y="710"/>
                  <a:pt x="164" y="710"/>
                </a:cubicBezTo>
                <a:cubicBezTo>
                  <a:pt x="182" y="714"/>
                  <a:pt x="193" y="731"/>
                  <a:pt x="189" y="749"/>
                </a:cubicBezTo>
                <a:cubicBezTo>
                  <a:pt x="186" y="764"/>
                  <a:pt x="172" y="774"/>
                  <a:pt x="157" y="774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0" name="îṥḻíḋe"/>
          <p:cNvSpPr/>
          <p:nvPr/>
        </p:nvSpPr>
        <p:spPr bwMode="auto">
          <a:xfrm rot="5400000">
            <a:off x="10235365" y="2211852"/>
            <a:ext cx="1168910" cy="962298"/>
          </a:xfrm>
          <a:custGeom>
            <a:avLst/>
            <a:gdLst>
              <a:gd name="T0" fmla="*/ 422 w 673"/>
              <a:gd name="T1" fmla="*/ 555 h 555"/>
              <a:gd name="T2" fmla="*/ 401 w 673"/>
              <a:gd name="T3" fmla="*/ 554 h 555"/>
              <a:gd name="T4" fmla="*/ 279 w 673"/>
              <a:gd name="T5" fmla="*/ 438 h 555"/>
              <a:gd name="T6" fmla="*/ 346 w 673"/>
              <a:gd name="T7" fmla="*/ 283 h 555"/>
              <a:gd name="T8" fmla="*/ 443 w 673"/>
              <a:gd name="T9" fmla="*/ 272 h 555"/>
              <a:gd name="T10" fmla="*/ 503 w 673"/>
              <a:gd name="T11" fmla="*/ 328 h 555"/>
              <a:gd name="T12" fmla="*/ 485 w 673"/>
              <a:gd name="T13" fmla="*/ 371 h 555"/>
              <a:gd name="T14" fmla="*/ 443 w 673"/>
              <a:gd name="T15" fmla="*/ 354 h 555"/>
              <a:gd name="T16" fmla="*/ 421 w 673"/>
              <a:gd name="T17" fmla="*/ 333 h 555"/>
              <a:gd name="T18" fmla="*/ 376 w 673"/>
              <a:gd name="T19" fmla="*/ 340 h 555"/>
              <a:gd name="T20" fmla="*/ 343 w 673"/>
              <a:gd name="T21" fmla="*/ 427 h 555"/>
              <a:gd name="T22" fmla="*/ 409 w 673"/>
              <a:gd name="T23" fmla="*/ 490 h 555"/>
              <a:gd name="T24" fmla="*/ 521 w 673"/>
              <a:gd name="T25" fmla="*/ 446 h 555"/>
              <a:gd name="T26" fmla="*/ 602 w 673"/>
              <a:gd name="T27" fmla="*/ 226 h 555"/>
              <a:gd name="T28" fmla="*/ 506 w 673"/>
              <a:gd name="T29" fmla="*/ 90 h 555"/>
              <a:gd name="T30" fmla="*/ 365 w 673"/>
              <a:gd name="T31" fmla="*/ 102 h 555"/>
              <a:gd name="T32" fmla="*/ 334 w 673"/>
              <a:gd name="T33" fmla="*/ 193 h 555"/>
              <a:gd name="T34" fmla="*/ 319 w 673"/>
              <a:gd name="T35" fmla="*/ 228 h 555"/>
              <a:gd name="T36" fmla="*/ 280 w 673"/>
              <a:gd name="T37" fmla="*/ 224 h 555"/>
              <a:gd name="T38" fmla="*/ 138 w 673"/>
              <a:gd name="T39" fmla="*/ 207 h 555"/>
              <a:gd name="T40" fmla="*/ 75 w 673"/>
              <a:gd name="T41" fmla="*/ 362 h 555"/>
              <a:gd name="T42" fmla="*/ 47 w 673"/>
              <a:gd name="T43" fmla="*/ 398 h 555"/>
              <a:gd name="T44" fmla="*/ 11 w 673"/>
              <a:gd name="T45" fmla="*/ 370 h 555"/>
              <a:gd name="T46" fmla="*/ 108 w 673"/>
              <a:gd name="T47" fmla="*/ 150 h 555"/>
              <a:gd name="T48" fmla="*/ 271 w 673"/>
              <a:gd name="T49" fmla="*/ 143 h 555"/>
              <a:gd name="T50" fmla="*/ 322 w 673"/>
              <a:gd name="T51" fmla="*/ 54 h 555"/>
              <a:gd name="T52" fmla="*/ 530 w 673"/>
              <a:gd name="T53" fmla="*/ 30 h 555"/>
              <a:gd name="T54" fmla="*/ 667 w 673"/>
              <a:gd name="T55" fmla="*/ 222 h 555"/>
              <a:gd name="T56" fmla="*/ 566 w 673"/>
              <a:gd name="T57" fmla="*/ 494 h 555"/>
              <a:gd name="T58" fmla="*/ 422 w 673"/>
              <a:gd name="T59" fmla="*/ 555 h 5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73" h="555">
                <a:moveTo>
                  <a:pt x="422" y="555"/>
                </a:moveTo>
                <a:cubicBezTo>
                  <a:pt x="415" y="555"/>
                  <a:pt x="408" y="555"/>
                  <a:pt x="401" y="554"/>
                </a:cubicBezTo>
                <a:cubicBezTo>
                  <a:pt x="337" y="546"/>
                  <a:pt x="290" y="502"/>
                  <a:pt x="279" y="438"/>
                </a:cubicBezTo>
                <a:cubicBezTo>
                  <a:pt x="268" y="374"/>
                  <a:pt x="296" y="308"/>
                  <a:pt x="346" y="283"/>
                </a:cubicBezTo>
                <a:cubicBezTo>
                  <a:pt x="381" y="265"/>
                  <a:pt x="414" y="261"/>
                  <a:pt x="443" y="272"/>
                </a:cubicBezTo>
                <a:cubicBezTo>
                  <a:pt x="484" y="287"/>
                  <a:pt x="501" y="324"/>
                  <a:pt x="503" y="328"/>
                </a:cubicBezTo>
                <a:cubicBezTo>
                  <a:pt x="510" y="345"/>
                  <a:pt x="502" y="364"/>
                  <a:pt x="485" y="371"/>
                </a:cubicBezTo>
                <a:cubicBezTo>
                  <a:pt x="469" y="378"/>
                  <a:pt x="450" y="370"/>
                  <a:pt x="443" y="354"/>
                </a:cubicBezTo>
                <a:cubicBezTo>
                  <a:pt x="443" y="353"/>
                  <a:pt x="435" y="338"/>
                  <a:pt x="421" y="333"/>
                </a:cubicBezTo>
                <a:cubicBezTo>
                  <a:pt x="409" y="329"/>
                  <a:pt x="394" y="331"/>
                  <a:pt x="376" y="340"/>
                </a:cubicBezTo>
                <a:cubicBezTo>
                  <a:pt x="351" y="353"/>
                  <a:pt x="337" y="391"/>
                  <a:pt x="343" y="427"/>
                </a:cubicBezTo>
                <a:cubicBezTo>
                  <a:pt x="347" y="448"/>
                  <a:pt x="360" y="484"/>
                  <a:pt x="409" y="490"/>
                </a:cubicBezTo>
                <a:cubicBezTo>
                  <a:pt x="446" y="494"/>
                  <a:pt x="486" y="479"/>
                  <a:pt x="521" y="446"/>
                </a:cubicBezTo>
                <a:cubicBezTo>
                  <a:pt x="576" y="395"/>
                  <a:pt x="607" y="310"/>
                  <a:pt x="602" y="226"/>
                </a:cubicBezTo>
                <a:cubicBezTo>
                  <a:pt x="597" y="137"/>
                  <a:pt x="533" y="101"/>
                  <a:pt x="506" y="90"/>
                </a:cubicBezTo>
                <a:cubicBezTo>
                  <a:pt x="455" y="70"/>
                  <a:pt x="396" y="75"/>
                  <a:pt x="365" y="102"/>
                </a:cubicBezTo>
                <a:cubicBezTo>
                  <a:pt x="322" y="141"/>
                  <a:pt x="333" y="192"/>
                  <a:pt x="334" y="193"/>
                </a:cubicBezTo>
                <a:cubicBezTo>
                  <a:pt x="337" y="206"/>
                  <a:pt x="331" y="221"/>
                  <a:pt x="319" y="228"/>
                </a:cubicBezTo>
                <a:cubicBezTo>
                  <a:pt x="306" y="235"/>
                  <a:pt x="291" y="234"/>
                  <a:pt x="280" y="224"/>
                </a:cubicBezTo>
                <a:cubicBezTo>
                  <a:pt x="278" y="222"/>
                  <a:pt x="214" y="167"/>
                  <a:pt x="138" y="207"/>
                </a:cubicBezTo>
                <a:cubicBezTo>
                  <a:pt x="101" y="227"/>
                  <a:pt x="67" y="292"/>
                  <a:pt x="75" y="362"/>
                </a:cubicBezTo>
                <a:cubicBezTo>
                  <a:pt x="77" y="380"/>
                  <a:pt x="65" y="396"/>
                  <a:pt x="47" y="398"/>
                </a:cubicBezTo>
                <a:cubicBezTo>
                  <a:pt x="29" y="401"/>
                  <a:pt x="13" y="388"/>
                  <a:pt x="11" y="370"/>
                </a:cubicBezTo>
                <a:cubicBezTo>
                  <a:pt x="0" y="280"/>
                  <a:pt x="42" y="186"/>
                  <a:pt x="108" y="150"/>
                </a:cubicBezTo>
                <a:cubicBezTo>
                  <a:pt x="173" y="115"/>
                  <a:pt x="231" y="126"/>
                  <a:pt x="271" y="143"/>
                </a:cubicBezTo>
                <a:cubicBezTo>
                  <a:pt x="276" y="116"/>
                  <a:pt x="290" y="83"/>
                  <a:pt x="322" y="54"/>
                </a:cubicBezTo>
                <a:cubicBezTo>
                  <a:pt x="371" y="9"/>
                  <a:pt x="455" y="0"/>
                  <a:pt x="530" y="30"/>
                </a:cubicBezTo>
                <a:cubicBezTo>
                  <a:pt x="611" y="63"/>
                  <a:pt x="661" y="133"/>
                  <a:pt x="667" y="222"/>
                </a:cubicBezTo>
                <a:cubicBezTo>
                  <a:pt x="673" y="327"/>
                  <a:pt x="635" y="428"/>
                  <a:pt x="566" y="494"/>
                </a:cubicBezTo>
                <a:cubicBezTo>
                  <a:pt x="523" y="534"/>
                  <a:pt x="473" y="555"/>
                  <a:pt x="422" y="555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1" name="iśḻïḑe"/>
          <p:cNvSpPr/>
          <p:nvPr/>
        </p:nvSpPr>
        <p:spPr bwMode="auto">
          <a:xfrm rot="5400000">
            <a:off x="8956419" y="2594751"/>
            <a:ext cx="869103" cy="521010"/>
          </a:xfrm>
          <a:custGeom>
            <a:avLst/>
            <a:gdLst>
              <a:gd name="T0" fmla="*/ 434 w 500"/>
              <a:gd name="T1" fmla="*/ 300 h 300"/>
              <a:gd name="T2" fmla="*/ 425 w 500"/>
              <a:gd name="T3" fmla="*/ 299 h 300"/>
              <a:gd name="T4" fmla="*/ 403 w 500"/>
              <a:gd name="T5" fmla="*/ 260 h 300"/>
              <a:gd name="T6" fmla="*/ 403 w 500"/>
              <a:gd name="T7" fmla="*/ 260 h 300"/>
              <a:gd name="T8" fmla="*/ 401 w 500"/>
              <a:gd name="T9" fmla="*/ 101 h 300"/>
              <a:gd name="T10" fmla="*/ 373 w 500"/>
              <a:gd name="T11" fmla="*/ 80 h 300"/>
              <a:gd name="T12" fmla="*/ 302 w 500"/>
              <a:gd name="T13" fmla="*/ 93 h 300"/>
              <a:gd name="T14" fmla="*/ 284 w 500"/>
              <a:gd name="T15" fmla="*/ 162 h 300"/>
              <a:gd name="T16" fmla="*/ 264 w 500"/>
              <a:gd name="T17" fmla="*/ 202 h 300"/>
              <a:gd name="T18" fmla="*/ 223 w 500"/>
              <a:gd name="T19" fmla="*/ 182 h 300"/>
              <a:gd name="T20" fmla="*/ 129 w 500"/>
              <a:gd name="T21" fmla="*/ 120 h 300"/>
              <a:gd name="T22" fmla="*/ 73 w 500"/>
              <a:gd name="T23" fmla="*/ 177 h 300"/>
              <a:gd name="T24" fmla="*/ 91 w 500"/>
              <a:gd name="T25" fmla="*/ 231 h 300"/>
              <a:gd name="T26" fmla="*/ 103 w 500"/>
              <a:gd name="T27" fmla="*/ 275 h 300"/>
              <a:gd name="T28" fmla="*/ 59 w 500"/>
              <a:gd name="T29" fmla="*/ 287 h 300"/>
              <a:gd name="T30" fmla="*/ 9 w 500"/>
              <a:gd name="T31" fmla="*/ 165 h 300"/>
              <a:gd name="T32" fmla="*/ 119 w 500"/>
              <a:gd name="T33" fmla="*/ 56 h 300"/>
              <a:gd name="T34" fmla="*/ 231 w 500"/>
              <a:gd name="T35" fmla="*/ 86 h 300"/>
              <a:gd name="T36" fmla="*/ 255 w 500"/>
              <a:gd name="T37" fmla="*/ 48 h 300"/>
              <a:gd name="T38" fmla="*/ 389 w 500"/>
              <a:gd name="T39" fmla="*/ 17 h 300"/>
              <a:gd name="T40" fmla="*/ 457 w 500"/>
              <a:gd name="T41" fmla="*/ 69 h 300"/>
              <a:gd name="T42" fmla="*/ 465 w 500"/>
              <a:gd name="T43" fmla="*/ 276 h 300"/>
              <a:gd name="T44" fmla="*/ 434 w 500"/>
              <a:gd name="T45" fmla="*/ 30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500" h="300">
                <a:moveTo>
                  <a:pt x="434" y="300"/>
                </a:moveTo>
                <a:cubicBezTo>
                  <a:pt x="431" y="300"/>
                  <a:pt x="428" y="300"/>
                  <a:pt x="425" y="299"/>
                </a:cubicBezTo>
                <a:cubicBezTo>
                  <a:pt x="408" y="295"/>
                  <a:pt x="398" y="277"/>
                  <a:pt x="403" y="260"/>
                </a:cubicBezTo>
                <a:cubicBezTo>
                  <a:pt x="403" y="260"/>
                  <a:pt x="403" y="260"/>
                  <a:pt x="403" y="260"/>
                </a:cubicBezTo>
                <a:cubicBezTo>
                  <a:pt x="411" y="230"/>
                  <a:pt x="426" y="144"/>
                  <a:pt x="401" y="101"/>
                </a:cubicBezTo>
                <a:cubicBezTo>
                  <a:pt x="394" y="90"/>
                  <a:pt x="386" y="83"/>
                  <a:pt x="373" y="80"/>
                </a:cubicBezTo>
                <a:cubicBezTo>
                  <a:pt x="341" y="72"/>
                  <a:pt x="318" y="77"/>
                  <a:pt x="302" y="93"/>
                </a:cubicBezTo>
                <a:cubicBezTo>
                  <a:pt x="283" y="113"/>
                  <a:pt x="280" y="148"/>
                  <a:pt x="284" y="162"/>
                </a:cubicBezTo>
                <a:cubicBezTo>
                  <a:pt x="290" y="178"/>
                  <a:pt x="280" y="196"/>
                  <a:pt x="264" y="202"/>
                </a:cubicBezTo>
                <a:cubicBezTo>
                  <a:pt x="247" y="207"/>
                  <a:pt x="229" y="199"/>
                  <a:pt x="223" y="182"/>
                </a:cubicBezTo>
                <a:cubicBezTo>
                  <a:pt x="220" y="175"/>
                  <a:pt x="194" y="110"/>
                  <a:pt x="129" y="120"/>
                </a:cubicBezTo>
                <a:cubicBezTo>
                  <a:pt x="85" y="127"/>
                  <a:pt x="75" y="165"/>
                  <a:pt x="73" y="177"/>
                </a:cubicBezTo>
                <a:cubicBezTo>
                  <a:pt x="69" y="200"/>
                  <a:pt x="76" y="223"/>
                  <a:pt x="91" y="231"/>
                </a:cubicBezTo>
                <a:cubicBezTo>
                  <a:pt x="107" y="240"/>
                  <a:pt x="112" y="259"/>
                  <a:pt x="103" y="275"/>
                </a:cubicBezTo>
                <a:cubicBezTo>
                  <a:pt x="95" y="291"/>
                  <a:pt x="75" y="296"/>
                  <a:pt x="59" y="287"/>
                </a:cubicBezTo>
                <a:cubicBezTo>
                  <a:pt x="20" y="265"/>
                  <a:pt x="0" y="216"/>
                  <a:pt x="9" y="165"/>
                </a:cubicBezTo>
                <a:cubicBezTo>
                  <a:pt x="19" y="107"/>
                  <a:pt x="61" y="66"/>
                  <a:pt x="119" y="56"/>
                </a:cubicBezTo>
                <a:cubicBezTo>
                  <a:pt x="166" y="49"/>
                  <a:pt x="203" y="64"/>
                  <a:pt x="231" y="86"/>
                </a:cubicBezTo>
                <a:cubicBezTo>
                  <a:pt x="236" y="72"/>
                  <a:pt x="245" y="59"/>
                  <a:pt x="255" y="48"/>
                </a:cubicBezTo>
                <a:cubicBezTo>
                  <a:pt x="278" y="24"/>
                  <a:pt x="319" y="0"/>
                  <a:pt x="389" y="17"/>
                </a:cubicBezTo>
                <a:cubicBezTo>
                  <a:pt x="418" y="25"/>
                  <a:pt x="442" y="42"/>
                  <a:pt x="457" y="69"/>
                </a:cubicBezTo>
                <a:cubicBezTo>
                  <a:pt x="500" y="142"/>
                  <a:pt x="469" y="263"/>
                  <a:pt x="465" y="276"/>
                </a:cubicBezTo>
                <a:cubicBezTo>
                  <a:pt x="461" y="291"/>
                  <a:pt x="448" y="300"/>
                  <a:pt x="434" y="300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2" name="iṣḷïḓe"/>
          <p:cNvSpPr/>
          <p:nvPr/>
        </p:nvSpPr>
        <p:spPr bwMode="auto">
          <a:xfrm rot="5400000">
            <a:off x="9719409" y="2817641"/>
            <a:ext cx="380653" cy="521010"/>
          </a:xfrm>
          <a:custGeom>
            <a:avLst/>
            <a:gdLst>
              <a:gd name="T0" fmla="*/ 186 w 219"/>
              <a:gd name="T1" fmla="*/ 300 h 300"/>
              <a:gd name="T2" fmla="*/ 186 w 219"/>
              <a:gd name="T3" fmla="*/ 300 h 300"/>
              <a:gd name="T4" fmla="*/ 154 w 219"/>
              <a:gd name="T5" fmla="*/ 268 h 300"/>
              <a:gd name="T6" fmla="*/ 131 w 219"/>
              <a:gd name="T7" fmla="*/ 72 h 300"/>
              <a:gd name="T8" fmla="*/ 109 w 219"/>
              <a:gd name="T9" fmla="*/ 65 h 300"/>
              <a:gd name="T10" fmla="*/ 64 w 219"/>
              <a:gd name="T11" fmla="*/ 108 h 300"/>
              <a:gd name="T12" fmla="*/ 32 w 219"/>
              <a:gd name="T13" fmla="*/ 140 h 300"/>
              <a:gd name="T14" fmla="*/ 32 w 219"/>
              <a:gd name="T15" fmla="*/ 140 h 300"/>
              <a:gd name="T16" fmla="*/ 0 w 219"/>
              <a:gd name="T17" fmla="*/ 108 h 300"/>
              <a:gd name="T18" fmla="*/ 109 w 219"/>
              <a:gd name="T19" fmla="*/ 0 h 300"/>
              <a:gd name="T20" fmla="*/ 177 w 219"/>
              <a:gd name="T21" fmla="*/ 26 h 300"/>
              <a:gd name="T22" fmla="*/ 218 w 219"/>
              <a:gd name="T23" fmla="*/ 268 h 300"/>
              <a:gd name="T24" fmla="*/ 186 w 219"/>
              <a:gd name="T25" fmla="*/ 30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19" h="300">
                <a:moveTo>
                  <a:pt x="186" y="300"/>
                </a:moveTo>
                <a:cubicBezTo>
                  <a:pt x="186" y="300"/>
                  <a:pt x="186" y="300"/>
                  <a:pt x="186" y="300"/>
                </a:cubicBezTo>
                <a:cubicBezTo>
                  <a:pt x="168" y="300"/>
                  <a:pt x="154" y="286"/>
                  <a:pt x="154" y="268"/>
                </a:cubicBezTo>
                <a:cubicBezTo>
                  <a:pt x="154" y="179"/>
                  <a:pt x="154" y="95"/>
                  <a:pt x="131" y="72"/>
                </a:cubicBezTo>
                <a:cubicBezTo>
                  <a:pt x="128" y="69"/>
                  <a:pt x="123" y="65"/>
                  <a:pt x="109" y="65"/>
                </a:cubicBezTo>
                <a:cubicBezTo>
                  <a:pt x="68" y="65"/>
                  <a:pt x="64" y="98"/>
                  <a:pt x="64" y="108"/>
                </a:cubicBezTo>
                <a:cubicBezTo>
                  <a:pt x="64" y="126"/>
                  <a:pt x="50" y="140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14" y="140"/>
                  <a:pt x="0" y="126"/>
                  <a:pt x="0" y="108"/>
                </a:cubicBezTo>
                <a:cubicBezTo>
                  <a:pt x="0" y="64"/>
                  <a:pt x="29" y="0"/>
                  <a:pt x="109" y="0"/>
                </a:cubicBezTo>
                <a:cubicBezTo>
                  <a:pt x="137" y="0"/>
                  <a:pt x="160" y="9"/>
                  <a:pt x="177" y="26"/>
                </a:cubicBezTo>
                <a:cubicBezTo>
                  <a:pt x="219" y="69"/>
                  <a:pt x="219" y="152"/>
                  <a:pt x="218" y="268"/>
                </a:cubicBezTo>
                <a:cubicBezTo>
                  <a:pt x="218" y="286"/>
                  <a:pt x="204" y="300"/>
                  <a:pt x="186" y="300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3" name="ïṡļíḓé"/>
          <p:cNvSpPr/>
          <p:nvPr/>
        </p:nvSpPr>
        <p:spPr bwMode="auto">
          <a:xfrm rot="5400000">
            <a:off x="9157411" y="2957440"/>
            <a:ext cx="1369904" cy="2036883"/>
          </a:xfrm>
          <a:custGeom>
            <a:avLst/>
            <a:gdLst>
              <a:gd name="T0" fmla="*/ 291 w 788"/>
              <a:gd name="T1" fmla="*/ 1174 h 1174"/>
              <a:gd name="T2" fmla="*/ 265 w 788"/>
              <a:gd name="T3" fmla="*/ 1173 h 1174"/>
              <a:gd name="T4" fmla="*/ 78 w 788"/>
              <a:gd name="T5" fmla="*/ 1075 h 1174"/>
              <a:gd name="T6" fmla="*/ 7 w 788"/>
              <a:gd name="T7" fmla="*/ 812 h 1174"/>
              <a:gd name="T8" fmla="*/ 7 w 788"/>
              <a:gd name="T9" fmla="*/ 33 h 1174"/>
              <a:gd name="T10" fmla="*/ 39 w 788"/>
              <a:gd name="T11" fmla="*/ 0 h 1174"/>
              <a:gd name="T12" fmla="*/ 71 w 788"/>
              <a:gd name="T13" fmla="*/ 33 h 1174"/>
              <a:gd name="T14" fmla="*/ 71 w 788"/>
              <a:gd name="T15" fmla="*/ 813 h 1174"/>
              <a:gd name="T16" fmla="*/ 71 w 788"/>
              <a:gd name="T17" fmla="*/ 816 h 1174"/>
              <a:gd name="T18" fmla="*/ 131 w 788"/>
              <a:gd name="T19" fmla="*/ 1037 h 1174"/>
              <a:gd name="T20" fmla="*/ 271 w 788"/>
              <a:gd name="T21" fmla="*/ 1108 h 1174"/>
              <a:gd name="T22" fmla="*/ 404 w 788"/>
              <a:gd name="T23" fmla="*/ 1068 h 1174"/>
              <a:gd name="T24" fmla="*/ 437 w 788"/>
              <a:gd name="T25" fmla="*/ 1061 h 1174"/>
              <a:gd name="T26" fmla="*/ 637 w 788"/>
              <a:gd name="T27" fmla="*/ 1027 h 1174"/>
              <a:gd name="T28" fmla="*/ 711 w 788"/>
              <a:gd name="T29" fmla="*/ 809 h 1174"/>
              <a:gd name="T30" fmla="*/ 650 w 788"/>
              <a:gd name="T31" fmla="*/ 707 h 1174"/>
              <a:gd name="T32" fmla="*/ 543 w 788"/>
              <a:gd name="T33" fmla="*/ 671 h 1174"/>
              <a:gd name="T34" fmla="*/ 516 w 788"/>
              <a:gd name="T35" fmla="*/ 661 h 1174"/>
              <a:gd name="T36" fmla="*/ 507 w 788"/>
              <a:gd name="T37" fmla="*/ 634 h 1174"/>
              <a:gd name="T38" fmla="*/ 484 w 788"/>
              <a:gd name="T39" fmla="*/ 518 h 1174"/>
              <a:gd name="T40" fmla="*/ 423 w 788"/>
              <a:gd name="T41" fmla="*/ 493 h 1174"/>
              <a:gd name="T42" fmla="*/ 420 w 788"/>
              <a:gd name="T43" fmla="*/ 493 h 1174"/>
              <a:gd name="T44" fmla="*/ 337 w 788"/>
              <a:gd name="T45" fmla="*/ 588 h 1174"/>
              <a:gd name="T46" fmla="*/ 304 w 788"/>
              <a:gd name="T47" fmla="*/ 620 h 1174"/>
              <a:gd name="T48" fmla="*/ 273 w 788"/>
              <a:gd name="T49" fmla="*/ 587 h 1174"/>
              <a:gd name="T50" fmla="*/ 424 w 788"/>
              <a:gd name="T51" fmla="*/ 428 h 1174"/>
              <a:gd name="T52" fmla="*/ 533 w 788"/>
              <a:gd name="T53" fmla="*/ 476 h 1174"/>
              <a:gd name="T54" fmla="*/ 573 w 788"/>
              <a:gd name="T55" fmla="*/ 607 h 1174"/>
              <a:gd name="T56" fmla="*/ 691 w 788"/>
              <a:gd name="T57" fmla="*/ 656 h 1174"/>
              <a:gd name="T58" fmla="*/ 775 w 788"/>
              <a:gd name="T59" fmla="*/ 803 h 1174"/>
              <a:gd name="T60" fmla="*/ 679 w 788"/>
              <a:gd name="T61" fmla="*/ 1076 h 1174"/>
              <a:gd name="T62" fmla="*/ 434 w 788"/>
              <a:gd name="T63" fmla="*/ 1127 h 1174"/>
              <a:gd name="T64" fmla="*/ 291 w 788"/>
              <a:gd name="T65" fmla="*/ 1174 h 1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88" h="1174">
                <a:moveTo>
                  <a:pt x="291" y="1174"/>
                </a:moveTo>
                <a:cubicBezTo>
                  <a:pt x="283" y="1174"/>
                  <a:pt x="274" y="1174"/>
                  <a:pt x="265" y="1173"/>
                </a:cubicBezTo>
                <a:cubicBezTo>
                  <a:pt x="189" y="1166"/>
                  <a:pt x="117" y="1128"/>
                  <a:pt x="78" y="1075"/>
                </a:cubicBezTo>
                <a:cubicBezTo>
                  <a:pt x="0" y="966"/>
                  <a:pt x="6" y="828"/>
                  <a:pt x="7" y="812"/>
                </a:cubicBezTo>
                <a:cubicBezTo>
                  <a:pt x="7" y="33"/>
                  <a:pt x="7" y="33"/>
                  <a:pt x="7" y="33"/>
                </a:cubicBezTo>
                <a:cubicBezTo>
                  <a:pt x="7" y="15"/>
                  <a:pt x="21" y="0"/>
                  <a:pt x="39" y="0"/>
                </a:cubicBezTo>
                <a:cubicBezTo>
                  <a:pt x="57" y="0"/>
                  <a:pt x="71" y="15"/>
                  <a:pt x="71" y="33"/>
                </a:cubicBezTo>
                <a:cubicBezTo>
                  <a:pt x="71" y="813"/>
                  <a:pt x="71" y="813"/>
                  <a:pt x="71" y="813"/>
                </a:cubicBezTo>
                <a:cubicBezTo>
                  <a:pt x="71" y="814"/>
                  <a:pt x="71" y="815"/>
                  <a:pt x="71" y="816"/>
                </a:cubicBezTo>
                <a:cubicBezTo>
                  <a:pt x="71" y="817"/>
                  <a:pt x="63" y="943"/>
                  <a:pt x="131" y="1037"/>
                </a:cubicBezTo>
                <a:cubicBezTo>
                  <a:pt x="159" y="1075"/>
                  <a:pt x="214" y="1103"/>
                  <a:pt x="271" y="1108"/>
                </a:cubicBezTo>
                <a:cubicBezTo>
                  <a:pt x="323" y="1113"/>
                  <a:pt x="370" y="1099"/>
                  <a:pt x="404" y="1068"/>
                </a:cubicBezTo>
                <a:cubicBezTo>
                  <a:pt x="413" y="1059"/>
                  <a:pt x="426" y="1057"/>
                  <a:pt x="437" y="1061"/>
                </a:cubicBezTo>
                <a:cubicBezTo>
                  <a:pt x="442" y="1063"/>
                  <a:pt x="550" y="1101"/>
                  <a:pt x="637" y="1027"/>
                </a:cubicBezTo>
                <a:cubicBezTo>
                  <a:pt x="698" y="974"/>
                  <a:pt x="721" y="907"/>
                  <a:pt x="711" y="809"/>
                </a:cubicBezTo>
                <a:cubicBezTo>
                  <a:pt x="707" y="772"/>
                  <a:pt x="685" y="734"/>
                  <a:pt x="650" y="707"/>
                </a:cubicBezTo>
                <a:cubicBezTo>
                  <a:pt x="617" y="680"/>
                  <a:pt x="578" y="667"/>
                  <a:pt x="543" y="671"/>
                </a:cubicBezTo>
                <a:cubicBezTo>
                  <a:pt x="533" y="672"/>
                  <a:pt x="523" y="669"/>
                  <a:pt x="516" y="661"/>
                </a:cubicBezTo>
                <a:cubicBezTo>
                  <a:pt x="509" y="654"/>
                  <a:pt x="505" y="644"/>
                  <a:pt x="507" y="634"/>
                </a:cubicBezTo>
                <a:cubicBezTo>
                  <a:pt x="510" y="613"/>
                  <a:pt x="512" y="551"/>
                  <a:pt x="484" y="518"/>
                </a:cubicBezTo>
                <a:cubicBezTo>
                  <a:pt x="470" y="501"/>
                  <a:pt x="450" y="493"/>
                  <a:pt x="423" y="493"/>
                </a:cubicBezTo>
                <a:cubicBezTo>
                  <a:pt x="422" y="493"/>
                  <a:pt x="421" y="493"/>
                  <a:pt x="420" y="493"/>
                </a:cubicBezTo>
                <a:cubicBezTo>
                  <a:pt x="364" y="493"/>
                  <a:pt x="339" y="521"/>
                  <a:pt x="337" y="588"/>
                </a:cubicBezTo>
                <a:cubicBezTo>
                  <a:pt x="337" y="606"/>
                  <a:pt x="322" y="620"/>
                  <a:pt x="304" y="620"/>
                </a:cubicBezTo>
                <a:cubicBezTo>
                  <a:pt x="286" y="619"/>
                  <a:pt x="272" y="604"/>
                  <a:pt x="273" y="587"/>
                </a:cubicBezTo>
                <a:cubicBezTo>
                  <a:pt x="275" y="447"/>
                  <a:pt x="368" y="427"/>
                  <a:pt x="424" y="428"/>
                </a:cubicBezTo>
                <a:cubicBezTo>
                  <a:pt x="470" y="429"/>
                  <a:pt x="507" y="445"/>
                  <a:pt x="533" y="476"/>
                </a:cubicBezTo>
                <a:cubicBezTo>
                  <a:pt x="567" y="516"/>
                  <a:pt x="573" y="570"/>
                  <a:pt x="573" y="607"/>
                </a:cubicBezTo>
                <a:cubicBezTo>
                  <a:pt x="614" y="611"/>
                  <a:pt x="655" y="628"/>
                  <a:pt x="691" y="656"/>
                </a:cubicBezTo>
                <a:cubicBezTo>
                  <a:pt x="739" y="695"/>
                  <a:pt x="770" y="748"/>
                  <a:pt x="775" y="803"/>
                </a:cubicBezTo>
                <a:cubicBezTo>
                  <a:pt x="788" y="920"/>
                  <a:pt x="756" y="1010"/>
                  <a:pt x="679" y="1076"/>
                </a:cubicBezTo>
                <a:cubicBezTo>
                  <a:pt x="587" y="1155"/>
                  <a:pt x="477" y="1138"/>
                  <a:pt x="434" y="1127"/>
                </a:cubicBezTo>
                <a:cubicBezTo>
                  <a:pt x="394" y="1158"/>
                  <a:pt x="345" y="1174"/>
                  <a:pt x="291" y="1174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4" name="ï$ḻïḑê"/>
          <p:cNvSpPr/>
          <p:nvPr/>
        </p:nvSpPr>
        <p:spPr bwMode="auto">
          <a:xfrm rot="5400000">
            <a:off x="9658212" y="3765908"/>
            <a:ext cx="839908" cy="1342951"/>
          </a:xfrm>
          <a:custGeom>
            <a:avLst/>
            <a:gdLst>
              <a:gd name="T0" fmla="*/ 325 w 483"/>
              <a:gd name="T1" fmla="*/ 774 h 774"/>
              <a:gd name="T2" fmla="*/ 293 w 483"/>
              <a:gd name="T3" fmla="*/ 749 h 774"/>
              <a:gd name="T4" fmla="*/ 318 w 483"/>
              <a:gd name="T5" fmla="*/ 710 h 774"/>
              <a:gd name="T6" fmla="*/ 418 w 483"/>
              <a:gd name="T7" fmla="*/ 557 h 774"/>
              <a:gd name="T8" fmla="*/ 302 w 483"/>
              <a:gd name="T9" fmla="*/ 406 h 774"/>
              <a:gd name="T10" fmla="*/ 276 w 483"/>
              <a:gd name="T11" fmla="*/ 381 h 774"/>
              <a:gd name="T12" fmla="*/ 290 w 483"/>
              <a:gd name="T13" fmla="*/ 347 h 774"/>
              <a:gd name="T14" fmla="*/ 361 w 483"/>
              <a:gd name="T15" fmla="*/ 246 h 774"/>
              <a:gd name="T16" fmla="*/ 331 w 483"/>
              <a:gd name="T17" fmla="*/ 132 h 774"/>
              <a:gd name="T18" fmla="*/ 160 w 483"/>
              <a:gd name="T19" fmla="*/ 86 h 774"/>
              <a:gd name="T20" fmla="*/ 67 w 483"/>
              <a:gd name="T21" fmla="*/ 180 h 774"/>
              <a:gd name="T22" fmla="*/ 31 w 483"/>
              <a:gd name="T23" fmla="*/ 208 h 774"/>
              <a:gd name="T24" fmla="*/ 3 w 483"/>
              <a:gd name="T25" fmla="*/ 172 h 774"/>
              <a:gd name="T26" fmla="*/ 145 w 483"/>
              <a:gd name="T27" fmla="*/ 23 h 774"/>
              <a:gd name="T28" fmla="*/ 384 w 483"/>
              <a:gd name="T29" fmla="*/ 95 h 774"/>
              <a:gd name="T30" fmla="*/ 424 w 483"/>
              <a:gd name="T31" fmla="*/ 259 h 774"/>
              <a:gd name="T32" fmla="*/ 369 w 483"/>
              <a:gd name="T33" fmla="*/ 363 h 774"/>
              <a:gd name="T34" fmla="*/ 483 w 483"/>
              <a:gd name="T35" fmla="*/ 557 h 774"/>
              <a:gd name="T36" fmla="*/ 332 w 483"/>
              <a:gd name="T37" fmla="*/ 774 h 774"/>
              <a:gd name="T38" fmla="*/ 325 w 483"/>
              <a:gd name="T39" fmla="*/ 774 h 7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83" h="774">
                <a:moveTo>
                  <a:pt x="325" y="774"/>
                </a:moveTo>
                <a:cubicBezTo>
                  <a:pt x="310" y="774"/>
                  <a:pt x="297" y="764"/>
                  <a:pt x="293" y="749"/>
                </a:cubicBezTo>
                <a:cubicBezTo>
                  <a:pt x="290" y="732"/>
                  <a:pt x="300" y="714"/>
                  <a:pt x="318" y="710"/>
                </a:cubicBezTo>
                <a:cubicBezTo>
                  <a:pt x="323" y="709"/>
                  <a:pt x="418" y="685"/>
                  <a:pt x="418" y="557"/>
                </a:cubicBezTo>
                <a:cubicBezTo>
                  <a:pt x="418" y="466"/>
                  <a:pt x="350" y="414"/>
                  <a:pt x="302" y="406"/>
                </a:cubicBezTo>
                <a:cubicBezTo>
                  <a:pt x="289" y="404"/>
                  <a:pt x="279" y="394"/>
                  <a:pt x="276" y="381"/>
                </a:cubicBezTo>
                <a:cubicBezTo>
                  <a:pt x="273" y="368"/>
                  <a:pt x="279" y="354"/>
                  <a:pt x="290" y="347"/>
                </a:cubicBezTo>
                <a:cubicBezTo>
                  <a:pt x="290" y="347"/>
                  <a:pt x="348" y="307"/>
                  <a:pt x="361" y="246"/>
                </a:cubicBezTo>
                <a:cubicBezTo>
                  <a:pt x="368" y="209"/>
                  <a:pt x="358" y="171"/>
                  <a:pt x="331" y="132"/>
                </a:cubicBezTo>
                <a:cubicBezTo>
                  <a:pt x="303" y="91"/>
                  <a:pt x="226" y="70"/>
                  <a:pt x="160" y="86"/>
                </a:cubicBezTo>
                <a:cubicBezTo>
                  <a:pt x="129" y="93"/>
                  <a:pt x="75" y="116"/>
                  <a:pt x="67" y="180"/>
                </a:cubicBezTo>
                <a:cubicBezTo>
                  <a:pt x="65" y="198"/>
                  <a:pt x="48" y="211"/>
                  <a:pt x="31" y="208"/>
                </a:cubicBezTo>
                <a:cubicBezTo>
                  <a:pt x="13" y="206"/>
                  <a:pt x="0" y="190"/>
                  <a:pt x="3" y="172"/>
                </a:cubicBezTo>
                <a:cubicBezTo>
                  <a:pt x="12" y="97"/>
                  <a:pt x="64" y="42"/>
                  <a:pt x="145" y="23"/>
                </a:cubicBezTo>
                <a:cubicBezTo>
                  <a:pt x="238" y="0"/>
                  <a:pt x="341" y="32"/>
                  <a:pt x="384" y="95"/>
                </a:cubicBezTo>
                <a:cubicBezTo>
                  <a:pt x="421" y="150"/>
                  <a:pt x="435" y="205"/>
                  <a:pt x="424" y="259"/>
                </a:cubicBezTo>
                <a:cubicBezTo>
                  <a:pt x="415" y="303"/>
                  <a:pt x="391" y="338"/>
                  <a:pt x="369" y="363"/>
                </a:cubicBezTo>
                <a:cubicBezTo>
                  <a:pt x="427" y="394"/>
                  <a:pt x="483" y="460"/>
                  <a:pt x="483" y="557"/>
                </a:cubicBezTo>
                <a:cubicBezTo>
                  <a:pt x="483" y="702"/>
                  <a:pt x="384" y="762"/>
                  <a:pt x="332" y="774"/>
                </a:cubicBezTo>
                <a:cubicBezTo>
                  <a:pt x="330" y="774"/>
                  <a:pt x="327" y="774"/>
                  <a:pt x="325" y="774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5" name="i$ľîḑe"/>
          <p:cNvSpPr/>
          <p:nvPr/>
        </p:nvSpPr>
        <p:spPr bwMode="auto">
          <a:xfrm rot="5400000">
            <a:off x="10234803" y="3394797"/>
            <a:ext cx="1170033" cy="962298"/>
          </a:xfrm>
          <a:custGeom>
            <a:avLst/>
            <a:gdLst>
              <a:gd name="T0" fmla="*/ 251 w 673"/>
              <a:gd name="T1" fmla="*/ 555 h 555"/>
              <a:gd name="T2" fmla="*/ 108 w 673"/>
              <a:gd name="T3" fmla="*/ 494 h 555"/>
              <a:gd name="T4" fmla="*/ 7 w 673"/>
              <a:gd name="T5" fmla="*/ 222 h 555"/>
              <a:gd name="T6" fmla="*/ 143 w 673"/>
              <a:gd name="T7" fmla="*/ 30 h 555"/>
              <a:gd name="T8" fmla="*/ 352 w 673"/>
              <a:gd name="T9" fmla="*/ 54 h 555"/>
              <a:gd name="T10" fmla="*/ 403 w 673"/>
              <a:gd name="T11" fmla="*/ 143 h 555"/>
              <a:gd name="T12" fmla="*/ 566 w 673"/>
              <a:gd name="T13" fmla="*/ 150 h 555"/>
              <a:gd name="T14" fmla="*/ 663 w 673"/>
              <a:gd name="T15" fmla="*/ 370 h 555"/>
              <a:gd name="T16" fmla="*/ 626 w 673"/>
              <a:gd name="T17" fmla="*/ 398 h 555"/>
              <a:gd name="T18" fmla="*/ 598 w 673"/>
              <a:gd name="T19" fmla="*/ 362 h 555"/>
              <a:gd name="T20" fmla="*/ 535 w 673"/>
              <a:gd name="T21" fmla="*/ 207 h 555"/>
              <a:gd name="T22" fmla="*/ 393 w 673"/>
              <a:gd name="T23" fmla="*/ 224 h 555"/>
              <a:gd name="T24" fmla="*/ 355 w 673"/>
              <a:gd name="T25" fmla="*/ 228 h 555"/>
              <a:gd name="T26" fmla="*/ 340 w 673"/>
              <a:gd name="T27" fmla="*/ 193 h 555"/>
              <a:gd name="T28" fmla="*/ 308 w 673"/>
              <a:gd name="T29" fmla="*/ 102 h 555"/>
              <a:gd name="T30" fmla="*/ 168 w 673"/>
              <a:gd name="T31" fmla="*/ 90 h 555"/>
              <a:gd name="T32" fmla="*/ 71 w 673"/>
              <a:gd name="T33" fmla="*/ 226 h 555"/>
              <a:gd name="T34" fmla="*/ 152 w 673"/>
              <a:gd name="T35" fmla="*/ 446 h 555"/>
              <a:gd name="T36" fmla="*/ 265 w 673"/>
              <a:gd name="T37" fmla="*/ 490 h 555"/>
              <a:gd name="T38" fmla="*/ 330 w 673"/>
              <a:gd name="T39" fmla="*/ 427 h 555"/>
              <a:gd name="T40" fmla="*/ 298 w 673"/>
              <a:gd name="T41" fmla="*/ 340 h 555"/>
              <a:gd name="T42" fmla="*/ 253 w 673"/>
              <a:gd name="T43" fmla="*/ 333 h 555"/>
              <a:gd name="T44" fmla="*/ 230 w 673"/>
              <a:gd name="T45" fmla="*/ 354 h 555"/>
              <a:gd name="T46" fmla="*/ 188 w 673"/>
              <a:gd name="T47" fmla="*/ 371 h 555"/>
              <a:gd name="T48" fmla="*/ 171 w 673"/>
              <a:gd name="T49" fmla="*/ 328 h 555"/>
              <a:gd name="T50" fmla="*/ 230 w 673"/>
              <a:gd name="T51" fmla="*/ 272 h 555"/>
              <a:gd name="T52" fmla="*/ 327 w 673"/>
              <a:gd name="T53" fmla="*/ 283 h 555"/>
              <a:gd name="T54" fmla="*/ 394 w 673"/>
              <a:gd name="T55" fmla="*/ 438 h 555"/>
              <a:gd name="T56" fmla="*/ 273 w 673"/>
              <a:gd name="T57" fmla="*/ 554 h 555"/>
              <a:gd name="T58" fmla="*/ 251 w 673"/>
              <a:gd name="T59" fmla="*/ 555 h 5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73" h="555">
                <a:moveTo>
                  <a:pt x="251" y="555"/>
                </a:moveTo>
                <a:cubicBezTo>
                  <a:pt x="201" y="555"/>
                  <a:pt x="151" y="534"/>
                  <a:pt x="108" y="494"/>
                </a:cubicBezTo>
                <a:cubicBezTo>
                  <a:pt x="38" y="428"/>
                  <a:pt x="0" y="327"/>
                  <a:pt x="7" y="222"/>
                </a:cubicBezTo>
                <a:cubicBezTo>
                  <a:pt x="12" y="133"/>
                  <a:pt x="62" y="63"/>
                  <a:pt x="143" y="30"/>
                </a:cubicBezTo>
                <a:cubicBezTo>
                  <a:pt x="219" y="0"/>
                  <a:pt x="302" y="9"/>
                  <a:pt x="352" y="54"/>
                </a:cubicBezTo>
                <a:cubicBezTo>
                  <a:pt x="383" y="83"/>
                  <a:pt x="397" y="116"/>
                  <a:pt x="403" y="143"/>
                </a:cubicBezTo>
                <a:cubicBezTo>
                  <a:pt x="442" y="126"/>
                  <a:pt x="501" y="115"/>
                  <a:pt x="566" y="150"/>
                </a:cubicBezTo>
                <a:cubicBezTo>
                  <a:pt x="632" y="186"/>
                  <a:pt x="673" y="280"/>
                  <a:pt x="663" y="370"/>
                </a:cubicBezTo>
                <a:cubicBezTo>
                  <a:pt x="660" y="388"/>
                  <a:pt x="644" y="401"/>
                  <a:pt x="626" y="398"/>
                </a:cubicBezTo>
                <a:cubicBezTo>
                  <a:pt x="609" y="396"/>
                  <a:pt x="596" y="380"/>
                  <a:pt x="598" y="362"/>
                </a:cubicBezTo>
                <a:cubicBezTo>
                  <a:pt x="607" y="292"/>
                  <a:pt x="572" y="227"/>
                  <a:pt x="535" y="207"/>
                </a:cubicBezTo>
                <a:cubicBezTo>
                  <a:pt x="458" y="166"/>
                  <a:pt x="394" y="224"/>
                  <a:pt x="393" y="224"/>
                </a:cubicBezTo>
                <a:cubicBezTo>
                  <a:pt x="383" y="234"/>
                  <a:pt x="367" y="235"/>
                  <a:pt x="355" y="228"/>
                </a:cubicBezTo>
                <a:cubicBezTo>
                  <a:pt x="343" y="221"/>
                  <a:pt x="336" y="206"/>
                  <a:pt x="340" y="193"/>
                </a:cubicBezTo>
                <a:cubicBezTo>
                  <a:pt x="340" y="191"/>
                  <a:pt x="351" y="141"/>
                  <a:pt x="308" y="102"/>
                </a:cubicBezTo>
                <a:cubicBezTo>
                  <a:pt x="278" y="75"/>
                  <a:pt x="219" y="70"/>
                  <a:pt x="168" y="90"/>
                </a:cubicBezTo>
                <a:cubicBezTo>
                  <a:pt x="141" y="101"/>
                  <a:pt x="77" y="137"/>
                  <a:pt x="71" y="226"/>
                </a:cubicBezTo>
                <a:cubicBezTo>
                  <a:pt x="66" y="310"/>
                  <a:pt x="97" y="395"/>
                  <a:pt x="152" y="446"/>
                </a:cubicBezTo>
                <a:cubicBezTo>
                  <a:pt x="187" y="479"/>
                  <a:pt x="227" y="494"/>
                  <a:pt x="265" y="490"/>
                </a:cubicBezTo>
                <a:cubicBezTo>
                  <a:pt x="313" y="484"/>
                  <a:pt x="327" y="448"/>
                  <a:pt x="330" y="427"/>
                </a:cubicBezTo>
                <a:cubicBezTo>
                  <a:pt x="337" y="391"/>
                  <a:pt x="322" y="353"/>
                  <a:pt x="298" y="340"/>
                </a:cubicBezTo>
                <a:cubicBezTo>
                  <a:pt x="280" y="331"/>
                  <a:pt x="265" y="329"/>
                  <a:pt x="253" y="333"/>
                </a:cubicBezTo>
                <a:cubicBezTo>
                  <a:pt x="238" y="338"/>
                  <a:pt x="230" y="354"/>
                  <a:pt x="230" y="354"/>
                </a:cubicBezTo>
                <a:cubicBezTo>
                  <a:pt x="223" y="370"/>
                  <a:pt x="204" y="378"/>
                  <a:pt x="188" y="371"/>
                </a:cubicBezTo>
                <a:cubicBezTo>
                  <a:pt x="171" y="364"/>
                  <a:pt x="164" y="345"/>
                  <a:pt x="171" y="328"/>
                </a:cubicBezTo>
                <a:cubicBezTo>
                  <a:pt x="172" y="324"/>
                  <a:pt x="189" y="287"/>
                  <a:pt x="230" y="272"/>
                </a:cubicBezTo>
                <a:cubicBezTo>
                  <a:pt x="260" y="261"/>
                  <a:pt x="292" y="265"/>
                  <a:pt x="327" y="283"/>
                </a:cubicBezTo>
                <a:cubicBezTo>
                  <a:pt x="377" y="308"/>
                  <a:pt x="405" y="374"/>
                  <a:pt x="394" y="438"/>
                </a:cubicBezTo>
                <a:cubicBezTo>
                  <a:pt x="383" y="502"/>
                  <a:pt x="336" y="546"/>
                  <a:pt x="273" y="554"/>
                </a:cubicBezTo>
                <a:cubicBezTo>
                  <a:pt x="265" y="555"/>
                  <a:pt x="258" y="555"/>
                  <a:pt x="251" y="555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6" name="ïşľidê"/>
          <p:cNvSpPr/>
          <p:nvPr/>
        </p:nvSpPr>
        <p:spPr bwMode="auto">
          <a:xfrm rot="5400000">
            <a:off x="8956980" y="3453186"/>
            <a:ext cx="867980" cy="521010"/>
          </a:xfrm>
          <a:custGeom>
            <a:avLst/>
            <a:gdLst>
              <a:gd name="T0" fmla="*/ 67 w 500"/>
              <a:gd name="T1" fmla="*/ 300 h 300"/>
              <a:gd name="T2" fmla="*/ 35 w 500"/>
              <a:gd name="T3" fmla="*/ 276 h 300"/>
              <a:gd name="T4" fmla="*/ 43 w 500"/>
              <a:gd name="T5" fmla="*/ 69 h 300"/>
              <a:gd name="T6" fmla="*/ 111 w 500"/>
              <a:gd name="T7" fmla="*/ 17 h 300"/>
              <a:gd name="T8" fmla="*/ 245 w 500"/>
              <a:gd name="T9" fmla="*/ 48 h 300"/>
              <a:gd name="T10" fmla="*/ 270 w 500"/>
              <a:gd name="T11" fmla="*/ 86 h 300"/>
              <a:gd name="T12" fmla="*/ 382 w 500"/>
              <a:gd name="T13" fmla="*/ 56 h 300"/>
              <a:gd name="T14" fmla="*/ 491 w 500"/>
              <a:gd name="T15" fmla="*/ 165 h 300"/>
              <a:gd name="T16" fmla="*/ 441 w 500"/>
              <a:gd name="T17" fmla="*/ 287 h 300"/>
              <a:gd name="T18" fmla="*/ 397 w 500"/>
              <a:gd name="T19" fmla="*/ 275 h 300"/>
              <a:gd name="T20" fmla="*/ 409 w 500"/>
              <a:gd name="T21" fmla="*/ 231 h 300"/>
              <a:gd name="T22" fmla="*/ 427 w 500"/>
              <a:gd name="T23" fmla="*/ 177 h 300"/>
              <a:gd name="T24" fmla="*/ 371 w 500"/>
              <a:gd name="T25" fmla="*/ 120 h 300"/>
              <a:gd name="T26" fmla="*/ 277 w 500"/>
              <a:gd name="T27" fmla="*/ 182 h 300"/>
              <a:gd name="T28" fmla="*/ 236 w 500"/>
              <a:gd name="T29" fmla="*/ 202 h 300"/>
              <a:gd name="T30" fmla="*/ 216 w 500"/>
              <a:gd name="T31" fmla="*/ 161 h 300"/>
              <a:gd name="T32" fmla="*/ 198 w 500"/>
              <a:gd name="T33" fmla="*/ 93 h 300"/>
              <a:gd name="T34" fmla="*/ 127 w 500"/>
              <a:gd name="T35" fmla="*/ 80 h 300"/>
              <a:gd name="T36" fmla="*/ 99 w 500"/>
              <a:gd name="T37" fmla="*/ 101 h 300"/>
              <a:gd name="T38" fmla="*/ 98 w 500"/>
              <a:gd name="T39" fmla="*/ 259 h 300"/>
              <a:gd name="T40" fmla="*/ 75 w 500"/>
              <a:gd name="T41" fmla="*/ 299 h 300"/>
              <a:gd name="T42" fmla="*/ 67 w 500"/>
              <a:gd name="T43" fmla="*/ 30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00" h="300">
                <a:moveTo>
                  <a:pt x="67" y="300"/>
                </a:moveTo>
                <a:cubicBezTo>
                  <a:pt x="52" y="300"/>
                  <a:pt x="39" y="291"/>
                  <a:pt x="35" y="276"/>
                </a:cubicBezTo>
                <a:cubicBezTo>
                  <a:pt x="32" y="263"/>
                  <a:pt x="0" y="142"/>
                  <a:pt x="43" y="69"/>
                </a:cubicBezTo>
                <a:cubicBezTo>
                  <a:pt x="59" y="42"/>
                  <a:pt x="82" y="25"/>
                  <a:pt x="111" y="17"/>
                </a:cubicBezTo>
                <a:cubicBezTo>
                  <a:pt x="181" y="0"/>
                  <a:pt x="223" y="24"/>
                  <a:pt x="245" y="48"/>
                </a:cubicBezTo>
                <a:cubicBezTo>
                  <a:pt x="256" y="59"/>
                  <a:pt x="264" y="72"/>
                  <a:pt x="270" y="86"/>
                </a:cubicBezTo>
                <a:cubicBezTo>
                  <a:pt x="297" y="64"/>
                  <a:pt x="334" y="49"/>
                  <a:pt x="382" y="56"/>
                </a:cubicBezTo>
                <a:cubicBezTo>
                  <a:pt x="439" y="66"/>
                  <a:pt x="481" y="107"/>
                  <a:pt x="491" y="165"/>
                </a:cubicBezTo>
                <a:cubicBezTo>
                  <a:pt x="500" y="216"/>
                  <a:pt x="480" y="265"/>
                  <a:pt x="441" y="287"/>
                </a:cubicBezTo>
                <a:cubicBezTo>
                  <a:pt x="426" y="296"/>
                  <a:pt x="406" y="291"/>
                  <a:pt x="397" y="275"/>
                </a:cubicBezTo>
                <a:cubicBezTo>
                  <a:pt x="388" y="259"/>
                  <a:pt x="394" y="240"/>
                  <a:pt x="409" y="231"/>
                </a:cubicBezTo>
                <a:cubicBezTo>
                  <a:pt x="424" y="223"/>
                  <a:pt x="432" y="200"/>
                  <a:pt x="427" y="177"/>
                </a:cubicBezTo>
                <a:cubicBezTo>
                  <a:pt x="425" y="165"/>
                  <a:pt x="415" y="127"/>
                  <a:pt x="371" y="120"/>
                </a:cubicBezTo>
                <a:cubicBezTo>
                  <a:pt x="307" y="110"/>
                  <a:pt x="280" y="175"/>
                  <a:pt x="277" y="182"/>
                </a:cubicBezTo>
                <a:cubicBezTo>
                  <a:pt x="271" y="199"/>
                  <a:pt x="253" y="207"/>
                  <a:pt x="236" y="202"/>
                </a:cubicBezTo>
                <a:cubicBezTo>
                  <a:pt x="220" y="196"/>
                  <a:pt x="211" y="178"/>
                  <a:pt x="216" y="161"/>
                </a:cubicBezTo>
                <a:cubicBezTo>
                  <a:pt x="220" y="148"/>
                  <a:pt x="218" y="113"/>
                  <a:pt x="198" y="93"/>
                </a:cubicBezTo>
                <a:cubicBezTo>
                  <a:pt x="183" y="77"/>
                  <a:pt x="159" y="72"/>
                  <a:pt x="127" y="80"/>
                </a:cubicBezTo>
                <a:cubicBezTo>
                  <a:pt x="115" y="83"/>
                  <a:pt x="106" y="90"/>
                  <a:pt x="99" y="101"/>
                </a:cubicBezTo>
                <a:cubicBezTo>
                  <a:pt x="75" y="144"/>
                  <a:pt x="90" y="232"/>
                  <a:pt x="98" y="259"/>
                </a:cubicBezTo>
                <a:cubicBezTo>
                  <a:pt x="103" y="277"/>
                  <a:pt x="92" y="295"/>
                  <a:pt x="75" y="299"/>
                </a:cubicBezTo>
                <a:cubicBezTo>
                  <a:pt x="72" y="300"/>
                  <a:pt x="69" y="300"/>
                  <a:pt x="67" y="300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7" name="íṡlîdê"/>
          <p:cNvSpPr/>
          <p:nvPr/>
        </p:nvSpPr>
        <p:spPr bwMode="auto">
          <a:xfrm rot="5400000">
            <a:off x="9718286" y="3230858"/>
            <a:ext cx="382899" cy="521010"/>
          </a:xfrm>
          <a:custGeom>
            <a:avLst/>
            <a:gdLst>
              <a:gd name="T0" fmla="*/ 33 w 220"/>
              <a:gd name="T1" fmla="*/ 300 h 300"/>
              <a:gd name="T2" fmla="*/ 1 w 220"/>
              <a:gd name="T3" fmla="*/ 268 h 300"/>
              <a:gd name="T4" fmla="*/ 42 w 220"/>
              <a:gd name="T5" fmla="*/ 26 h 300"/>
              <a:gd name="T6" fmla="*/ 110 w 220"/>
              <a:gd name="T7" fmla="*/ 0 h 300"/>
              <a:gd name="T8" fmla="*/ 220 w 220"/>
              <a:gd name="T9" fmla="*/ 108 h 300"/>
              <a:gd name="T10" fmla="*/ 187 w 220"/>
              <a:gd name="T11" fmla="*/ 140 h 300"/>
              <a:gd name="T12" fmla="*/ 155 w 220"/>
              <a:gd name="T13" fmla="*/ 108 h 300"/>
              <a:gd name="T14" fmla="*/ 110 w 220"/>
              <a:gd name="T15" fmla="*/ 65 h 300"/>
              <a:gd name="T16" fmla="*/ 88 w 220"/>
              <a:gd name="T17" fmla="*/ 72 h 300"/>
              <a:gd name="T18" fmla="*/ 66 w 220"/>
              <a:gd name="T19" fmla="*/ 268 h 300"/>
              <a:gd name="T20" fmla="*/ 33 w 220"/>
              <a:gd name="T21" fmla="*/ 300 h 300"/>
              <a:gd name="T22" fmla="*/ 33 w 220"/>
              <a:gd name="T23" fmla="*/ 300 h 3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20" h="300">
                <a:moveTo>
                  <a:pt x="33" y="300"/>
                </a:moveTo>
                <a:cubicBezTo>
                  <a:pt x="16" y="300"/>
                  <a:pt x="1" y="286"/>
                  <a:pt x="1" y="268"/>
                </a:cubicBezTo>
                <a:cubicBezTo>
                  <a:pt x="0" y="152"/>
                  <a:pt x="0" y="69"/>
                  <a:pt x="42" y="26"/>
                </a:cubicBezTo>
                <a:cubicBezTo>
                  <a:pt x="59" y="9"/>
                  <a:pt x="82" y="0"/>
                  <a:pt x="110" y="0"/>
                </a:cubicBezTo>
                <a:cubicBezTo>
                  <a:pt x="191" y="0"/>
                  <a:pt x="220" y="64"/>
                  <a:pt x="220" y="108"/>
                </a:cubicBezTo>
                <a:cubicBezTo>
                  <a:pt x="220" y="126"/>
                  <a:pt x="205" y="140"/>
                  <a:pt x="187" y="140"/>
                </a:cubicBezTo>
                <a:cubicBezTo>
                  <a:pt x="170" y="140"/>
                  <a:pt x="155" y="126"/>
                  <a:pt x="155" y="108"/>
                </a:cubicBezTo>
                <a:cubicBezTo>
                  <a:pt x="155" y="95"/>
                  <a:pt x="150" y="65"/>
                  <a:pt x="110" y="65"/>
                </a:cubicBezTo>
                <a:cubicBezTo>
                  <a:pt x="97" y="65"/>
                  <a:pt x="91" y="69"/>
                  <a:pt x="88" y="72"/>
                </a:cubicBezTo>
                <a:cubicBezTo>
                  <a:pt x="65" y="95"/>
                  <a:pt x="65" y="179"/>
                  <a:pt x="66" y="268"/>
                </a:cubicBezTo>
                <a:cubicBezTo>
                  <a:pt x="66" y="286"/>
                  <a:pt x="51" y="300"/>
                  <a:pt x="33" y="300"/>
                </a:cubicBezTo>
                <a:cubicBezTo>
                  <a:pt x="33" y="300"/>
                  <a:pt x="33" y="300"/>
                  <a:pt x="33" y="300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8" name="išľíde"/>
          <p:cNvSpPr/>
          <p:nvPr/>
        </p:nvSpPr>
        <p:spPr bwMode="auto">
          <a:xfrm rot="5400000">
            <a:off x="8334350" y="3570526"/>
            <a:ext cx="478343" cy="579400"/>
          </a:xfrm>
          <a:custGeom>
            <a:avLst/>
            <a:gdLst>
              <a:gd name="T0" fmla="*/ 35 w 275"/>
              <a:gd name="T1" fmla="*/ 334 h 334"/>
              <a:gd name="T2" fmla="*/ 30 w 275"/>
              <a:gd name="T3" fmla="*/ 334 h 334"/>
              <a:gd name="T4" fmla="*/ 3 w 275"/>
              <a:gd name="T5" fmla="*/ 297 h 334"/>
              <a:gd name="T6" fmla="*/ 220 w 275"/>
              <a:gd name="T7" fmla="*/ 9 h 334"/>
              <a:gd name="T8" fmla="*/ 265 w 275"/>
              <a:gd name="T9" fmla="*/ 19 h 334"/>
              <a:gd name="T10" fmla="*/ 255 w 275"/>
              <a:gd name="T11" fmla="*/ 64 h 334"/>
              <a:gd name="T12" fmla="*/ 67 w 275"/>
              <a:gd name="T13" fmla="*/ 307 h 334"/>
              <a:gd name="T14" fmla="*/ 35 w 275"/>
              <a:gd name="T15" fmla="*/ 334 h 3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75" h="334">
                <a:moveTo>
                  <a:pt x="35" y="334"/>
                </a:moveTo>
                <a:cubicBezTo>
                  <a:pt x="34" y="334"/>
                  <a:pt x="32" y="334"/>
                  <a:pt x="30" y="334"/>
                </a:cubicBezTo>
                <a:cubicBezTo>
                  <a:pt x="12" y="331"/>
                  <a:pt x="0" y="314"/>
                  <a:pt x="3" y="297"/>
                </a:cubicBezTo>
                <a:cubicBezTo>
                  <a:pt x="4" y="290"/>
                  <a:pt x="33" y="130"/>
                  <a:pt x="220" y="9"/>
                </a:cubicBezTo>
                <a:cubicBezTo>
                  <a:pt x="236" y="0"/>
                  <a:pt x="256" y="4"/>
                  <a:pt x="265" y="19"/>
                </a:cubicBezTo>
                <a:cubicBezTo>
                  <a:pt x="275" y="34"/>
                  <a:pt x="271" y="54"/>
                  <a:pt x="255" y="64"/>
                </a:cubicBezTo>
                <a:cubicBezTo>
                  <a:pt x="92" y="169"/>
                  <a:pt x="67" y="306"/>
                  <a:pt x="67" y="307"/>
                </a:cubicBezTo>
                <a:cubicBezTo>
                  <a:pt x="65" y="323"/>
                  <a:pt x="51" y="334"/>
                  <a:pt x="35" y="334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9" name="iSḷíḍê"/>
          <p:cNvSpPr/>
          <p:nvPr/>
        </p:nvSpPr>
        <p:spPr bwMode="auto">
          <a:xfrm rot="5400000">
            <a:off x="8442145" y="2485833"/>
            <a:ext cx="423323" cy="418830"/>
          </a:xfrm>
          <a:custGeom>
            <a:avLst/>
            <a:gdLst>
              <a:gd name="T0" fmla="*/ 207 w 244"/>
              <a:gd name="T1" fmla="*/ 242 h 242"/>
              <a:gd name="T2" fmla="*/ 177 w 244"/>
              <a:gd name="T3" fmla="*/ 222 h 242"/>
              <a:gd name="T4" fmla="*/ 24 w 244"/>
              <a:gd name="T5" fmla="*/ 66 h 242"/>
              <a:gd name="T6" fmla="*/ 7 w 244"/>
              <a:gd name="T7" fmla="*/ 24 h 242"/>
              <a:gd name="T8" fmla="*/ 50 w 244"/>
              <a:gd name="T9" fmla="*/ 7 h 242"/>
              <a:gd name="T10" fmla="*/ 237 w 244"/>
              <a:gd name="T11" fmla="*/ 197 h 242"/>
              <a:gd name="T12" fmla="*/ 219 w 244"/>
              <a:gd name="T13" fmla="*/ 239 h 242"/>
              <a:gd name="T14" fmla="*/ 207 w 244"/>
              <a:gd name="T15" fmla="*/ 24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44" h="242">
                <a:moveTo>
                  <a:pt x="207" y="242"/>
                </a:moveTo>
                <a:cubicBezTo>
                  <a:pt x="194" y="242"/>
                  <a:pt x="182" y="234"/>
                  <a:pt x="177" y="222"/>
                </a:cubicBezTo>
                <a:cubicBezTo>
                  <a:pt x="176" y="220"/>
                  <a:pt x="131" y="113"/>
                  <a:pt x="24" y="66"/>
                </a:cubicBezTo>
                <a:cubicBezTo>
                  <a:pt x="8" y="59"/>
                  <a:pt x="0" y="40"/>
                  <a:pt x="7" y="24"/>
                </a:cubicBezTo>
                <a:cubicBezTo>
                  <a:pt x="14" y="7"/>
                  <a:pt x="33" y="0"/>
                  <a:pt x="50" y="7"/>
                </a:cubicBezTo>
                <a:cubicBezTo>
                  <a:pt x="182" y="64"/>
                  <a:pt x="235" y="192"/>
                  <a:pt x="237" y="197"/>
                </a:cubicBezTo>
                <a:cubicBezTo>
                  <a:pt x="244" y="214"/>
                  <a:pt x="236" y="233"/>
                  <a:pt x="219" y="239"/>
                </a:cubicBezTo>
                <a:cubicBezTo>
                  <a:pt x="215" y="241"/>
                  <a:pt x="211" y="242"/>
                  <a:pt x="207" y="242"/>
                </a:cubicBezTo>
                <a:close/>
              </a:path>
            </a:pathLst>
          </a:cu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0" name="íśḷïḓè"/>
          <p:cNvSpPr/>
          <p:nvPr/>
        </p:nvSpPr>
        <p:spPr bwMode="auto">
          <a:xfrm rot="5400000">
            <a:off x="8473025" y="3205031"/>
            <a:ext cx="163939" cy="360441"/>
          </a:xfrm>
          <a:custGeom>
            <a:avLst/>
            <a:gdLst>
              <a:gd name="T0" fmla="*/ 20 w 94"/>
              <a:gd name="T1" fmla="*/ 208 h 208"/>
              <a:gd name="T2" fmla="*/ 20 w 94"/>
              <a:gd name="T3" fmla="*/ 208 h 208"/>
              <a:gd name="T4" fmla="*/ 0 w 94"/>
              <a:gd name="T5" fmla="*/ 188 h 208"/>
              <a:gd name="T6" fmla="*/ 54 w 94"/>
              <a:gd name="T7" fmla="*/ 11 h 208"/>
              <a:gd name="T8" fmla="*/ 83 w 94"/>
              <a:gd name="T9" fmla="*/ 6 h 208"/>
              <a:gd name="T10" fmla="*/ 87 w 94"/>
              <a:gd name="T11" fmla="*/ 34 h 208"/>
              <a:gd name="T12" fmla="*/ 41 w 94"/>
              <a:gd name="T13" fmla="*/ 188 h 208"/>
              <a:gd name="T14" fmla="*/ 20 w 94"/>
              <a:gd name="T15" fmla="*/ 20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4" h="208">
                <a:moveTo>
                  <a:pt x="20" y="208"/>
                </a:moveTo>
                <a:cubicBezTo>
                  <a:pt x="20" y="208"/>
                  <a:pt x="20" y="208"/>
                  <a:pt x="20" y="208"/>
                </a:cubicBezTo>
                <a:cubicBezTo>
                  <a:pt x="9" y="208"/>
                  <a:pt x="0" y="199"/>
                  <a:pt x="0" y="188"/>
                </a:cubicBezTo>
                <a:cubicBezTo>
                  <a:pt x="0" y="184"/>
                  <a:pt x="1" y="87"/>
                  <a:pt x="54" y="11"/>
                </a:cubicBezTo>
                <a:cubicBezTo>
                  <a:pt x="61" y="2"/>
                  <a:pt x="73" y="0"/>
                  <a:pt x="83" y="6"/>
                </a:cubicBezTo>
                <a:cubicBezTo>
                  <a:pt x="92" y="13"/>
                  <a:pt x="94" y="25"/>
                  <a:pt x="87" y="34"/>
                </a:cubicBezTo>
                <a:cubicBezTo>
                  <a:pt x="41" y="99"/>
                  <a:pt x="41" y="187"/>
                  <a:pt x="41" y="188"/>
                </a:cubicBezTo>
                <a:cubicBezTo>
                  <a:pt x="41" y="199"/>
                  <a:pt x="32" y="208"/>
                  <a:pt x="20" y="208"/>
                </a:cubicBezTo>
                <a:close/>
              </a:path>
            </a:pathLst>
          </a:custGeom>
          <a:solidFill>
            <a:srgbClr val="FEDF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1" name="îṥ1îďê"/>
          <p:cNvSpPr/>
          <p:nvPr/>
        </p:nvSpPr>
        <p:spPr bwMode="auto">
          <a:xfrm rot="5400000">
            <a:off x="8660544" y="3345390"/>
            <a:ext cx="214469" cy="213345"/>
          </a:xfrm>
          <a:custGeom>
            <a:avLst/>
            <a:gdLst>
              <a:gd name="T0" fmla="*/ 62 w 123"/>
              <a:gd name="T1" fmla="*/ 123 h 123"/>
              <a:gd name="T2" fmla="*/ 0 w 123"/>
              <a:gd name="T3" fmla="*/ 61 h 123"/>
              <a:gd name="T4" fmla="*/ 62 w 123"/>
              <a:gd name="T5" fmla="*/ 0 h 123"/>
              <a:gd name="T6" fmla="*/ 123 w 123"/>
              <a:gd name="T7" fmla="*/ 61 h 123"/>
              <a:gd name="T8" fmla="*/ 62 w 123"/>
              <a:gd name="T9" fmla="*/ 123 h 123"/>
              <a:gd name="T10" fmla="*/ 62 w 123"/>
              <a:gd name="T11" fmla="*/ 40 h 123"/>
              <a:gd name="T12" fmla="*/ 41 w 123"/>
              <a:gd name="T13" fmla="*/ 61 h 123"/>
              <a:gd name="T14" fmla="*/ 62 w 123"/>
              <a:gd name="T15" fmla="*/ 83 h 123"/>
              <a:gd name="T16" fmla="*/ 83 w 123"/>
              <a:gd name="T17" fmla="*/ 61 h 123"/>
              <a:gd name="T18" fmla="*/ 62 w 123"/>
              <a:gd name="T19" fmla="*/ 4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3" h="123">
                <a:moveTo>
                  <a:pt x="62" y="123"/>
                </a:moveTo>
                <a:cubicBezTo>
                  <a:pt x="28" y="123"/>
                  <a:pt x="0" y="95"/>
                  <a:pt x="0" y="61"/>
                </a:cubicBezTo>
                <a:cubicBezTo>
                  <a:pt x="0" y="28"/>
                  <a:pt x="28" y="0"/>
                  <a:pt x="62" y="0"/>
                </a:cubicBezTo>
                <a:cubicBezTo>
                  <a:pt x="95" y="0"/>
                  <a:pt x="123" y="28"/>
                  <a:pt x="123" y="61"/>
                </a:cubicBezTo>
                <a:cubicBezTo>
                  <a:pt x="123" y="95"/>
                  <a:pt x="95" y="123"/>
                  <a:pt x="62" y="123"/>
                </a:cubicBezTo>
                <a:close/>
                <a:moveTo>
                  <a:pt x="62" y="40"/>
                </a:moveTo>
                <a:cubicBezTo>
                  <a:pt x="50" y="40"/>
                  <a:pt x="41" y="50"/>
                  <a:pt x="41" y="61"/>
                </a:cubicBezTo>
                <a:cubicBezTo>
                  <a:pt x="41" y="73"/>
                  <a:pt x="50" y="83"/>
                  <a:pt x="62" y="83"/>
                </a:cubicBezTo>
                <a:cubicBezTo>
                  <a:pt x="73" y="83"/>
                  <a:pt x="83" y="73"/>
                  <a:pt x="83" y="61"/>
                </a:cubicBezTo>
                <a:cubicBezTo>
                  <a:pt x="83" y="50"/>
                  <a:pt x="73" y="40"/>
                  <a:pt x="62" y="40"/>
                </a:cubicBezTo>
                <a:close/>
              </a:path>
            </a:pathLst>
          </a:custGeom>
          <a:solidFill>
            <a:srgbClr val="FEDF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2" name="îŝlîḋè"/>
          <p:cNvSpPr/>
          <p:nvPr/>
        </p:nvSpPr>
        <p:spPr bwMode="auto">
          <a:xfrm rot="5400000">
            <a:off x="8474148" y="2997300"/>
            <a:ext cx="161693" cy="360441"/>
          </a:xfrm>
          <a:custGeom>
            <a:avLst/>
            <a:gdLst>
              <a:gd name="T0" fmla="*/ 73 w 93"/>
              <a:gd name="T1" fmla="*/ 208 h 208"/>
              <a:gd name="T2" fmla="*/ 53 w 93"/>
              <a:gd name="T3" fmla="*/ 188 h 208"/>
              <a:gd name="T4" fmla="*/ 53 w 93"/>
              <a:gd name="T5" fmla="*/ 188 h 208"/>
              <a:gd name="T6" fmla="*/ 6 w 93"/>
              <a:gd name="T7" fmla="*/ 34 h 208"/>
              <a:gd name="T8" fmla="*/ 11 w 93"/>
              <a:gd name="T9" fmla="*/ 6 h 208"/>
              <a:gd name="T10" fmla="*/ 39 w 93"/>
              <a:gd name="T11" fmla="*/ 11 h 208"/>
              <a:gd name="T12" fmla="*/ 93 w 93"/>
              <a:gd name="T13" fmla="*/ 188 h 208"/>
              <a:gd name="T14" fmla="*/ 73 w 93"/>
              <a:gd name="T15" fmla="*/ 208 h 2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3" h="208">
                <a:moveTo>
                  <a:pt x="73" y="208"/>
                </a:moveTo>
                <a:cubicBezTo>
                  <a:pt x="62" y="208"/>
                  <a:pt x="53" y="199"/>
                  <a:pt x="53" y="188"/>
                </a:cubicBezTo>
                <a:cubicBezTo>
                  <a:pt x="53" y="188"/>
                  <a:pt x="53" y="188"/>
                  <a:pt x="53" y="188"/>
                </a:cubicBezTo>
                <a:cubicBezTo>
                  <a:pt x="53" y="187"/>
                  <a:pt x="52" y="99"/>
                  <a:pt x="6" y="34"/>
                </a:cubicBezTo>
                <a:cubicBezTo>
                  <a:pt x="0" y="25"/>
                  <a:pt x="2" y="13"/>
                  <a:pt x="11" y="6"/>
                </a:cubicBezTo>
                <a:cubicBezTo>
                  <a:pt x="20" y="0"/>
                  <a:pt x="33" y="2"/>
                  <a:pt x="39" y="11"/>
                </a:cubicBezTo>
                <a:cubicBezTo>
                  <a:pt x="93" y="87"/>
                  <a:pt x="93" y="184"/>
                  <a:pt x="93" y="188"/>
                </a:cubicBezTo>
                <a:cubicBezTo>
                  <a:pt x="93" y="199"/>
                  <a:pt x="84" y="208"/>
                  <a:pt x="73" y="208"/>
                </a:cubicBezTo>
                <a:close/>
              </a:path>
            </a:pathLst>
          </a:custGeom>
          <a:solidFill>
            <a:srgbClr val="FEDF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3" name="íṩ1ïḓé"/>
          <p:cNvSpPr/>
          <p:nvPr/>
        </p:nvSpPr>
        <p:spPr bwMode="auto">
          <a:xfrm rot="5400000">
            <a:off x="8661106" y="3010213"/>
            <a:ext cx="213345" cy="213345"/>
          </a:xfrm>
          <a:custGeom>
            <a:avLst/>
            <a:gdLst>
              <a:gd name="T0" fmla="*/ 62 w 123"/>
              <a:gd name="T1" fmla="*/ 123 h 123"/>
              <a:gd name="T2" fmla="*/ 0 w 123"/>
              <a:gd name="T3" fmla="*/ 61 h 123"/>
              <a:gd name="T4" fmla="*/ 62 w 123"/>
              <a:gd name="T5" fmla="*/ 0 h 123"/>
              <a:gd name="T6" fmla="*/ 123 w 123"/>
              <a:gd name="T7" fmla="*/ 61 h 123"/>
              <a:gd name="T8" fmla="*/ 62 w 123"/>
              <a:gd name="T9" fmla="*/ 123 h 123"/>
              <a:gd name="T10" fmla="*/ 62 w 123"/>
              <a:gd name="T11" fmla="*/ 40 h 123"/>
              <a:gd name="T12" fmla="*/ 41 w 123"/>
              <a:gd name="T13" fmla="*/ 61 h 123"/>
              <a:gd name="T14" fmla="*/ 62 w 123"/>
              <a:gd name="T15" fmla="*/ 83 h 123"/>
              <a:gd name="T16" fmla="*/ 83 w 123"/>
              <a:gd name="T17" fmla="*/ 61 h 123"/>
              <a:gd name="T18" fmla="*/ 62 w 123"/>
              <a:gd name="T19" fmla="*/ 4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3" h="123">
                <a:moveTo>
                  <a:pt x="62" y="123"/>
                </a:moveTo>
                <a:cubicBezTo>
                  <a:pt x="28" y="123"/>
                  <a:pt x="0" y="95"/>
                  <a:pt x="0" y="61"/>
                </a:cubicBezTo>
                <a:cubicBezTo>
                  <a:pt x="0" y="28"/>
                  <a:pt x="28" y="0"/>
                  <a:pt x="62" y="0"/>
                </a:cubicBezTo>
                <a:cubicBezTo>
                  <a:pt x="96" y="0"/>
                  <a:pt x="123" y="28"/>
                  <a:pt x="123" y="61"/>
                </a:cubicBezTo>
                <a:cubicBezTo>
                  <a:pt x="123" y="95"/>
                  <a:pt x="96" y="123"/>
                  <a:pt x="62" y="123"/>
                </a:cubicBezTo>
                <a:close/>
                <a:moveTo>
                  <a:pt x="62" y="40"/>
                </a:moveTo>
                <a:cubicBezTo>
                  <a:pt x="50" y="40"/>
                  <a:pt x="41" y="50"/>
                  <a:pt x="41" y="61"/>
                </a:cubicBezTo>
                <a:cubicBezTo>
                  <a:pt x="41" y="73"/>
                  <a:pt x="50" y="83"/>
                  <a:pt x="62" y="83"/>
                </a:cubicBezTo>
                <a:cubicBezTo>
                  <a:pt x="73" y="83"/>
                  <a:pt x="83" y="73"/>
                  <a:pt x="83" y="61"/>
                </a:cubicBezTo>
                <a:cubicBezTo>
                  <a:pt x="83" y="50"/>
                  <a:pt x="73" y="40"/>
                  <a:pt x="62" y="40"/>
                </a:cubicBezTo>
                <a:close/>
              </a:path>
            </a:pathLst>
          </a:custGeom>
          <a:solidFill>
            <a:srgbClr val="FEDF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4" name="íš1íḍé"/>
          <p:cNvSpPr/>
          <p:nvPr/>
        </p:nvSpPr>
        <p:spPr bwMode="auto">
          <a:xfrm rot="5400000">
            <a:off x="9382546" y="2944528"/>
            <a:ext cx="1345200" cy="2260334"/>
          </a:xfrm>
          <a:custGeom>
            <a:avLst/>
            <a:gdLst>
              <a:gd name="T0" fmla="*/ 632 w 774"/>
              <a:gd name="T1" fmla="*/ 631 h 1303"/>
              <a:gd name="T2" fmla="*/ 717 w 774"/>
              <a:gd name="T3" fmla="*/ 497 h 1303"/>
              <a:gd name="T4" fmla="*/ 513 w 774"/>
              <a:gd name="T5" fmla="*/ 334 h 1303"/>
              <a:gd name="T6" fmla="*/ 385 w 774"/>
              <a:gd name="T7" fmla="*/ 457 h 1303"/>
              <a:gd name="T8" fmla="*/ 499 w 774"/>
              <a:gd name="T9" fmla="*/ 276 h 1303"/>
              <a:gd name="T10" fmla="*/ 472 w 774"/>
              <a:gd name="T11" fmla="*/ 138 h 1303"/>
              <a:gd name="T12" fmla="*/ 292 w 774"/>
              <a:gd name="T13" fmla="*/ 159 h 1303"/>
              <a:gd name="T14" fmla="*/ 246 w 774"/>
              <a:gd name="T15" fmla="*/ 33 h 1303"/>
              <a:gd name="T16" fmla="*/ 5 w 774"/>
              <a:gd name="T17" fmla="*/ 159 h 1303"/>
              <a:gd name="T18" fmla="*/ 201 w 774"/>
              <a:gd name="T19" fmla="*/ 425 h 1303"/>
              <a:gd name="T20" fmla="*/ 235 w 774"/>
              <a:gd name="T21" fmla="*/ 271 h 1303"/>
              <a:gd name="T22" fmla="*/ 164 w 774"/>
              <a:gd name="T23" fmla="*/ 286 h 1303"/>
              <a:gd name="T24" fmla="*/ 109 w 774"/>
              <a:gd name="T25" fmla="*/ 262 h 1303"/>
              <a:gd name="T26" fmla="*/ 262 w 774"/>
              <a:gd name="T27" fmla="*/ 218 h 1303"/>
              <a:gd name="T28" fmla="*/ 208 w 774"/>
              <a:gd name="T29" fmla="*/ 485 h 1303"/>
              <a:gd name="T30" fmla="*/ 45 w 774"/>
              <a:gd name="T31" fmla="*/ 425 h 1303"/>
              <a:gd name="T32" fmla="*/ 5 w 774"/>
              <a:gd name="T33" fmla="*/ 598 h 1303"/>
              <a:gd name="T34" fmla="*/ 158 w 774"/>
              <a:gd name="T35" fmla="*/ 693 h 1303"/>
              <a:gd name="T36" fmla="*/ 98 w 774"/>
              <a:gd name="T37" fmla="*/ 693 h 1303"/>
              <a:gd name="T38" fmla="*/ 27 w 774"/>
              <a:gd name="T39" fmla="*/ 655 h 1303"/>
              <a:gd name="T40" fmla="*/ 5 w 774"/>
              <a:gd name="T41" fmla="*/ 920 h 1303"/>
              <a:gd name="T42" fmla="*/ 172 w 774"/>
              <a:gd name="T43" fmla="*/ 934 h 1303"/>
              <a:gd name="T44" fmla="*/ 310 w 774"/>
              <a:gd name="T45" fmla="*/ 943 h 1303"/>
              <a:gd name="T46" fmla="*/ 369 w 774"/>
              <a:gd name="T47" fmla="*/ 1169 h 1303"/>
              <a:gd name="T48" fmla="*/ 340 w 774"/>
              <a:gd name="T49" fmla="*/ 1117 h 1303"/>
              <a:gd name="T50" fmla="*/ 301 w 774"/>
              <a:gd name="T51" fmla="*/ 1002 h 1303"/>
              <a:gd name="T52" fmla="*/ 166 w 774"/>
              <a:gd name="T53" fmla="*/ 1083 h 1303"/>
              <a:gd name="T54" fmla="*/ 129 w 774"/>
              <a:gd name="T55" fmla="*/ 975 h 1303"/>
              <a:gd name="T56" fmla="*/ 26 w 774"/>
              <a:gd name="T57" fmla="*/ 984 h 1303"/>
              <a:gd name="T58" fmla="*/ 65 w 774"/>
              <a:gd name="T59" fmla="*/ 1225 h 1303"/>
              <a:gd name="T60" fmla="*/ 341 w 774"/>
              <a:gd name="T61" fmla="*/ 1256 h 1303"/>
              <a:gd name="T62" fmla="*/ 574 w 774"/>
              <a:gd name="T63" fmla="*/ 1215 h 1303"/>
              <a:gd name="T64" fmla="*/ 588 w 774"/>
              <a:gd name="T65" fmla="*/ 892 h 1303"/>
              <a:gd name="T66" fmla="*/ 453 w 774"/>
              <a:gd name="T67" fmla="*/ 847 h 1303"/>
              <a:gd name="T68" fmla="*/ 422 w 774"/>
              <a:gd name="T69" fmla="*/ 703 h 1303"/>
              <a:gd name="T70" fmla="*/ 271 w 774"/>
              <a:gd name="T71" fmla="*/ 775 h 1303"/>
              <a:gd name="T72" fmla="*/ 211 w 774"/>
              <a:gd name="T73" fmla="*/ 774 h 1303"/>
              <a:gd name="T74" fmla="*/ 468 w 774"/>
              <a:gd name="T75" fmla="*/ 664 h 1303"/>
              <a:gd name="T76" fmla="*/ 625 w 774"/>
              <a:gd name="T77" fmla="*/ 845 h 1303"/>
              <a:gd name="T78" fmla="*/ 774 w 774"/>
              <a:gd name="T79" fmla="*/ 808 h 1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74" h="1303">
                <a:moveTo>
                  <a:pt x="657" y="655"/>
                </a:moveTo>
                <a:cubicBezTo>
                  <a:pt x="644" y="653"/>
                  <a:pt x="635" y="643"/>
                  <a:pt x="632" y="631"/>
                </a:cubicBezTo>
                <a:cubicBezTo>
                  <a:pt x="630" y="619"/>
                  <a:pt x="635" y="607"/>
                  <a:pt x="645" y="600"/>
                </a:cubicBezTo>
                <a:cubicBezTo>
                  <a:pt x="646" y="600"/>
                  <a:pt x="704" y="560"/>
                  <a:pt x="717" y="497"/>
                </a:cubicBezTo>
                <a:cubicBezTo>
                  <a:pt x="724" y="460"/>
                  <a:pt x="714" y="421"/>
                  <a:pt x="687" y="382"/>
                </a:cubicBezTo>
                <a:cubicBezTo>
                  <a:pt x="658" y="340"/>
                  <a:pt x="580" y="318"/>
                  <a:pt x="513" y="334"/>
                </a:cubicBezTo>
                <a:cubicBezTo>
                  <a:pt x="482" y="342"/>
                  <a:pt x="427" y="365"/>
                  <a:pt x="418" y="431"/>
                </a:cubicBezTo>
                <a:cubicBezTo>
                  <a:pt x="416" y="448"/>
                  <a:pt x="401" y="459"/>
                  <a:pt x="385" y="457"/>
                </a:cubicBezTo>
                <a:cubicBezTo>
                  <a:pt x="368" y="455"/>
                  <a:pt x="357" y="440"/>
                  <a:pt x="359" y="424"/>
                </a:cubicBezTo>
                <a:cubicBezTo>
                  <a:pt x="368" y="349"/>
                  <a:pt x="419" y="295"/>
                  <a:pt x="499" y="276"/>
                </a:cubicBezTo>
                <a:cubicBezTo>
                  <a:pt x="512" y="273"/>
                  <a:pt x="525" y="271"/>
                  <a:pt x="538" y="270"/>
                </a:cubicBezTo>
                <a:cubicBezTo>
                  <a:pt x="537" y="209"/>
                  <a:pt x="505" y="156"/>
                  <a:pt x="472" y="138"/>
                </a:cubicBezTo>
                <a:cubicBezTo>
                  <a:pt x="395" y="97"/>
                  <a:pt x="330" y="153"/>
                  <a:pt x="327" y="156"/>
                </a:cubicBezTo>
                <a:cubicBezTo>
                  <a:pt x="318" y="164"/>
                  <a:pt x="303" y="166"/>
                  <a:pt x="292" y="159"/>
                </a:cubicBezTo>
                <a:cubicBezTo>
                  <a:pt x="281" y="152"/>
                  <a:pt x="275" y="139"/>
                  <a:pt x="278" y="126"/>
                </a:cubicBezTo>
                <a:cubicBezTo>
                  <a:pt x="279" y="124"/>
                  <a:pt x="289" y="73"/>
                  <a:pt x="246" y="33"/>
                </a:cubicBezTo>
                <a:cubicBezTo>
                  <a:pt x="215" y="5"/>
                  <a:pt x="155" y="0"/>
                  <a:pt x="103" y="21"/>
                </a:cubicBezTo>
                <a:cubicBezTo>
                  <a:pt x="45" y="45"/>
                  <a:pt x="9" y="95"/>
                  <a:pt x="5" y="159"/>
                </a:cubicBezTo>
                <a:cubicBezTo>
                  <a:pt x="0" y="245"/>
                  <a:pt x="30" y="328"/>
                  <a:pt x="86" y="381"/>
                </a:cubicBezTo>
                <a:cubicBezTo>
                  <a:pt x="122" y="414"/>
                  <a:pt x="162" y="430"/>
                  <a:pt x="201" y="425"/>
                </a:cubicBezTo>
                <a:cubicBezTo>
                  <a:pt x="251" y="419"/>
                  <a:pt x="265" y="382"/>
                  <a:pt x="269" y="360"/>
                </a:cubicBezTo>
                <a:cubicBezTo>
                  <a:pt x="275" y="323"/>
                  <a:pt x="260" y="284"/>
                  <a:pt x="235" y="271"/>
                </a:cubicBezTo>
                <a:cubicBezTo>
                  <a:pt x="216" y="262"/>
                  <a:pt x="200" y="259"/>
                  <a:pt x="188" y="264"/>
                </a:cubicBezTo>
                <a:cubicBezTo>
                  <a:pt x="172" y="269"/>
                  <a:pt x="164" y="285"/>
                  <a:pt x="164" y="286"/>
                </a:cubicBezTo>
                <a:cubicBezTo>
                  <a:pt x="158" y="301"/>
                  <a:pt x="140" y="308"/>
                  <a:pt x="125" y="302"/>
                </a:cubicBezTo>
                <a:cubicBezTo>
                  <a:pt x="110" y="295"/>
                  <a:pt x="102" y="278"/>
                  <a:pt x="109" y="262"/>
                </a:cubicBezTo>
                <a:cubicBezTo>
                  <a:pt x="111" y="258"/>
                  <a:pt x="127" y="222"/>
                  <a:pt x="167" y="207"/>
                </a:cubicBezTo>
                <a:cubicBezTo>
                  <a:pt x="196" y="197"/>
                  <a:pt x="228" y="200"/>
                  <a:pt x="262" y="218"/>
                </a:cubicBezTo>
                <a:cubicBezTo>
                  <a:pt x="311" y="243"/>
                  <a:pt x="339" y="307"/>
                  <a:pt x="328" y="371"/>
                </a:cubicBezTo>
                <a:cubicBezTo>
                  <a:pt x="317" y="433"/>
                  <a:pt x="271" y="477"/>
                  <a:pt x="208" y="485"/>
                </a:cubicBezTo>
                <a:cubicBezTo>
                  <a:pt x="201" y="486"/>
                  <a:pt x="194" y="486"/>
                  <a:pt x="187" y="486"/>
                </a:cubicBezTo>
                <a:cubicBezTo>
                  <a:pt x="137" y="486"/>
                  <a:pt x="88" y="465"/>
                  <a:pt x="45" y="425"/>
                </a:cubicBezTo>
                <a:cubicBezTo>
                  <a:pt x="30" y="411"/>
                  <a:pt x="17" y="395"/>
                  <a:pt x="5" y="378"/>
                </a:cubicBezTo>
                <a:cubicBezTo>
                  <a:pt x="5" y="598"/>
                  <a:pt x="5" y="598"/>
                  <a:pt x="5" y="598"/>
                </a:cubicBezTo>
                <a:cubicBezTo>
                  <a:pt x="18" y="591"/>
                  <a:pt x="34" y="587"/>
                  <a:pt x="51" y="587"/>
                </a:cubicBezTo>
                <a:cubicBezTo>
                  <a:pt x="130" y="587"/>
                  <a:pt x="158" y="650"/>
                  <a:pt x="158" y="693"/>
                </a:cubicBezTo>
                <a:cubicBezTo>
                  <a:pt x="158" y="709"/>
                  <a:pt x="145" y="723"/>
                  <a:pt x="128" y="723"/>
                </a:cubicBezTo>
                <a:cubicBezTo>
                  <a:pt x="112" y="723"/>
                  <a:pt x="98" y="709"/>
                  <a:pt x="98" y="693"/>
                </a:cubicBezTo>
                <a:cubicBezTo>
                  <a:pt x="98" y="679"/>
                  <a:pt x="93" y="648"/>
                  <a:pt x="51" y="648"/>
                </a:cubicBezTo>
                <a:cubicBezTo>
                  <a:pt x="37" y="648"/>
                  <a:pt x="31" y="652"/>
                  <a:pt x="27" y="655"/>
                </a:cubicBezTo>
                <a:cubicBezTo>
                  <a:pt x="12" y="671"/>
                  <a:pt x="7" y="712"/>
                  <a:pt x="5" y="763"/>
                </a:cubicBezTo>
                <a:cubicBezTo>
                  <a:pt x="5" y="920"/>
                  <a:pt x="5" y="920"/>
                  <a:pt x="5" y="920"/>
                </a:cubicBezTo>
                <a:cubicBezTo>
                  <a:pt x="16" y="913"/>
                  <a:pt x="28" y="907"/>
                  <a:pt x="41" y="904"/>
                </a:cubicBezTo>
                <a:cubicBezTo>
                  <a:pt x="110" y="887"/>
                  <a:pt x="150" y="911"/>
                  <a:pt x="172" y="934"/>
                </a:cubicBezTo>
                <a:cubicBezTo>
                  <a:pt x="184" y="945"/>
                  <a:pt x="192" y="959"/>
                  <a:pt x="198" y="974"/>
                </a:cubicBezTo>
                <a:cubicBezTo>
                  <a:pt x="225" y="951"/>
                  <a:pt x="262" y="935"/>
                  <a:pt x="310" y="943"/>
                </a:cubicBezTo>
                <a:cubicBezTo>
                  <a:pt x="367" y="952"/>
                  <a:pt x="408" y="993"/>
                  <a:pt x="418" y="1050"/>
                </a:cubicBezTo>
                <a:cubicBezTo>
                  <a:pt x="427" y="1100"/>
                  <a:pt x="407" y="1148"/>
                  <a:pt x="369" y="1169"/>
                </a:cubicBezTo>
                <a:cubicBezTo>
                  <a:pt x="354" y="1178"/>
                  <a:pt x="336" y="1172"/>
                  <a:pt x="328" y="1158"/>
                </a:cubicBezTo>
                <a:cubicBezTo>
                  <a:pt x="320" y="1143"/>
                  <a:pt x="325" y="1125"/>
                  <a:pt x="340" y="1117"/>
                </a:cubicBezTo>
                <a:cubicBezTo>
                  <a:pt x="355" y="1108"/>
                  <a:pt x="363" y="1085"/>
                  <a:pt x="359" y="1060"/>
                </a:cubicBezTo>
                <a:cubicBezTo>
                  <a:pt x="357" y="1048"/>
                  <a:pt x="346" y="1009"/>
                  <a:pt x="301" y="1002"/>
                </a:cubicBezTo>
                <a:cubicBezTo>
                  <a:pt x="232" y="991"/>
                  <a:pt x="205" y="1062"/>
                  <a:pt x="204" y="1065"/>
                </a:cubicBezTo>
                <a:cubicBezTo>
                  <a:pt x="199" y="1081"/>
                  <a:pt x="182" y="1089"/>
                  <a:pt x="166" y="1083"/>
                </a:cubicBezTo>
                <a:cubicBezTo>
                  <a:pt x="151" y="1078"/>
                  <a:pt x="142" y="1062"/>
                  <a:pt x="147" y="1046"/>
                </a:cubicBezTo>
                <a:cubicBezTo>
                  <a:pt x="152" y="1030"/>
                  <a:pt x="148" y="996"/>
                  <a:pt x="129" y="975"/>
                </a:cubicBezTo>
                <a:cubicBezTo>
                  <a:pt x="113" y="958"/>
                  <a:pt x="88" y="954"/>
                  <a:pt x="56" y="962"/>
                </a:cubicBezTo>
                <a:cubicBezTo>
                  <a:pt x="43" y="965"/>
                  <a:pt x="33" y="972"/>
                  <a:pt x="26" y="984"/>
                </a:cubicBezTo>
                <a:cubicBezTo>
                  <a:pt x="1" y="1027"/>
                  <a:pt x="17" y="1114"/>
                  <a:pt x="24" y="1143"/>
                </a:cubicBezTo>
                <a:cubicBezTo>
                  <a:pt x="33" y="1170"/>
                  <a:pt x="46" y="1199"/>
                  <a:pt x="65" y="1225"/>
                </a:cubicBezTo>
                <a:cubicBezTo>
                  <a:pt x="93" y="1264"/>
                  <a:pt x="149" y="1292"/>
                  <a:pt x="207" y="1298"/>
                </a:cubicBezTo>
                <a:cubicBezTo>
                  <a:pt x="260" y="1303"/>
                  <a:pt x="308" y="1288"/>
                  <a:pt x="341" y="1256"/>
                </a:cubicBezTo>
                <a:cubicBezTo>
                  <a:pt x="350" y="1249"/>
                  <a:pt x="362" y="1246"/>
                  <a:pt x="372" y="1250"/>
                </a:cubicBezTo>
                <a:cubicBezTo>
                  <a:pt x="377" y="1252"/>
                  <a:pt x="487" y="1290"/>
                  <a:pt x="574" y="1215"/>
                </a:cubicBezTo>
                <a:cubicBezTo>
                  <a:pt x="636" y="1163"/>
                  <a:pt x="659" y="1093"/>
                  <a:pt x="649" y="996"/>
                </a:cubicBezTo>
                <a:cubicBezTo>
                  <a:pt x="645" y="958"/>
                  <a:pt x="623" y="920"/>
                  <a:pt x="588" y="892"/>
                </a:cubicBezTo>
                <a:cubicBezTo>
                  <a:pt x="554" y="865"/>
                  <a:pt x="514" y="852"/>
                  <a:pt x="478" y="856"/>
                </a:cubicBezTo>
                <a:cubicBezTo>
                  <a:pt x="469" y="857"/>
                  <a:pt x="460" y="854"/>
                  <a:pt x="453" y="847"/>
                </a:cubicBezTo>
                <a:cubicBezTo>
                  <a:pt x="447" y="840"/>
                  <a:pt x="444" y="831"/>
                  <a:pt x="445" y="821"/>
                </a:cubicBezTo>
                <a:cubicBezTo>
                  <a:pt x="449" y="800"/>
                  <a:pt x="450" y="737"/>
                  <a:pt x="422" y="703"/>
                </a:cubicBezTo>
                <a:cubicBezTo>
                  <a:pt x="407" y="686"/>
                  <a:pt x="387" y="678"/>
                  <a:pt x="359" y="678"/>
                </a:cubicBezTo>
                <a:cubicBezTo>
                  <a:pt x="298" y="677"/>
                  <a:pt x="272" y="706"/>
                  <a:pt x="271" y="775"/>
                </a:cubicBezTo>
                <a:cubicBezTo>
                  <a:pt x="271" y="791"/>
                  <a:pt x="257" y="805"/>
                  <a:pt x="240" y="804"/>
                </a:cubicBezTo>
                <a:cubicBezTo>
                  <a:pt x="224" y="804"/>
                  <a:pt x="211" y="790"/>
                  <a:pt x="211" y="774"/>
                </a:cubicBezTo>
                <a:cubicBezTo>
                  <a:pt x="214" y="636"/>
                  <a:pt x="305" y="617"/>
                  <a:pt x="360" y="618"/>
                </a:cubicBezTo>
                <a:cubicBezTo>
                  <a:pt x="405" y="618"/>
                  <a:pt x="442" y="634"/>
                  <a:pt x="468" y="664"/>
                </a:cubicBezTo>
                <a:cubicBezTo>
                  <a:pt x="501" y="704"/>
                  <a:pt x="507" y="760"/>
                  <a:pt x="507" y="796"/>
                </a:cubicBezTo>
                <a:cubicBezTo>
                  <a:pt x="548" y="799"/>
                  <a:pt x="590" y="816"/>
                  <a:pt x="625" y="845"/>
                </a:cubicBezTo>
                <a:cubicBezTo>
                  <a:pt x="661" y="874"/>
                  <a:pt x="688" y="912"/>
                  <a:pt x="701" y="952"/>
                </a:cubicBezTo>
                <a:cubicBezTo>
                  <a:pt x="731" y="934"/>
                  <a:pt x="774" y="895"/>
                  <a:pt x="774" y="808"/>
                </a:cubicBezTo>
                <a:cubicBezTo>
                  <a:pt x="774" y="716"/>
                  <a:pt x="705" y="663"/>
                  <a:pt x="657" y="6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5" name="iṣļíḓê"/>
          <p:cNvSpPr/>
          <p:nvPr/>
        </p:nvSpPr>
        <p:spPr bwMode="auto">
          <a:xfrm rot="5400000">
            <a:off x="8727915" y="3078147"/>
            <a:ext cx="78601" cy="77478"/>
          </a:xfrm>
          <a:prstGeom prst="ellipse">
            <a:avLst/>
          </a:pr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6" name="iṡļïďé"/>
          <p:cNvSpPr/>
          <p:nvPr/>
        </p:nvSpPr>
        <p:spPr bwMode="auto">
          <a:xfrm rot="5400000">
            <a:off x="8728477" y="3413324"/>
            <a:ext cx="77478" cy="77478"/>
          </a:xfrm>
          <a:prstGeom prst="ellipse">
            <a:avLst/>
          </a:prstGeom>
          <a:solidFill>
            <a:srgbClr val="CEBA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7" name="ïṡ1îḑè"/>
          <p:cNvSpPr/>
          <p:nvPr/>
        </p:nvSpPr>
        <p:spPr bwMode="auto">
          <a:xfrm rot="5400000">
            <a:off x="9381423" y="1364647"/>
            <a:ext cx="1347446" cy="2260334"/>
          </a:xfrm>
          <a:custGeom>
            <a:avLst/>
            <a:gdLst>
              <a:gd name="T0" fmla="*/ 610 w 775"/>
              <a:gd name="T1" fmla="*/ 286 h 1303"/>
              <a:gd name="T2" fmla="*/ 540 w 775"/>
              <a:gd name="T3" fmla="*/ 271 h 1303"/>
              <a:gd name="T4" fmla="*/ 573 w 775"/>
              <a:gd name="T5" fmla="*/ 425 h 1303"/>
              <a:gd name="T6" fmla="*/ 769 w 775"/>
              <a:gd name="T7" fmla="*/ 159 h 1303"/>
              <a:gd name="T8" fmla="*/ 529 w 775"/>
              <a:gd name="T9" fmla="*/ 33 h 1303"/>
              <a:gd name="T10" fmla="*/ 482 w 775"/>
              <a:gd name="T11" fmla="*/ 159 h 1303"/>
              <a:gd name="T12" fmla="*/ 302 w 775"/>
              <a:gd name="T13" fmla="*/ 138 h 1303"/>
              <a:gd name="T14" fmla="*/ 275 w 775"/>
              <a:gd name="T15" fmla="*/ 276 h 1303"/>
              <a:gd name="T16" fmla="*/ 390 w 775"/>
              <a:gd name="T17" fmla="*/ 457 h 1303"/>
              <a:gd name="T18" fmla="*/ 261 w 775"/>
              <a:gd name="T19" fmla="*/ 334 h 1303"/>
              <a:gd name="T20" fmla="*/ 58 w 775"/>
              <a:gd name="T21" fmla="*/ 497 h 1303"/>
              <a:gd name="T22" fmla="*/ 142 w 775"/>
              <a:gd name="T23" fmla="*/ 631 h 1303"/>
              <a:gd name="T24" fmla="*/ 0 w 775"/>
              <a:gd name="T25" fmla="*/ 808 h 1303"/>
              <a:gd name="T26" fmla="*/ 149 w 775"/>
              <a:gd name="T27" fmla="*/ 845 h 1303"/>
              <a:gd name="T28" fmla="*/ 307 w 775"/>
              <a:gd name="T29" fmla="*/ 664 h 1303"/>
              <a:gd name="T30" fmla="*/ 563 w 775"/>
              <a:gd name="T31" fmla="*/ 774 h 1303"/>
              <a:gd name="T32" fmla="*/ 503 w 775"/>
              <a:gd name="T33" fmla="*/ 775 h 1303"/>
              <a:gd name="T34" fmla="*/ 353 w 775"/>
              <a:gd name="T35" fmla="*/ 703 h 1303"/>
              <a:gd name="T36" fmla="*/ 321 w 775"/>
              <a:gd name="T37" fmla="*/ 847 h 1303"/>
              <a:gd name="T38" fmla="*/ 187 w 775"/>
              <a:gd name="T39" fmla="*/ 892 h 1303"/>
              <a:gd name="T40" fmla="*/ 200 w 775"/>
              <a:gd name="T41" fmla="*/ 1215 h 1303"/>
              <a:gd name="T42" fmla="*/ 433 w 775"/>
              <a:gd name="T43" fmla="*/ 1256 h 1303"/>
              <a:gd name="T44" fmla="*/ 709 w 775"/>
              <a:gd name="T45" fmla="*/ 1225 h 1303"/>
              <a:gd name="T46" fmla="*/ 748 w 775"/>
              <a:gd name="T47" fmla="*/ 984 h 1303"/>
              <a:gd name="T48" fmla="*/ 645 w 775"/>
              <a:gd name="T49" fmla="*/ 975 h 1303"/>
              <a:gd name="T50" fmla="*/ 608 w 775"/>
              <a:gd name="T51" fmla="*/ 1083 h 1303"/>
              <a:gd name="T52" fmla="*/ 474 w 775"/>
              <a:gd name="T53" fmla="*/ 1002 h 1303"/>
              <a:gd name="T54" fmla="*/ 435 w 775"/>
              <a:gd name="T55" fmla="*/ 1117 h 1303"/>
              <a:gd name="T56" fmla="*/ 405 w 775"/>
              <a:gd name="T57" fmla="*/ 1169 h 1303"/>
              <a:gd name="T58" fmla="*/ 464 w 775"/>
              <a:gd name="T59" fmla="*/ 943 h 1303"/>
              <a:gd name="T60" fmla="*/ 602 w 775"/>
              <a:gd name="T61" fmla="*/ 934 h 1303"/>
              <a:gd name="T62" fmla="*/ 769 w 775"/>
              <a:gd name="T63" fmla="*/ 920 h 1303"/>
              <a:gd name="T64" fmla="*/ 747 w 775"/>
              <a:gd name="T65" fmla="*/ 655 h 1303"/>
              <a:gd name="T66" fmla="*/ 676 w 775"/>
              <a:gd name="T67" fmla="*/ 693 h 1303"/>
              <a:gd name="T68" fmla="*/ 646 w 775"/>
              <a:gd name="T69" fmla="*/ 723 h 1303"/>
              <a:gd name="T70" fmla="*/ 723 w 775"/>
              <a:gd name="T71" fmla="*/ 587 h 1303"/>
              <a:gd name="T72" fmla="*/ 769 w 775"/>
              <a:gd name="T73" fmla="*/ 378 h 1303"/>
              <a:gd name="T74" fmla="*/ 587 w 775"/>
              <a:gd name="T75" fmla="*/ 486 h 1303"/>
              <a:gd name="T76" fmla="*/ 447 w 775"/>
              <a:gd name="T77" fmla="*/ 371 h 1303"/>
              <a:gd name="T78" fmla="*/ 607 w 775"/>
              <a:gd name="T79" fmla="*/ 207 h 1303"/>
              <a:gd name="T80" fmla="*/ 650 w 775"/>
              <a:gd name="T81" fmla="*/ 302 h 1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75" h="1303">
                <a:moveTo>
                  <a:pt x="650" y="302"/>
                </a:moveTo>
                <a:cubicBezTo>
                  <a:pt x="634" y="308"/>
                  <a:pt x="617" y="301"/>
                  <a:pt x="610" y="286"/>
                </a:cubicBezTo>
                <a:cubicBezTo>
                  <a:pt x="610" y="285"/>
                  <a:pt x="602" y="269"/>
                  <a:pt x="586" y="263"/>
                </a:cubicBezTo>
                <a:cubicBezTo>
                  <a:pt x="574" y="259"/>
                  <a:pt x="558" y="262"/>
                  <a:pt x="540" y="271"/>
                </a:cubicBezTo>
                <a:cubicBezTo>
                  <a:pt x="514" y="284"/>
                  <a:pt x="499" y="323"/>
                  <a:pt x="506" y="360"/>
                </a:cubicBezTo>
                <a:cubicBezTo>
                  <a:pt x="510" y="382"/>
                  <a:pt x="523" y="419"/>
                  <a:pt x="573" y="425"/>
                </a:cubicBezTo>
                <a:cubicBezTo>
                  <a:pt x="612" y="430"/>
                  <a:pt x="653" y="414"/>
                  <a:pt x="688" y="381"/>
                </a:cubicBezTo>
                <a:cubicBezTo>
                  <a:pt x="744" y="328"/>
                  <a:pt x="775" y="245"/>
                  <a:pt x="769" y="159"/>
                </a:cubicBezTo>
                <a:cubicBezTo>
                  <a:pt x="765" y="95"/>
                  <a:pt x="730" y="45"/>
                  <a:pt x="671" y="21"/>
                </a:cubicBezTo>
                <a:cubicBezTo>
                  <a:pt x="620" y="0"/>
                  <a:pt x="560" y="5"/>
                  <a:pt x="529" y="33"/>
                </a:cubicBezTo>
                <a:cubicBezTo>
                  <a:pt x="485" y="73"/>
                  <a:pt x="496" y="124"/>
                  <a:pt x="496" y="126"/>
                </a:cubicBezTo>
                <a:cubicBezTo>
                  <a:pt x="499" y="139"/>
                  <a:pt x="493" y="152"/>
                  <a:pt x="482" y="159"/>
                </a:cubicBezTo>
                <a:cubicBezTo>
                  <a:pt x="471" y="166"/>
                  <a:pt x="457" y="164"/>
                  <a:pt x="447" y="155"/>
                </a:cubicBezTo>
                <a:cubicBezTo>
                  <a:pt x="444" y="153"/>
                  <a:pt x="379" y="97"/>
                  <a:pt x="302" y="138"/>
                </a:cubicBezTo>
                <a:cubicBezTo>
                  <a:pt x="269" y="156"/>
                  <a:pt x="238" y="209"/>
                  <a:pt x="237" y="270"/>
                </a:cubicBezTo>
                <a:cubicBezTo>
                  <a:pt x="249" y="271"/>
                  <a:pt x="262" y="273"/>
                  <a:pt x="275" y="276"/>
                </a:cubicBezTo>
                <a:cubicBezTo>
                  <a:pt x="355" y="295"/>
                  <a:pt x="406" y="349"/>
                  <a:pt x="416" y="424"/>
                </a:cubicBezTo>
                <a:cubicBezTo>
                  <a:pt x="418" y="440"/>
                  <a:pt x="406" y="455"/>
                  <a:pt x="390" y="457"/>
                </a:cubicBezTo>
                <a:cubicBezTo>
                  <a:pt x="373" y="459"/>
                  <a:pt x="358" y="448"/>
                  <a:pt x="356" y="431"/>
                </a:cubicBezTo>
                <a:cubicBezTo>
                  <a:pt x="348" y="365"/>
                  <a:pt x="293" y="342"/>
                  <a:pt x="261" y="334"/>
                </a:cubicBezTo>
                <a:cubicBezTo>
                  <a:pt x="194" y="318"/>
                  <a:pt x="116" y="340"/>
                  <a:pt x="88" y="382"/>
                </a:cubicBezTo>
                <a:cubicBezTo>
                  <a:pt x="60" y="421"/>
                  <a:pt x="50" y="460"/>
                  <a:pt x="58" y="497"/>
                </a:cubicBezTo>
                <a:cubicBezTo>
                  <a:pt x="70" y="560"/>
                  <a:pt x="129" y="600"/>
                  <a:pt x="129" y="600"/>
                </a:cubicBezTo>
                <a:cubicBezTo>
                  <a:pt x="140" y="607"/>
                  <a:pt x="145" y="619"/>
                  <a:pt x="142" y="631"/>
                </a:cubicBezTo>
                <a:cubicBezTo>
                  <a:pt x="140" y="643"/>
                  <a:pt x="130" y="653"/>
                  <a:pt x="118" y="655"/>
                </a:cubicBezTo>
                <a:cubicBezTo>
                  <a:pt x="69" y="663"/>
                  <a:pt x="0" y="716"/>
                  <a:pt x="0" y="808"/>
                </a:cubicBezTo>
                <a:cubicBezTo>
                  <a:pt x="0" y="895"/>
                  <a:pt x="44" y="934"/>
                  <a:pt x="74" y="952"/>
                </a:cubicBezTo>
                <a:cubicBezTo>
                  <a:pt x="87" y="912"/>
                  <a:pt x="113" y="874"/>
                  <a:pt x="149" y="845"/>
                </a:cubicBezTo>
                <a:cubicBezTo>
                  <a:pt x="185" y="816"/>
                  <a:pt x="226" y="799"/>
                  <a:pt x="267" y="796"/>
                </a:cubicBezTo>
                <a:cubicBezTo>
                  <a:pt x="267" y="760"/>
                  <a:pt x="273" y="704"/>
                  <a:pt x="307" y="664"/>
                </a:cubicBezTo>
                <a:cubicBezTo>
                  <a:pt x="333" y="634"/>
                  <a:pt x="369" y="618"/>
                  <a:pt x="415" y="618"/>
                </a:cubicBezTo>
                <a:cubicBezTo>
                  <a:pt x="469" y="617"/>
                  <a:pt x="561" y="636"/>
                  <a:pt x="563" y="774"/>
                </a:cubicBezTo>
                <a:cubicBezTo>
                  <a:pt x="564" y="790"/>
                  <a:pt x="551" y="804"/>
                  <a:pt x="534" y="804"/>
                </a:cubicBezTo>
                <a:cubicBezTo>
                  <a:pt x="517" y="804"/>
                  <a:pt x="504" y="791"/>
                  <a:pt x="503" y="775"/>
                </a:cubicBezTo>
                <a:cubicBezTo>
                  <a:pt x="502" y="706"/>
                  <a:pt x="475" y="677"/>
                  <a:pt x="416" y="678"/>
                </a:cubicBezTo>
                <a:cubicBezTo>
                  <a:pt x="388" y="678"/>
                  <a:pt x="367" y="686"/>
                  <a:pt x="353" y="703"/>
                </a:cubicBezTo>
                <a:cubicBezTo>
                  <a:pt x="324" y="737"/>
                  <a:pt x="326" y="800"/>
                  <a:pt x="329" y="821"/>
                </a:cubicBezTo>
                <a:cubicBezTo>
                  <a:pt x="330" y="831"/>
                  <a:pt x="327" y="840"/>
                  <a:pt x="321" y="847"/>
                </a:cubicBezTo>
                <a:cubicBezTo>
                  <a:pt x="314" y="853"/>
                  <a:pt x="305" y="857"/>
                  <a:pt x="296" y="856"/>
                </a:cubicBezTo>
                <a:cubicBezTo>
                  <a:pt x="260" y="852"/>
                  <a:pt x="220" y="865"/>
                  <a:pt x="187" y="892"/>
                </a:cubicBezTo>
                <a:cubicBezTo>
                  <a:pt x="152" y="920"/>
                  <a:pt x="129" y="958"/>
                  <a:pt x="125" y="996"/>
                </a:cubicBezTo>
                <a:cubicBezTo>
                  <a:pt x="115" y="1093"/>
                  <a:pt x="139" y="1163"/>
                  <a:pt x="200" y="1215"/>
                </a:cubicBezTo>
                <a:cubicBezTo>
                  <a:pt x="288" y="1291"/>
                  <a:pt x="401" y="1251"/>
                  <a:pt x="402" y="1250"/>
                </a:cubicBezTo>
                <a:cubicBezTo>
                  <a:pt x="413" y="1246"/>
                  <a:pt x="425" y="1249"/>
                  <a:pt x="433" y="1256"/>
                </a:cubicBezTo>
                <a:cubicBezTo>
                  <a:pt x="467" y="1288"/>
                  <a:pt x="515" y="1303"/>
                  <a:pt x="568" y="1298"/>
                </a:cubicBezTo>
                <a:cubicBezTo>
                  <a:pt x="626" y="1292"/>
                  <a:pt x="681" y="1264"/>
                  <a:pt x="709" y="1225"/>
                </a:cubicBezTo>
                <a:cubicBezTo>
                  <a:pt x="728" y="1199"/>
                  <a:pt x="741" y="1170"/>
                  <a:pt x="750" y="1143"/>
                </a:cubicBezTo>
                <a:cubicBezTo>
                  <a:pt x="758" y="1112"/>
                  <a:pt x="773" y="1027"/>
                  <a:pt x="748" y="984"/>
                </a:cubicBezTo>
                <a:cubicBezTo>
                  <a:pt x="741" y="972"/>
                  <a:pt x="732" y="965"/>
                  <a:pt x="719" y="962"/>
                </a:cubicBezTo>
                <a:cubicBezTo>
                  <a:pt x="686" y="954"/>
                  <a:pt x="661" y="958"/>
                  <a:pt x="645" y="975"/>
                </a:cubicBezTo>
                <a:cubicBezTo>
                  <a:pt x="626" y="996"/>
                  <a:pt x="622" y="1030"/>
                  <a:pt x="627" y="1046"/>
                </a:cubicBezTo>
                <a:cubicBezTo>
                  <a:pt x="632" y="1062"/>
                  <a:pt x="623" y="1078"/>
                  <a:pt x="608" y="1083"/>
                </a:cubicBezTo>
                <a:cubicBezTo>
                  <a:pt x="593" y="1089"/>
                  <a:pt x="576" y="1081"/>
                  <a:pt x="570" y="1065"/>
                </a:cubicBezTo>
                <a:cubicBezTo>
                  <a:pt x="569" y="1062"/>
                  <a:pt x="541" y="991"/>
                  <a:pt x="474" y="1002"/>
                </a:cubicBezTo>
                <a:cubicBezTo>
                  <a:pt x="428" y="1009"/>
                  <a:pt x="418" y="1048"/>
                  <a:pt x="416" y="1060"/>
                </a:cubicBezTo>
                <a:cubicBezTo>
                  <a:pt x="411" y="1085"/>
                  <a:pt x="419" y="1108"/>
                  <a:pt x="435" y="1117"/>
                </a:cubicBezTo>
                <a:cubicBezTo>
                  <a:pt x="449" y="1125"/>
                  <a:pt x="454" y="1143"/>
                  <a:pt x="446" y="1158"/>
                </a:cubicBezTo>
                <a:cubicBezTo>
                  <a:pt x="438" y="1172"/>
                  <a:pt x="420" y="1178"/>
                  <a:pt x="405" y="1169"/>
                </a:cubicBezTo>
                <a:cubicBezTo>
                  <a:pt x="367" y="1148"/>
                  <a:pt x="347" y="1100"/>
                  <a:pt x="356" y="1050"/>
                </a:cubicBezTo>
                <a:cubicBezTo>
                  <a:pt x="367" y="993"/>
                  <a:pt x="408" y="952"/>
                  <a:pt x="464" y="943"/>
                </a:cubicBezTo>
                <a:cubicBezTo>
                  <a:pt x="512" y="935"/>
                  <a:pt x="549" y="951"/>
                  <a:pt x="576" y="974"/>
                </a:cubicBezTo>
                <a:cubicBezTo>
                  <a:pt x="582" y="959"/>
                  <a:pt x="591" y="945"/>
                  <a:pt x="602" y="934"/>
                </a:cubicBezTo>
                <a:cubicBezTo>
                  <a:pt x="624" y="911"/>
                  <a:pt x="665" y="887"/>
                  <a:pt x="733" y="904"/>
                </a:cubicBezTo>
                <a:cubicBezTo>
                  <a:pt x="747" y="907"/>
                  <a:pt x="759" y="913"/>
                  <a:pt x="769" y="920"/>
                </a:cubicBezTo>
                <a:cubicBezTo>
                  <a:pt x="769" y="763"/>
                  <a:pt x="769" y="763"/>
                  <a:pt x="769" y="763"/>
                </a:cubicBezTo>
                <a:cubicBezTo>
                  <a:pt x="768" y="712"/>
                  <a:pt x="762" y="671"/>
                  <a:pt x="747" y="655"/>
                </a:cubicBezTo>
                <a:cubicBezTo>
                  <a:pt x="743" y="652"/>
                  <a:pt x="737" y="648"/>
                  <a:pt x="723" y="648"/>
                </a:cubicBezTo>
                <a:cubicBezTo>
                  <a:pt x="678" y="648"/>
                  <a:pt x="676" y="685"/>
                  <a:pt x="676" y="693"/>
                </a:cubicBezTo>
                <a:cubicBezTo>
                  <a:pt x="676" y="709"/>
                  <a:pt x="663" y="723"/>
                  <a:pt x="646" y="723"/>
                </a:cubicBezTo>
                <a:cubicBezTo>
                  <a:pt x="646" y="723"/>
                  <a:pt x="646" y="723"/>
                  <a:pt x="646" y="723"/>
                </a:cubicBezTo>
                <a:cubicBezTo>
                  <a:pt x="629" y="723"/>
                  <a:pt x="616" y="709"/>
                  <a:pt x="616" y="693"/>
                </a:cubicBezTo>
                <a:cubicBezTo>
                  <a:pt x="616" y="650"/>
                  <a:pt x="645" y="587"/>
                  <a:pt x="723" y="587"/>
                </a:cubicBezTo>
                <a:cubicBezTo>
                  <a:pt x="741" y="587"/>
                  <a:pt x="756" y="591"/>
                  <a:pt x="769" y="598"/>
                </a:cubicBezTo>
                <a:cubicBezTo>
                  <a:pt x="769" y="378"/>
                  <a:pt x="769" y="378"/>
                  <a:pt x="769" y="378"/>
                </a:cubicBezTo>
                <a:cubicBezTo>
                  <a:pt x="757" y="395"/>
                  <a:pt x="744" y="411"/>
                  <a:pt x="729" y="425"/>
                </a:cubicBezTo>
                <a:cubicBezTo>
                  <a:pt x="687" y="465"/>
                  <a:pt x="637" y="486"/>
                  <a:pt x="587" y="486"/>
                </a:cubicBezTo>
                <a:cubicBezTo>
                  <a:pt x="580" y="486"/>
                  <a:pt x="573" y="486"/>
                  <a:pt x="566" y="485"/>
                </a:cubicBezTo>
                <a:cubicBezTo>
                  <a:pt x="503" y="477"/>
                  <a:pt x="458" y="433"/>
                  <a:pt x="447" y="371"/>
                </a:cubicBezTo>
                <a:cubicBezTo>
                  <a:pt x="436" y="307"/>
                  <a:pt x="463" y="243"/>
                  <a:pt x="512" y="218"/>
                </a:cubicBezTo>
                <a:cubicBezTo>
                  <a:pt x="547" y="200"/>
                  <a:pt x="579" y="197"/>
                  <a:pt x="607" y="207"/>
                </a:cubicBezTo>
                <a:cubicBezTo>
                  <a:pt x="648" y="222"/>
                  <a:pt x="664" y="258"/>
                  <a:pt x="666" y="262"/>
                </a:cubicBezTo>
                <a:cubicBezTo>
                  <a:pt x="672" y="278"/>
                  <a:pt x="665" y="295"/>
                  <a:pt x="650" y="30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cxnSp>
        <p:nvCxnSpPr>
          <p:cNvPr id="10" name="直接连接符 9"/>
          <p:cNvCxnSpPr>
            <a:endCxn id="57" idx="1"/>
          </p:cNvCxnSpPr>
          <p:nvPr/>
        </p:nvCxnSpPr>
        <p:spPr>
          <a:xfrm>
            <a:off x="669925" y="3275158"/>
            <a:ext cx="6652711" cy="14814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ïṥḻíďê"/>
          <p:cNvSpPr/>
          <p:nvPr/>
        </p:nvSpPr>
        <p:spPr>
          <a:xfrm>
            <a:off x="760019" y="4982628"/>
            <a:ext cx="910212" cy="483482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ctr" anchorCtr="0">
            <a:normAutofit/>
          </a:bodyPr>
          <a:lstStyle/>
          <a:p>
            <a:pPr algn="ctr">
              <a:buSzPct val="25000"/>
            </a:pPr>
            <a:r>
              <a:rPr lang="en-US" altLang="zh-CN" sz="1400" b="1" dirty="0"/>
              <a:t>keyword</a:t>
            </a:r>
            <a:endParaRPr lang="zh-CN" altLang="en-US" sz="1400" b="1" dirty="0"/>
          </a:p>
        </p:txBody>
      </p:sp>
      <p:sp>
        <p:nvSpPr>
          <p:cNvPr id="52" name="ïṩľiḍê"/>
          <p:cNvSpPr/>
          <p:nvPr/>
        </p:nvSpPr>
        <p:spPr>
          <a:xfrm>
            <a:off x="959507" y="4444689"/>
            <a:ext cx="511235" cy="511235"/>
          </a:xfrm>
          <a:prstGeom prst="ellipse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3" name="íṡ1îḍe"/>
          <p:cNvSpPr/>
          <p:nvPr/>
        </p:nvSpPr>
        <p:spPr>
          <a:xfrm>
            <a:off x="1108808" y="4599395"/>
            <a:ext cx="212636" cy="2018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800" y="63664"/>
                </a:moveTo>
                <a:lnTo>
                  <a:pt x="119800" y="63664"/>
                </a:lnTo>
                <a:cubicBezTo>
                  <a:pt x="119800" y="66596"/>
                  <a:pt x="118405" y="69528"/>
                  <a:pt x="114219" y="69528"/>
                </a:cubicBezTo>
                <a:cubicBezTo>
                  <a:pt x="112823" y="69528"/>
                  <a:pt x="111428" y="68062"/>
                  <a:pt x="111428" y="68062"/>
                </a:cubicBezTo>
                <a:lnTo>
                  <a:pt x="111428" y="68062"/>
                </a:lnTo>
                <a:cubicBezTo>
                  <a:pt x="60598" y="14869"/>
                  <a:pt x="60598" y="14869"/>
                  <a:pt x="60598" y="14869"/>
                </a:cubicBezTo>
                <a:lnTo>
                  <a:pt x="60598" y="14869"/>
                </a:lnTo>
                <a:lnTo>
                  <a:pt x="60598" y="14869"/>
                </a:lnTo>
                <a:lnTo>
                  <a:pt x="60598" y="14869"/>
                </a:lnTo>
                <a:cubicBezTo>
                  <a:pt x="9966" y="68062"/>
                  <a:pt x="9966" y="68062"/>
                  <a:pt x="9966" y="68062"/>
                </a:cubicBezTo>
                <a:lnTo>
                  <a:pt x="9966" y="68062"/>
                </a:lnTo>
                <a:cubicBezTo>
                  <a:pt x="8571" y="68062"/>
                  <a:pt x="7176" y="69528"/>
                  <a:pt x="5780" y="69528"/>
                </a:cubicBezTo>
                <a:cubicBezTo>
                  <a:pt x="2990" y="69528"/>
                  <a:pt x="0" y="66596"/>
                  <a:pt x="0" y="63664"/>
                </a:cubicBezTo>
                <a:cubicBezTo>
                  <a:pt x="0" y="62198"/>
                  <a:pt x="0" y="60523"/>
                  <a:pt x="1395" y="59057"/>
                </a:cubicBezTo>
                <a:cubicBezTo>
                  <a:pt x="56411" y="1465"/>
                  <a:pt x="56411" y="1465"/>
                  <a:pt x="56411" y="1465"/>
                </a:cubicBezTo>
                <a:cubicBezTo>
                  <a:pt x="57807" y="0"/>
                  <a:pt x="59202" y="0"/>
                  <a:pt x="60598" y="0"/>
                </a:cubicBez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cubicBezTo>
                  <a:pt x="61993" y="0"/>
                  <a:pt x="63388" y="1465"/>
                  <a:pt x="64784" y="1465"/>
                </a:cubicBezTo>
                <a:lnTo>
                  <a:pt x="64784" y="1465"/>
                </a:lnTo>
                <a:cubicBezTo>
                  <a:pt x="85913" y="25130"/>
                  <a:pt x="85913" y="25130"/>
                  <a:pt x="85913" y="25130"/>
                </a:cubicBezTo>
                <a:cubicBezTo>
                  <a:pt x="85913" y="19267"/>
                  <a:pt x="85913" y="19267"/>
                  <a:pt x="85913" y="19267"/>
                </a:cubicBezTo>
                <a:cubicBezTo>
                  <a:pt x="85913" y="16335"/>
                  <a:pt x="88903" y="13193"/>
                  <a:pt x="91694" y="13193"/>
                </a:cubicBezTo>
                <a:cubicBezTo>
                  <a:pt x="95880" y="13193"/>
                  <a:pt x="97275" y="16335"/>
                  <a:pt x="97275" y="19267"/>
                </a:cubicBezTo>
                <a:cubicBezTo>
                  <a:pt x="97275" y="36858"/>
                  <a:pt x="97275" y="36858"/>
                  <a:pt x="97275" y="36858"/>
                </a:cubicBezTo>
                <a:cubicBezTo>
                  <a:pt x="118405" y="59057"/>
                  <a:pt x="118405" y="59057"/>
                  <a:pt x="118405" y="59057"/>
                </a:cubicBezTo>
                <a:lnTo>
                  <a:pt x="118405" y="59057"/>
                </a:lnTo>
                <a:cubicBezTo>
                  <a:pt x="119800" y="60523"/>
                  <a:pt x="119800" y="62198"/>
                  <a:pt x="119800" y="63664"/>
                </a:cubicBezTo>
                <a:close/>
                <a:moveTo>
                  <a:pt x="108438" y="72460"/>
                </a:moveTo>
                <a:lnTo>
                  <a:pt x="108438" y="72460"/>
                </a:lnTo>
                <a:cubicBezTo>
                  <a:pt x="108438" y="90261"/>
                  <a:pt x="108438" y="90261"/>
                  <a:pt x="108438" y="90261"/>
                </a:cubicBezTo>
                <a:cubicBezTo>
                  <a:pt x="108438" y="99057"/>
                  <a:pt x="108438" y="99057"/>
                  <a:pt x="108438" y="99057"/>
                </a:cubicBezTo>
                <a:cubicBezTo>
                  <a:pt x="108438" y="113926"/>
                  <a:pt x="108438" y="113926"/>
                  <a:pt x="108438" y="113926"/>
                </a:cubicBezTo>
                <a:cubicBezTo>
                  <a:pt x="108438" y="118324"/>
                  <a:pt x="107043" y="119790"/>
                  <a:pt x="102857" y="119790"/>
                </a:cubicBezTo>
                <a:cubicBezTo>
                  <a:pt x="91694" y="119790"/>
                  <a:pt x="91694" y="119790"/>
                  <a:pt x="91694" y="119790"/>
                </a:cubicBezTo>
                <a:cubicBezTo>
                  <a:pt x="91694" y="72460"/>
                  <a:pt x="91694" y="72460"/>
                  <a:pt x="91694" y="72460"/>
                </a:cubicBezTo>
                <a:cubicBezTo>
                  <a:pt x="69169" y="72460"/>
                  <a:pt x="69169" y="72460"/>
                  <a:pt x="69169" y="72460"/>
                </a:cubicBezTo>
                <a:cubicBezTo>
                  <a:pt x="69169" y="119790"/>
                  <a:pt x="69169" y="119790"/>
                  <a:pt x="69169" y="119790"/>
                </a:cubicBezTo>
                <a:cubicBezTo>
                  <a:pt x="16943" y="119790"/>
                  <a:pt x="16943" y="119790"/>
                  <a:pt x="16943" y="119790"/>
                </a:cubicBezTo>
                <a:cubicBezTo>
                  <a:pt x="14152" y="119790"/>
                  <a:pt x="11362" y="118324"/>
                  <a:pt x="11362" y="113926"/>
                </a:cubicBezTo>
                <a:cubicBezTo>
                  <a:pt x="11362" y="99057"/>
                  <a:pt x="11362" y="99057"/>
                  <a:pt x="11362" y="99057"/>
                </a:cubicBezTo>
                <a:cubicBezTo>
                  <a:pt x="11362" y="90261"/>
                  <a:pt x="11362" y="90261"/>
                  <a:pt x="11362" y="90261"/>
                </a:cubicBezTo>
                <a:cubicBezTo>
                  <a:pt x="11362" y="72460"/>
                  <a:pt x="11362" y="72460"/>
                  <a:pt x="11362" y="72460"/>
                </a:cubicBezTo>
                <a:cubicBezTo>
                  <a:pt x="60598" y="22198"/>
                  <a:pt x="60598" y="22198"/>
                  <a:pt x="60598" y="22198"/>
                </a:cubicBezTo>
                <a:lnTo>
                  <a:pt x="108438" y="72460"/>
                </a:lnTo>
                <a:close/>
                <a:moveTo>
                  <a:pt x="50830" y="72460"/>
                </a:moveTo>
                <a:lnTo>
                  <a:pt x="50830" y="72460"/>
                </a:lnTo>
                <a:cubicBezTo>
                  <a:pt x="28305" y="72460"/>
                  <a:pt x="28305" y="72460"/>
                  <a:pt x="28305" y="72460"/>
                </a:cubicBezTo>
                <a:cubicBezTo>
                  <a:pt x="28305" y="96125"/>
                  <a:pt x="28305" y="96125"/>
                  <a:pt x="28305" y="96125"/>
                </a:cubicBezTo>
                <a:cubicBezTo>
                  <a:pt x="50830" y="96125"/>
                  <a:pt x="50830" y="96125"/>
                  <a:pt x="50830" y="96125"/>
                </a:cubicBezTo>
                <a:lnTo>
                  <a:pt x="50830" y="724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cxnSp>
        <p:nvCxnSpPr>
          <p:cNvPr id="12" name="直接连接符 11"/>
          <p:cNvCxnSpPr/>
          <p:nvPr/>
        </p:nvCxnSpPr>
        <p:spPr>
          <a:xfrm>
            <a:off x="1739927" y="4444696"/>
            <a:ext cx="0" cy="103814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i$1íḑê"/>
          <p:cNvSpPr/>
          <p:nvPr/>
        </p:nvSpPr>
        <p:spPr>
          <a:xfrm>
            <a:off x="1809623" y="4982628"/>
            <a:ext cx="910212" cy="483482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ctr" anchorCtr="0">
            <a:normAutofit/>
          </a:bodyPr>
          <a:lstStyle/>
          <a:p>
            <a:pPr algn="ctr">
              <a:buSzPct val="25000"/>
            </a:pPr>
            <a:r>
              <a:rPr lang="en-US" altLang="zh-CN" sz="1400" b="1" dirty="0"/>
              <a:t>keyword</a:t>
            </a:r>
            <a:endParaRPr lang="zh-CN" altLang="en-US" sz="1400" b="1" dirty="0"/>
          </a:p>
        </p:txBody>
      </p:sp>
      <p:sp>
        <p:nvSpPr>
          <p:cNvPr id="48" name="ïṩļîdè"/>
          <p:cNvSpPr/>
          <p:nvPr/>
        </p:nvSpPr>
        <p:spPr>
          <a:xfrm>
            <a:off x="2009111" y="4444689"/>
            <a:ext cx="511235" cy="511235"/>
          </a:xfrm>
          <a:prstGeom prst="ellipse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9" name="îṧlîḋê"/>
          <p:cNvSpPr/>
          <p:nvPr/>
        </p:nvSpPr>
        <p:spPr>
          <a:xfrm>
            <a:off x="2158412" y="4599395"/>
            <a:ext cx="212636" cy="2018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800" y="63664"/>
                </a:moveTo>
                <a:lnTo>
                  <a:pt x="119800" y="63664"/>
                </a:lnTo>
                <a:cubicBezTo>
                  <a:pt x="119800" y="66596"/>
                  <a:pt x="118405" y="69528"/>
                  <a:pt x="114219" y="69528"/>
                </a:cubicBezTo>
                <a:cubicBezTo>
                  <a:pt x="112823" y="69528"/>
                  <a:pt x="111428" y="68062"/>
                  <a:pt x="111428" y="68062"/>
                </a:cubicBezTo>
                <a:lnTo>
                  <a:pt x="111428" y="68062"/>
                </a:lnTo>
                <a:cubicBezTo>
                  <a:pt x="60598" y="14869"/>
                  <a:pt x="60598" y="14869"/>
                  <a:pt x="60598" y="14869"/>
                </a:cubicBezTo>
                <a:lnTo>
                  <a:pt x="60598" y="14869"/>
                </a:lnTo>
                <a:lnTo>
                  <a:pt x="60598" y="14869"/>
                </a:lnTo>
                <a:lnTo>
                  <a:pt x="60598" y="14869"/>
                </a:lnTo>
                <a:cubicBezTo>
                  <a:pt x="9966" y="68062"/>
                  <a:pt x="9966" y="68062"/>
                  <a:pt x="9966" y="68062"/>
                </a:cubicBezTo>
                <a:lnTo>
                  <a:pt x="9966" y="68062"/>
                </a:lnTo>
                <a:cubicBezTo>
                  <a:pt x="8571" y="68062"/>
                  <a:pt x="7176" y="69528"/>
                  <a:pt x="5780" y="69528"/>
                </a:cubicBezTo>
                <a:cubicBezTo>
                  <a:pt x="2990" y="69528"/>
                  <a:pt x="0" y="66596"/>
                  <a:pt x="0" y="63664"/>
                </a:cubicBezTo>
                <a:cubicBezTo>
                  <a:pt x="0" y="62198"/>
                  <a:pt x="0" y="60523"/>
                  <a:pt x="1395" y="59057"/>
                </a:cubicBezTo>
                <a:cubicBezTo>
                  <a:pt x="56411" y="1465"/>
                  <a:pt x="56411" y="1465"/>
                  <a:pt x="56411" y="1465"/>
                </a:cubicBezTo>
                <a:cubicBezTo>
                  <a:pt x="57807" y="0"/>
                  <a:pt x="59202" y="0"/>
                  <a:pt x="60598" y="0"/>
                </a:cubicBez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cubicBezTo>
                  <a:pt x="61993" y="0"/>
                  <a:pt x="63388" y="1465"/>
                  <a:pt x="64784" y="1465"/>
                </a:cubicBezTo>
                <a:lnTo>
                  <a:pt x="64784" y="1465"/>
                </a:lnTo>
                <a:cubicBezTo>
                  <a:pt x="85913" y="25130"/>
                  <a:pt x="85913" y="25130"/>
                  <a:pt x="85913" y="25130"/>
                </a:cubicBezTo>
                <a:cubicBezTo>
                  <a:pt x="85913" y="19267"/>
                  <a:pt x="85913" y="19267"/>
                  <a:pt x="85913" y="19267"/>
                </a:cubicBezTo>
                <a:cubicBezTo>
                  <a:pt x="85913" y="16335"/>
                  <a:pt x="88903" y="13193"/>
                  <a:pt x="91694" y="13193"/>
                </a:cubicBezTo>
                <a:cubicBezTo>
                  <a:pt x="95880" y="13193"/>
                  <a:pt x="97275" y="16335"/>
                  <a:pt x="97275" y="19267"/>
                </a:cubicBezTo>
                <a:cubicBezTo>
                  <a:pt x="97275" y="36858"/>
                  <a:pt x="97275" y="36858"/>
                  <a:pt x="97275" y="36858"/>
                </a:cubicBezTo>
                <a:cubicBezTo>
                  <a:pt x="118405" y="59057"/>
                  <a:pt x="118405" y="59057"/>
                  <a:pt x="118405" y="59057"/>
                </a:cubicBezTo>
                <a:lnTo>
                  <a:pt x="118405" y="59057"/>
                </a:lnTo>
                <a:cubicBezTo>
                  <a:pt x="119800" y="60523"/>
                  <a:pt x="119800" y="62198"/>
                  <a:pt x="119800" y="63664"/>
                </a:cubicBezTo>
                <a:close/>
                <a:moveTo>
                  <a:pt x="108438" y="72460"/>
                </a:moveTo>
                <a:lnTo>
                  <a:pt x="108438" y="72460"/>
                </a:lnTo>
                <a:cubicBezTo>
                  <a:pt x="108438" y="90261"/>
                  <a:pt x="108438" y="90261"/>
                  <a:pt x="108438" y="90261"/>
                </a:cubicBezTo>
                <a:cubicBezTo>
                  <a:pt x="108438" y="99057"/>
                  <a:pt x="108438" y="99057"/>
                  <a:pt x="108438" y="99057"/>
                </a:cubicBezTo>
                <a:cubicBezTo>
                  <a:pt x="108438" y="113926"/>
                  <a:pt x="108438" y="113926"/>
                  <a:pt x="108438" y="113926"/>
                </a:cubicBezTo>
                <a:cubicBezTo>
                  <a:pt x="108438" y="118324"/>
                  <a:pt x="107043" y="119790"/>
                  <a:pt x="102857" y="119790"/>
                </a:cubicBezTo>
                <a:cubicBezTo>
                  <a:pt x="91694" y="119790"/>
                  <a:pt x="91694" y="119790"/>
                  <a:pt x="91694" y="119790"/>
                </a:cubicBezTo>
                <a:cubicBezTo>
                  <a:pt x="91694" y="72460"/>
                  <a:pt x="91694" y="72460"/>
                  <a:pt x="91694" y="72460"/>
                </a:cubicBezTo>
                <a:cubicBezTo>
                  <a:pt x="69169" y="72460"/>
                  <a:pt x="69169" y="72460"/>
                  <a:pt x="69169" y="72460"/>
                </a:cubicBezTo>
                <a:cubicBezTo>
                  <a:pt x="69169" y="119790"/>
                  <a:pt x="69169" y="119790"/>
                  <a:pt x="69169" y="119790"/>
                </a:cubicBezTo>
                <a:cubicBezTo>
                  <a:pt x="16943" y="119790"/>
                  <a:pt x="16943" y="119790"/>
                  <a:pt x="16943" y="119790"/>
                </a:cubicBezTo>
                <a:cubicBezTo>
                  <a:pt x="14152" y="119790"/>
                  <a:pt x="11362" y="118324"/>
                  <a:pt x="11362" y="113926"/>
                </a:cubicBezTo>
                <a:cubicBezTo>
                  <a:pt x="11362" y="99057"/>
                  <a:pt x="11362" y="99057"/>
                  <a:pt x="11362" y="99057"/>
                </a:cubicBezTo>
                <a:cubicBezTo>
                  <a:pt x="11362" y="90261"/>
                  <a:pt x="11362" y="90261"/>
                  <a:pt x="11362" y="90261"/>
                </a:cubicBezTo>
                <a:cubicBezTo>
                  <a:pt x="11362" y="72460"/>
                  <a:pt x="11362" y="72460"/>
                  <a:pt x="11362" y="72460"/>
                </a:cubicBezTo>
                <a:cubicBezTo>
                  <a:pt x="60598" y="22198"/>
                  <a:pt x="60598" y="22198"/>
                  <a:pt x="60598" y="22198"/>
                </a:cubicBezTo>
                <a:lnTo>
                  <a:pt x="108438" y="72460"/>
                </a:lnTo>
                <a:close/>
                <a:moveTo>
                  <a:pt x="50830" y="72460"/>
                </a:moveTo>
                <a:lnTo>
                  <a:pt x="50830" y="72460"/>
                </a:lnTo>
                <a:cubicBezTo>
                  <a:pt x="28305" y="72460"/>
                  <a:pt x="28305" y="72460"/>
                  <a:pt x="28305" y="72460"/>
                </a:cubicBezTo>
                <a:cubicBezTo>
                  <a:pt x="28305" y="96125"/>
                  <a:pt x="28305" y="96125"/>
                  <a:pt x="28305" y="96125"/>
                </a:cubicBezTo>
                <a:cubicBezTo>
                  <a:pt x="50830" y="96125"/>
                  <a:pt x="50830" y="96125"/>
                  <a:pt x="50830" y="96125"/>
                </a:cubicBezTo>
                <a:lnTo>
                  <a:pt x="50830" y="724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cxnSp>
        <p:nvCxnSpPr>
          <p:cNvPr id="14" name="直接连接符 13"/>
          <p:cNvCxnSpPr/>
          <p:nvPr/>
        </p:nvCxnSpPr>
        <p:spPr>
          <a:xfrm>
            <a:off x="2789531" y="4444696"/>
            <a:ext cx="0" cy="103814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îṧļîḑè"/>
          <p:cNvSpPr/>
          <p:nvPr/>
        </p:nvSpPr>
        <p:spPr>
          <a:xfrm>
            <a:off x="2859227" y="4982628"/>
            <a:ext cx="910212" cy="483482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ctr" anchorCtr="0">
            <a:normAutofit/>
          </a:bodyPr>
          <a:lstStyle/>
          <a:p>
            <a:pPr algn="ctr">
              <a:buSzPct val="25000"/>
            </a:pPr>
            <a:r>
              <a:rPr lang="en-US" altLang="zh-CN" sz="1400" b="1" dirty="0"/>
              <a:t>keyword</a:t>
            </a:r>
            <a:endParaRPr lang="zh-CN" altLang="en-US" sz="1400" b="1" dirty="0"/>
          </a:p>
        </p:txBody>
      </p:sp>
      <p:sp>
        <p:nvSpPr>
          <p:cNvPr id="44" name="ísḻîḍè"/>
          <p:cNvSpPr/>
          <p:nvPr/>
        </p:nvSpPr>
        <p:spPr>
          <a:xfrm>
            <a:off x="3058715" y="4444689"/>
            <a:ext cx="511235" cy="511235"/>
          </a:xfrm>
          <a:prstGeom prst="ellipse">
            <a:avLst/>
          </a:prstGeom>
          <a:noFill/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5" name="íṡḻïḑè"/>
          <p:cNvSpPr/>
          <p:nvPr/>
        </p:nvSpPr>
        <p:spPr>
          <a:xfrm>
            <a:off x="3208016" y="4599395"/>
            <a:ext cx="212636" cy="20182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800" y="63664"/>
                </a:moveTo>
                <a:lnTo>
                  <a:pt x="119800" y="63664"/>
                </a:lnTo>
                <a:cubicBezTo>
                  <a:pt x="119800" y="66596"/>
                  <a:pt x="118405" y="69528"/>
                  <a:pt x="114219" y="69528"/>
                </a:cubicBezTo>
                <a:cubicBezTo>
                  <a:pt x="112823" y="69528"/>
                  <a:pt x="111428" y="68062"/>
                  <a:pt x="111428" y="68062"/>
                </a:cubicBezTo>
                <a:lnTo>
                  <a:pt x="111428" y="68062"/>
                </a:lnTo>
                <a:cubicBezTo>
                  <a:pt x="60598" y="14869"/>
                  <a:pt x="60598" y="14869"/>
                  <a:pt x="60598" y="14869"/>
                </a:cubicBezTo>
                <a:lnTo>
                  <a:pt x="60598" y="14869"/>
                </a:lnTo>
                <a:lnTo>
                  <a:pt x="60598" y="14869"/>
                </a:lnTo>
                <a:lnTo>
                  <a:pt x="60598" y="14869"/>
                </a:lnTo>
                <a:cubicBezTo>
                  <a:pt x="9966" y="68062"/>
                  <a:pt x="9966" y="68062"/>
                  <a:pt x="9966" y="68062"/>
                </a:cubicBezTo>
                <a:lnTo>
                  <a:pt x="9966" y="68062"/>
                </a:lnTo>
                <a:cubicBezTo>
                  <a:pt x="8571" y="68062"/>
                  <a:pt x="7176" y="69528"/>
                  <a:pt x="5780" y="69528"/>
                </a:cubicBezTo>
                <a:cubicBezTo>
                  <a:pt x="2990" y="69528"/>
                  <a:pt x="0" y="66596"/>
                  <a:pt x="0" y="63664"/>
                </a:cubicBezTo>
                <a:cubicBezTo>
                  <a:pt x="0" y="62198"/>
                  <a:pt x="0" y="60523"/>
                  <a:pt x="1395" y="59057"/>
                </a:cubicBezTo>
                <a:cubicBezTo>
                  <a:pt x="56411" y="1465"/>
                  <a:pt x="56411" y="1465"/>
                  <a:pt x="56411" y="1465"/>
                </a:cubicBezTo>
                <a:cubicBezTo>
                  <a:pt x="57807" y="0"/>
                  <a:pt x="59202" y="0"/>
                  <a:pt x="60598" y="0"/>
                </a:cubicBez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lnTo>
                  <a:pt x="60598" y="0"/>
                </a:lnTo>
                <a:cubicBezTo>
                  <a:pt x="61993" y="0"/>
                  <a:pt x="63388" y="1465"/>
                  <a:pt x="64784" y="1465"/>
                </a:cubicBezTo>
                <a:lnTo>
                  <a:pt x="64784" y="1465"/>
                </a:lnTo>
                <a:cubicBezTo>
                  <a:pt x="85913" y="25130"/>
                  <a:pt x="85913" y="25130"/>
                  <a:pt x="85913" y="25130"/>
                </a:cubicBezTo>
                <a:cubicBezTo>
                  <a:pt x="85913" y="19267"/>
                  <a:pt x="85913" y="19267"/>
                  <a:pt x="85913" y="19267"/>
                </a:cubicBezTo>
                <a:cubicBezTo>
                  <a:pt x="85913" y="16335"/>
                  <a:pt x="88903" y="13193"/>
                  <a:pt x="91694" y="13193"/>
                </a:cubicBezTo>
                <a:cubicBezTo>
                  <a:pt x="95880" y="13193"/>
                  <a:pt x="97275" y="16335"/>
                  <a:pt x="97275" y="19267"/>
                </a:cubicBezTo>
                <a:cubicBezTo>
                  <a:pt x="97275" y="36858"/>
                  <a:pt x="97275" y="36858"/>
                  <a:pt x="97275" y="36858"/>
                </a:cubicBezTo>
                <a:cubicBezTo>
                  <a:pt x="118405" y="59057"/>
                  <a:pt x="118405" y="59057"/>
                  <a:pt x="118405" y="59057"/>
                </a:cubicBezTo>
                <a:lnTo>
                  <a:pt x="118405" y="59057"/>
                </a:lnTo>
                <a:cubicBezTo>
                  <a:pt x="119800" y="60523"/>
                  <a:pt x="119800" y="62198"/>
                  <a:pt x="119800" y="63664"/>
                </a:cubicBezTo>
                <a:close/>
                <a:moveTo>
                  <a:pt x="108438" y="72460"/>
                </a:moveTo>
                <a:lnTo>
                  <a:pt x="108438" y="72460"/>
                </a:lnTo>
                <a:cubicBezTo>
                  <a:pt x="108438" y="90261"/>
                  <a:pt x="108438" y="90261"/>
                  <a:pt x="108438" y="90261"/>
                </a:cubicBezTo>
                <a:cubicBezTo>
                  <a:pt x="108438" y="99057"/>
                  <a:pt x="108438" y="99057"/>
                  <a:pt x="108438" y="99057"/>
                </a:cubicBezTo>
                <a:cubicBezTo>
                  <a:pt x="108438" y="113926"/>
                  <a:pt x="108438" y="113926"/>
                  <a:pt x="108438" y="113926"/>
                </a:cubicBezTo>
                <a:cubicBezTo>
                  <a:pt x="108438" y="118324"/>
                  <a:pt x="107043" y="119790"/>
                  <a:pt x="102857" y="119790"/>
                </a:cubicBezTo>
                <a:cubicBezTo>
                  <a:pt x="91694" y="119790"/>
                  <a:pt x="91694" y="119790"/>
                  <a:pt x="91694" y="119790"/>
                </a:cubicBezTo>
                <a:cubicBezTo>
                  <a:pt x="91694" y="72460"/>
                  <a:pt x="91694" y="72460"/>
                  <a:pt x="91694" y="72460"/>
                </a:cubicBezTo>
                <a:cubicBezTo>
                  <a:pt x="69169" y="72460"/>
                  <a:pt x="69169" y="72460"/>
                  <a:pt x="69169" y="72460"/>
                </a:cubicBezTo>
                <a:cubicBezTo>
                  <a:pt x="69169" y="119790"/>
                  <a:pt x="69169" y="119790"/>
                  <a:pt x="69169" y="119790"/>
                </a:cubicBezTo>
                <a:cubicBezTo>
                  <a:pt x="16943" y="119790"/>
                  <a:pt x="16943" y="119790"/>
                  <a:pt x="16943" y="119790"/>
                </a:cubicBezTo>
                <a:cubicBezTo>
                  <a:pt x="14152" y="119790"/>
                  <a:pt x="11362" y="118324"/>
                  <a:pt x="11362" y="113926"/>
                </a:cubicBezTo>
                <a:cubicBezTo>
                  <a:pt x="11362" y="99057"/>
                  <a:pt x="11362" y="99057"/>
                  <a:pt x="11362" y="99057"/>
                </a:cubicBezTo>
                <a:cubicBezTo>
                  <a:pt x="11362" y="90261"/>
                  <a:pt x="11362" y="90261"/>
                  <a:pt x="11362" y="90261"/>
                </a:cubicBezTo>
                <a:cubicBezTo>
                  <a:pt x="11362" y="72460"/>
                  <a:pt x="11362" y="72460"/>
                  <a:pt x="11362" y="72460"/>
                </a:cubicBezTo>
                <a:cubicBezTo>
                  <a:pt x="60598" y="22198"/>
                  <a:pt x="60598" y="22198"/>
                  <a:pt x="60598" y="22198"/>
                </a:cubicBezTo>
                <a:lnTo>
                  <a:pt x="108438" y="72460"/>
                </a:lnTo>
                <a:close/>
                <a:moveTo>
                  <a:pt x="50830" y="72460"/>
                </a:moveTo>
                <a:lnTo>
                  <a:pt x="50830" y="72460"/>
                </a:lnTo>
                <a:cubicBezTo>
                  <a:pt x="28305" y="72460"/>
                  <a:pt x="28305" y="72460"/>
                  <a:pt x="28305" y="72460"/>
                </a:cubicBezTo>
                <a:cubicBezTo>
                  <a:pt x="28305" y="96125"/>
                  <a:pt x="28305" y="96125"/>
                  <a:pt x="28305" y="96125"/>
                </a:cubicBezTo>
                <a:cubicBezTo>
                  <a:pt x="50830" y="96125"/>
                  <a:pt x="50830" y="96125"/>
                  <a:pt x="50830" y="96125"/>
                </a:cubicBezTo>
                <a:lnTo>
                  <a:pt x="50830" y="724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cxnSp>
        <p:nvCxnSpPr>
          <p:cNvPr id="16" name="直接连接符 15"/>
          <p:cNvCxnSpPr/>
          <p:nvPr/>
        </p:nvCxnSpPr>
        <p:spPr>
          <a:xfrm>
            <a:off x="4079498" y="3799047"/>
            <a:ext cx="0" cy="2344578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íṥḻiḑé"/>
          <p:cNvSpPr/>
          <p:nvPr/>
        </p:nvSpPr>
        <p:spPr>
          <a:xfrm>
            <a:off x="4409482" y="4982634"/>
            <a:ext cx="910212" cy="483482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ctr" anchorCtr="0">
            <a:normAutofit/>
          </a:bodyPr>
          <a:lstStyle/>
          <a:p>
            <a:pPr algn="ctr">
              <a:buSzPct val="25000"/>
            </a:pPr>
            <a:r>
              <a:rPr lang="en-US" altLang="zh-CN" sz="1400" b="1" dirty="0"/>
              <a:t>keyword</a:t>
            </a:r>
            <a:endParaRPr lang="zh-CN" altLang="en-US" sz="1400" b="1" dirty="0"/>
          </a:p>
        </p:txBody>
      </p:sp>
      <p:sp>
        <p:nvSpPr>
          <p:cNvPr id="40" name="íṡľiḍé"/>
          <p:cNvSpPr/>
          <p:nvPr/>
        </p:nvSpPr>
        <p:spPr>
          <a:xfrm>
            <a:off x="4608970" y="4444695"/>
            <a:ext cx="511235" cy="511235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1" name="îṣ1íďé"/>
          <p:cNvSpPr/>
          <p:nvPr/>
        </p:nvSpPr>
        <p:spPr>
          <a:xfrm>
            <a:off x="4758271" y="4594135"/>
            <a:ext cx="212636" cy="212357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cxnSp>
        <p:nvCxnSpPr>
          <p:cNvPr id="18" name="直接连接符 17"/>
          <p:cNvCxnSpPr/>
          <p:nvPr/>
        </p:nvCxnSpPr>
        <p:spPr>
          <a:xfrm>
            <a:off x="5389390" y="4444696"/>
            <a:ext cx="0" cy="103814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îṥļïdè"/>
          <p:cNvSpPr/>
          <p:nvPr/>
        </p:nvSpPr>
        <p:spPr>
          <a:xfrm>
            <a:off x="5459086" y="4982634"/>
            <a:ext cx="910212" cy="483482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ctr" anchorCtr="0">
            <a:normAutofit/>
          </a:bodyPr>
          <a:lstStyle/>
          <a:p>
            <a:pPr algn="ctr">
              <a:buSzPct val="25000"/>
            </a:pPr>
            <a:r>
              <a:rPr lang="en-US" altLang="zh-CN" sz="1400" b="1" dirty="0"/>
              <a:t>keyword</a:t>
            </a:r>
            <a:endParaRPr lang="zh-CN" altLang="en-US" sz="1400" b="1" dirty="0"/>
          </a:p>
        </p:txBody>
      </p:sp>
      <p:sp>
        <p:nvSpPr>
          <p:cNvPr id="36" name="ï$ḻidé"/>
          <p:cNvSpPr/>
          <p:nvPr/>
        </p:nvSpPr>
        <p:spPr>
          <a:xfrm>
            <a:off x="5658574" y="4444695"/>
            <a:ext cx="511235" cy="511235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7" name="íšlîḍê"/>
          <p:cNvSpPr/>
          <p:nvPr/>
        </p:nvSpPr>
        <p:spPr>
          <a:xfrm>
            <a:off x="5807875" y="4594135"/>
            <a:ext cx="212636" cy="212357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cxnSp>
        <p:nvCxnSpPr>
          <p:cNvPr id="20" name="直接连接符 19"/>
          <p:cNvCxnSpPr/>
          <p:nvPr/>
        </p:nvCxnSpPr>
        <p:spPr>
          <a:xfrm>
            <a:off x="6438994" y="4444696"/>
            <a:ext cx="0" cy="103814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ïṣliḍe"/>
          <p:cNvSpPr/>
          <p:nvPr/>
        </p:nvSpPr>
        <p:spPr>
          <a:xfrm>
            <a:off x="6508688" y="4982634"/>
            <a:ext cx="910212" cy="483482"/>
          </a:xfrm>
          <a:prstGeom prst="rect">
            <a:avLst/>
          </a:prstGeom>
          <a:noFill/>
          <a:ln>
            <a:noFill/>
          </a:ln>
        </p:spPr>
        <p:txBody>
          <a:bodyPr wrap="none" lIns="91412" tIns="45700" rIns="91412" bIns="45700" anchor="ctr" anchorCtr="0">
            <a:normAutofit/>
          </a:bodyPr>
          <a:lstStyle/>
          <a:p>
            <a:pPr algn="ctr">
              <a:buSzPct val="25000"/>
            </a:pPr>
            <a:r>
              <a:rPr lang="en-US" altLang="zh-CN" sz="1400" b="1" dirty="0"/>
              <a:t>keyword</a:t>
            </a:r>
            <a:endParaRPr lang="zh-CN" altLang="en-US" sz="1400" b="1" dirty="0"/>
          </a:p>
        </p:txBody>
      </p:sp>
      <p:sp>
        <p:nvSpPr>
          <p:cNvPr id="32" name="ï$ḷíďê"/>
          <p:cNvSpPr/>
          <p:nvPr/>
        </p:nvSpPr>
        <p:spPr>
          <a:xfrm>
            <a:off x="6708176" y="4444695"/>
            <a:ext cx="511235" cy="511235"/>
          </a:xfrm>
          <a:prstGeom prst="ellipse">
            <a:avLst/>
          </a:prstGeom>
          <a:noFill/>
          <a:ln>
            <a:solidFill>
              <a:schemeClr val="accent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3" name="ísļiḋê"/>
          <p:cNvSpPr/>
          <p:nvPr/>
        </p:nvSpPr>
        <p:spPr>
          <a:xfrm>
            <a:off x="6857477" y="4594135"/>
            <a:ext cx="212636" cy="212357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</a:p>
        </p:txBody>
      </p:sp>
      <p:sp>
        <p:nvSpPr>
          <p:cNvPr id="27" name="ïṥľîḋè"/>
          <p:cNvSpPr txBox="1"/>
          <p:nvPr/>
        </p:nvSpPr>
        <p:spPr>
          <a:xfrm>
            <a:off x="694483" y="2495940"/>
            <a:ext cx="3235927" cy="803973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Autofit/>
          </a:bodyPr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800" dirty="0"/>
              <a:t>Supporting text here.</a:t>
            </a:r>
            <a:endParaRPr lang="en-US" altLang="zh-CN" sz="800" dirty="0"/>
          </a:p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800" dirty="0"/>
              <a:t>Copy paste fonts. Choose the only option to retain text.</a:t>
            </a:r>
            <a:endParaRPr lang="en-US" altLang="zh-CN" sz="800" dirty="0"/>
          </a:p>
        </p:txBody>
      </p:sp>
      <p:sp>
        <p:nvSpPr>
          <p:cNvPr id="28" name="î$lîḑè"/>
          <p:cNvSpPr txBox="1"/>
          <p:nvPr/>
        </p:nvSpPr>
        <p:spPr>
          <a:xfrm>
            <a:off x="694484" y="2100334"/>
            <a:ext cx="3235927" cy="395607"/>
          </a:xfrm>
          <a:prstGeom prst="rect">
            <a:avLst/>
          </a:prstGeom>
          <a:noFill/>
        </p:spPr>
        <p:txBody>
          <a:bodyPr wrap="none" rtlCol="0" anchor="ctr">
            <a:normAutofit/>
          </a:bodyPr>
          <a:lstStyle/>
          <a:p>
            <a:r>
              <a:rPr lang="en-US" altLang="zh-CN" b="1" dirty="0">
                <a:solidFill>
                  <a:schemeClr val="accent1"/>
                </a:solidFill>
              </a:rPr>
              <a:t>Text here</a:t>
            </a:r>
            <a:endParaRPr lang="en-US" altLang="zh-CN" b="1" dirty="0">
              <a:solidFill>
                <a:schemeClr val="accent1"/>
              </a:solidFill>
            </a:endParaRPr>
          </a:p>
        </p:txBody>
      </p:sp>
      <p:sp>
        <p:nvSpPr>
          <p:cNvPr id="29" name="íSliḍe"/>
          <p:cNvSpPr/>
          <p:nvPr/>
        </p:nvSpPr>
        <p:spPr bwMode="auto">
          <a:xfrm>
            <a:off x="808783" y="1618962"/>
            <a:ext cx="478639" cy="314632"/>
          </a:xfrm>
          <a:custGeom>
            <a:avLst/>
            <a:gdLst>
              <a:gd name="connsiteX0" fmla="*/ 20293 w 607639"/>
              <a:gd name="connsiteY0" fmla="*/ 364067 h 414642"/>
              <a:gd name="connsiteX1" fmla="*/ 20293 w 607639"/>
              <a:gd name="connsiteY1" fmla="*/ 384244 h 414642"/>
              <a:gd name="connsiteX2" fmla="*/ 30351 w 607639"/>
              <a:gd name="connsiteY2" fmla="*/ 394377 h 414642"/>
              <a:gd name="connsiteX3" fmla="*/ 577199 w 607639"/>
              <a:gd name="connsiteY3" fmla="*/ 394377 h 414642"/>
              <a:gd name="connsiteX4" fmla="*/ 587346 w 607639"/>
              <a:gd name="connsiteY4" fmla="*/ 384244 h 414642"/>
              <a:gd name="connsiteX5" fmla="*/ 587346 w 607639"/>
              <a:gd name="connsiteY5" fmla="*/ 364067 h 414642"/>
              <a:gd name="connsiteX6" fmla="*/ 556995 w 607639"/>
              <a:gd name="connsiteY6" fmla="*/ 364067 h 414642"/>
              <a:gd name="connsiteX7" fmla="*/ 394916 w 607639"/>
              <a:gd name="connsiteY7" fmla="*/ 364067 h 414642"/>
              <a:gd name="connsiteX8" fmla="*/ 394916 w 607639"/>
              <a:gd name="connsiteY8" fmla="*/ 374200 h 414642"/>
              <a:gd name="connsiteX9" fmla="*/ 384859 w 607639"/>
              <a:gd name="connsiteY9" fmla="*/ 384244 h 414642"/>
              <a:gd name="connsiteX10" fmla="*/ 222780 w 607639"/>
              <a:gd name="connsiteY10" fmla="*/ 384244 h 414642"/>
              <a:gd name="connsiteX11" fmla="*/ 212634 w 607639"/>
              <a:gd name="connsiteY11" fmla="*/ 374200 h 414642"/>
              <a:gd name="connsiteX12" fmla="*/ 212634 w 607639"/>
              <a:gd name="connsiteY12" fmla="*/ 364067 h 414642"/>
              <a:gd name="connsiteX13" fmla="*/ 50644 w 607639"/>
              <a:gd name="connsiteY13" fmla="*/ 364067 h 414642"/>
              <a:gd name="connsiteX14" fmla="*/ 141754 w 607639"/>
              <a:gd name="connsiteY14" fmla="*/ 232583 h 414642"/>
              <a:gd name="connsiteX15" fmla="*/ 161961 w 607639"/>
              <a:gd name="connsiteY15" fmla="*/ 232583 h 414642"/>
              <a:gd name="connsiteX16" fmla="*/ 172110 w 607639"/>
              <a:gd name="connsiteY16" fmla="*/ 242719 h 414642"/>
              <a:gd name="connsiteX17" fmla="*/ 161961 w 607639"/>
              <a:gd name="connsiteY17" fmla="*/ 252765 h 414642"/>
              <a:gd name="connsiteX18" fmla="*/ 141754 w 607639"/>
              <a:gd name="connsiteY18" fmla="*/ 252765 h 414642"/>
              <a:gd name="connsiteX19" fmla="*/ 131605 w 607639"/>
              <a:gd name="connsiteY19" fmla="*/ 242719 h 414642"/>
              <a:gd name="connsiteX20" fmla="*/ 141754 w 607639"/>
              <a:gd name="connsiteY20" fmla="*/ 232583 h 414642"/>
              <a:gd name="connsiteX21" fmla="*/ 141758 w 607639"/>
              <a:gd name="connsiteY21" fmla="*/ 192149 h 414642"/>
              <a:gd name="connsiteX22" fmla="*/ 182279 w 607639"/>
              <a:gd name="connsiteY22" fmla="*/ 192149 h 414642"/>
              <a:gd name="connsiteX23" fmla="*/ 192432 w 607639"/>
              <a:gd name="connsiteY23" fmla="*/ 202196 h 414642"/>
              <a:gd name="connsiteX24" fmla="*/ 182279 w 607639"/>
              <a:gd name="connsiteY24" fmla="*/ 212331 h 414642"/>
              <a:gd name="connsiteX25" fmla="*/ 141758 w 607639"/>
              <a:gd name="connsiteY25" fmla="*/ 212331 h 414642"/>
              <a:gd name="connsiteX26" fmla="*/ 131605 w 607639"/>
              <a:gd name="connsiteY26" fmla="*/ 202196 h 414642"/>
              <a:gd name="connsiteX27" fmla="*/ 141758 w 607639"/>
              <a:gd name="connsiteY27" fmla="*/ 192149 h 414642"/>
              <a:gd name="connsiteX28" fmla="*/ 141754 w 607639"/>
              <a:gd name="connsiteY28" fmla="*/ 151716 h 414642"/>
              <a:gd name="connsiteX29" fmla="*/ 161961 w 607639"/>
              <a:gd name="connsiteY29" fmla="*/ 151716 h 414642"/>
              <a:gd name="connsiteX30" fmla="*/ 172110 w 607639"/>
              <a:gd name="connsiteY30" fmla="*/ 161763 h 414642"/>
              <a:gd name="connsiteX31" fmla="*/ 161961 w 607639"/>
              <a:gd name="connsiteY31" fmla="*/ 171898 h 414642"/>
              <a:gd name="connsiteX32" fmla="*/ 141754 w 607639"/>
              <a:gd name="connsiteY32" fmla="*/ 171898 h 414642"/>
              <a:gd name="connsiteX33" fmla="*/ 131605 w 607639"/>
              <a:gd name="connsiteY33" fmla="*/ 161763 h 414642"/>
              <a:gd name="connsiteX34" fmla="*/ 141754 w 607639"/>
              <a:gd name="connsiteY34" fmla="*/ 151716 h 414642"/>
              <a:gd name="connsiteX35" fmla="*/ 141758 w 607639"/>
              <a:gd name="connsiteY35" fmla="*/ 111211 h 414642"/>
              <a:gd name="connsiteX36" fmla="*/ 182279 w 607639"/>
              <a:gd name="connsiteY36" fmla="*/ 111211 h 414642"/>
              <a:gd name="connsiteX37" fmla="*/ 192432 w 607639"/>
              <a:gd name="connsiteY37" fmla="*/ 121337 h 414642"/>
              <a:gd name="connsiteX38" fmla="*/ 182279 w 607639"/>
              <a:gd name="connsiteY38" fmla="*/ 131463 h 414642"/>
              <a:gd name="connsiteX39" fmla="*/ 141758 w 607639"/>
              <a:gd name="connsiteY39" fmla="*/ 131463 h 414642"/>
              <a:gd name="connsiteX40" fmla="*/ 131605 w 607639"/>
              <a:gd name="connsiteY40" fmla="*/ 121337 h 414642"/>
              <a:gd name="connsiteX41" fmla="*/ 141758 w 607639"/>
              <a:gd name="connsiteY41" fmla="*/ 111211 h 414642"/>
              <a:gd name="connsiteX42" fmla="*/ 425367 w 607639"/>
              <a:gd name="connsiteY42" fmla="*/ 101191 h 414642"/>
              <a:gd name="connsiteX43" fmla="*/ 496228 w 607639"/>
              <a:gd name="connsiteY43" fmla="*/ 101191 h 414642"/>
              <a:gd name="connsiteX44" fmla="*/ 506377 w 607639"/>
              <a:gd name="connsiteY44" fmla="*/ 111231 h 414642"/>
              <a:gd name="connsiteX45" fmla="*/ 506377 w 607639"/>
              <a:gd name="connsiteY45" fmla="*/ 182042 h 414642"/>
              <a:gd name="connsiteX46" fmla="*/ 496228 w 607639"/>
              <a:gd name="connsiteY46" fmla="*/ 192171 h 414642"/>
              <a:gd name="connsiteX47" fmla="*/ 486080 w 607639"/>
              <a:gd name="connsiteY47" fmla="*/ 182042 h 414642"/>
              <a:gd name="connsiteX48" fmla="*/ 486080 w 607639"/>
              <a:gd name="connsiteY48" fmla="*/ 135575 h 414642"/>
              <a:gd name="connsiteX49" fmla="*/ 402043 w 607639"/>
              <a:gd name="connsiteY49" fmla="*/ 219447 h 414642"/>
              <a:gd name="connsiteX50" fmla="*/ 394921 w 607639"/>
              <a:gd name="connsiteY50" fmla="*/ 222468 h 414642"/>
              <a:gd name="connsiteX51" fmla="*/ 387889 w 607639"/>
              <a:gd name="connsiteY51" fmla="*/ 219447 h 414642"/>
              <a:gd name="connsiteX52" fmla="*/ 344268 w 607639"/>
              <a:gd name="connsiteY52" fmla="*/ 176001 h 414642"/>
              <a:gd name="connsiteX53" fmla="*/ 270380 w 607639"/>
              <a:gd name="connsiteY53" fmla="*/ 249744 h 414642"/>
              <a:gd name="connsiteX54" fmla="*/ 263258 w 607639"/>
              <a:gd name="connsiteY54" fmla="*/ 252765 h 414642"/>
              <a:gd name="connsiteX55" fmla="*/ 256225 w 607639"/>
              <a:gd name="connsiteY55" fmla="*/ 249744 h 414642"/>
              <a:gd name="connsiteX56" fmla="*/ 256225 w 607639"/>
              <a:gd name="connsiteY56" fmla="*/ 235617 h 414642"/>
              <a:gd name="connsiteX57" fmla="*/ 337235 w 607639"/>
              <a:gd name="connsiteY57" fmla="*/ 154766 h 414642"/>
              <a:gd name="connsiteX58" fmla="*/ 338837 w 607639"/>
              <a:gd name="connsiteY58" fmla="*/ 153433 h 414642"/>
              <a:gd name="connsiteX59" fmla="*/ 340618 w 607639"/>
              <a:gd name="connsiteY59" fmla="*/ 152456 h 414642"/>
              <a:gd name="connsiteX60" fmla="*/ 341508 w 607639"/>
              <a:gd name="connsiteY60" fmla="*/ 152101 h 414642"/>
              <a:gd name="connsiteX61" fmla="*/ 343378 w 607639"/>
              <a:gd name="connsiteY61" fmla="*/ 151745 h 414642"/>
              <a:gd name="connsiteX62" fmla="*/ 344268 w 607639"/>
              <a:gd name="connsiteY62" fmla="*/ 151745 h 414642"/>
              <a:gd name="connsiteX63" fmla="*/ 346226 w 607639"/>
              <a:gd name="connsiteY63" fmla="*/ 151923 h 414642"/>
              <a:gd name="connsiteX64" fmla="*/ 351390 w 607639"/>
              <a:gd name="connsiteY64" fmla="*/ 154766 h 414642"/>
              <a:gd name="connsiteX65" fmla="*/ 394921 w 607639"/>
              <a:gd name="connsiteY65" fmla="*/ 198213 h 414642"/>
              <a:gd name="connsiteX66" fmla="*/ 471925 w 607639"/>
              <a:gd name="connsiteY66" fmla="*/ 121359 h 414642"/>
              <a:gd name="connsiteX67" fmla="*/ 425367 w 607639"/>
              <a:gd name="connsiteY67" fmla="*/ 121359 h 414642"/>
              <a:gd name="connsiteX68" fmla="*/ 415218 w 607639"/>
              <a:gd name="connsiteY68" fmla="*/ 111231 h 414642"/>
              <a:gd name="connsiteX69" fmla="*/ 425367 w 607639"/>
              <a:gd name="connsiteY69" fmla="*/ 101191 h 414642"/>
              <a:gd name="connsiteX70" fmla="*/ 101297 w 607639"/>
              <a:gd name="connsiteY70" fmla="*/ 91029 h 414642"/>
              <a:gd name="connsiteX71" fmla="*/ 111423 w 607639"/>
              <a:gd name="connsiteY71" fmla="*/ 101159 h 414642"/>
              <a:gd name="connsiteX72" fmla="*/ 111423 w 607639"/>
              <a:gd name="connsiteY72" fmla="*/ 262887 h 414642"/>
              <a:gd name="connsiteX73" fmla="*/ 101297 w 607639"/>
              <a:gd name="connsiteY73" fmla="*/ 273017 h 414642"/>
              <a:gd name="connsiteX74" fmla="*/ 91171 w 607639"/>
              <a:gd name="connsiteY74" fmla="*/ 262887 h 414642"/>
              <a:gd name="connsiteX75" fmla="*/ 91171 w 607639"/>
              <a:gd name="connsiteY75" fmla="*/ 101159 h 414642"/>
              <a:gd name="connsiteX76" fmla="*/ 101297 w 607639"/>
              <a:gd name="connsiteY76" fmla="*/ 91029 h 414642"/>
              <a:gd name="connsiteX77" fmla="*/ 70848 w 607639"/>
              <a:gd name="connsiteY77" fmla="*/ 20177 h 414642"/>
              <a:gd name="connsiteX78" fmla="*/ 60791 w 607639"/>
              <a:gd name="connsiteY78" fmla="*/ 30309 h 414642"/>
              <a:gd name="connsiteX79" fmla="*/ 60791 w 607639"/>
              <a:gd name="connsiteY79" fmla="*/ 343802 h 414642"/>
              <a:gd name="connsiteX80" fmla="*/ 222780 w 607639"/>
              <a:gd name="connsiteY80" fmla="*/ 343802 h 414642"/>
              <a:gd name="connsiteX81" fmla="*/ 232927 w 607639"/>
              <a:gd name="connsiteY81" fmla="*/ 353935 h 414642"/>
              <a:gd name="connsiteX82" fmla="*/ 232927 w 607639"/>
              <a:gd name="connsiteY82" fmla="*/ 364067 h 414642"/>
              <a:gd name="connsiteX83" fmla="*/ 374712 w 607639"/>
              <a:gd name="connsiteY83" fmla="*/ 364067 h 414642"/>
              <a:gd name="connsiteX84" fmla="*/ 374712 w 607639"/>
              <a:gd name="connsiteY84" fmla="*/ 353935 h 414642"/>
              <a:gd name="connsiteX85" fmla="*/ 384859 w 607639"/>
              <a:gd name="connsiteY85" fmla="*/ 343802 h 414642"/>
              <a:gd name="connsiteX86" fmla="*/ 546848 w 607639"/>
              <a:gd name="connsiteY86" fmla="*/ 343802 h 414642"/>
              <a:gd name="connsiteX87" fmla="*/ 546848 w 607639"/>
              <a:gd name="connsiteY87" fmla="*/ 30309 h 414642"/>
              <a:gd name="connsiteX88" fmla="*/ 536702 w 607639"/>
              <a:gd name="connsiteY88" fmla="*/ 20177 h 414642"/>
              <a:gd name="connsiteX89" fmla="*/ 70848 w 607639"/>
              <a:gd name="connsiteY89" fmla="*/ 0 h 414642"/>
              <a:gd name="connsiteX90" fmla="*/ 536702 w 607639"/>
              <a:gd name="connsiteY90" fmla="*/ 0 h 414642"/>
              <a:gd name="connsiteX91" fmla="*/ 567142 w 607639"/>
              <a:gd name="connsiteY91" fmla="*/ 30309 h 414642"/>
              <a:gd name="connsiteX92" fmla="*/ 567142 w 607639"/>
              <a:gd name="connsiteY92" fmla="*/ 343802 h 414642"/>
              <a:gd name="connsiteX93" fmla="*/ 597492 w 607639"/>
              <a:gd name="connsiteY93" fmla="*/ 343802 h 414642"/>
              <a:gd name="connsiteX94" fmla="*/ 607639 w 607639"/>
              <a:gd name="connsiteY94" fmla="*/ 353935 h 414642"/>
              <a:gd name="connsiteX95" fmla="*/ 607639 w 607639"/>
              <a:gd name="connsiteY95" fmla="*/ 384244 h 414642"/>
              <a:gd name="connsiteX96" fmla="*/ 577199 w 607639"/>
              <a:gd name="connsiteY96" fmla="*/ 414642 h 414642"/>
              <a:gd name="connsiteX97" fmla="*/ 30351 w 607639"/>
              <a:gd name="connsiteY97" fmla="*/ 414642 h 414642"/>
              <a:gd name="connsiteX98" fmla="*/ 0 w 607639"/>
              <a:gd name="connsiteY98" fmla="*/ 384244 h 414642"/>
              <a:gd name="connsiteX99" fmla="*/ 0 w 607639"/>
              <a:gd name="connsiteY99" fmla="*/ 353935 h 414642"/>
              <a:gd name="connsiteX100" fmla="*/ 10147 w 607639"/>
              <a:gd name="connsiteY100" fmla="*/ 343802 h 414642"/>
              <a:gd name="connsiteX101" fmla="*/ 40497 w 607639"/>
              <a:gd name="connsiteY101" fmla="*/ 343802 h 414642"/>
              <a:gd name="connsiteX102" fmla="*/ 40497 w 607639"/>
              <a:gd name="connsiteY102" fmla="*/ 30309 h 414642"/>
              <a:gd name="connsiteX103" fmla="*/ 70848 w 607639"/>
              <a:gd name="connsiteY103" fmla="*/ 0 h 414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07639" h="414642">
                <a:moveTo>
                  <a:pt x="20293" y="364067"/>
                </a:moveTo>
                <a:lnTo>
                  <a:pt x="20293" y="384244"/>
                </a:lnTo>
                <a:cubicBezTo>
                  <a:pt x="20293" y="390377"/>
                  <a:pt x="24298" y="394377"/>
                  <a:pt x="30351" y="394377"/>
                </a:cubicBezTo>
                <a:lnTo>
                  <a:pt x="577199" y="394377"/>
                </a:lnTo>
                <a:cubicBezTo>
                  <a:pt x="583341" y="394377"/>
                  <a:pt x="587346" y="390377"/>
                  <a:pt x="587346" y="384244"/>
                </a:cubicBezTo>
                <a:lnTo>
                  <a:pt x="587346" y="364067"/>
                </a:lnTo>
                <a:lnTo>
                  <a:pt x="556995" y="364067"/>
                </a:lnTo>
                <a:lnTo>
                  <a:pt x="394916" y="364067"/>
                </a:lnTo>
                <a:lnTo>
                  <a:pt x="394916" y="374200"/>
                </a:lnTo>
                <a:cubicBezTo>
                  <a:pt x="394916" y="380244"/>
                  <a:pt x="390911" y="384244"/>
                  <a:pt x="384859" y="384244"/>
                </a:cubicBezTo>
                <a:lnTo>
                  <a:pt x="222780" y="384244"/>
                </a:lnTo>
                <a:cubicBezTo>
                  <a:pt x="216728" y="384244"/>
                  <a:pt x="212634" y="380244"/>
                  <a:pt x="212634" y="374200"/>
                </a:cubicBezTo>
                <a:lnTo>
                  <a:pt x="212634" y="364067"/>
                </a:lnTo>
                <a:lnTo>
                  <a:pt x="50644" y="364067"/>
                </a:lnTo>
                <a:close/>
                <a:moveTo>
                  <a:pt x="141754" y="232583"/>
                </a:moveTo>
                <a:lnTo>
                  <a:pt x="161961" y="232583"/>
                </a:lnTo>
                <a:cubicBezTo>
                  <a:pt x="168104" y="232583"/>
                  <a:pt x="172110" y="236584"/>
                  <a:pt x="172110" y="242719"/>
                </a:cubicBezTo>
                <a:cubicBezTo>
                  <a:pt x="172110" y="248764"/>
                  <a:pt x="168104" y="252765"/>
                  <a:pt x="161961" y="252765"/>
                </a:cubicBezTo>
                <a:lnTo>
                  <a:pt x="141754" y="252765"/>
                </a:lnTo>
                <a:cubicBezTo>
                  <a:pt x="135700" y="252765"/>
                  <a:pt x="131605" y="248764"/>
                  <a:pt x="131605" y="242719"/>
                </a:cubicBezTo>
                <a:cubicBezTo>
                  <a:pt x="131605" y="236584"/>
                  <a:pt x="135700" y="232583"/>
                  <a:pt x="141754" y="232583"/>
                </a:cubicBezTo>
                <a:close/>
                <a:moveTo>
                  <a:pt x="141758" y="192149"/>
                </a:moveTo>
                <a:lnTo>
                  <a:pt x="182279" y="192149"/>
                </a:lnTo>
                <a:cubicBezTo>
                  <a:pt x="188335" y="192149"/>
                  <a:pt x="192432" y="196150"/>
                  <a:pt x="192432" y="202196"/>
                </a:cubicBezTo>
                <a:cubicBezTo>
                  <a:pt x="192432" y="208330"/>
                  <a:pt x="188335" y="212331"/>
                  <a:pt x="182279" y="212331"/>
                </a:cubicBezTo>
                <a:lnTo>
                  <a:pt x="141758" y="212331"/>
                </a:lnTo>
                <a:cubicBezTo>
                  <a:pt x="135702" y="212331"/>
                  <a:pt x="131605" y="208330"/>
                  <a:pt x="131605" y="202196"/>
                </a:cubicBezTo>
                <a:cubicBezTo>
                  <a:pt x="131605" y="196150"/>
                  <a:pt x="135702" y="192149"/>
                  <a:pt x="141758" y="192149"/>
                </a:cubicBezTo>
                <a:close/>
                <a:moveTo>
                  <a:pt x="141754" y="151716"/>
                </a:moveTo>
                <a:lnTo>
                  <a:pt x="161961" y="151716"/>
                </a:lnTo>
                <a:cubicBezTo>
                  <a:pt x="168104" y="151716"/>
                  <a:pt x="172110" y="155717"/>
                  <a:pt x="172110" y="161763"/>
                </a:cubicBezTo>
                <a:cubicBezTo>
                  <a:pt x="172110" y="167897"/>
                  <a:pt x="168104" y="171898"/>
                  <a:pt x="161961" y="171898"/>
                </a:cubicBezTo>
                <a:lnTo>
                  <a:pt x="141754" y="171898"/>
                </a:lnTo>
                <a:cubicBezTo>
                  <a:pt x="135700" y="171898"/>
                  <a:pt x="131605" y="167897"/>
                  <a:pt x="131605" y="161763"/>
                </a:cubicBezTo>
                <a:cubicBezTo>
                  <a:pt x="131605" y="155717"/>
                  <a:pt x="135700" y="151716"/>
                  <a:pt x="141754" y="151716"/>
                </a:cubicBezTo>
                <a:close/>
                <a:moveTo>
                  <a:pt x="141758" y="111211"/>
                </a:moveTo>
                <a:lnTo>
                  <a:pt x="182279" y="111211"/>
                </a:lnTo>
                <a:cubicBezTo>
                  <a:pt x="188335" y="111211"/>
                  <a:pt x="192432" y="115297"/>
                  <a:pt x="192432" y="121337"/>
                </a:cubicBezTo>
                <a:cubicBezTo>
                  <a:pt x="192432" y="127377"/>
                  <a:pt x="188335" y="131463"/>
                  <a:pt x="182279" y="131463"/>
                </a:cubicBezTo>
                <a:lnTo>
                  <a:pt x="141758" y="131463"/>
                </a:lnTo>
                <a:cubicBezTo>
                  <a:pt x="135702" y="131463"/>
                  <a:pt x="131605" y="127377"/>
                  <a:pt x="131605" y="121337"/>
                </a:cubicBezTo>
                <a:cubicBezTo>
                  <a:pt x="131605" y="115297"/>
                  <a:pt x="135702" y="111211"/>
                  <a:pt x="141758" y="111211"/>
                </a:cubicBezTo>
                <a:close/>
                <a:moveTo>
                  <a:pt x="425367" y="101191"/>
                </a:moveTo>
                <a:lnTo>
                  <a:pt x="496228" y="101191"/>
                </a:lnTo>
                <a:cubicBezTo>
                  <a:pt x="502282" y="101191"/>
                  <a:pt x="506377" y="105189"/>
                  <a:pt x="506377" y="111231"/>
                </a:cubicBezTo>
                <a:lnTo>
                  <a:pt x="506377" y="182042"/>
                </a:lnTo>
                <a:cubicBezTo>
                  <a:pt x="506377" y="188084"/>
                  <a:pt x="502282" y="192171"/>
                  <a:pt x="496228" y="192171"/>
                </a:cubicBezTo>
                <a:cubicBezTo>
                  <a:pt x="490175" y="192171"/>
                  <a:pt x="486080" y="188084"/>
                  <a:pt x="486080" y="182042"/>
                </a:cubicBezTo>
                <a:lnTo>
                  <a:pt x="486080" y="135575"/>
                </a:lnTo>
                <a:lnTo>
                  <a:pt x="402043" y="219447"/>
                </a:lnTo>
                <a:cubicBezTo>
                  <a:pt x="399996" y="221491"/>
                  <a:pt x="397948" y="222468"/>
                  <a:pt x="394921" y="222468"/>
                </a:cubicBezTo>
                <a:cubicBezTo>
                  <a:pt x="391895" y="222468"/>
                  <a:pt x="389847" y="221491"/>
                  <a:pt x="387889" y="219447"/>
                </a:cubicBezTo>
                <a:lnTo>
                  <a:pt x="344268" y="176001"/>
                </a:lnTo>
                <a:lnTo>
                  <a:pt x="270380" y="249744"/>
                </a:lnTo>
                <a:cubicBezTo>
                  <a:pt x="268332" y="251788"/>
                  <a:pt x="266285" y="252765"/>
                  <a:pt x="263258" y="252765"/>
                </a:cubicBezTo>
                <a:cubicBezTo>
                  <a:pt x="260231" y="252765"/>
                  <a:pt x="258184" y="251788"/>
                  <a:pt x="256225" y="249744"/>
                </a:cubicBezTo>
                <a:cubicBezTo>
                  <a:pt x="252130" y="245746"/>
                  <a:pt x="252130" y="239616"/>
                  <a:pt x="256225" y="235617"/>
                </a:cubicBezTo>
                <a:lnTo>
                  <a:pt x="337235" y="154766"/>
                </a:lnTo>
                <a:cubicBezTo>
                  <a:pt x="337769" y="154233"/>
                  <a:pt x="338303" y="153789"/>
                  <a:pt x="338837" y="153433"/>
                </a:cubicBezTo>
                <a:cubicBezTo>
                  <a:pt x="339372" y="152989"/>
                  <a:pt x="339995" y="152723"/>
                  <a:pt x="340618" y="152456"/>
                </a:cubicBezTo>
                <a:cubicBezTo>
                  <a:pt x="340885" y="152367"/>
                  <a:pt x="341152" y="152190"/>
                  <a:pt x="341508" y="152101"/>
                </a:cubicBezTo>
                <a:cubicBezTo>
                  <a:pt x="342131" y="151923"/>
                  <a:pt x="342754" y="151834"/>
                  <a:pt x="343378" y="151745"/>
                </a:cubicBezTo>
                <a:cubicBezTo>
                  <a:pt x="343645" y="151745"/>
                  <a:pt x="344001" y="151745"/>
                  <a:pt x="344268" y="151745"/>
                </a:cubicBezTo>
                <a:cubicBezTo>
                  <a:pt x="344980" y="151745"/>
                  <a:pt x="345603" y="151745"/>
                  <a:pt x="346226" y="151923"/>
                </a:cubicBezTo>
                <a:cubicBezTo>
                  <a:pt x="348096" y="152278"/>
                  <a:pt x="349876" y="153256"/>
                  <a:pt x="351390" y="154766"/>
                </a:cubicBezTo>
                <a:lnTo>
                  <a:pt x="394921" y="198213"/>
                </a:lnTo>
                <a:lnTo>
                  <a:pt x="471925" y="121359"/>
                </a:lnTo>
                <a:lnTo>
                  <a:pt x="425367" y="121359"/>
                </a:lnTo>
                <a:cubicBezTo>
                  <a:pt x="419224" y="121359"/>
                  <a:pt x="415218" y="117361"/>
                  <a:pt x="415218" y="111231"/>
                </a:cubicBezTo>
                <a:cubicBezTo>
                  <a:pt x="415218" y="105189"/>
                  <a:pt x="419224" y="101191"/>
                  <a:pt x="425367" y="101191"/>
                </a:cubicBezTo>
                <a:close/>
                <a:moveTo>
                  <a:pt x="101297" y="91029"/>
                </a:moveTo>
                <a:cubicBezTo>
                  <a:pt x="107337" y="91029"/>
                  <a:pt x="111423" y="95028"/>
                  <a:pt x="111423" y="101159"/>
                </a:cubicBezTo>
                <a:lnTo>
                  <a:pt x="111423" y="262887"/>
                </a:lnTo>
                <a:cubicBezTo>
                  <a:pt x="111423" y="268929"/>
                  <a:pt x="107337" y="273017"/>
                  <a:pt x="101297" y="273017"/>
                </a:cubicBezTo>
                <a:cubicBezTo>
                  <a:pt x="95257" y="273017"/>
                  <a:pt x="91171" y="268929"/>
                  <a:pt x="91171" y="262887"/>
                </a:cubicBezTo>
                <a:lnTo>
                  <a:pt x="91171" y="101159"/>
                </a:lnTo>
                <a:cubicBezTo>
                  <a:pt x="91171" y="95028"/>
                  <a:pt x="95257" y="91029"/>
                  <a:pt x="101297" y="91029"/>
                </a:cubicBezTo>
                <a:close/>
                <a:moveTo>
                  <a:pt x="70848" y="20177"/>
                </a:moveTo>
                <a:cubicBezTo>
                  <a:pt x="64796" y="20177"/>
                  <a:pt x="60791" y="24265"/>
                  <a:pt x="60791" y="30309"/>
                </a:cubicBezTo>
                <a:lnTo>
                  <a:pt x="60791" y="343802"/>
                </a:lnTo>
                <a:lnTo>
                  <a:pt x="222780" y="343802"/>
                </a:lnTo>
                <a:cubicBezTo>
                  <a:pt x="228833" y="343802"/>
                  <a:pt x="232927" y="347890"/>
                  <a:pt x="232927" y="353935"/>
                </a:cubicBezTo>
                <a:lnTo>
                  <a:pt x="232927" y="364067"/>
                </a:lnTo>
                <a:lnTo>
                  <a:pt x="374712" y="364067"/>
                </a:lnTo>
                <a:lnTo>
                  <a:pt x="374712" y="353935"/>
                </a:lnTo>
                <a:cubicBezTo>
                  <a:pt x="374712" y="347890"/>
                  <a:pt x="378717" y="343802"/>
                  <a:pt x="384859" y="343802"/>
                </a:cubicBezTo>
                <a:lnTo>
                  <a:pt x="546848" y="343802"/>
                </a:lnTo>
                <a:lnTo>
                  <a:pt x="546848" y="30309"/>
                </a:lnTo>
                <a:cubicBezTo>
                  <a:pt x="546848" y="24265"/>
                  <a:pt x="542754" y="20177"/>
                  <a:pt x="536702" y="20177"/>
                </a:cubicBezTo>
                <a:close/>
                <a:moveTo>
                  <a:pt x="70848" y="0"/>
                </a:moveTo>
                <a:lnTo>
                  <a:pt x="536702" y="0"/>
                </a:lnTo>
                <a:cubicBezTo>
                  <a:pt x="553969" y="0"/>
                  <a:pt x="567142" y="13155"/>
                  <a:pt x="567142" y="30309"/>
                </a:cubicBezTo>
                <a:lnTo>
                  <a:pt x="567142" y="343802"/>
                </a:lnTo>
                <a:lnTo>
                  <a:pt x="597492" y="343802"/>
                </a:lnTo>
                <a:cubicBezTo>
                  <a:pt x="603545" y="343802"/>
                  <a:pt x="607639" y="347890"/>
                  <a:pt x="607639" y="353935"/>
                </a:cubicBezTo>
                <a:lnTo>
                  <a:pt x="607639" y="384244"/>
                </a:lnTo>
                <a:cubicBezTo>
                  <a:pt x="607639" y="401487"/>
                  <a:pt x="594466" y="414642"/>
                  <a:pt x="577199" y="414642"/>
                </a:cubicBezTo>
                <a:lnTo>
                  <a:pt x="30351" y="414642"/>
                </a:lnTo>
                <a:cubicBezTo>
                  <a:pt x="13173" y="414642"/>
                  <a:pt x="0" y="401487"/>
                  <a:pt x="0" y="384244"/>
                </a:cubicBezTo>
                <a:lnTo>
                  <a:pt x="0" y="353935"/>
                </a:lnTo>
                <a:cubicBezTo>
                  <a:pt x="0" y="347890"/>
                  <a:pt x="4094" y="343802"/>
                  <a:pt x="10147" y="343802"/>
                </a:cubicBezTo>
                <a:lnTo>
                  <a:pt x="40497" y="343802"/>
                </a:lnTo>
                <a:lnTo>
                  <a:pt x="40497" y="30309"/>
                </a:lnTo>
                <a:cubicBezTo>
                  <a:pt x="40497" y="13155"/>
                  <a:pt x="53670" y="0"/>
                  <a:pt x="708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</a:p>
        </p:txBody>
      </p:sp>
      <p:sp>
        <p:nvSpPr>
          <p:cNvPr id="24" name="îṡlíďê"/>
          <p:cNvSpPr txBox="1"/>
          <p:nvPr/>
        </p:nvSpPr>
        <p:spPr>
          <a:xfrm>
            <a:off x="4518849" y="2495940"/>
            <a:ext cx="3235927" cy="803973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Autofit/>
          </a:bodyPr>
          <a:lstStyle/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800" dirty="0"/>
              <a:t>Supporting text here.</a:t>
            </a:r>
            <a:endParaRPr lang="en-US" altLang="zh-CN" sz="800" dirty="0"/>
          </a:p>
          <a:p>
            <a:pPr marL="171450" indent="-171450">
              <a:lnSpc>
                <a:spcPct val="130000"/>
              </a:lnSpc>
              <a:buFont typeface="Arial" panose="020B0604020202020204" pitchFamily="34" charset="0"/>
              <a:buChar char="•"/>
              <a:tabLst>
                <a:tab pos="227965" algn="l"/>
              </a:tabLst>
              <a:defRPr/>
            </a:pPr>
            <a:r>
              <a:rPr lang="en-US" altLang="zh-CN" sz="800" dirty="0"/>
              <a:t>Copy paste fonts. Choose the only option to retain text.</a:t>
            </a:r>
            <a:endParaRPr lang="en-US" altLang="zh-CN" sz="800" dirty="0"/>
          </a:p>
        </p:txBody>
      </p:sp>
      <p:sp>
        <p:nvSpPr>
          <p:cNvPr id="25" name="îṡliḑê"/>
          <p:cNvSpPr txBox="1"/>
          <p:nvPr/>
        </p:nvSpPr>
        <p:spPr>
          <a:xfrm>
            <a:off x="4518850" y="2100334"/>
            <a:ext cx="3235927" cy="395607"/>
          </a:xfrm>
          <a:prstGeom prst="rect">
            <a:avLst/>
          </a:prstGeom>
          <a:noFill/>
        </p:spPr>
        <p:txBody>
          <a:bodyPr wrap="none" rtlCol="0" anchor="ctr">
            <a:normAutofit/>
          </a:bodyPr>
          <a:lstStyle/>
          <a:p>
            <a:r>
              <a:rPr lang="en-US" altLang="zh-CN" b="1" dirty="0">
                <a:solidFill>
                  <a:schemeClr val="accent3"/>
                </a:solidFill>
              </a:rPr>
              <a:t>Text here</a:t>
            </a:r>
            <a:endParaRPr lang="en-US" altLang="zh-CN" b="1" dirty="0">
              <a:solidFill>
                <a:schemeClr val="accent3"/>
              </a:solidFill>
            </a:endParaRPr>
          </a:p>
        </p:txBody>
      </p:sp>
      <p:sp>
        <p:nvSpPr>
          <p:cNvPr id="26" name="iśļíḓê"/>
          <p:cNvSpPr/>
          <p:nvPr/>
        </p:nvSpPr>
        <p:spPr bwMode="auto">
          <a:xfrm>
            <a:off x="4633149" y="1618962"/>
            <a:ext cx="478639" cy="314632"/>
          </a:xfrm>
          <a:custGeom>
            <a:avLst/>
            <a:gdLst>
              <a:gd name="connsiteX0" fmla="*/ 20293 w 607639"/>
              <a:gd name="connsiteY0" fmla="*/ 364067 h 414642"/>
              <a:gd name="connsiteX1" fmla="*/ 20293 w 607639"/>
              <a:gd name="connsiteY1" fmla="*/ 384244 h 414642"/>
              <a:gd name="connsiteX2" fmla="*/ 30351 w 607639"/>
              <a:gd name="connsiteY2" fmla="*/ 394377 h 414642"/>
              <a:gd name="connsiteX3" fmla="*/ 577199 w 607639"/>
              <a:gd name="connsiteY3" fmla="*/ 394377 h 414642"/>
              <a:gd name="connsiteX4" fmla="*/ 587346 w 607639"/>
              <a:gd name="connsiteY4" fmla="*/ 384244 h 414642"/>
              <a:gd name="connsiteX5" fmla="*/ 587346 w 607639"/>
              <a:gd name="connsiteY5" fmla="*/ 364067 h 414642"/>
              <a:gd name="connsiteX6" fmla="*/ 556995 w 607639"/>
              <a:gd name="connsiteY6" fmla="*/ 364067 h 414642"/>
              <a:gd name="connsiteX7" fmla="*/ 394916 w 607639"/>
              <a:gd name="connsiteY7" fmla="*/ 364067 h 414642"/>
              <a:gd name="connsiteX8" fmla="*/ 394916 w 607639"/>
              <a:gd name="connsiteY8" fmla="*/ 374200 h 414642"/>
              <a:gd name="connsiteX9" fmla="*/ 384859 w 607639"/>
              <a:gd name="connsiteY9" fmla="*/ 384244 h 414642"/>
              <a:gd name="connsiteX10" fmla="*/ 222780 w 607639"/>
              <a:gd name="connsiteY10" fmla="*/ 384244 h 414642"/>
              <a:gd name="connsiteX11" fmla="*/ 212634 w 607639"/>
              <a:gd name="connsiteY11" fmla="*/ 374200 h 414642"/>
              <a:gd name="connsiteX12" fmla="*/ 212634 w 607639"/>
              <a:gd name="connsiteY12" fmla="*/ 364067 h 414642"/>
              <a:gd name="connsiteX13" fmla="*/ 50644 w 607639"/>
              <a:gd name="connsiteY13" fmla="*/ 364067 h 414642"/>
              <a:gd name="connsiteX14" fmla="*/ 141754 w 607639"/>
              <a:gd name="connsiteY14" fmla="*/ 232583 h 414642"/>
              <a:gd name="connsiteX15" fmla="*/ 161961 w 607639"/>
              <a:gd name="connsiteY15" fmla="*/ 232583 h 414642"/>
              <a:gd name="connsiteX16" fmla="*/ 172110 w 607639"/>
              <a:gd name="connsiteY16" fmla="*/ 242719 h 414642"/>
              <a:gd name="connsiteX17" fmla="*/ 161961 w 607639"/>
              <a:gd name="connsiteY17" fmla="*/ 252765 h 414642"/>
              <a:gd name="connsiteX18" fmla="*/ 141754 w 607639"/>
              <a:gd name="connsiteY18" fmla="*/ 252765 h 414642"/>
              <a:gd name="connsiteX19" fmla="*/ 131605 w 607639"/>
              <a:gd name="connsiteY19" fmla="*/ 242719 h 414642"/>
              <a:gd name="connsiteX20" fmla="*/ 141754 w 607639"/>
              <a:gd name="connsiteY20" fmla="*/ 232583 h 414642"/>
              <a:gd name="connsiteX21" fmla="*/ 141758 w 607639"/>
              <a:gd name="connsiteY21" fmla="*/ 192149 h 414642"/>
              <a:gd name="connsiteX22" fmla="*/ 182279 w 607639"/>
              <a:gd name="connsiteY22" fmla="*/ 192149 h 414642"/>
              <a:gd name="connsiteX23" fmla="*/ 192432 w 607639"/>
              <a:gd name="connsiteY23" fmla="*/ 202196 h 414642"/>
              <a:gd name="connsiteX24" fmla="*/ 182279 w 607639"/>
              <a:gd name="connsiteY24" fmla="*/ 212331 h 414642"/>
              <a:gd name="connsiteX25" fmla="*/ 141758 w 607639"/>
              <a:gd name="connsiteY25" fmla="*/ 212331 h 414642"/>
              <a:gd name="connsiteX26" fmla="*/ 131605 w 607639"/>
              <a:gd name="connsiteY26" fmla="*/ 202196 h 414642"/>
              <a:gd name="connsiteX27" fmla="*/ 141758 w 607639"/>
              <a:gd name="connsiteY27" fmla="*/ 192149 h 414642"/>
              <a:gd name="connsiteX28" fmla="*/ 141754 w 607639"/>
              <a:gd name="connsiteY28" fmla="*/ 151716 h 414642"/>
              <a:gd name="connsiteX29" fmla="*/ 161961 w 607639"/>
              <a:gd name="connsiteY29" fmla="*/ 151716 h 414642"/>
              <a:gd name="connsiteX30" fmla="*/ 172110 w 607639"/>
              <a:gd name="connsiteY30" fmla="*/ 161763 h 414642"/>
              <a:gd name="connsiteX31" fmla="*/ 161961 w 607639"/>
              <a:gd name="connsiteY31" fmla="*/ 171898 h 414642"/>
              <a:gd name="connsiteX32" fmla="*/ 141754 w 607639"/>
              <a:gd name="connsiteY32" fmla="*/ 171898 h 414642"/>
              <a:gd name="connsiteX33" fmla="*/ 131605 w 607639"/>
              <a:gd name="connsiteY33" fmla="*/ 161763 h 414642"/>
              <a:gd name="connsiteX34" fmla="*/ 141754 w 607639"/>
              <a:gd name="connsiteY34" fmla="*/ 151716 h 414642"/>
              <a:gd name="connsiteX35" fmla="*/ 141758 w 607639"/>
              <a:gd name="connsiteY35" fmla="*/ 111211 h 414642"/>
              <a:gd name="connsiteX36" fmla="*/ 182279 w 607639"/>
              <a:gd name="connsiteY36" fmla="*/ 111211 h 414642"/>
              <a:gd name="connsiteX37" fmla="*/ 192432 w 607639"/>
              <a:gd name="connsiteY37" fmla="*/ 121337 h 414642"/>
              <a:gd name="connsiteX38" fmla="*/ 182279 w 607639"/>
              <a:gd name="connsiteY38" fmla="*/ 131463 h 414642"/>
              <a:gd name="connsiteX39" fmla="*/ 141758 w 607639"/>
              <a:gd name="connsiteY39" fmla="*/ 131463 h 414642"/>
              <a:gd name="connsiteX40" fmla="*/ 131605 w 607639"/>
              <a:gd name="connsiteY40" fmla="*/ 121337 h 414642"/>
              <a:gd name="connsiteX41" fmla="*/ 141758 w 607639"/>
              <a:gd name="connsiteY41" fmla="*/ 111211 h 414642"/>
              <a:gd name="connsiteX42" fmla="*/ 425367 w 607639"/>
              <a:gd name="connsiteY42" fmla="*/ 101191 h 414642"/>
              <a:gd name="connsiteX43" fmla="*/ 496228 w 607639"/>
              <a:gd name="connsiteY43" fmla="*/ 101191 h 414642"/>
              <a:gd name="connsiteX44" fmla="*/ 506377 w 607639"/>
              <a:gd name="connsiteY44" fmla="*/ 111231 h 414642"/>
              <a:gd name="connsiteX45" fmla="*/ 506377 w 607639"/>
              <a:gd name="connsiteY45" fmla="*/ 182042 h 414642"/>
              <a:gd name="connsiteX46" fmla="*/ 496228 w 607639"/>
              <a:gd name="connsiteY46" fmla="*/ 192171 h 414642"/>
              <a:gd name="connsiteX47" fmla="*/ 486080 w 607639"/>
              <a:gd name="connsiteY47" fmla="*/ 182042 h 414642"/>
              <a:gd name="connsiteX48" fmla="*/ 486080 w 607639"/>
              <a:gd name="connsiteY48" fmla="*/ 135575 h 414642"/>
              <a:gd name="connsiteX49" fmla="*/ 402043 w 607639"/>
              <a:gd name="connsiteY49" fmla="*/ 219447 h 414642"/>
              <a:gd name="connsiteX50" fmla="*/ 394921 w 607639"/>
              <a:gd name="connsiteY50" fmla="*/ 222468 h 414642"/>
              <a:gd name="connsiteX51" fmla="*/ 387889 w 607639"/>
              <a:gd name="connsiteY51" fmla="*/ 219447 h 414642"/>
              <a:gd name="connsiteX52" fmla="*/ 344268 w 607639"/>
              <a:gd name="connsiteY52" fmla="*/ 176001 h 414642"/>
              <a:gd name="connsiteX53" fmla="*/ 270380 w 607639"/>
              <a:gd name="connsiteY53" fmla="*/ 249744 h 414642"/>
              <a:gd name="connsiteX54" fmla="*/ 263258 w 607639"/>
              <a:gd name="connsiteY54" fmla="*/ 252765 h 414642"/>
              <a:gd name="connsiteX55" fmla="*/ 256225 w 607639"/>
              <a:gd name="connsiteY55" fmla="*/ 249744 h 414642"/>
              <a:gd name="connsiteX56" fmla="*/ 256225 w 607639"/>
              <a:gd name="connsiteY56" fmla="*/ 235617 h 414642"/>
              <a:gd name="connsiteX57" fmla="*/ 337235 w 607639"/>
              <a:gd name="connsiteY57" fmla="*/ 154766 h 414642"/>
              <a:gd name="connsiteX58" fmla="*/ 338837 w 607639"/>
              <a:gd name="connsiteY58" fmla="*/ 153433 h 414642"/>
              <a:gd name="connsiteX59" fmla="*/ 340618 w 607639"/>
              <a:gd name="connsiteY59" fmla="*/ 152456 h 414642"/>
              <a:gd name="connsiteX60" fmla="*/ 341508 w 607639"/>
              <a:gd name="connsiteY60" fmla="*/ 152101 h 414642"/>
              <a:gd name="connsiteX61" fmla="*/ 343378 w 607639"/>
              <a:gd name="connsiteY61" fmla="*/ 151745 h 414642"/>
              <a:gd name="connsiteX62" fmla="*/ 344268 w 607639"/>
              <a:gd name="connsiteY62" fmla="*/ 151745 h 414642"/>
              <a:gd name="connsiteX63" fmla="*/ 346226 w 607639"/>
              <a:gd name="connsiteY63" fmla="*/ 151923 h 414642"/>
              <a:gd name="connsiteX64" fmla="*/ 351390 w 607639"/>
              <a:gd name="connsiteY64" fmla="*/ 154766 h 414642"/>
              <a:gd name="connsiteX65" fmla="*/ 394921 w 607639"/>
              <a:gd name="connsiteY65" fmla="*/ 198213 h 414642"/>
              <a:gd name="connsiteX66" fmla="*/ 471925 w 607639"/>
              <a:gd name="connsiteY66" fmla="*/ 121359 h 414642"/>
              <a:gd name="connsiteX67" fmla="*/ 425367 w 607639"/>
              <a:gd name="connsiteY67" fmla="*/ 121359 h 414642"/>
              <a:gd name="connsiteX68" fmla="*/ 415218 w 607639"/>
              <a:gd name="connsiteY68" fmla="*/ 111231 h 414642"/>
              <a:gd name="connsiteX69" fmla="*/ 425367 w 607639"/>
              <a:gd name="connsiteY69" fmla="*/ 101191 h 414642"/>
              <a:gd name="connsiteX70" fmla="*/ 101297 w 607639"/>
              <a:gd name="connsiteY70" fmla="*/ 91029 h 414642"/>
              <a:gd name="connsiteX71" fmla="*/ 111423 w 607639"/>
              <a:gd name="connsiteY71" fmla="*/ 101159 h 414642"/>
              <a:gd name="connsiteX72" fmla="*/ 111423 w 607639"/>
              <a:gd name="connsiteY72" fmla="*/ 262887 h 414642"/>
              <a:gd name="connsiteX73" fmla="*/ 101297 w 607639"/>
              <a:gd name="connsiteY73" fmla="*/ 273017 h 414642"/>
              <a:gd name="connsiteX74" fmla="*/ 91171 w 607639"/>
              <a:gd name="connsiteY74" fmla="*/ 262887 h 414642"/>
              <a:gd name="connsiteX75" fmla="*/ 91171 w 607639"/>
              <a:gd name="connsiteY75" fmla="*/ 101159 h 414642"/>
              <a:gd name="connsiteX76" fmla="*/ 101297 w 607639"/>
              <a:gd name="connsiteY76" fmla="*/ 91029 h 414642"/>
              <a:gd name="connsiteX77" fmla="*/ 70848 w 607639"/>
              <a:gd name="connsiteY77" fmla="*/ 20177 h 414642"/>
              <a:gd name="connsiteX78" fmla="*/ 60791 w 607639"/>
              <a:gd name="connsiteY78" fmla="*/ 30309 h 414642"/>
              <a:gd name="connsiteX79" fmla="*/ 60791 w 607639"/>
              <a:gd name="connsiteY79" fmla="*/ 343802 h 414642"/>
              <a:gd name="connsiteX80" fmla="*/ 222780 w 607639"/>
              <a:gd name="connsiteY80" fmla="*/ 343802 h 414642"/>
              <a:gd name="connsiteX81" fmla="*/ 232927 w 607639"/>
              <a:gd name="connsiteY81" fmla="*/ 353935 h 414642"/>
              <a:gd name="connsiteX82" fmla="*/ 232927 w 607639"/>
              <a:gd name="connsiteY82" fmla="*/ 364067 h 414642"/>
              <a:gd name="connsiteX83" fmla="*/ 374712 w 607639"/>
              <a:gd name="connsiteY83" fmla="*/ 364067 h 414642"/>
              <a:gd name="connsiteX84" fmla="*/ 374712 w 607639"/>
              <a:gd name="connsiteY84" fmla="*/ 353935 h 414642"/>
              <a:gd name="connsiteX85" fmla="*/ 384859 w 607639"/>
              <a:gd name="connsiteY85" fmla="*/ 343802 h 414642"/>
              <a:gd name="connsiteX86" fmla="*/ 546848 w 607639"/>
              <a:gd name="connsiteY86" fmla="*/ 343802 h 414642"/>
              <a:gd name="connsiteX87" fmla="*/ 546848 w 607639"/>
              <a:gd name="connsiteY87" fmla="*/ 30309 h 414642"/>
              <a:gd name="connsiteX88" fmla="*/ 536702 w 607639"/>
              <a:gd name="connsiteY88" fmla="*/ 20177 h 414642"/>
              <a:gd name="connsiteX89" fmla="*/ 70848 w 607639"/>
              <a:gd name="connsiteY89" fmla="*/ 0 h 414642"/>
              <a:gd name="connsiteX90" fmla="*/ 536702 w 607639"/>
              <a:gd name="connsiteY90" fmla="*/ 0 h 414642"/>
              <a:gd name="connsiteX91" fmla="*/ 567142 w 607639"/>
              <a:gd name="connsiteY91" fmla="*/ 30309 h 414642"/>
              <a:gd name="connsiteX92" fmla="*/ 567142 w 607639"/>
              <a:gd name="connsiteY92" fmla="*/ 343802 h 414642"/>
              <a:gd name="connsiteX93" fmla="*/ 597492 w 607639"/>
              <a:gd name="connsiteY93" fmla="*/ 343802 h 414642"/>
              <a:gd name="connsiteX94" fmla="*/ 607639 w 607639"/>
              <a:gd name="connsiteY94" fmla="*/ 353935 h 414642"/>
              <a:gd name="connsiteX95" fmla="*/ 607639 w 607639"/>
              <a:gd name="connsiteY95" fmla="*/ 384244 h 414642"/>
              <a:gd name="connsiteX96" fmla="*/ 577199 w 607639"/>
              <a:gd name="connsiteY96" fmla="*/ 414642 h 414642"/>
              <a:gd name="connsiteX97" fmla="*/ 30351 w 607639"/>
              <a:gd name="connsiteY97" fmla="*/ 414642 h 414642"/>
              <a:gd name="connsiteX98" fmla="*/ 0 w 607639"/>
              <a:gd name="connsiteY98" fmla="*/ 384244 h 414642"/>
              <a:gd name="connsiteX99" fmla="*/ 0 w 607639"/>
              <a:gd name="connsiteY99" fmla="*/ 353935 h 414642"/>
              <a:gd name="connsiteX100" fmla="*/ 10147 w 607639"/>
              <a:gd name="connsiteY100" fmla="*/ 343802 h 414642"/>
              <a:gd name="connsiteX101" fmla="*/ 40497 w 607639"/>
              <a:gd name="connsiteY101" fmla="*/ 343802 h 414642"/>
              <a:gd name="connsiteX102" fmla="*/ 40497 w 607639"/>
              <a:gd name="connsiteY102" fmla="*/ 30309 h 414642"/>
              <a:gd name="connsiteX103" fmla="*/ 70848 w 607639"/>
              <a:gd name="connsiteY103" fmla="*/ 0 h 414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07639" h="414642">
                <a:moveTo>
                  <a:pt x="20293" y="364067"/>
                </a:moveTo>
                <a:lnTo>
                  <a:pt x="20293" y="384244"/>
                </a:lnTo>
                <a:cubicBezTo>
                  <a:pt x="20293" y="390377"/>
                  <a:pt x="24298" y="394377"/>
                  <a:pt x="30351" y="394377"/>
                </a:cubicBezTo>
                <a:lnTo>
                  <a:pt x="577199" y="394377"/>
                </a:lnTo>
                <a:cubicBezTo>
                  <a:pt x="583341" y="394377"/>
                  <a:pt x="587346" y="390377"/>
                  <a:pt x="587346" y="384244"/>
                </a:cubicBezTo>
                <a:lnTo>
                  <a:pt x="587346" y="364067"/>
                </a:lnTo>
                <a:lnTo>
                  <a:pt x="556995" y="364067"/>
                </a:lnTo>
                <a:lnTo>
                  <a:pt x="394916" y="364067"/>
                </a:lnTo>
                <a:lnTo>
                  <a:pt x="394916" y="374200"/>
                </a:lnTo>
                <a:cubicBezTo>
                  <a:pt x="394916" y="380244"/>
                  <a:pt x="390911" y="384244"/>
                  <a:pt x="384859" y="384244"/>
                </a:cubicBezTo>
                <a:lnTo>
                  <a:pt x="222780" y="384244"/>
                </a:lnTo>
                <a:cubicBezTo>
                  <a:pt x="216728" y="384244"/>
                  <a:pt x="212634" y="380244"/>
                  <a:pt x="212634" y="374200"/>
                </a:cubicBezTo>
                <a:lnTo>
                  <a:pt x="212634" y="364067"/>
                </a:lnTo>
                <a:lnTo>
                  <a:pt x="50644" y="364067"/>
                </a:lnTo>
                <a:close/>
                <a:moveTo>
                  <a:pt x="141754" y="232583"/>
                </a:moveTo>
                <a:lnTo>
                  <a:pt x="161961" y="232583"/>
                </a:lnTo>
                <a:cubicBezTo>
                  <a:pt x="168104" y="232583"/>
                  <a:pt x="172110" y="236584"/>
                  <a:pt x="172110" y="242719"/>
                </a:cubicBezTo>
                <a:cubicBezTo>
                  <a:pt x="172110" y="248764"/>
                  <a:pt x="168104" y="252765"/>
                  <a:pt x="161961" y="252765"/>
                </a:cubicBezTo>
                <a:lnTo>
                  <a:pt x="141754" y="252765"/>
                </a:lnTo>
                <a:cubicBezTo>
                  <a:pt x="135700" y="252765"/>
                  <a:pt x="131605" y="248764"/>
                  <a:pt x="131605" y="242719"/>
                </a:cubicBezTo>
                <a:cubicBezTo>
                  <a:pt x="131605" y="236584"/>
                  <a:pt x="135700" y="232583"/>
                  <a:pt x="141754" y="232583"/>
                </a:cubicBezTo>
                <a:close/>
                <a:moveTo>
                  <a:pt x="141758" y="192149"/>
                </a:moveTo>
                <a:lnTo>
                  <a:pt x="182279" y="192149"/>
                </a:lnTo>
                <a:cubicBezTo>
                  <a:pt x="188335" y="192149"/>
                  <a:pt x="192432" y="196150"/>
                  <a:pt x="192432" y="202196"/>
                </a:cubicBezTo>
                <a:cubicBezTo>
                  <a:pt x="192432" y="208330"/>
                  <a:pt x="188335" y="212331"/>
                  <a:pt x="182279" y="212331"/>
                </a:cubicBezTo>
                <a:lnTo>
                  <a:pt x="141758" y="212331"/>
                </a:lnTo>
                <a:cubicBezTo>
                  <a:pt x="135702" y="212331"/>
                  <a:pt x="131605" y="208330"/>
                  <a:pt x="131605" y="202196"/>
                </a:cubicBezTo>
                <a:cubicBezTo>
                  <a:pt x="131605" y="196150"/>
                  <a:pt x="135702" y="192149"/>
                  <a:pt x="141758" y="192149"/>
                </a:cubicBezTo>
                <a:close/>
                <a:moveTo>
                  <a:pt x="141754" y="151716"/>
                </a:moveTo>
                <a:lnTo>
                  <a:pt x="161961" y="151716"/>
                </a:lnTo>
                <a:cubicBezTo>
                  <a:pt x="168104" y="151716"/>
                  <a:pt x="172110" y="155717"/>
                  <a:pt x="172110" y="161763"/>
                </a:cubicBezTo>
                <a:cubicBezTo>
                  <a:pt x="172110" y="167897"/>
                  <a:pt x="168104" y="171898"/>
                  <a:pt x="161961" y="171898"/>
                </a:cubicBezTo>
                <a:lnTo>
                  <a:pt x="141754" y="171898"/>
                </a:lnTo>
                <a:cubicBezTo>
                  <a:pt x="135700" y="171898"/>
                  <a:pt x="131605" y="167897"/>
                  <a:pt x="131605" y="161763"/>
                </a:cubicBezTo>
                <a:cubicBezTo>
                  <a:pt x="131605" y="155717"/>
                  <a:pt x="135700" y="151716"/>
                  <a:pt x="141754" y="151716"/>
                </a:cubicBezTo>
                <a:close/>
                <a:moveTo>
                  <a:pt x="141758" y="111211"/>
                </a:moveTo>
                <a:lnTo>
                  <a:pt x="182279" y="111211"/>
                </a:lnTo>
                <a:cubicBezTo>
                  <a:pt x="188335" y="111211"/>
                  <a:pt x="192432" y="115297"/>
                  <a:pt x="192432" y="121337"/>
                </a:cubicBezTo>
                <a:cubicBezTo>
                  <a:pt x="192432" y="127377"/>
                  <a:pt x="188335" y="131463"/>
                  <a:pt x="182279" y="131463"/>
                </a:cubicBezTo>
                <a:lnTo>
                  <a:pt x="141758" y="131463"/>
                </a:lnTo>
                <a:cubicBezTo>
                  <a:pt x="135702" y="131463"/>
                  <a:pt x="131605" y="127377"/>
                  <a:pt x="131605" y="121337"/>
                </a:cubicBezTo>
                <a:cubicBezTo>
                  <a:pt x="131605" y="115297"/>
                  <a:pt x="135702" y="111211"/>
                  <a:pt x="141758" y="111211"/>
                </a:cubicBezTo>
                <a:close/>
                <a:moveTo>
                  <a:pt x="425367" y="101191"/>
                </a:moveTo>
                <a:lnTo>
                  <a:pt x="496228" y="101191"/>
                </a:lnTo>
                <a:cubicBezTo>
                  <a:pt x="502282" y="101191"/>
                  <a:pt x="506377" y="105189"/>
                  <a:pt x="506377" y="111231"/>
                </a:cubicBezTo>
                <a:lnTo>
                  <a:pt x="506377" y="182042"/>
                </a:lnTo>
                <a:cubicBezTo>
                  <a:pt x="506377" y="188084"/>
                  <a:pt x="502282" y="192171"/>
                  <a:pt x="496228" y="192171"/>
                </a:cubicBezTo>
                <a:cubicBezTo>
                  <a:pt x="490175" y="192171"/>
                  <a:pt x="486080" y="188084"/>
                  <a:pt x="486080" y="182042"/>
                </a:cubicBezTo>
                <a:lnTo>
                  <a:pt x="486080" y="135575"/>
                </a:lnTo>
                <a:lnTo>
                  <a:pt x="402043" y="219447"/>
                </a:lnTo>
                <a:cubicBezTo>
                  <a:pt x="399996" y="221491"/>
                  <a:pt x="397948" y="222468"/>
                  <a:pt x="394921" y="222468"/>
                </a:cubicBezTo>
                <a:cubicBezTo>
                  <a:pt x="391895" y="222468"/>
                  <a:pt x="389847" y="221491"/>
                  <a:pt x="387889" y="219447"/>
                </a:cubicBezTo>
                <a:lnTo>
                  <a:pt x="344268" y="176001"/>
                </a:lnTo>
                <a:lnTo>
                  <a:pt x="270380" y="249744"/>
                </a:lnTo>
                <a:cubicBezTo>
                  <a:pt x="268332" y="251788"/>
                  <a:pt x="266285" y="252765"/>
                  <a:pt x="263258" y="252765"/>
                </a:cubicBezTo>
                <a:cubicBezTo>
                  <a:pt x="260231" y="252765"/>
                  <a:pt x="258184" y="251788"/>
                  <a:pt x="256225" y="249744"/>
                </a:cubicBezTo>
                <a:cubicBezTo>
                  <a:pt x="252130" y="245746"/>
                  <a:pt x="252130" y="239616"/>
                  <a:pt x="256225" y="235617"/>
                </a:cubicBezTo>
                <a:lnTo>
                  <a:pt x="337235" y="154766"/>
                </a:lnTo>
                <a:cubicBezTo>
                  <a:pt x="337769" y="154233"/>
                  <a:pt x="338303" y="153789"/>
                  <a:pt x="338837" y="153433"/>
                </a:cubicBezTo>
                <a:cubicBezTo>
                  <a:pt x="339372" y="152989"/>
                  <a:pt x="339995" y="152723"/>
                  <a:pt x="340618" y="152456"/>
                </a:cubicBezTo>
                <a:cubicBezTo>
                  <a:pt x="340885" y="152367"/>
                  <a:pt x="341152" y="152190"/>
                  <a:pt x="341508" y="152101"/>
                </a:cubicBezTo>
                <a:cubicBezTo>
                  <a:pt x="342131" y="151923"/>
                  <a:pt x="342754" y="151834"/>
                  <a:pt x="343378" y="151745"/>
                </a:cubicBezTo>
                <a:cubicBezTo>
                  <a:pt x="343645" y="151745"/>
                  <a:pt x="344001" y="151745"/>
                  <a:pt x="344268" y="151745"/>
                </a:cubicBezTo>
                <a:cubicBezTo>
                  <a:pt x="344980" y="151745"/>
                  <a:pt x="345603" y="151745"/>
                  <a:pt x="346226" y="151923"/>
                </a:cubicBezTo>
                <a:cubicBezTo>
                  <a:pt x="348096" y="152278"/>
                  <a:pt x="349876" y="153256"/>
                  <a:pt x="351390" y="154766"/>
                </a:cubicBezTo>
                <a:lnTo>
                  <a:pt x="394921" y="198213"/>
                </a:lnTo>
                <a:lnTo>
                  <a:pt x="471925" y="121359"/>
                </a:lnTo>
                <a:lnTo>
                  <a:pt x="425367" y="121359"/>
                </a:lnTo>
                <a:cubicBezTo>
                  <a:pt x="419224" y="121359"/>
                  <a:pt x="415218" y="117361"/>
                  <a:pt x="415218" y="111231"/>
                </a:cubicBezTo>
                <a:cubicBezTo>
                  <a:pt x="415218" y="105189"/>
                  <a:pt x="419224" y="101191"/>
                  <a:pt x="425367" y="101191"/>
                </a:cubicBezTo>
                <a:close/>
                <a:moveTo>
                  <a:pt x="101297" y="91029"/>
                </a:moveTo>
                <a:cubicBezTo>
                  <a:pt x="107337" y="91029"/>
                  <a:pt x="111423" y="95028"/>
                  <a:pt x="111423" y="101159"/>
                </a:cubicBezTo>
                <a:lnTo>
                  <a:pt x="111423" y="262887"/>
                </a:lnTo>
                <a:cubicBezTo>
                  <a:pt x="111423" y="268929"/>
                  <a:pt x="107337" y="273017"/>
                  <a:pt x="101297" y="273017"/>
                </a:cubicBezTo>
                <a:cubicBezTo>
                  <a:pt x="95257" y="273017"/>
                  <a:pt x="91171" y="268929"/>
                  <a:pt x="91171" y="262887"/>
                </a:cubicBezTo>
                <a:lnTo>
                  <a:pt x="91171" y="101159"/>
                </a:lnTo>
                <a:cubicBezTo>
                  <a:pt x="91171" y="95028"/>
                  <a:pt x="95257" y="91029"/>
                  <a:pt x="101297" y="91029"/>
                </a:cubicBezTo>
                <a:close/>
                <a:moveTo>
                  <a:pt x="70848" y="20177"/>
                </a:moveTo>
                <a:cubicBezTo>
                  <a:pt x="64796" y="20177"/>
                  <a:pt x="60791" y="24265"/>
                  <a:pt x="60791" y="30309"/>
                </a:cubicBezTo>
                <a:lnTo>
                  <a:pt x="60791" y="343802"/>
                </a:lnTo>
                <a:lnTo>
                  <a:pt x="222780" y="343802"/>
                </a:lnTo>
                <a:cubicBezTo>
                  <a:pt x="228833" y="343802"/>
                  <a:pt x="232927" y="347890"/>
                  <a:pt x="232927" y="353935"/>
                </a:cubicBezTo>
                <a:lnTo>
                  <a:pt x="232927" y="364067"/>
                </a:lnTo>
                <a:lnTo>
                  <a:pt x="374712" y="364067"/>
                </a:lnTo>
                <a:lnTo>
                  <a:pt x="374712" y="353935"/>
                </a:lnTo>
                <a:cubicBezTo>
                  <a:pt x="374712" y="347890"/>
                  <a:pt x="378717" y="343802"/>
                  <a:pt x="384859" y="343802"/>
                </a:cubicBezTo>
                <a:lnTo>
                  <a:pt x="546848" y="343802"/>
                </a:lnTo>
                <a:lnTo>
                  <a:pt x="546848" y="30309"/>
                </a:lnTo>
                <a:cubicBezTo>
                  <a:pt x="546848" y="24265"/>
                  <a:pt x="542754" y="20177"/>
                  <a:pt x="536702" y="20177"/>
                </a:cubicBezTo>
                <a:close/>
                <a:moveTo>
                  <a:pt x="70848" y="0"/>
                </a:moveTo>
                <a:lnTo>
                  <a:pt x="536702" y="0"/>
                </a:lnTo>
                <a:cubicBezTo>
                  <a:pt x="553969" y="0"/>
                  <a:pt x="567142" y="13155"/>
                  <a:pt x="567142" y="30309"/>
                </a:cubicBezTo>
                <a:lnTo>
                  <a:pt x="567142" y="343802"/>
                </a:lnTo>
                <a:lnTo>
                  <a:pt x="597492" y="343802"/>
                </a:lnTo>
                <a:cubicBezTo>
                  <a:pt x="603545" y="343802"/>
                  <a:pt x="607639" y="347890"/>
                  <a:pt x="607639" y="353935"/>
                </a:cubicBezTo>
                <a:lnTo>
                  <a:pt x="607639" y="384244"/>
                </a:lnTo>
                <a:cubicBezTo>
                  <a:pt x="607639" y="401487"/>
                  <a:pt x="594466" y="414642"/>
                  <a:pt x="577199" y="414642"/>
                </a:cubicBezTo>
                <a:lnTo>
                  <a:pt x="30351" y="414642"/>
                </a:lnTo>
                <a:cubicBezTo>
                  <a:pt x="13173" y="414642"/>
                  <a:pt x="0" y="401487"/>
                  <a:pt x="0" y="384244"/>
                </a:cubicBezTo>
                <a:lnTo>
                  <a:pt x="0" y="353935"/>
                </a:lnTo>
                <a:cubicBezTo>
                  <a:pt x="0" y="347890"/>
                  <a:pt x="4094" y="343802"/>
                  <a:pt x="10147" y="343802"/>
                </a:cubicBezTo>
                <a:lnTo>
                  <a:pt x="40497" y="343802"/>
                </a:lnTo>
                <a:lnTo>
                  <a:pt x="40497" y="30309"/>
                </a:lnTo>
                <a:cubicBezTo>
                  <a:pt x="40497" y="13155"/>
                  <a:pt x="53670" y="0"/>
                  <a:pt x="7084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ïşḻïďe"/>
          <p:cNvSpPr/>
          <p:nvPr/>
        </p:nvSpPr>
        <p:spPr bwMode="auto">
          <a:xfrm>
            <a:off x="0" y="1125488"/>
            <a:ext cx="12192000" cy="2159496"/>
          </a:xfrm>
          <a:prstGeom prst="rect">
            <a:avLst/>
          </a:prstGeom>
          <a:blipFill>
            <a:blip r:embed="rId1"/>
            <a:stretch>
              <a:fillRect t="-133090" b="-132145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" name="ïšḷïdê"/>
          <p:cNvSpPr/>
          <p:nvPr/>
        </p:nvSpPr>
        <p:spPr bwMode="auto">
          <a:xfrm>
            <a:off x="669924" y="3107184"/>
            <a:ext cx="10850563" cy="355600"/>
          </a:xfrm>
          <a:prstGeom prst="homePlate">
            <a:avLst/>
          </a:prstGeom>
          <a:solidFill>
            <a:schemeClr val="tx1">
              <a:lumMod val="65000"/>
              <a:lumOff val="35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endParaRPr lang="zh-CN" altLang="en-US" sz="2000" b="1" kern="0" dirty="0">
              <a:solidFill>
                <a:prstClr val="black"/>
              </a:solidFill>
            </a:endParaRPr>
          </a:p>
        </p:txBody>
      </p:sp>
      <p:sp>
        <p:nvSpPr>
          <p:cNvPr id="29" name="îṡliḋé"/>
          <p:cNvSpPr/>
          <p:nvPr/>
        </p:nvSpPr>
        <p:spPr>
          <a:xfrm>
            <a:off x="1942408" y="3233634"/>
            <a:ext cx="675011" cy="675015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0" name="ïṣlïďè"/>
          <p:cNvSpPr/>
          <p:nvPr/>
        </p:nvSpPr>
        <p:spPr bwMode="auto">
          <a:xfrm>
            <a:off x="2107815" y="3402401"/>
            <a:ext cx="344191" cy="337479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sp>
        <p:nvSpPr>
          <p:cNvPr id="27" name="ísḻide"/>
          <p:cNvSpPr/>
          <p:nvPr/>
        </p:nvSpPr>
        <p:spPr bwMode="auto">
          <a:xfrm>
            <a:off x="701883" y="4735946"/>
            <a:ext cx="3156060" cy="1407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Supporting text here.</a:t>
            </a: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Copy paste fonts. Choose the only option to retain text.</a:t>
            </a: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Supporting text here.</a:t>
            </a: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You can use the icon library in </a:t>
            </a:r>
            <a:r>
              <a:rPr lang="en-US" altLang="zh-CN" sz="800" dirty="0" err="1"/>
              <a:t>iSlide</a:t>
            </a:r>
            <a:r>
              <a:rPr lang="en-US" altLang="zh-CN" sz="800" dirty="0"/>
              <a:t>  (www.islide.cc) to filter and replace existing icon elements with one click.</a:t>
            </a:r>
            <a:endParaRPr lang="en-US" altLang="zh-CN" sz="800" dirty="0"/>
          </a:p>
        </p:txBody>
      </p:sp>
      <p:sp>
        <p:nvSpPr>
          <p:cNvPr id="28" name="iSľiḓè"/>
          <p:cNvSpPr txBox="1"/>
          <p:nvPr/>
        </p:nvSpPr>
        <p:spPr bwMode="auto">
          <a:xfrm>
            <a:off x="701883" y="4316712"/>
            <a:ext cx="3156060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zh-CN" b="1" dirty="0">
                <a:solidFill>
                  <a:schemeClr val="accent1"/>
                </a:solidFill>
              </a:rPr>
              <a:t>Text here</a:t>
            </a:r>
            <a:endParaRPr lang="en-US" altLang="zh-CN" b="1" dirty="0">
              <a:solidFill>
                <a:schemeClr val="accent1"/>
              </a:solidFill>
            </a:endParaRPr>
          </a:p>
        </p:txBody>
      </p:sp>
      <p:sp>
        <p:nvSpPr>
          <p:cNvPr id="23" name="îş1ïḋè"/>
          <p:cNvSpPr/>
          <p:nvPr/>
        </p:nvSpPr>
        <p:spPr>
          <a:xfrm>
            <a:off x="5758496" y="3233634"/>
            <a:ext cx="675011" cy="675015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24" name="ïṩḻîḍè"/>
          <p:cNvSpPr/>
          <p:nvPr/>
        </p:nvSpPr>
        <p:spPr bwMode="auto">
          <a:xfrm>
            <a:off x="5923903" y="3402401"/>
            <a:ext cx="344191" cy="337479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sp>
        <p:nvSpPr>
          <p:cNvPr id="21" name="ïṧ1îde"/>
          <p:cNvSpPr/>
          <p:nvPr/>
        </p:nvSpPr>
        <p:spPr bwMode="auto">
          <a:xfrm>
            <a:off x="4517971" y="4735946"/>
            <a:ext cx="3156060" cy="1407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Supporting text here.</a:t>
            </a: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Copy paste fonts. Choose the only option to retain text.</a:t>
            </a: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Supporting text here.</a:t>
            </a: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You can use the icon library in </a:t>
            </a:r>
            <a:r>
              <a:rPr lang="en-US" altLang="zh-CN" sz="800" dirty="0" err="1"/>
              <a:t>iSlide</a:t>
            </a:r>
            <a:r>
              <a:rPr lang="en-US" altLang="zh-CN" sz="800" dirty="0"/>
              <a:t>  (www.islide.cc) to filter and replace existing icon elements with one click.</a:t>
            </a:r>
            <a:endParaRPr lang="en-US" altLang="zh-CN" sz="800" dirty="0"/>
          </a:p>
        </p:txBody>
      </p:sp>
      <p:sp>
        <p:nvSpPr>
          <p:cNvPr id="22" name="íş1íḓé"/>
          <p:cNvSpPr txBox="1"/>
          <p:nvPr/>
        </p:nvSpPr>
        <p:spPr bwMode="auto">
          <a:xfrm>
            <a:off x="4517971" y="4316712"/>
            <a:ext cx="3156060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zh-CN" b="1" dirty="0">
                <a:solidFill>
                  <a:schemeClr val="accent3"/>
                </a:solidFill>
              </a:rPr>
              <a:t>Text here</a:t>
            </a:r>
            <a:endParaRPr lang="en-US" altLang="zh-CN" b="1" dirty="0">
              <a:solidFill>
                <a:schemeClr val="accent3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4187957" y="4379811"/>
            <a:ext cx="0" cy="1763814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iṣḻîḑe"/>
          <p:cNvSpPr/>
          <p:nvPr/>
        </p:nvSpPr>
        <p:spPr>
          <a:xfrm>
            <a:off x="9574582" y="3233634"/>
            <a:ext cx="675011" cy="675015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18" name="íṥḷïḑè"/>
          <p:cNvSpPr/>
          <p:nvPr/>
        </p:nvSpPr>
        <p:spPr bwMode="auto">
          <a:xfrm>
            <a:off x="9739989" y="3402401"/>
            <a:ext cx="344191" cy="337479"/>
          </a:xfrm>
          <a:custGeom>
            <a:avLst/>
            <a:gdLst>
              <a:gd name="T0" fmla="*/ 1312 w 1990"/>
              <a:gd name="T1" fmla="*/ 1552 h 1954"/>
              <a:gd name="T2" fmla="*/ 291 w 1990"/>
              <a:gd name="T3" fmla="*/ 1746 h 1954"/>
              <a:gd name="T4" fmla="*/ 0 w 1990"/>
              <a:gd name="T5" fmla="*/ 540 h 1954"/>
              <a:gd name="T6" fmla="*/ 515 w 1990"/>
              <a:gd name="T7" fmla="*/ 249 h 1954"/>
              <a:gd name="T8" fmla="*/ 1205 w 1990"/>
              <a:gd name="T9" fmla="*/ 0 h 1954"/>
              <a:gd name="T10" fmla="*/ 1496 w 1990"/>
              <a:gd name="T11" fmla="*/ 489 h 1954"/>
              <a:gd name="T12" fmla="*/ 1413 w 1990"/>
              <a:gd name="T13" fmla="*/ 291 h 1954"/>
              <a:gd name="T14" fmla="*/ 802 w 1990"/>
              <a:gd name="T15" fmla="*/ 83 h 1954"/>
              <a:gd name="T16" fmla="*/ 1039 w 1990"/>
              <a:gd name="T17" fmla="*/ 249 h 1954"/>
              <a:gd name="T18" fmla="*/ 1243 w 1990"/>
              <a:gd name="T19" fmla="*/ 499 h 1954"/>
              <a:gd name="T20" fmla="*/ 291 w 1990"/>
              <a:gd name="T21" fmla="*/ 333 h 1954"/>
              <a:gd name="T22" fmla="*/ 83 w 1990"/>
              <a:gd name="T23" fmla="*/ 1455 h 1954"/>
              <a:gd name="T24" fmla="*/ 1039 w 1990"/>
              <a:gd name="T25" fmla="*/ 1663 h 1954"/>
              <a:gd name="T26" fmla="*/ 1641 w 1990"/>
              <a:gd name="T27" fmla="*/ 1453 h 1954"/>
              <a:gd name="T28" fmla="*/ 1138 w 1990"/>
              <a:gd name="T29" fmla="*/ 583 h 1954"/>
              <a:gd name="T30" fmla="*/ 1641 w 1990"/>
              <a:gd name="T31" fmla="*/ 1453 h 1954"/>
              <a:gd name="T32" fmla="*/ 1752 w 1990"/>
              <a:gd name="T33" fmla="*/ 809 h 1954"/>
              <a:gd name="T34" fmla="*/ 1026 w 1990"/>
              <a:gd name="T35" fmla="*/ 1228 h 1954"/>
              <a:gd name="T36" fmla="*/ 1767 w 1990"/>
              <a:gd name="T37" fmla="*/ 1422 h 1954"/>
              <a:gd name="T38" fmla="*/ 1717 w 1990"/>
              <a:gd name="T39" fmla="*/ 1835 h 1954"/>
              <a:gd name="T40" fmla="*/ 1767 w 1990"/>
              <a:gd name="T41" fmla="*/ 1422 h 1954"/>
              <a:gd name="T42" fmla="*/ 1739 w 1990"/>
              <a:gd name="T43" fmla="*/ 1874 h 1954"/>
              <a:gd name="T44" fmla="*/ 1956 w 1990"/>
              <a:gd name="T45" fmla="*/ 1749 h 1954"/>
              <a:gd name="T46" fmla="*/ 249 w 1990"/>
              <a:gd name="T47" fmla="*/ 551 h 1954"/>
              <a:gd name="T48" fmla="*/ 803 w 1990"/>
              <a:gd name="T49" fmla="*/ 613 h 1954"/>
              <a:gd name="T50" fmla="*/ 675 w 1990"/>
              <a:gd name="T51" fmla="*/ 828 h 1954"/>
              <a:gd name="T52" fmla="*/ 249 w 1990"/>
              <a:gd name="T53" fmla="*/ 890 h 1954"/>
              <a:gd name="T54" fmla="*/ 675 w 1990"/>
              <a:gd name="T55" fmla="*/ 828 h 1954"/>
              <a:gd name="T56" fmla="*/ 675 w 1990"/>
              <a:gd name="T57" fmla="*/ 1167 h 1954"/>
              <a:gd name="T58" fmla="*/ 249 w 1990"/>
              <a:gd name="T59" fmla="*/ 1105 h 1954"/>
              <a:gd name="T60" fmla="*/ 249 w 1990"/>
              <a:gd name="T61" fmla="*/ 1444 h 1954"/>
              <a:gd name="T62" fmla="*/ 803 w 1990"/>
              <a:gd name="T63" fmla="*/ 1382 h 1954"/>
              <a:gd name="T64" fmla="*/ 249 w 1990"/>
              <a:gd name="T65" fmla="*/ 1444 h 1954"/>
              <a:gd name="T66" fmla="*/ 1179 w 1990"/>
              <a:gd name="T67" fmla="*/ 961 h 1954"/>
              <a:gd name="T68" fmla="*/ 1300 w 1990"/>
              <a:gd name="T69" fmla="*/ 1219 h 1954"/>
              <a:gd name="T70" fmla="*/ 1604 w 1990"/>
              <a:gd name="T71" fmla="*/ 858 h 19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990" h="1954">
                <a:moveTo>
                  <a:pt x="1231" y="1534"/>
                </a:moveTo>
                <a:cubicBezTo>
                  <a:pt x="1258" y="1542"/>
                  <a:pt x="1285" y="1548"/>
                  <a:pt x="1312" y="1552"/>
                </a:cubicBezTo>
                <a:cubicBezTo>
                  <a:pt x="1272" y="1665"/>
                  <a:pt x="1165" y="1746"/>
                  <a:pt x="1039" y="1746"/>
                </a:cubicBezTo>
                <a:lnTo>
                  <a:pt x="291" y="1746"/>
                </a:lnTo>
                <a:cubicBezTo>
                  <a:pt x="131" y="1746"/>
                  <a:pt x="0" y="1615"/>
                  <a:pt x="0" y="1455"/>
                </a:cubicBezTo>
                <a:lnTo>
                  <a:pt x="0" y="540"/>
                </a:lnTo>
                <a:cubicBezTo>
                  <a:pt x="0" y="380"/>
                  <a:pt x="131" y="249"/>
                  <a:pt x="291" y="249"/>
                </a:cubicBezTo>
                <a:lnTo>
                  <a:pt x="515" y="249"/>
                </a:lnTo>
                <a:cubicBezTo>
                  <a:pt x="535" y="109"/>
                  <a:pt x="656" y="0"/>
                  <a:pt x="802" y="0"/>
                </a:cubicBezTo>
                <a:lnTo>
                  <a:pt x="1205" y="0"/>
                </a:lnTo>
                <a:cubicBezTo>
                  <a:pt x="1366" y="0"/>
                  <a:pt x="1496" y="131"/>
                  <a:pt x="1496" y="291"/>
                </a:cubicBezTo>
                <a:lnTo>
                  <a:pt x="1496" y="489"/>
                </a:lnTo>
                <a:cubicBezTo>
                  <a:pt x="1469" y="484"/>
                  <a:pt x="1441" y="480"/>
                  <a:pt x="1413" y="479"/>
                </a:cubicBezTo>
                <a:lnTo>
                  <a:pt x="1413" y="291"/>
                </a:lnTo>
                <a:cubicBezTo>
                  <a:pt x="1413" y="176"/>
                  <a:pt x="1320" y="83"/>
                  <a:pt x="1205" y="83"/>
                </a:cubicBezTo>
                <a:lnTo>
                  <a:pt x="802" y="83"/>
                </a:lnTo>
                <a:cubicBezTo>
                  <a:pt x="701" y="83"/>
                  <a:pt x="617" y="155"/>
                  <a:pt x="598" y="249"/>
                </a:cubicBezTo>
                <a:lnTo>
                  <a:pt x="1039" y="249"/>
                </a:lnTo>
                <a:cubicBezTo>
                  <a:pt x="1180" y="249"/>
                  <a:pt x="1297" y="349"/>
                  <a:pt x="1324" y="482"/>
                </a:cubicBezTo>
                <a:cubicBezTo>
                  <a:pt x="1297" y="485"/>
                  <a:pt x="1270" y="491"/>
                  <a:pt x="1243" y="499"/>
                </a:cubicBezTo>
                <a:cubicBezTo>
                  <a:pt x="1224" y="404"/>
                  <a:pt x="1140" y="333"/>
                  <a:pt x="1039" y="333"/>
                </a:cubicBezTo>
                <a:lnTo>
                  <a:pt x="291" y="333"/>
                </a:lnTo>
                <a:cubicBezTo>
                  <a:pt x="177" y="333"/>
                  <a:pt x="83" y="426"/>
                  <a:pt x="83" y="540"/>
                </a:cubicBezTo>
                <a:lnTo>
                  <a:pt x="83" y="1455"/>
                </a:lnTo>
                <a:cubicBezTo>
                  <a:pt x="83" y="1569"/>
                  <a:pt x="177" y="1663"/>
                  <a:pt x="291" y="1663"/>
                </a:cubicBezTo>
                <a:lnTo>
                  <a:pt x="1039" y="1663"/>
                </a:lnTo>
                <a:cubicBezTo>
                  <a:pt x="1126" y="1663"/>
                  <a:pt x="1200" y="1609"/>
                  <a:pt x="1231" y="1534"/>
                </a:cubicBezTo>
                <a:close/>
                <a:moveTo>
                  <a:pt x="1641" y="1453"/>
                </a:moveTo>
                <a:cubicBezTo>
                  <a:pt x="1401" y="1591"/>
                  <a:pt x="1093" y="1509"/>
                  <a:pt x="955" y="1269"/>
                </a:cubicBezTo>
                <a:cubicBezTo>
                  <a:pt x="816" y="1029"/>
                  <a:pt x="899" y="722"/>
                  <a:pt x="1138" y="583"/>
                </a:cubicBezTo>
                <a:cubicBezTo>
                  <a:pt x="1378" y="445"/>
                  <a:pt x="1686" y="527"/>
                  <a:pt x="1824" y="767"/>
                </a:cubicBezTo>
                <a:cubicBezTo>
                  <a:pt x="1963" y="1007"/>
                  <a:pt x="1880" y="1314"/>
                  <a:pt x="1641" y="1453"/>
                </a:cubicBezTo>
                <a:close/>
                <a:moveTo>
                  <a:pt x="1599" y="1381"/>
                </a:moveTo>
                <a:cubicBezTo>
                  <a:pt x="1799" y="1266"/>
                  <a:pt x="1868" y="1009"/>
                  <a:pt x="1752" y="809"/>
                </a:cubicBezTo>
                <a:cubicBezTo>
                  <a:pt x="1637" y="608"/>
                  <a:pt x="1380" y="539"/>
                  <a:pt x="1180" y="655"/>
                </a:cubicBezTo>
                <a:cubicBezTo>
                  <a:pt x="980" y="771"/>
                  <a:pt x="911" y="1027"/>
                  <a:pt x="1026" y="1228"/>
                </a:cubicBezTo>
                <a:cubicBezTo>
                  <a:pt x="1142" y="1428"/>
                  <a:pt x="1399" y="1497"/>
                  <a:pt x="1599" y="1381"/>
                </a:cubicBezTo>
                <a:close/>
                <a:moveTo>
                  <a:pt x="1767" y="1422"/>
                </a:moveTo>
                <a:lnTo>
                  <a:pt x="1551" y="1547"/>
                </a:lnTo>
                <a:lnTo>
                  <a:pt x="1717" y="1835"/>
                </a:lnTo>
                <a:lnTo>
                  <a:pt x="1933" y="1710"/>
                </a:lnTo>
                <a:lnTo>
                  <a:pt x="1767" y="1422"/>
                </a:lnTo>
                <a:close/>
                <a:moveTo>
                  <a:pt x="1956" y="1749"/>
                </a:moveTo>
                <a:lnTo>
                  <a:pt x="1739" y="1874"/>
                </a:lnTo>
                <a:cubicBezTo>
                  <a:pt x="1774" y="1934"/>
                  <a:pt x="1850" y="1954"/>
                  <a:pt x="1910" y="1919"/>
                </a:cubicBezTo>
                <a:cubicBezTo>
                  <a:pt x="1969" y="1885"/>
                  <a:pt x="1990" y="1809"/>
                  <a:pt x="1956" y="1749"/>
                </a:cubicBezTo>
                <a:close/>
                <a:moveTo>
                  <a:pt x="803" y="551"/>
                </a:moveTo>
                <a:lnTo>
                  <a:pt x="249" y="551"/>
                </a:lnTo>
                <a:lnTo>
                  <a:pt x="249" y="613"/>
                </a:lnTo>
                <a:lnTo>
                  <a:pt x="803" y="613"/>
                </a:lnTo>
                <a:lnTo>
                  <a:pt x="803" y="551"/>
                </a:lnTo>
                <a:close/>
                <a:moveTo>
                  <a:pt x="675" y="828"/>
                </a:moveTo>
                <a:lnTo>
                  <a:pt x="249" y="828"/>
                </a:lnTo>
                <a:lnTo>
                  <a:pt x="249" y="890"/>
                </a:lnTo>
                <a:lnTo>
                  <a:pt x="675" y="890"/>
                </a:lnTo>
                <a:lnTo>
                  <a:pt x="675" y="828"/>
                </a:lnTo>
                <a:close/>
                <a:moveTo>
                  <a:pt x="249" y="1167"/>
                </a:moveTo>
                <a:lnTo>
                  <a:pt x="675" y="1167"/>
                </a:lnTo>
                <a:lnTo>
                  <a:pt x="675" y="1105"/>
                </a:lnTo>
                <a:lnTo>
                  <a:pt x="249" y="1105"/>
                </a:lnTo>
                <a:lnTo>
                  <a:pt x="249" y="1167"/>
                </a:lnTo>
                <a:close/>
                <a:moveTo>
                  <a:pt x="249" y="1444"/>
                </a:moveTo>
                <a:lnTo>
                  <a:pt x="803" y="1444"/>
                </a:lnTo>
                <a:lnTo>
                  <a:pt x="803" y="1382"/>
                </a:lnTo>
                <a:lnTo>
                  <a:pt x="249" y="1382"/>
                </a:lnTo>
                <a:lnTo>
                  <a:pt x="249" y="1444"/>
                </a:lnTo>
                <a:close/>
                <a:moveTo>
                  <a:pt x="1308" y="1105"/>
                </a:moveTo>
                <a:lnTo>
                  <a:pt x="1179" y="961"/>
                </a:lnTo>
                <a:lnTo>
                  <a:pt x="1118" y="1017"/>
                </a:lnTo>
                <a:lnTo>
                  <a:pt x="1300" y="1219"/>
                </a:lnTo>
                <a:lnTo>
                  <a:pt x="1657" y="922"/>
                </a:lnTo>
                <a:lnTo>
                  <a:pt x="1604" y="858"/>
                </a:lnTo>
                <a:lnTo>
                  <a:pt x="1308" y="110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82832" tIns="91416" rIns="182832" bIns="9141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en-US" sz="7200" dirty="0"/>
          </a:p>
        </p:txBody>
      </p:sp>
      <p:sp>
        <p:nvSpPr>
          <p:cNvPr id="15" name="íşľïďè"/>
          <p:cNvSpPr/>
          <p:nvPr/>
        </p:nvSpPr>
        <p:spPr bwMode="auto">
          <a:xfrm>
            <a:off x="8334057" y="4735946"/>
            <a:ext cx="3156060" cy="1407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Supporting text here.</a:t>
            </a: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Copy paste fonts. Choose the only option to retain text.</a:t>
            </a: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Supporting text here.</a:t>
            </a:r>
            <a:endParaRPr lang="en-US" altLang="zh-CN" sz="800" dirty="0"/>
          </a:p>
          <a:p>
            <a:pPr algn="ctr">
              <a:lnSpc>
                <a:spcPct val="150000"/>
              </a:lnSpc>
              <a:tabLst>
                <a:tab pos="227965" algn="l"/>
              </a:tabLst>
              <a:defRPr/>
            </a:pPr>
            <a:r>
              <a:rPr lang="en-US" altLang="zh-CN" sz="800" dirty="0"/>
              <a:t>You can use the icon library in </a:t>
            </a:r>
            <a:r>
              <a:rPr lang="en-US" altLang="zh-CN" sz="800" dirty="0" err="1"/>
              <a:t>iSlide</a:t>
            </a:r>
            <a:r>
              <a:rPr lang="en-US" altLang="zh-CN" sz="800" dirty="0"/>
              <a:t>  (www.islide.cc) to filter and replace existing icon elements with one click.</a:t>
            </a:r>
            <a:endParaRPr lang="en-US" altLang="zh-CN" sz="800" dirty="0"/>
          </a:p>
        </p:txBody>
      </p:sp>
      <p:sp>
        <p:nvSpPr>
          <p:cNvPr id="16" name="íŝḷíḋe"/>
          <p:cNvSpPr txBox="1"/>
          <p:nvPr/>
        </p:nvSpPr>
        <p:spPr bwMode="auto">
          <a:xfrm>
            <a:off x="8334057" y="4316712"/>
            <a:ext cx="3156060" cy="419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</a:pPr>
            <a:r>
              <a:rPr lang="en-US" altLang="zh-CN" b="1" dirty="0">
                <a:solidFill>
                  <a:schemeClr val="accent3"/>
                </a:solidFill>
              </a:rPr>
              <a:t>Text here</a:t>
            </a:r>
            <a:endParaRPr lang="en-US" altLang="zh-CN" b="1" dirty="0">
              <a:solidFill>
                <a:schemeClr val="accent3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8004045" y="4379811"/>
            <a:ext cx="0" cy="1763814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关键技术与实践难点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Supporting text here.</a:t>
            </a:r>
            <a:endParaRPr lang="en-US" altLang="zh-CN" dirty="0"/>
          </a:p>
          <a:p>
            <a:pPr lvl="0"/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标题 4"/>
          <p:cNvSpPr txBox="1"/>
          <p:nvPr/>
        </p:nvSpPr>
        <p:spPr>
          <a:xfrm>
            <a:off x="5377654" y="1838779"/>
            <a:ext cx="975521" cy="126365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6600" dirty="0">
                <a:solidFill>
                  <a:srgbClr val="354877"/>
                </a:solidFill>
                <a:latin typeface="Impact" panose="020B0806030902050204" pitchFamily="34" charset="0"/>
              </a:rPr>
              <a:t>03</a:t>
            </a:r>
            <a:endParaRPr lang="zh-CN" altLang="en-US" sz="8000" dirty="0">
              <a:solidFill>
                <a:srgbClr val="354877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i$ļïḑe"/>
          <p:cNvSpPr/>
          <p:nvPr/>
        </p:nvSpPr>
        <p:spPr bwMode="auto">
          <a:xfrm>
            <a:off x="0" y="0"/>
            <a:ext cx="12192000" cy="3460293"/>
          </a:xfrm>
          <a:prstGeom prst="rect">
            <a:avLst/>
          </a:prstGeom>
          <a:blipFill>
            <a:blip r:embed="rId1"/>
            <a:stretch>
              <a:fillRect t="-64203" b="-63733"/>
            </a:stretch>
          </a:blipFill>
          <a:ln w="9525">
            <a:noFill/>
            <a:round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7" name="îṧliḍe"/>
          <p:cNvSpPr/>
          <p:nvPr/>
        </p:nvSpPr>
        <p:spPr bwMode="auto">
          <a:xfrm>
            <a:off x="0" y="1125538"/>
            <a:ext cx="12192000" cy="2334755"/>
          </a:xfrm>
          <a:prstGeom prst="rect">
            <a:avLst/>
          </a:prstGeom>
          <a:solidFill>
            <a:schemeClr val="tx1">
              <a:alpha val="80000"/>
            </a:schemeClr>
          </a:solidFill>
          <a:ln w="38100"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r>
              <a:rPr lang="en-US" altLang="zh-CN" dirty="0"/>
              <a:t>   </a:t>
            </a:r>
            <a:endParaRPr lang="zh-CN" altLang="en-US" dirty="0"/>
          </a:p>
        </p:txBody>
      </p:sp>
      <p:sp>
        <p:nvSpPr>
          <p:cNvPr id="8" name="iŝliḓê"/>
          <p:cNvSpPr txBox="1"/>
          <p:nvPr/>
        </p:nvSpPr>
        <p:spPr>
          <a:xfrm>
            <a:off x="676656" y="1567903"/>
            <a:ext cx="10843832" cy="1224136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</a:rPr>
              <a:t>Unified fonts make reading more fluent.</a:t>
            </a:r>
            <a:endParaRPr lang="en-US" altLang="zh-CN" sz="140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zh-CN" sz="1700" b="1">
                <a:solidFill>
                  <a:schemeClr val="bg1"/>
                </a:solidFill>
              </a:rPr>
              <a:t>Theme color makes PPT more convenient to change.</a:t>
            </a:r>
            <a:endParaRPr lang="en-US" altLang="zh-CN" sz="1700" b="1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zh-CN" sz="1400">
                <a:solidFill>
                  <a:schemeClr val="bg1"/>
                </a:solidFill>
              </a:rPr>
              <a:t>Adjust the spacing to adapt to Chinese typesetting, use the reference line in PPT.</a:t>
            </a:r>
            <a:endParaRPr lang="en-US" altLang="zh-CN" sz="1600" b="1" dirty="0">
              <a:solidFill>
                <a:schemeClr val="bg1"/>
              </a:solidFill>
            </a:endParaRPr>
          </a:p>
        </p:txBody>
      </p:sp>
      <p:sp>
        <p:nvSpPr>
          <p:cNvPr id="9" name="iṧľîḑe"/>
          <p:cNvSpPr/>
          <p:nvPr/>
        </p:nvSpPr>
        <p:spPr>
          <a:xfrm>
            <a:off x="676656" y="3136392"/>
            <a:ext cx="4938172" cy="640080"/>
          </a:xfrm>
          <a:prstGeom prst="homePlate">
            <a:avLst>
              <a:gd name="adj" fmla="val 33125"/>
            </a:avLst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/>
              <a:t>Text here</a:t>
            </a:r>
            <a:endParaRPr lang="en-US" sz="1800" dirty="0"/>
          </a:p>
        </p:txBody>
      </p:sp>
      <p:sp>
        <p:nvSpPr>
          <p:cNvPr id="10" name="ïṧ1ide"/>
          <p:cNvSpPr txBox="1"/>
          <p:nvPr/>
        </p:nvSpPr>
        <p:spPr>
          <a:xfrm>
            <a:off x="651973" y="4148999"/>
            <a:ext cx="4938172" cy="199462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indent="-17145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Supporting text here.</a:t>
            </a:r>
            <a:endParaRPr lang="en-US" altLang="zh-CN" sz="1000"/>
          </a:p>
          <a:p>
            <a:pPr marL="171450" indent="-17145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You can use the icon library in iSlide  (www.islide.cc) to filter and replace existing icon elements with one click.</a:t>
            </a:r>
            <a:endParaRPr lang="en-US" altLang="zh-CN" sz="100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100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Unified fonts make reading more fluent.</a:t>
            </a:r>
            <a:endParaRPr lang="en-US" altLang="zh-CN" sz="100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Theme color makes PPT more convenient to change.</a:t>
            </a:r>
            <a:endParaRPr lang="en-US" altLang="zh-CN" sz="100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Adjust the spacing to adapt to Chinese typesetting, use the reference line in PPT.</a:t>
            </a:r>
            <a:endParaRPr lang="en-US" altLang="zh-CN" sz="1000" dirty="0"/>
          </a:p>
        </p:txBody>
      </p:sp>
      <p:sp>
        <p:nvSpPr>
          <p:cNvPr id="11" name="íśḻiḑé"/>
          <p:cNvSpPr/>
          <p:nvPr/>
        </p:nvSpPr>
        <p:spPr>
          <a:xfrm>
            <a:off x="6582316" y="3136392"/>
            <a:ext cx="4938172" cy="640080"/>
          </a:xfrm>
          <a:prstGeom prst="homePlate">
            <a:avLst>
              <a:gd name="adj" fmla="val 33125"/>
            </a:avLst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800"/>
              <a:t>Text here</a:t>
            </a:r>
            <a:endParaRPr lang="en-US" sz="1800" dirty="0"/>
          </a:p>
        </p:txBody>
      </p:sp>
      <p:sp>
        <p:nvSpPr>
          <p:cNvPr id="12" name="isļïḋê"/>
          <p:cNvSpPr txBox="1"/>
          <p:nvPr/>
        </p:nvSpPr>
        <p:spPr>
          <a:xfrm>
            <a:off x="6589924" y="4148999"/>
            <a:ext cx="4938172" cy="1994625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marL="171450" indent="-17145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Supporting text here.</a:t>
            </a:r>
            <a:endParaRPr lang="en-US" altLang="zh-CN" sz="1000"/>
          </a:p>
          <a:p>
            <a:pPr marL="171450" indent="-171450"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You can use the icon library in iSlide  (www.islide.cc) to filter and replace existing icon elements with one click.</a:t>
            </a:r>
            <a:endParaRPr lang="en-US" altLang="zh-CN" sz="100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zh-CN" sz="100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Unified fonts make reading more fluent.</a:t>
            </a:r>
            <a:endParaRPr lang="en-US" altLang="zh-CN" sz="100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Theme color makes PPT more convenient to change.</a:t>
            </a:r>
            <a:endParaRPr lang="en-US" altLang="zh-CN" sz="100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000"/>
              <a:t>Adjust the spacing to adapt to Chinese typesetting, use the reference line in PPT.</a:t>
            </a:r>
            <a:endParaRPr lang="en-US" altLang="zh-CN" sz="1000" dirty="0"/>
          </a:p>
        </p:txBody>
      </p:sp>
      <p:cxnSp>
        <p:nvCxnSpPr>
          <p:cNvPr id="13" name="直接连接符 12"/>
          <p:cNvCxnSpPr/>
          <p:nvPr/>
        </p:nvCxnSpPr>
        <p:spPr>
          <a:xfrm>
            <a:off x="6096000" y="4284000"/>
            <a:ext cx="0" cy="1859624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31" name="işļiḓê"/>
          <p:cNvSpPr/>
          <p:nvPr/>
        </p:nvSpPr>
        <p:spPr bwMode="auto">
          <a:xfrm>
            <a:off x="852214" y="4811734"/>
            <a:ext cx="372629" cy="18631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2" name="îṥḷîḓe"/>
          <p:cNvSpPr/>
          <p:nvPr/>
        </p:nvSpPr>
        <p:spPr bwMode="auto">
          <a:xfrm>
            <a:off x="818339" y="4777859"/>
            <a:ext cx="443768" cy="254066"/>
          </a:xfrm>
          <a:custGeom>
            <a:avLst/>
            <a:gdLst>
              <a:gd name="T0" fmla="*/ 131 w 131"/>
              <a:gd name="T1" fmla="*/ 75 h 75"/>
              <a:gd name="T2" fmla="*/ 0 w 131"/>
              <a:gd name="T3" fmla="*/ 75 h 75"/>
              <a:gd name="T4" fmla="*/ 0 w 131"/>
              <a:gd name="T5" fmla="*/ 0 h 75"/>
              <a:gd name="T6" fmla="*/ 131 w 131"/>
              <a:gd name="T7" fmla="*/ 0 h 75"/>
              <a:gd name="T8" fmla="*/ 131 w 131"/>
              <a:gd name="T9" fmla="*/ 75 h 75"/>
              <a:gd name="T10" fmla="*/ 20 w 131"/>
              <a:gd name="T11" fmla="*/ 55 h 75"/>
              <a:gd name="T12" fmla="*/ 110 w 131"/>
              <a:gd name="T13" fmla="*/ 55 h 75"/>
              <a:gd name="T14" fmla="*/ 110 w 131"/>
              <a:gd name="T15" fmla="*/ 20 h 75"/>
              <a:gd name="T16" fmla="*/ 20 w 131"/>
              <a:gd name="T17" fmla="*/ 20 h 75"/>
              <a:gd name="T18" fmla="*/ 20 w 131"/>
              <a:gd name="T19" fmla="*/ 5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75">
                <a:moveTo>
                  <a:pt x="131" y="75"/>
                </a:moveTo>
                <a:lnTo>
                  <a:pt x="0" y="75"/>
                </a:lnTo>
                <a:lnTo>
                  <a:pt x="0" y="0"/>
                </a:lnTo>
                <a:lnTo>
                  <a:pt x="131" y="0"/>
                </a:lnTo>
                <a:lnTo>
                  <a:pt x="131" y="75"/>
                </a:lnTo>
                <a:close/>
                <a:moveTo>
                  <a:pt x="20" y="55"/>
                </a:moveTo>
                <a:lnTo>
                  <a:pt x="110" y="55"/>
                </a:lnTo>
                <a:lnTo>
                  <a:pt x="110" y="20"/>
                </a:lnTo>
                <a:lnTo>
                  <a:pt x="20" y="20"/>
                </a:lnTo>
                <a:lnTo>
                  <a:pt x="20" y="55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3" name="ïṡḷîdê"/>
          <p:cNvSpPr/>
          <p:nvPr/>
        </p:nvSpPr>
        <p:spPr bwMode="auto">
          <a:xfrm>
            <a:off x="1411156" y="4439106"/>
            <a:ext cx="376017" cy="558944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4" name="iṥḷiḓe"/>
          <p:cNvSpPr/>
          <p:nvPr/>
        </p:nvSpPr>
        <p:spPr bwMode="auto">
          <a:xfrm>
            <a:off x="1377281" y="4401842"/>
            <a:ext cx="443768" cy="630081"/>
          </a:xfrm>
          <a:custGeom>
            <a:avLst/>
            <a:gdLst>
              <a:gd name="T0" fmla="*/ 131 w 131"/>
              <a:gd name="T1" fmla="*/ 186 h 186"/>
              <a:gd name="T2" fmla="*/ 0 w 131"/>
              <a:gd name="T3" fmla="*/ 186 h 186"/>
              <a:gd name="T4" fmla="*/ 0 w 131"/>
              <a:gd name="T5" fmla="*/ 0 h 186"/>
              <a:gd name="T6" fmla="*/ 131 w 131"/>
              <a:gd name="T7" fmla="*/ 0 h 186"/>
              <a:gd name="T8" fmla="*/ 131 w 131"/>
              <a:gd name="T9" fmla="*/ 186 h 186"/>
              <a:gd name="T10" fmla="*/ 21 w 131"/>
              <a:gd name="T11" fmla="*/ 166 h 186"/>
              <a:gd name="T12" fmla="*/ 110 w 131"/>
              <a:gd name="T13" fmla="*/ 166 h 186"/>
              <a:gd name="T14" fmla="*/ 110 w 131"/>
              <a:gd name="T15" fmla="*/ 21 h 186"/>
              <a:gd name="T16" fmla="*/ 21 w 131"/>
              <a:gd name="T17" fmla="*/ 21 h 186"/>
              <a:gd name="T18" fmla="*/ 21 w 131"/>
              <a:gd name="T19" fmla="*/ 16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186">
                <a:moveTo>
                  <a:pt x="131" y="186"/>
                </a:moveTo>
                <a:lnTo>
                  <a:pt x="0" y="186"/>
                </a:lnTo>
                <a:lnTo>
                  <a:pt x="0" y="0"/>
                </a:lnTo>
                <a:lnTo>
                  <a:pt x="131" y="0"/>
                </a:lnTo>
                <a:lnTo>
                  <a:pt x="131" y="186"/>
                </a:lnTo>
                <a:close/>
                <a:moveTo>
                  <a:pt x="21" y="166"/>
                </a:moveTo>
                <a:lnTo>
                  <a:pt x="110" y="166"/>
                </a:lnTo>
                <a:lnTo>
                  <a:pt x="110" y="21"/>
                </a:lnTo>
                <a:lnTo>
                  <a:pt x="21" y="21"/>
                </a:lnTo>
                <a:lnTo>
                  <a:pt x="21" y="166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5" name="íS1ïďé"/>
          <p:cNvSpPr/>
          <p:nvPr/>
        </p:nvSpPr>
        <p:spPr bwMode="auto">
          <a:xfrm>
            <a:off x="1973487" y="4063089"/>
            <a:ext cx="372629" cy="93495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íśľîḑé"/>
          <p:cNvSpPr/>
          <p:nvPr/>
        </p:nvSpPr>
        <p:spPr bwMode="auto">
          <a:xfrm>
            <a:off x="1939611" y="4029214"/>
            <a:ext cx="443768" cy="1002709"/>
          </a:xfrm>
          <a:custGeom>
            <a:avLst/>
            <a:gdLst>
              <a:gd name="T0" fmla="*/ 131 w 131"/>
              <a:gd name="T1" fmla="*/ 296 h 296"/>
              <a:gd name="T2" fmla="*/ 0 w 131"/>
              <a:gd name="T3" fmla="*/ 296 h 296"/>
              <a:gd name="T4" fmla="*/ 0 w 131"/>
              <a:gd name="T5" fmla="*/ 0 h 296"/>
              <a:gd name="T6" fmla="*/ 131 w 131"/>
              <a:gd name="T7" fmla="*/ 0 h 296"/>
              <a:gd name="T8" fmla="*/ 131 w 131"/>
              <a:gd name="T9" fmla="*/ 296 h 296"/>
              <a:gd name="T10" fmla="*/ 20 w 131"/>
              <a:gd name="T11" fmla="*/ 276 h 296"/>
              <a:gd name="T12" fmla="*/ 110 w 131"/>
              <a:gd name="T13" fmla="*/ 276 h 296"/>
              <a:gd name="T14" fmla="*/ 110 w 131"/>
              <a:gd name="T15" fmla="*/ 21 h 296"/>
              <a:gd name="T16" fmla="*/ 20 w 131"/>
              <a:gd name="T17" fmla="*/ 21 h 296"/>
              <a:gd name="T18" fmla="*/ 20 w 131"/>
              <a:gd name="T19" fmla="*/ 276 h 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296">
                <a:moveTo>
                  <a:pt x="131" y="296"/>
                </a:moveTo>
                <a:lnTo>
                  <a:pt x="0" y="296"/>
                </a:lnTo>
                <a:lnTo>
                  <a:pt x="0" y="0"/>
                </a:lnTo>
                <a:lnTo>
                  <a:pt x="131" y="0"/>
                </a:lnTo>
                <a:lnTo>
                  <a:pt x="131" y="296"/>
                </a:lnTo>
                <a:close/>
                <a:moveTo>
                  <a:pt x="20" y="276"/>
                </a:moveTo>
                <a:lnTo>
                  <a:pt x="110" y="276"/>
                </a:lnTo>
                <a:lnTo>
                  <a:pt x="110" y="21"/>
                </a:lnTo>
                <a:lnTo>
                  <a:pt x="20" y="21"/>
                </a:lnTo>
                <a:lnTo>
                  <a:pt x="20" y="276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îṧ1íḑé"/>
          <p:cNvSpPr/>
          <p:nvPr/>
        </p:nvSpPr>
        <p:spPr bwMode="auto">
          <a:xfrm>
            <a:off x="1973487" y="4063089"/>
            <a:ext cx="372629" cy="372628"/>
          </a:xfrm>
          <a:prstGeom prst="rect">
            <a:avLst/>
          </a:prstGeom>
          <a:solidFill>
            <a:srgbClr val="08C5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8" name="íṣļïḋe"/>
          <p:cNvSpPr/>
          <p:nvPr/>
        </p:nvSpPr>
        <p:spPr bwMode="auto">
          <a:xfrm>
            <a:off x="1939611" y="4029214"/>
            <a:ext cx="443768" cy="440379"/>
          </a:xfrm>
          <a:custGeom>
            <a:avLst/>
            <a:gdLst>
              <a:gd name="T0" fmla="*/ 131 w 131"/>
              <a:gd name="T1" fmla="*/ 130 h 130"/>
              <a:gd name="T2" fmla="*/ 0 w 131"/>
              <a:gd name="T3" fmla="*/ 130 h 130"/>
              <a:gd name="T4" fmla="*/ 0 w 131"/>
              <a:gd name="T5" fmla="*/ 0 h 130"/>
              <a:gd name="T6" fmla="*/ 131 w 131"/>
              <a:gd name="T7" fmla="*/ 0 h 130"/>
              <a:gd name="T8" fmla="*/ 131 w 131"/>
              <a:gd name="T9" fmla="*/ 130 h 130"/>
              <a:gd name="T10" fmla="*/ 20 w 131"/>
              <a:gd name="T11" fmla="*/ 109 h 130"/>
              <a:gd name="T12" fmla="*/ 110 w 131"/>
              <a:gd name="T13" fmla="*/ 109 h 130"/>
              <a:gd name="T14" fmla="*/ 110 w 131"/>
              <a:gd name="T15" fmla="*/ 21 h 130"/>
              <a:gd name="T16" fmla="*/ 20 w 131"/>
              <a:gd name="T17" fmla="*/ 21 h 130"/>
              <a:gd name="T18" fmla="*/ 20 w 131"/>
              <a:gd name="T19" fmla="*/ 109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130">
                <a:moveTo>
                  <a:pt x="131" y="130"/>
                </a:moveTo>
                <a:lnTo>
                  <a:pt x="0" y="130"/>
                </a:lnTo>
                <a:lnTo>
                  <a:pt x="0" y="0"/>
                </a:lnTo>
                <a:lnTo>
                  <a:pt x="131" y="0"/>
                </a:lnTo>
                <a:lnTo>
                  <a:pt x="131" y="130"/>
                </a:lnTo>
                <a:close/>
                <a:moveTo>
                  <a:pt x="20" y="109"/>
                </a:moveTo>
                <a:lnTo>
                  <a:pt x="110" y="109"/>
                </a:lnTo>
                <a:lnTo>
                  <a:pt x="110" y="21"/>
                </a:lnTo>
                <a:lnTo>
                  <a:pt x="20" y="21"/>
                </a:lnTo>
                <a:lnTo>
                  <a:pt x="20" y="109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9" name="ïŝḻïḓé"/>
          <p:cNvSpPr/>
          <p:nvPr/>
        </p:nvSpPr>
        <p:spPr bwMode="auto">
          <a:xfrm>
            <a:off x="2535817" y="3697236"/>
            <a:ext cx="372629" cy="130081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0" name="iS1íḓé"/>
          <p:cNvSpPr/>
          <p:nvPr/>
        </p:nvSpPr>
        <p:spPr bwMode="auto">
          <a:xfrm>
            <a:off x="2498555" y="3663361"/>
            <a:ext cx="443768" cy="1368562"/>
          </a:xfrm>
          <a:custGeom>
            <a:avLst/>
            <a:gdLst>
              <a:gd name="T0" fmla="*/ 131 w 131"/>
              <a:gd name="T1" fmla="*/ 404 h 404"/>
              <a:gd name="T2" fmla="*/ 0 w 131"/>
              <a:gd name="T3" fmla="*/ 404 h 404"/>
              <a:gd name="T4" fmla="*/ 0 w 131"/>
              <a:gd name="T5" fmla="*/ 0 h 404"/>
              <a:gd name="T6" fmla="*/ 131 w 131"/>
              <a:gd name="T7" fmla="*/ 0 h 404"/>
              <a:gd name="T8" fmla="*/ 131 w 131"/>
              <a:gd name="T9" fmla="*/ 404 h 404"/>
              <a:gd name="T10" fmla="*/ 21 w 131"/>
              <a:gd name="T11" fmla="*/ 384 h 404"/>
              <a:gd name="T12" fmla="*/ 111 w 131"/>
              <a:gd name="T13" fmla="*/ 384 h 404"/>
              <a:gd name="T14" fmla="*/ 111 w 131"/>
              <a:gd name="T15" fmla="*/ 20 h 404"/>
              <a:gd name="T16" fmla="*/ 21 w 131"/>
              <a:gd name="T17" fmla="*/ 20 h 404"/>
              <a:gd name="T18" fmla="*/ 21 w 131"/>
              <a:gd name="T19" fmla="*/ 38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404">
                <a:moveTo>
                  <a:pt x="131" y="404"/>
                </a:moveTo>
                <a:lnTo>
                  <a:pt x="0" y="404"/>
                </a:lnTo>
                <a:lnTo>
                  <a:pt x="0" y="0"/>
                </a:lnTo>
                <a:lnTo>
                  <a:pt x="131" y="0"/>
                </a:lnTo>
                <a:lnTo>
                  <a:pt x="131" y="404"/>
                </a:lnTo>
                <a:close/>
                <a:moveTo>
                  <a:pt x="21" y="384"/>
                </a:moveTo>
                <a:lnTo>
                  <a:pt x="111" y="384"/>
                </a:lnTo>
                <a:lnTo>
                  <a:pt x="111" y="20"/>
                </a:lnTo>
                <a:lnTo>
                  <a:pt x="21" y="20"/>
                </a:lnTo>
                <a:lnTo>
                  <a:pt x="21" y="384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1" name="îṧļiḍè"/>
          <p:cNvSpPr/>
          <p:nvPr/>
        </p:nvSpPr>
        <p:spPr bwMode="auto">
          <a:xfrm>
            <a:off x="3094761" y="3131520"/>
            <a:ext cx="376017" cy="186653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2" name="î$ḷiďè"/>
          <p:cNvSpPr/>
          <p:nvPr/>
        </p:nvSpPr>
        <p:spPr bwMode="auto">
          <a:xfrm>
            <a:off x="3060886" y="3094256"/>
            <a:ext cx="443768" cy="1937667"/>
          </a:xfrm>
          <a:custGeom>
            <a:avLst/>
            <a:gdLst>
              <a:gd name="T0" fmla="*/ 131 w 131"/>
              <a:gd name="T1" fmla="*/ 572 h 572"/>
              <a:gd name="T2" fmla="*/ 0 w 131"/>
              <a:gd name="T3" fmla="*/ 572 h 572"/>
              <a:gd name="T4" fmla="*/ 0 w 131"/>
              <a:gd name="T5" fmla="*/ 0 h 572"/>
              <a:gd name="T6" fmla="*/ 131 w 131"/>
              <a:gd name="T7" fmla="*/ 0 h 572"/>
              <a:gd name="T8" fmla="*/ 131 w 131"/>
              <a:gd name="T9" fmla="*/ 572 h 572"/>
              <a:gd name="T10" fmla="*/ 20 w 131"/>
              <a:gd name="T11" fmla="*/ 552 h 572"/>
              <a:gd name="T12" fmla="*/ 110 w 131"/>
              <a:gd name="T13" fmla="*/ 552 h 572"/>
              <a:gd name="T14" fmla="*/ 110 w 131"/>
              <a:gd name="T15" fmla="*/ 21 h 572"/>
              <a:gd name="T16" fmla="*/ 20 w 131"/>
              <a:gd name="T17" fmla="*/ 21 h 572"/>
              <a:gd name="T18" fmla="*/ 20 w 131"/>
              <a:gd name="T19" fmla="*/ 552 h 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572">
                <a:moveTo>
                  <a:pt x="131" y="572"/>
                </a:moveTo>
                <a:lnTo>
                  <a:pt x="0" y="572"/>
                </a:lnTo>
                <a:lnTo>
                  <a:pt x="0" y="0"/>
                </a:lnTo>
                <a:lnTo>
                  <a:pt x="131" y="0"/>
                </a:lnTo>
                <a:lnTo>
                  <a:pt x="131" y="572"/>
                </a:lnTo>
                <a:close/>
                <a:moveTo>
                  <a:pt x="20" y="552"/>
                </a:moveTo>
                <a:lnTo>
                  <a:pt x="110" y="552"/>
                </a:lnTo>
                <a:lnTo>
                  <a:pt x="110" y="21"/>
                </a:lnTo>
                <a:lnTo>
                  <a:pt x="20" y="21"/>
                </a:lnTo>
                <a:lnTo>
                  <a:pt x="20" y="552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3" name="îŝ1iḑe"/>
          <p:cNvSpPr/>
          <p:nvPr/>
        </p:nvSpPr>
        <p:spPr bwMode="auto">
          <a:xfrm>
            <a:off x="3657092" y="2569190"/>
            <a:ext cx="372629" cy="242886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4" name="îṩḷïďe"/>
          <p:cNvSpPr/>
          <p:nvPr/>
        </p:nvSpPr>
        <p:spPr bwMode="auto">
          <a:xfrm>
            <a:off x="3619828" y="2535314"/>
            <a:ext cx="443768" cy="2496611"/>
          </a:xfrm>
          <a:custGeom>
            <a:avLst/>
            <a:gdLst>
              <a:gd name="T0" fmla="*/ 131 w 131"/>
              <a:gd name="T1" fmla="*/ 737 h 737"/>
              <a:gd name="T2" fmla="*/ 0 w 131"/>
              <a:gd name="T3" fmla="*/ 737 h 737"/>
              <a:gd name="T4" fmla="*/ 0 w 131"/>
              <a:gd name="T5" fmla="*/ 0 h 737"/>
              <a:gd name="T6" fmla="*/ 131 w 131"/>
              <a:gd name="T7" fmla="*/ 0 h 737"/>
              <a:gd name="T8" fmla="*/ 131 w 131"/>
              <a:gd name="T9" fmla="*/ 737 h 737"/>
              <a:gd name="T10" fmla="*/ 21 w 131"/>
              <a:gd name="T11" fmla="*/ 717 h 737"/>
              <a:gd name="T12" fmla="*/ 111 w 131"/>
              <a:gd name="T13" fmla="*/ 717 h 737"/>
              <a:gd name="T14" fmla="*/ 111 w 131"/>
              <a:gd name="T15" fmla="*/ 21 h 737"/>
              <a:gd name="T16" fmla="*/ 21 w 131"/>
              <a:gd name="T17" fmla="*/ 21 h 737"/>
              <a:gd name="T18" fmla="*/ 21 w 131"/>
              <a:gd name="T19" fmla="*/ 71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737">
                <a:moveTo>
                  <a:pt x="131" y="737"/>
                </a:moveTo>
                <a:lnTo>
                  <a:pt x="0" y="737"/>
                </a:lnTo>
                <a:lnTo>
                  <a:pt x="0" y="0"/>
                </a:lnTo>
                <a:lnTo>
                  <a:pt x="131" y="0"/>
                </a:lnTo>
                <a:lnTo>
                  <a:pt x="131" y="737"/>
                </a:lnTo>
                <a:close/>
                <a:moveTo>
                  <a:pt x="21" y="717"/>
                </a:moveTo>
                <a:lnTo>
                  <a:pt x="111" y="717"/>
                </a:lnTo>
                <a:lnTo>
                  <a:pt x="111" y="21"/>
                </a:lnTo>
                <a:lnTo>
                  <a:pt x="21" y="21"/>
                </a:lnTo>
                <a:lnTo>
                  <a:pt x="21" y="717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5" name="ïṥļïḑé"/>
          <p:cNvSpPr/>
          <p:nvPr/>
        </p:nvSpPr>
        <p:spPr bwMode="auto">
          <a:xfrm>
            <a:off x="2535817" y="3697236"/>
            <a:ext cx="372629" cy="738482"/>
          </a:xfrm>
          <a:prstGeom prst="rect">
            <a:avLst/>
          </a:prstGeom>
          <a:solidFill>
            <a:srgbClr val="08C5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6" name="í$1íḓé"/>
          <p:cNvSpPr/>
          <p:nvPr/>
        </p:nvSpPr>
        <p:spPr bwMode="auto">
          <a:xfrm>
            <a:off x="2498555" y="3663361"/>
            <a:ext cx="443768" cy="806232"/>
          </a:xfrm>
          <a:custGeom>
            <a:avLst/>
            <a:gdLst>
              <a:gd name="T0" fmla="*/ 131 w 131"/>
              <a:gd name="T1" fmla="*/ 238 h 238"/>
              <a:gd name="T2" fmla="*/ 0 w 131"/>
              <a:gd name="T3" fmla="*/ 238 h 238"/>
              <a:gd name="T4" fmla="*/ 0 w 131"/>
              <a:gd name="T5" fmla="*/ 0 h 238"/>
              <a:gd name="T6" fmla="*/ 131 w 131"/>
              <a:gd name="T7" fmla="*/ 0 h 238"/>
              <a:gd name="T8" fmla="*/ 131 w 131"/>
              <a:gd name="T9" fmla="*/ 238 h 238"/>
              <a:gd name="T10" fmla="*/ 21 w 131"/>
              <a:gd name="T11" fmla="*/ 217 h 238"/>
              <a:gd name="T12" fmla="*/ 111 w 131"/>
              <a:gd name="T13" fmla="*/ 217 h 238"/>
              <a:gd name="T14" fmla="*/ 111 w 131"/>
              <a:gd name="T15" fmla="*/ 20 h 238"/>
              <a:gd name="T16" fmla="*/ 21 w 131"/>
              <a:gd name="T17" fmla="*/ 20 h 238"/>
              <a:gd name="T18" fmla="*/ 21 w 131"/>
              <a:gd name="T19" fmla="*/ 217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238">
                <a:moveTo>
                  <a:pt x="131" y="238"/>
                </a:moveTo>
                <a:lnTo>
                  <a:pt x="0" y="238"/>
                </a:lnTo>
                <a:lnTo>
                  <a:pt x="0" y="0"/>
                </a:lnTo>
                <a:lnTo>
                  <a:pt x="131" y="0"/>
                </a:lnTo>
                <a:lnTo>
                  <a:pt x="131" y="238"/>
                </a:lnTo>
                <a:close/>
                <a:moveTo>
                  <a:pt x="21" y="217"/>
                </a:moveTo>
                <a:lnTo>
                  <a:pt x="111" y="217"/>
                </a:lnTo>
                <a:lnTo>
                  <a:pt x="111" y="20"/>
                </a:lnTo>
                <a:lnTo>
                  <a:pt x="21" y="20"/>
                </a:lnTo>
                <a:lnTo>
                  <a:pt x="21" y="217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7" name="ïśliḋe"/>
          <p:cNvSpPr/>
          <p:nvPr/>
        </p:nvSpPr>
        <p:spPr bwMode="auto">
          <a:xfrm>
            <a:off x="3094761" y="3131520"/>
            <a:ext cx="376017" cy="1304200"/>
          </a:xfrm>
          <a:prstGeom prst="rect">
            <a:avLst/>
          </a:prstGeom>
          <a:solidFill>
            <a:srgbClr val="08C5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8" name="íṧḷîdê"/>
          <p:cNvSpPr/>
          <p:nvPr/>
        </p:nvSpPr>
        <p:spPr bwMode="auto">
          <a:xfrm>
            <a:off x="3060886" y="3094256"/>
            <a:ext cx="443768" cy="1375337"/>
          </a:xfrm>
          <a:custGeom>
            <a:avLst/>
            <a:gdLst>
              <a:gd name="T0" fmla="*/ 131 w 131"/>
              <a:gd name="T1" fmla="*/ 406 h 406"/>
              <a:gd name="T2" fmla="*/ 0 w 131"/>
              <a:gd name="T3" fmla="*/ 406 h 406"/>
              <a:gd name="T4" fmla="*/ 0 w 131"/>
              <a:gd name="T5" fmla="*/ 0 h 406"/>
              <a:gd name="T6" fmla="*/ 131 w 131"/>
              <a:gd name="T7" fmla="*/ 0 h 406"/>
              <a:gd name="T8" fmla="*/ 131 w 131"/>
              <a:gd name="T9" fmla="*/ 406 h 406"/>
              <a:gd name="T10" fmla="*/ 20 w 131"/>
              <a:gd name="T11" fmla="*/ 385 h 406"/>
              <a:gd name="T12" fmla="*/ 110 w 131"/>
              <a:gd name="T13" fmla="*/ 385 h 406"/>
              <a:gd name="T14" fmla="*/ 110 w 131"/>
              <a:gd name="T15" fmla="*/ 21 h 406"/>
              <a:gd name="T16" fmla="*/ 20 w 131"/>
              <a:gd name="T17" fmla="*/ 21 h 406"/>
              <a:gd name="T18" fmla="*/ 20 w 131"/>
              <a:gd name="T19" fmla="*/ 385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406">
                <a:moveTo>
                  <a:pt x="131" y="406"/>
                </a:moveTo>
                <a:lnTo>
                  <a:pt x="0" y="406"/>
                </a:lnTo>
                <a:lnTo>
                  <a:pt x="0" y="0"/>
                </a:lnTo>
                <a:lnTo>
                  <a:pt x="131" y="0"/>
                </a:lnTo>
                <a:lnTo>
                  <a:pt x="131" y="406"/>
                </a:lnTo>
                <a:close/>
                <a:moveTo>
                  <a:pt x="20" y="385"/>
                </a:moveTo>
                <a:lnTo>
                  <a:pt x="110" y="385"/>
                </a:lnTo>
                <a:lnTo>
                  <a:pt x="110" y="21"/>
                </a:lnTo>
                <a:lnTo>
                  <a:pt x="20" y="21"/>
                </a:lnTo>
                <a:lnTo>
                  <a:pt x="20" y="385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9" name="îṧľïḓè"/>
          <p:cNvSpPr/>
          <p:nvPr/>
        </p:nvSpPr>
        <p:spPr bwMode="auto">
          <a:xfrm>
            <a:off x="3657092" y="3131520"/>
            <a:ext cx="372629" cy="1304200"/>
          </a:xfrm>
          <a:prstGeom prst="rect">
            <a:avLst/>
          </a:prstGeom>
          <a:solidFill>
            <a:srgbClr val="08C5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0" name="ïŝḻîḍê"/>
          <p:cNvSpPr/>
          <p:nvPr/>
        </p:nvSpPr>
        <p:spPr bwMode="auto">
          <a:xfrm>
            <a:off x="3619828" y="3094256"/>
            <a:ext cx="443768" cy="1375337"/>
          </a:xfrm>
          <a:custGeom>
            <a:avLst/>
            <a:gdLst>
              <a:gd name="T0" fmla="*/ 131 w 131"/>
              <a:gd name="T1" fmla="*/ 406 h 406"/>
              <a:gd name="T2" fmla="*/ 0 w 131"/>
              <a:gd name="T3" fmla="*/ 406 h 406"/>
              <a:gd name="T4" fmla="*/ 0 w 131"/>
              <a:gd name="T5" fmla="*/ 0 h 406"/>
              <a:gd name="T6" fmla="*/ 131 w 131"/>
              <a:gd name="T7" fmla="*/ 0 h 406"/>
              <a:gd name="T8" fmla="*/ 131 w 131"/>
              <a:gd name="T9" fmla="*/ 406 h 406"/>
              <a:gd name="T10" fmla="*/ 21 w 131"/>
              <a:gd name="T11" fmla="*/ 385 h 406"/>
              <a:gd name="T12" fmla="*/ 111 w 131"/>
              <a:gd name="T13" fmla="*/ 385 h 406"/>
              <a:gd name="T14" fmla="*/ 111 w 131"/>
              <a:gd name="T15" fmla="*/ 21 h 406"/>
              <a:gd name="T16" fmla="*/ 21 w 131"/>
              <a:gd name="T17" fmla="*/ 21 h 406"/>
              <a:gd name="T18" fmla="*/ 21 w 131"/>
              <a:gd name="T19" fmla="*/ 385 h 4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406">
                <a:moveTo>
                  <a:pt x="131" y="406"/>
                </a:moveTo>
                <a:lnTo>
                  <a:pt x="0" y="406"/>
                </a:lnTo>
                <a:lnTo>
                  <a:pt x="0" y="0"/>
                </a:lnTo>
                <a:lnTo>
                  <a:pt x="131" y="0"/>
                </a:lnTo>
                <a:lnTo>
                  <a:pt x="131" y="406"/>
                </a:lnTo>
                <a:close/>
                <a:moveTo>
                  <a:pt x="21" y="385"/>
                </a:moveTo>
                <a:lnTo>
                  <a:pt x="111" y="385"/>
                </a:lnTo>
                <a:lnTo>
                  <a:pt x="111" y="21"/>
                </a:lnTo>
                <a:lnTo>
                  <a:pt x="21" y="21"/>
                </a:lnTo>
                <a:lnTo>
                  <a:pt x="21" y="385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1" name="ïṧļíḓê"/>
          <p:cNvSpPr/>
          <p:nvPr/>
        </p:nvSpPr>
        <p:spPr bwMode="auto">
          <a:xfrm>
            <a:off x="3657092" y="2569190"/>
            <a:ext cx="372629" cy="562330"/>
          </a:xfrm>
          <a:prstGeom prst="rect">
            <a:avLst/>
          </a:prstGeom>
          <a:solidFill>
            <a:srgbClr val="EF5E5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2" name="ís1íḍè"/>
          <p:cNvSpPr/>
          <p:nvPr/>
        </p:nvSpPr>
        <p:spPr bwMode="auto">
          <a:xfrm>
            <a:off x="3619828" y="2535314"/>
            <a:ext cx="443768" cy="630081"/>
          </a:xfrm>
          <a:custGeom>
            <a:avLst/>
            <a:gdLst>
              <a:gd name="T0" fmla="*/ 131 w 131"/>
              <a:gd name="T1" fmla="*/ 186 h 186"/>
              <a:gd name="T2" fmla="*/ 0 w 131"/>
              <a:gd name="T3" fmla="*/ 186 h 186"/>
              <a:gd name="T4" fmla="*/ 0 w 131"/>
              <a:gd name="T5" fmla="*/ 0 h 186"/>
              <a:gd name="T6" fmla="*/ 131 w 131"/>
              <a:gd name="T7" fmla="*/ 0 h 186"/>
              <a:gd name="T8" fmla="*/ 131 w 131"/>
              <a:gd name="T9" fmla="*/ 186 h 186"/>
              <a:gd name="T10" fmla="*/ 21 w 131"/>
              <a:gd name="T11" fmla="*/ 165 h 186"/>
              <a:gd name="T12" fmla="*/ 111 w 131"/>
              <a:gd name="T13" fmla="*/ 165 h 186"/>
              <a:gd name="T14" fmla="*/ 111 w 131"/>
              <a:gd name="T15" fmla="*/ 21 h 186"/>
              <a:gd name="T16" fmla="*/ 21 w 131"/>
              <a:gd name="T17" fmla="*/ 21 h 186"/>
              <a:gd name="T18" fmla="*/ 21 w 131"/>
              <a:gd name="T19" fmla="*/ 165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" h="186">
                <a:moveTo>
                  <a:pt x="131" y="186"/>
                </a:moveTo>
                <a:lnTo>
                  <a:pt x="0" y="186"/>
                </a:lnTo>
                <a:lnTo>
                  <a:pt x="0" y="0"/>
                </a:lnTo>
                <a:lnTo>
                  <a:pt x="131" y="0"/>
                </a:lnTo>
                <a:lnTo>
                  <a:pt x="131" y="186"/>
                </a:lnTo>
                <a:close/>
                <a:moveTo>
                  <a:pt x="21" y="165"/>
                </a:moveTo>
                <a:lnTo>
                  <a:pt x="111" y="165"/>
                </a:lnTo>
                <a:lnTo>
                  <a:pt x="111" y="21"/>
                </a:lnTo>
                <a:lnTo>
                  <a:pt x="21" y="21"/>
                </a:lnTo>
                <a:lnTo>
                  <a:pt x="21" y="165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3" name="ïṩ1îḍe"/>
          <p:cNvSpPr/>
          <p:nvPr/>
        </p:nvSpPr>
        <p:spPr bwMode="auto">
          <a:xfrm>
            <a:off x="3189612" y="2382874"/>
            <a:ext cx="0" cy="0"/>
          </a:xfrm>
          <a:prstGeom prst="line">
            <a:avLst/>
          </a:prstGeom>
          <a:noFill/>
          <a:ln w="33338" cap="flat">
            <a:solidFill>
              <a:srgbClr val="54545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4" name="ísľîdé"/>
          <p:cNvSpPr/>
          <p:nvPr/>
        </p:nvSpPr>
        <p:spPr bwMode="auto">
          <a:xfrm>
            <a:off x="743813" y="2359163"/>
            <a:ext cx="2655826" cy="1924117"/>
          </a:xfrm>
          <a:custGeom>
            <a:avLst/>
            <a:gdLst>
              <a:gd name="T0" fmla="*/ 9 w 784"/>
              <a:gd name="T1" fmla="*/ 568 h 568"/>
              <a:gd name="T2" fmla="*/ 0 w 784"/>
              <a:gd name="T3" fmla="*/ 549 h 568"/>
              <a:gd name="T4" fmla="*/ 112 w 784"/>
              <a:gd name="T5" fmla="*/ 493 h 568"/>
              <a:gd name="T6" fmla="*/ 166 w 784"/>
              <a:gd name="T7" fmla="*/ 493 h 568"/>
              <a:gd name="T8" fmla="*/ 276 w 784"/>
              <a:gd name="T9" fmla="*/ 383 h 568"/>
              <a:gd name="T10" fmla="*/ 386 w 784"/>
              <a:gd name="T11" fmla="*/ 383 h 568"/>
              <a:gd name="T12" fmla="*/ 498 w 784"/>
              <a:gd name="T13" fmla="*/ 273 h 568"/>
              <a:gd name="T14" fmla="*/ 550 w 784"/>
              <a:gd name="T15" fmla="*/ 273 h 568"/>
              <a:gd name="T16" fmla="*/ 603 w 784"/>
              <a:gd name="T17" fmla="*/ 167 h 568"/>
              <a:gd name="T18" fmla="*/ 770 w 784"/>
              <a:gd name="T19" fmla="*/ 0 h 568"/>
              <a:gd name="T20" fmla="*/ 784 w 784"/>
              <a:gd name="T21" fmla="*/ 14 h 568"/>
              <a:gd name="T22" fmla="*/ 620 w 784"/>
              <a:gd name="T23" fmla="*/ 179 h 568"/>
              <a:gd name="T24" fmla="*/ 562 w 784"/>
              <a:gd name="T25" fmla="*/ 293 h 568"/>
              <a:gd name="T26" fmla="*/ 507 w 784"/>
              <a:gd name="T27" fmla="*/ 293 h 568"/>
              <a:gd name="T28" fmla="*/ 395 w 784"/>
              <a:gd name="T29" fmla="*/ 403 h 568"/>
              <a:gd name="T30" fmla="*/ 285 w 784"/>
              <a:gd name="T31" fmla="*/ 403 h 568"/>
              <a:gd name="T32" fmla="*/ 174 w 784"/>
              <a:gd name="T33" fmla="*/ 514 h 568"/>
              <a:gd name="T34" fmla="*/ 117 w 784"/>
              <a:gd name="T35" fmla="*/ 514 h 568"/>
              <a:gd name="T36" fmla="*/ 9 w 784"/>
              <a:gd name="T37" fmla="*/ 568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84" h="568">
                <a:moveTo>
                  <a:pt x="9" y="568"/>
                </a:moveTo>
                <a:lnTo>
                  <a:pt x="0" y="549"/>
                </a:lnTo>
                <a:lnTo>
                  <a:pt x="112" y="493"/>
                </a:lnTo>
                <a:lnTo>
                  <a:pt x="166" y="493"/>
                </a:lnTo>
                <a:lnTo>
                  <a:pt x="276" y="383"/>
                </a:lnTo>
                <a:lnTo>
                  <a:pt x="386" y="383"/>
                </a:lnTo>
                <a:lnTo>
                  <a:pt x="498" y="273"/>
                </a:lnTo>
                <a:lnTo>
                  <a:pt x="550" y="273"/>
                </a:lnTo>
                <a:lnTo>
                  <a:pt x="603" y="167"/>
                </a:lnTo>
                <a:lnTo>
                  <a:pt x="770" y="0"/>
                </a:lnTo>
                <a:lnTo>
                  <a:pt x="784" y="14"/>
                </a:lnTo>
                <a:lnTo>
                  <a:pt x="620" y="179"/>
                </a:lnTo>
                <a:lnTo>
                  <a:pt x="562" y="293"/>
                </a:lnTo>
                <a:lnTo>
                  <a:pt x="507" y="293"/>
                </a:lnTo>
                <a:lnTo>
                  <a:pt x="395" y="403"/>
                </a:lnTo>
                <a:lnTo>
                  <a:pt x="285" y="403"/>
                </a:lnTo>
                <a:lnTo>
                  <a:pt x="174" y="514"/>
                </a:lnTo>
                <a:lnTo>
                  <a:pt x="117" y="514"/>
                </a:lnTo>
                <a:lnTo>
                  <a:pt x="9" y="568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5" name="iṩľïḑê"/>
          <p:cNvSpPr/>
          <p:nvPr/>
        </p:nvSpPr>
        <p:spPr bwMode="auto">
          <a:xfrm>
            <a:off x="3189612" y="2348999"/>
            <a:ext cx="220191" cy="220191"/>
          </a:xfrm>
          <a:custGeom>
            <a:avLst/>
            <a:gdLst>
              <a:gd name="T0" fmla="*/ 65 w 65"/>
              <a:gd name="T1" fmla="*/ 65 h 65"/>
              <a:gd name="T2" fmla="*/ 45 w 65"/>
              <a:gd name="T3" fmla="*/ 65 h 65"/>
              <a:gd name="T4" fmla="*/ 45 w 65"/>
              <a:gd name="T5" fmla="*/ 21 h 65"/>
              <a:gd name="T6" fmla="*/ 0 w 65"/>
              <a:gd name="T7" fmla="*/ 21 h 65"/>
              <a:gd name="T8" fmla="*/ 0 w 65"/>
              <a:gd name="T9" fmla="*/ 0 h 65"/>
              <a:gd name="T10" fmla="*/ 65 w 65"/>
              <a:gd name="T11" fmla="*/ 0 h 65"/>
              <a:gd name="T12" fmla="*/ 65 w 65"/>
              <a:gd name="T13" fmla="*/ 6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5" h="65">
                <a:moveTo>
                  <a:pt x="65" y="65"/>
                </a:moveTo>
                <a:lnTo>
                  <a:pt x="45" y="65"/>
                </a:lnTo>
                <a:lnTo>
                  <a:pt x="45" y="21"/>
                </a:lnTo>
                <a:lnTo>
                  <a:pt x="0" y="21"/>
                </a:lnTo>
                <a:lnTo>
                  <a:pt x="0" y="0"/>
                </a:lnTo>
                <a:lnTo>
                  <a:pt x="65" y="0"/>
                </a:lnTo>
                <a:lnTo>
                  <a:pt x="65" y="65"/>
                </a:lnTo>
                <a:close/>
              </a:path>
            </a:pathLst>
          </a:custGeom>
          <a:solidFill>
            <a:srgbClr val="5454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8" name="ïśḻíḋé"/>
          <p:cNvSpPr/>
          <p:nvPr/>
        </p:nvSpPr>
        <p:spPr bwMode="auto">
          <a:xfrm>
            <a:off x="9437323" y="1930050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1100" dirty="0"/>
              <a:t>Copy paste fonts. Choose the only option to retain text</a:t>
            </a:r>
            <a:endParaRPr lang="en-US" altLang="zh-CN" sz="1100" dirty="0"/>
          </a:p>
        </p:txBody>
      </p:sp>
      <p:sp>
        <p:nvSpPr>
          <p:cNvPr id="29" name="îs1ïḍê"/>
          <p:cNvSpPr txBox="1"/>
          <p:nvPr/>
        </p:nvSpPr>
        <p:spPr bwMode="auto">
          <a:xfrm>
            <a:off x="9437323" y="1517170"/>
            <a:ext cx="210806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  <a:endParaRPr lang="en-US" altLang="zh-CN" sz="1800" b="1" dirty="0"/>
          </a:p>
        </p:txBody>
      </p:sp>
      <p:sp>
        <p:nvSpPr>
          <p:cNvPr id="30" name="ïṩľidè"/>
          <p:cNvSpPr/>
          <p:nvPr/>
        </p:nvSpPr>
        <p:spPr bwMode="auto">
          <a:xfrm>
            <a:off x="8798776" y="1657771"/>
            <a:ext cx="461080" cy="365375"/>
          </a:xfrm>
          <a:custGeom>
            <a:avLst/>
            <a:gdLst>
              <a:gd name="connsiteX0" fmla="*/ 511657 w 606157"/>
              <a:gd name="connsiteY0" fmla="*/ 343654 h 480339"/>
              <a:gd name="connsiteX1" fmla="*/ 521432 w 606157"/>
              <a:gd name="connsiteY1" fmla="*/ 353421 h 480339"/>
              <a:gd name="connsiteX2" fmla="*/ 521432 w 606157"/>
              <a:gd name="connsiteY2" fmla="*/ 376178 h 480339"/>
              <a:gd name="connsiteX3" fmla="*/ 544305 w 606157"/>
              <a:gd name="connsiteY3" fmla="*/ 376178 h 480339"/>
              <a:gd name="connsiteX4" fmla="*/ 554080 w 606157"/>
              <a:gd name="connsiteY4" fmla="*/ 385945 h 480339"/>
              <a:gd name="connsiteX5" fmla="*/ 544305 w 606157"/>
              <a:gd name="connsiteY5" fmla="*/ 395712 h 480339"/>
              <a:gd name="connsiteX6" fmla="*/ 521432 w 606157"/>
              <a:gd name="connsiteY6" fmla="*/ 395712 h 480339"/>
              <a:gd name="connsiteX7" fmla="*/ 521432 w 606157"/>
              <a:gd name="connsiteY7" fmla="*/ 418566 h 480339"/>
              <a:gd name="connsiteX8" fmla="*/ 511657 w 606157"/>
              <a:gd name="connsiteY8" fmla="*/ 428333 h 480339"/>
              <a:gd name="connsiteX9" fmla="*/ 501882 w 606157"/>
              <a:gd name="connsiteY9" fmla="*/ 418566 h 480339"/>
              <a:gd name="connsiteX10" fmla="*/ 501882 w 606157"/>
              <a:gd name="connsiteY10" fmla="*/ 395712 h 480339"/>
              <a:gd name="connsiteX11" fmla="*/ 479106 w 606157"/>
              <a:gd name="connsiteY11" fmla="*/ 395712 h 480339"/>
              <a:gd name="connsiteX12" fmla="*/ 469331 w 606157"/>
              <a:gd name="connsiteY12" fmla="*/ 385945 h 480339"/>
              <a:gd name="connsiteX13" fmla="*/ 479106 w 606157"/>
              <a:gd name="connsiteY13" fmla="*/ 376178 h 480339"/>
              <a:gd name="connsiteX14" fmla="*/ 501882 w 606157"/>
              <a:gd name="connsiteY14" fmla="*/ 376178 h 480339"/>
              <a:gd name="connsiteX15" fmla="*/ 501882 w 606157"/>
              <a:gd name="connsiteY15" fmla="*/ 353421 h 480339"/>
              <a:gd name="connsiteX16" fmla="*/ 511657 w 606157"/>
              <a:gd name="connsiteY16" fmla="*/ 343654 h 480339"/>
              <a:gd name="connsiteX17" fmla="*/ 511621 w 606157"/>
              <a:gd name="connsiteY17" fmla="*/ 311170 h 480339"/>
              <a:gd name="connsiteX18" fmla="*/ 436735 w 606157"/>
              <a:gd name="connsiteY18" fmla="*/ 385944 h 480339"/>
              <a:gd name="connsiteX19" fmla="*/ 511621 w 606157"/>
              <a:gd name="connsiteY19" fmla="*/ 460816 h 480339"/>
              <a:gd name="connsiteX20" fmla="*/ 586605 w 606157"/>
              <a:gd name="connsiteY20" fmla="*/ 385944 h 480339"/>
              <a:gd name="connsiteX21" fmla="*/ 511621 w 606157"/>
              <a:gd name="connsiteY21" fmla="*/ 311170 h 480339"/>
              <a:gd name="connsiteX22" fmla="*/ 511621 w 606157"/>
              <a:gd name="connsiteY22" fmla="*/ 291647 h 480339"/>
              <a:gd name="connsiteX23" fmla="*/ 606157 w 606157"/>
              <a:gd name="connsiteY23" fmla="*/ 385944 h 480339"/>
              <a:gd name="connsiteX24" fmla="*/ 511621 w 606157"/>
              <a:gd name="connsiteY24" fmla="*/ 480339 h 480339"/>
              <a:gd name="connsiteX25" fmla="*/ 417183 w 606157"/>
              <a:gd name="connsiteY25" fmla="*/ 385944 h 480339"/>
              <a:gd name="connsiteX26" fmla="*/ 511621 w 606157"/>
              <a:gd name="connsiteY26" fmla="*/ 291647 h 480339"/>
              <a:gd name="connsiteX27" fmla="*/ 368279 w 606157"/>
              <a:gd name="connsiteY27" fmla="*/ 200476 h 480339"/>
              <a:gd name="connsiteX28" fmla="*/ 489505 w 606157"/>
              <a:gd name="connsiteY28" fmla="*/ 259991 h 480339"/>
              <a:gd name="connsiteX29" fmla="*/ 487746 w 606157"/>
              <a:gd name="connsiteY29" fmla="*/ 273650 h 480339"/>
              <a:gd name="connsiteX30" fmla="*/ 481782 w 606157"/>
              <a:gd name="connsiteY30" fmla="*/ 275699 h 480339"/>
              <a:gd name="connsiteX31" fmla="*/ 474059 w 606157"/>
              <a:gd name="connsiteY31" fmla="*/ 271894 h 480339"/>
              <a:gd name="connsiteX32" fmla="*/ 368279 w 606157"/>
              <a:gd name="connsiteY32" fmla="*/ 219989 h 480339"/>
              <a:gd name="connsiteX33" fmla="*/ 293588 w 606157"/>
              <a:gd name="connsiteY33" fmla="*/ 242819 h 480339"/>
              <a:gd name="connsiteX34" fmla="*/ 279999 w 606157"/>
              <a:gd name="connsiteY34" fmla="*/ 240185 h 480339"/>
              <a:gd name="connsiteX35" fmla="*/ 282639 w 606157"/>
              <a:gd name="connsiteY35" fmla="*/ 226623 h 480339"/>
              <a:gd name="connsiteX36" fmla="*/ 368279 w 606157"/>
              <a:gd name="connsiteY36" fmla="*/ 200476 h 480339"/>
              <a:gd name="connsiteX37" fmla="*/ 153211 w 606157"/>
              <a:gd name="connsiteY37" fmla="*/ 200476 h 480339"/>
              <a:gd name="connsiteX38" fmla="*/ 306325 w 606157"/>
              <a:gd name="connsiteY38" fmla="*/ 353439 h 480339"/>
              <a:gd name="connsiteX39" fmla="*/ 296547 w 606157"/>
              <a:gd name="connsiteY39" fmla="*/ 363200 h 480339"/>
              <a:gd name="connsiteX40" fmla="*/ 286770 w 606157"/>
              <a:gd name="connsiteY40" fmla="*/ 353439 h 480339"/>
              <a:gd name="connsiteX41" fmla="*/ 153211 w 606157"/>
              <a:gd name="connsiteY41" fmla="*/ 219999 h 480339"/>
              <a:gd name="connsiteX42" fmla="*/ 19554 w 606157"/>
              <a:gd name="connsiteY42" fmla="*/ 353439 h 480339"/>
              <a:gd name="connsiteX43" fmla="*/ 9777 w 606157"/>
              <a:gd name="connsiteY43" fmla="*/ 363200 h 480339"/>
              <a:gd name="connsiteX44" fmla="*/ 0 w 606157"/>
              <a:gd name="connsiteY44" fmla="*/ 353439 h 480339"/>
              <a:gd name="connsiteX45" fmla="*/ 153211 w 606157"/>
              <a:gd name="connsiteY45" fmla="*/ 200476 h 480339"/>
              <a:gd name="connsiteX46" fmla="*/ 368295 w 606157"/>
              <a:gd name="connsiteY46" fmla="*/ 19531 h 480339"/>
              <a:gd name="connsiteX47" fmla="*/ 306326 w 606157"/>
              <a:gd name="connsiteY47" fmla="*/ 81348 h 480339"/>
              <a:gd name="connsiteX48" fmla="*/ 368295 w 606157"/>
              <a:gd name="connsiteY48" fmla="*/ 143262 h 480339"/>
              <a:gd name="connsiteX49" fmla="*/ 430165 w 606157"/>
              <a:gd name="connsiteY49" fmla="*/ 81348 h 480339"/>
              <a:gd name="connsiteX50" fmla="*/ 368295 w 606157"/>
              <a:gd name="connsiteY50" fmla="*/ 19531 h 480339"/>
              <a:gd name="connsiteX51" fmla="*/ 153211 w 606157"/>
              <a:gd name="connsiteY51" fmla="*/ 19531 h 480339"/>
              <a:gd name="connsiteX52" fmla="*/ 91242 w 606157"/>
              <a:gd name="connsiteY52" fmla="*/ 81348 h 480339"/>
              <a:gd name="connsiteX53" fmla="*/ 153211 w 606157"/>
              <a:gd name="connsiteY53" fmla="*/ 143262 h 480339"/>
              <a:gd name="connsiteX54" fmla="*/ 215081 w 606157"/>
              <a:gd name="connsiteY54" fmla="*/ 81348 h 480339"/>
              <a:gd name="connsiteX55" fmla="*/ 153211 w 606157"/>
              <a:gd name="connsiteY55" fmla="*/ 19531 h 480339"/>
              <a:gd name="connsiteX56" fmla="*/ 368295 w 606157"/>
              <a:gd name="connsiteY56" fmla="*/ 0 h 480339"/>
              <a:gd name="connsiteX57" fmla="*/ 449714 w 606157"/>
              <a:gd name="connsiteY57" fmla="*/ 81348 h 480339"/>
              <a:gd name="connsiteX58" fmla="*/ 368295 w 606157"/>
              <a:gd name="connsiteY58" fmla="*/ 162794 h 480339"/>
              <a:gd name="connsiteX59" fmla="*/ 286778 w 606157"/>
              <a:gd name="connsiteY59" fmla="*/ 81348 h 480339"/>
              <a:gd name="connsiteX60" fmla="*/ 368295 w 606157"/>
              <a:gd name="connsiteY60" fmla="*/ 0 h 480339"/>
              <a:gd name="connsiteX61" fmla="*/ 153211 w 606157"/>
              <a:gd name="connsiteY61" fmla="*/ 0 h 480339"/>
              <a:gd name="connsiteX62" fmla="*/ 234630 w 606157"/>
              <a:gd name="connsiteY62" fmla="*/ 81348 h 480339"/>
              <a:gd name="connsiteX63" fmla="*/ 153211 w 606157"/>
              <a:gd name="connsiteY63" fmla="*/ 162794 h 480339"/>
              <a:gd name="connsiteX64" fmla="*/ 71694 w 606157"/>
              <a:gd name="connsiteY64" fmla="*/ 81348 h 480339"/>
              <a:gd name="connsiteX65" fmla="*/ 153211 w 606157"/>
              <a:gd name="connsiteY65" fmla="*/ 0 h 480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606157" h="480339">
                <a:moveTo>
                  <a:pt x="511657" y="343654"/>
                </a:moveTo>
                <a:cubicBezTo>
                  <a:pt x="517131" y="343654"/>
                  <a:pt x="521432" y="348049"/>
                  <a:pt x="521432" y="353421"/>
                </a:cubicBezTo>
                <a:lnTo>
                  <a:pt x="521432" y="376178"/>
                </a:lnTo>
                <a:lnTo>
                  <a:pt x="544305" y="376178"/>
                </a:lnTo>
                <a:cubicBezTo>
                  <a:pt x="549682" y="376178"/>
                  <a:pt x="554080" y="380573"/>
                  <a:pt x="554080" y="385945"/>
                </a:cubicBezTo>
                <a:cubicBezTo>
                  <a:pt x="554080" y="391414"/>
                  <a:pt x="549682" y="395712"/>
                  <a:pt x="544305" y="395712"/>
                </a:cubicBezTo>
                <a:lnTo>
                  <a:pt x="521432" y="395712"/>
                </a:lnTo>
                <a:lnTo>
                  <a:pt x="521432" y="418566"/>
                </a:lnTo>
                <a:cubicBezTo>
                  <a:pt x="521432" y="423938"/>
                  <a:pt x="517131" y="428333"/>
                  <a:pt x="511657" y="428333"/>
                </a:cubicBezTo>
                <a:cubicBezTo>
                  <a:pt x="506281" y="428333"/>
                  <a:pt x="501882" y="423938"/>
                  <a:pt x="501882" y="418566"/>
                </a:cubicBezTo>
                <a:lnTo>
                  <a:pt x="501882" y="395712"/>
                </a:lnTo>
                <a:lnTo>
                  <a:pt x="479106" y="395712"/>
                </a:lnTo>
                <a:cubicBezTo>
                  <a:pt x="473730" y="395712"/>
                  <a:pt x="469331" y="391414"/>
                  <a:pt x="469331" y="385945"/>
                </a:cubicBezTo>
                <a:cubicBezTo>
                  <a:pt x="469331" y="380573"/>
                  <a:pt x="473730" y="376178"/>
                  <a:pt x="479106" y="376178"/>
                </a:cubicBezTo>
                <a:lnTo>
                  <a:pt x="501882" y="376178"/>
                </a:lnTo>
                <a:lnTo>
                  <a:pt x="501882" y="353421"/>
                </a:lnTo>
                <a:cubicBezTo>
                  <a:pt x="501882" y="348049"/>
                  <a:pt x="506281" y="343654"/>
                  <a:pt x="511657" y="343654"/>
                </a:cubicBezTo>
                <a:close/>
                <a:moveTo>
                  <a:pt x="511621" y="311170"/>
                </a:moveTo>
                <a:cubicBezTo>
                  <a:pt x="470366" y="311170"/>
                  <a:pt x="436735" y="344750"/>
                  <a:pt x="436735" y="385944"/>
                </a:cubicBezTo>
                <a:cubicBezTo>
                  <a:pt x="436735" y="427236"/>
                  <a:pt x="470366" y="460816"/>
                  <a:pt x="511621" y="460816"/>
                </a:cubicBezTo>
                <a:cubicBezTo>
                  <a:pt x="552975" y="460816"/>
                  <a:pt x="586605" y="427236"/>
                  <a:pt x="586605" y="385944"/>
                </a:cubicBezTo>
                <a:cubicBezTo>
                  <a:pt x="586605" y="344750"/>
                  <a:pt x="552975" y="311170"/>
                  <a:pt x="511621" y="311170"/>
                </a:cubicBezTo>
                <a:close/>
                <a:moveTo>
                  <a:pt x="511621" y="291647"/>
                </a:moveTo>
                <a:cubicBezTo>
                  <a:pt x="563729" y="291647"/>
                  <a:pt x="606157" y="333915"/>
                  <a:pt x="606157" y="385944"/>
                </a:cubicBezTo>
                <a:cubicBezTo>
                  <a:pt x="606157" y="437974"/>
                  <a:pt x="563729" y="480339"/>
                  <a:pt x="511621" y="480339"/>
                </a:cubicBezTo>
                <a:cubicBezTo>
                  <a:pt x="459514" y="480339"/>
                  <a:pt x="417183" y="437974"/>
                  <a:pt x="417183" y="385944"/>
                </a:cubicBezTo>
                <a:cubicBezTo>
                  <a:pt x="417183" y="333915"/>
                  <a:pt x="459514" y="291647"/>
                  <a:pt x="511621" y="291647"/>
                </a:cubicBezTo>
                <a:close/>
                <a:moveTo>
                  <a:pt x="368279" y="200476"/>
                </a:moveTo>
                <a:cubicBezTo>
                  <a:pt x="416085" y="200476"/>
                  <a:pt x="460274" y="222135"/>
                  <a:pt x="489505" y="259991"/>
                </a:cubicBezTo>
                <a:cubicBezTo>
                  <a:pt x="492829" y="264284"/>
                  <a:pt x="492047" y="270333"/>
                  <a:pt x="487746" y="273650"/>
                </a:cubicBezTo>
                <a:cubicBezTo>
                  <a:pt x="485986" y="275016"/>
                  <a:pt x="483835" y="275699"/>
                  <a:pt x="481782" y="275699"/>
                </a:cubicBezTo>
                <a:cubicBezTo>
                  <a:pt x="478849" y="275699"/>
                  <a:pt x="475916" y="274430"/>
                  <a:pt x="474059" y="271894"/>
                </a:cubicBezTo>
                <a:cubicBezTo>
                  <a:pt x="448542" y="238917"/>
                  <a:pt x="409926" y="219989"/>
                  <a:pt x="368279" y="219989"/>
                </a:cubicBezTo>
                <a:cubicBezTo>
                  <a:pt x="341492" y="219989"/>
                  <a:pt x="315683" y="227892"/>
                  <a:pt x="293588" y="242819"/>
                </a:cubicBezTo>
                <a:cubicBezTo>
                  <a:pt x="289091" y="245844"/>
                  <a:pt x="283030" y="244673"/>
                  <a:pt x="279999" y="240185"/>
                </a:cubicBezTo>
                <a:cubicBezTo>
                  <a:pt x="276969" y="235697"/>
                  <a:pt x="278142" y="229648"/>
                  <a:pt x="282639" y="226623"/>
                </a:cubicBezTo>
                <a:cubicBezTo>
                  <a:pt x="307960" y="209549"/>
                  <a:pt x="337582" y="200476"/>
                  <a:pt x="368279" y="200476"/>
                </a:cubicBezTo>
                <a:close/>
                <a:moveTo>
                  <a:pt x="153211" y="200476"/>
                </a:moveTo>
                <a:cubicBezTo>
                  <a:pt x="237688" y="200476"/>
                  <a:pt x="306325" y="269099"/>
                  <a:pt x="306325" y="353439"/>
                </a:cubicBezTo>
                <a:cubicBezTo>
                  <a:pt x="306325" y="358808"/>
                  <a:pt x="302023" y="363200"/>
                  <a:pt x="296547" y="363200"/>
                </a:cubicBezTo>
                <a:cubicBezTo>
                  <a:pt x="291170" y="363200"/>
                  <a:pt x="286770" y="358808"/>
                  <a:pt x="286770" y="353439"/>
                </a:cubicBezTo>
                <a:cubicBezTo>
                  <a:pt x="286770" y="279837"/>
                  <a:pt x="226835" y="219999"/>
                  <a:pt x="153211" y="219999"/>
                </a:cubicBezTo>
                <a:cubicBezTo>
                  <a:pt x="79490" y="219999"/>
                  <a:pt x="19554" y="279837"/>
                  <a:pt x="19554" y="353439"/>
                </a:cubicBezTo>
                <a:cubicBezTo>
                  <a:pt x="19554" y="358808"/>
                  <a:pt x="15155" y="363200"/>
                  <a:pt x="9777" y="363200"/>
                </a:cubicBezTo>
                <a:cubicBezTo>
                  <a:pt x="4400" y="363200"/>
                  <a:pt x="0" y="358808"/>
                  <a:pt x="0" y="353439"/>
                </a:cubicBezTo>
                <a:cubicBezTo>
                  <a:pt x="0" y="269099"/>
                  <a:pt x="68735" y="200476"/>
                  <a:pt x="153211" y="200476"/>
                </a:cubicBezTo>
                <a:close/>
                <a:moveTo>
                  <a:pt x="368295" y="19531"/>
                </a:moveTo>
                <a:cubicBezTo>
                  <a:pt x="334085" y="19531"/>
                  <a:pt x="306326" y="47266"/>
                  <a:pt x="306326" y="81348"/>
                </a:cubicBezTo>
                <a:cubicBezTo>
                  <a:pt x="306326" y="115528"/>
                  <a:pt x="334085" y="143262"/>
                  <a:pt x="368295" y="143262"/>
                </a:cubicBezTo>
                <a:cubicBezTo>
                  <a:pt x="402407" y="143262"/>
                  <a:pt x="430165" y="115528"/>
                  <a:pt x="430165" y="81348"/>
                </a:cubicBezTo>
                <a:cubicBezTo>
                  <a:pt x="430165" y="47266"/>
                  <a:pt x="402407" y="19531"/>
                  <a:pt x="368295" y="19531"/>
                </a:cubicBezTo>
                <a:close/>
                <a:moveTo>
                  <a:pt x="153211" y="19531"/>
                </a:moveTo>
                <a:cubicBezTo>
                  <a:pt x="119001" y="19531"/>
                  <a:pt x="91242" y="47266"/>
                  <a:pt x="91242" y="81348"/>
                </a:cubicBezTo>
                <a:cubicBezTo>
                  <a:pt x="91242" y="115528"/>
                  <a:pt x="119001" y="143262"/>
                  <a:pt x="153211" y="143262"/>
                </a:cubicBezTo>
                <a:cubicBezTo>
                  <a:pt x="187323" y="143262"/>
                  <a:pt x="215081" y="115528"/>
                  <a:pt x="215081" y="81348"/>
                </a:cubicBezTo>
                <a:cubicBezTo>
                  <a:pt x="215081" y="47266"/>
                  <a:pt x="187323" y="19531"/>
                  <a:pt x="153211" y="19531"/>
                </a:cubicBezTo>
                <a:close/>
                <a:moveTo>
                  <a:pt x="368295" y="0"/>
                </a:moveTo>
                <a:cubicBezTo>
                  <a:pt x="413158" y="0"/>
                  <a:pt x="449714" y="36523"/>
                  <a:pt x="449714" y="81348"/>
                </a:cubicBezTo>
                <a:cubicBezTo>
                  <a:pt x="449714" y="126270"/>
                  <a:pt x="413158" y="162794"/>
                  <a:pt x="368295" y="162794"/>
                </a:cubicBezTo>
                <a:cubicBezTo>
                  <a:pt x="323333" y="162794"/>
                  <a:pt x="286778" y="126270"/>
                  <a:pt x="286778" y="81348"/>
                </a:cubicBezTo>
                <a:cubicBezTo>
                  <a:pt x="286778" y="36523"/>
                  <a:pt x="323333" y="0"/>
                  <a:pt x="368295" y="0"/>
                </a:cubicBezTo>
                <a:close/>
                <a:moveTo>
                  <a:pt x="153211" y="0"/>
                </a:moveTo>
                <a:cubicBezTo>
                  <a:pt x="198074" y="0"/>
                  <a:pt x="234630" y="36523"/>
                  <a:pt x="234630" y="81348"/>
                </a:cubicBezTo>
                <a:cubicBezTo>
                  <a:pt x="234630" y="126270"/>
                  <a:pt x="198074" y="162794"/>
                  <a:pt x="153211" y="162794"/>
                </a:cubicBezTo>
                <a:cubicBezTo>
                  <a:pt x="108249" y="162794"/>
                  <a:pt x="71694" y="126270"/>
                  <a:pt x="71694" y="81348"/>
                </a:cubicBezTo>
                <a:cubicBezTo>
                  <a:pt x="71694" y="36523"/>
                  <a:pt x="108249" y="0"/>
                  <a:pt x="153211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zh-CN" altLang="en-US"/>
          </a:p>
        </p:txBody>
      </p:sp>
      <p:sp>
        <p:nvSpPr>
          <p:cNvPr id="25" name="iślïde"/>
          <p:cNvSpPr/>
          <p:nvPr/>
        </p:nvSpPr>
        <p:spPr bwMode="auto">
          <a:xfrm>
            <a:off x="9437323" y="3549818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>
              <a:lnSpc>
                <a:spcPct val="120000"/>
              </a:lnSpc>
              <a:tabLst>
                <a:tab pos="227965" algn="l"/>
              </a:tabLst>
              <a:defRPr/>
            </a:pPr>
            <a:r>
              <a:rPr lang="en-US" altLang="zh-CN" sz="1050" dirty="0"/>
              <a:t>Copy paste fonts. Choose the only option to retain text</a:t>
            </a:r>
            <a:endParaRPr lang="zh-CN" altLang="en-US" sz="1050" dirty="0"/>
          </a:p>
        </p:txBody>
      </p:sp>
      <p:sp>
        <p:nvSpPr>
          <p:cNvPr id="26" name="í$ḷïḋe"/>
          <p:cNvSpPr txBox="1"/>
          <p:nvPr/>
        </p:nvSpPr>
        <p:spPr bwMode="auto">
          <a:xfrm>
            <a:off x="9437323" y="3136938"/>
            <a:ext cx="210806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>
                <a:solidFill>
                  <a:schemeClr val="accent1"/>
                </a:solidFill>
              </a:rPr>
              <a:t>Text here</a:t>
            </a:r>
            <a:endParaRPr lang="en-US" altLang="zh-CN" sz="1800" b="1" dirty="0">
              <a:solidFill>
                <a:schemeClr val="accent1"/>
              </a:solidFill>
            </a:endParaRPr>
          </a:p>
        </p:txBody>
      </p:sp>
      <p:sp>
        <p:nvSpPr>
          <p:cNvPr id="27" name="íṩļiḍe"/>
          <p:cNvSpPr/>
          <p:nvPr/>
        </p:nvSpPr>
        <p:spPr bwMode="auto">
          <a:xfrm>
            <a:off x="8798776" y="3229990"/>
            <a:ext cx="461080" cy="460474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2" name="íṩlîdè"/>
          <p:cNvSpPr/>
          <p:nvPr/>
        </p:nvSpPr>
        <p:spPr bwMode="auto">
          <a:xfrm>
            <a:off x="9437323" y="5169586"/>
            <a:ext cx="2108063" cy="557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20000"/>
              </a:lnSpc>
              <a:buFontTx/>
              <a:buNone/>
            </a:pPr>
            <a:r>
              <a:rPr lang="zh-CN" altLang="en-US" sz="1100" dirty="0"/>
              <a:t> </a:t>
            </a:r>
            <a:r>
              <a:rPr lang="en-US" altLang="zh-CN" sz="1100" dirty="0"/>
              <a:t>Choose keep text only when you Copy paste fonts</a:t>
            </a:r>
            <a:endParaRPr lang="en-US" altLang="zh-CN" sz="1100" dirty="0"/>
          </a:p>
        </p:txBody>
      </p:sp>
      <p:sp>
        <p:nvSpPr>
          <p:cNvPr id="23" name="iṩḷíḓé"/>
          <p:cNvSpPr txBox="1"/>
          <p:nvPr/>
        </p:nvSpPr>
        <p:spPr bwMode="auto">
          <a:xfrm>
            <a:off x="9437323" y="4756706"/>
            <a:ext cx="2108063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  <a:endParaRPr lang="en-US" altLang="zh-CN" sz="1800" b="1" dirty="0"/>
          </a:p>
        </p:txBody>
      </p:sp>
      <p:sp>
        <p:nvSpPr>
          <p:cNvPr id="24" name="íSľiḑè"/>
          <p:cNvSpPr/>
          <p:nvPr/>
        </p:nvSpPr>
        <p:spPr bwMode="auto">
          <a:xfrm>
            <a:off x="8798776" y="4849597"/>
            <a:ext cx="461080" cy="460795"/>
          </a:xfrm>
          <a:custGeom>
            <a:avLst/>
            <a:gdLst>
              <a:gd name="connsiteX0" fmla="*/ 482620 w 607097"/>
              <a:gd name="connsiteY0" fmla="*/ 381169 h 606722"/>
              <a:gd name="connsiteX1" fmla="*/ 496768 w 607097"/>
              <a:gd name="connsiteY1" fmla="*/ 381169 h 606722"/>
              <a:gd name="connsiteX2" fmla="*/ 510916 w 607097"/>
              <a:gd name="connsiteY2" fmla="*/ 395381 h 606722"/>
              <a:gd name="connsiteX3" fmla="*/ 510916 w 607097"/>
              <a:gd name="connsiteY3" fmla="*/ 409505 h 606722"/>
              <a:gd name="connsiteX4" fmla="*/ 503887 w 607097"/>
              <a:gd name="connsiteY4" fmla="*/ 412525 h 606722"/>
              <a:gd name="connsiteX5" fmla="*/ 496768 w 607097"/>
              <a:gd name="connsiteY5" fmla="*/ 409505 h 606722"/>
              <a:gd name="connsiteX6" fmla="*/ 482620 w 607097"/>
              <a:gd name="connsiteY6" fmla="*/ 395381 h 606722"/>
              <a:gd name="connsiteX7" fmla="*/ 482620 w 607097"/>
              <a:gd name="connsiteY7" fmla="*/ 381169 h 606722"/>
              <a:gd name="connsiteX8" fmla="*/ 546398 w 607097"/>
              <a:gd name="connsiteY8" fmla="*/ 242745 h 606722"/>
              <a:gd name="connsiteX9" fmla="*/ 566606 w 607097"/>
              <a:gd name="connsiteY9" fmla="*/ 242745 h 606722"/>
              <a:gd name="connsiteX10" fmla="*/ 576754 w 607097"/>
              <a:gd name="connsiteY10" fmla="*/ 252756 h 606722"/>
              <a:gd name="connsiteX11" fmla="*/ 566606 w 607097"/>
              <a:gd name="connsiteY11" fmla="*/ 262856 h 606722"/>
              <a:gd name="connsiteX12" fmla="*/ 546398 w 607097"/>
              <a:gd name="connsiteY12" fmla="*/ 262856 h 606722"/>
              <a:gd name="connsiteX13" fmla="*/ 536249 w 607097"/>
              <a:gd name="connsiteY13" fmla="*/ 252756 h 606722"/>
              <a:gd name="connsiteX14" fmla="*/ 546398 w 607097"/>
              <a:gd name="connsiteY14" fmla="*/ 242745 h 606722"/>
              <a:gd name="connsiteX15" fmla="*/ 353968 w 607097"/>
              <a:gd name="connsiteY15" fmla="*/ 101120 h 606722"/>
              <a:gd name="connsiteX16" fmla="*/ 364118 w 607097"/>
              <a:gd name="connsiteY16" fmla="*/ 111251 h 606722"/>
              <a:gd name="connsiteX17" fmla="*/ 364118 w 607097"/>
              <a:gd name="connsiteY17" fmla="*/ 242683 h 606722"/>
              <a:gd name="connsiteX18" fmla="*/ 424838 w 607097"/>
              <a:gd name="connsiteY18" fmla="*/ 242683 h 606722"/>
              <a:gd name="connsiteX19" fmla="*/ 434988 w 607097"/>
              <a:gd name="connsiteY19" fmla="*/ 252725 h 606722"/>
              <a:gd name="connsiteX20" fmla="*/ 424838 w 607097"/>
              <a:gd name="connsiteY20" fmla="*/ 262856 h 606722"/>
              <a:gd name="connsiteX21" fmla="*/ 353968 w 607097"/>
              <a:gd name="connsiteY21" fmla="*/ 262856 h 606722"/>
              <a:gd name="connsiteX22" fmla="*/ 343818 w 607097"/>
              <a:gd name="connsiteY22" fmla="*/ 252725 h 606722"/>
              <a:gd name="connsiteX23" fmla="*/ 343818 w 607097"/>
              <a:gd name="connsiteY23" fmla="*/ 111251 h 606722"/>
              <a:gd name="connsiteX24" fmla="*/ 353968 w 607097"/>
              <a:gd name="connsiteY24" fmla="*/ 101120 h 606722"/>
              <a:gd name="connsiteX25" fmla="*/ 496768 w 607097"/>
              <a:gd name="connsiteY25" fmla="*/ 96101 h 606722"/>
              <a:gd name="connsiteX26" fmla="*/ 510916 w 607097"/>
              <a:gd name="connsiteY26" fmla="*/ 96101 h 606722"/>
              <a:gd name="connsiteX27" fmla="*/ 510916 w 607097"/>
              <a:gd name="connsiteY27" fmla="*/ 110217 h 606722"/>
              <a:gd name="connsiteX28" fmla="*/ 496768 w 607097"/>
              <a:gd name="connsiteY28" fmla="*/ 124334 h 606722"/>
              <a:gd name="connsiteX29" fmla="*/ 489650 w 607097"/>
              <a:gd name="connsiteY29" fmla="*/ 127441 h 606722"/>
              <a:gd name="connsiteX30" fmla="*/ 482620 w 607097"/>
              <a:gd name="connsiteY30" fmla="*/ 124334 h 606722"/>
              <a:gd name="connsiteX31" fmla="*/ 482620 w 607097"/>
              <a:gd name="connsiteY31" fmla="*/ 110217 h 606722"/>
              <a:gd name="connsiteX32" fmla="*/ 196955 w 607097"/>
              <a:gd name="connsiteY32" fmla="*/ 96101 h 606722"/>
              <a:gd name="connsiteX33" fmla="*/ 211110 w 607097"/>
              <a:gd name="connsiteY33" fmla="*/ 96101 h 606722"/>
              <a:gd name="connsiteX34" fmla="*/ 225355 w 607097"/>
              <a:gd name="connsiteY34" fmla="*/ 110217 h 606722"/>
              <a:gd name="connsiteX35" fmla="*/ 225355 w 607097"/>
              <a:gd name="connsiteY35" fmla="*/ 124334 h 606722"/>
              <a:gd name="connsiteX36" fmla="*/ 218233 w 607097"/>
              <a:gd name="connsiteY36" fmla="*/ 127441 h 606722"/>
              <a:gd name="connsiteX37" fmla="*/ 211110 w 607097"/>
              <a:gd name="connsiteY37" fmla="*/ 124334 h 606722"/>
              <a:gd name="connsiteX38" fmla="*/ 196955 w 607097"/>
              <a:gd name="connsiteY38" fmla="*/ 110217 h 606722"/>
              <a:gd name="connsiteX39" fmla="*/ 196955 w 607097"/>
              <a:gd name="connsiteY39" fmla="*/ 96101 h 606722"/>
              <a:gd name="connsiteX40" fmla="*/ 103963 w 607097"/>
              <a:gd name="connsiteY40" fmla="*/ 81761 h 606722"/>
              <a:gd name="connsiteX41" fmla="*/ 87598 w 607097"/>
              <a:gd name="connsiteY41" fmla="*/ 90026 h 606722"/>
              <a:gd name="connsiteX42" fmla="*/ 62322 w 607097"/>
              <a:gd name="connsiteY42" fmla="*/ 115266 h 606722"/>
              <a:gd name="connsiteX43" fmla="*/ 34998 w 607097"/>
              <a:gd name="connsiteY43" fmla="*/ 265902 h 606722"/>
              <a:gd name="connsiteX44" fmla="*/ 75494 w 607097"/>
              <a:gd name="connsiteY44" fmla="*/ 322602 h 606722"/>
              <a:gd name="connsiteX45" fmla="*/ 283044 w 607097"/>
              <a:gd name="connsiteY45" fmla="*/ 530826 h 606722"/>
              <a:gd name="connsiteX46" fmla="*/ 327634 w 607097"/>
              <a:gd name="connsiteY46" fmla="*/ 565219 h 606722"/>
              <a:gd name="connsiteX47" fmla="*/ 490684 w 607097"/>
              <a:gd name="connsiteY47" fmla="*/ 545046 h 606722"/>
              <a:gd name="connsiteX48" fmla="*/ 515960 w 607097"/>
              <a:gd name="connsiteY48" fmla="*/ 519717 h 606722"/>
              <a:gd name="connsiteX49" fmla="*/ 521033 w 607097"/>
              <a:gd name="connsiteY49" fmla="*/ 485324 h 606722"/>
              <a:gd name="connsiteX50" fmla="*/ 434969 w 607097"/>
              <a:gd name="connsiteY50" fmla="*/ 411561 h 606722"/>
              <a:gd name="connsiteX51" fmla="*/ 414321 w 607097"/>
              <a:gd name="connsiteY51" fmla="*/ 406318 h 606722"/>
              <a:gd name="connsiteX52" fmla="*/ 413698 w 607097"/>
              <a:gd name="connsiteY52" fmla="*/ 406496 h 606722"/>
              <a:gd name="connsiteX53" fmla="*/ 405599 w 607097"/>
              <a:gd name="connsiteY53" fmla="*/ 413605 h 606722"/>
              <a:gd name="connsiteX54" fmla="*/ 404620 w 607097"/>
              <a:gd name="connsiteY54" fmla="*/ 414583 h 606722"/>
              <a:gd name="connsiteX55" fmla="*/ 373202 w 607097"/>
              <a:gd name="connsiteY55" fmla="*/ 447910 h 606722"/>
              <a:gd name="connsiteX56" fmla="*/ 349528 w 607097"/>
              <a:gd name="connsiteY56" fmla="*/ 459552 h 606722"/>
              <a:gd name="connsiteX57" fmla="*/ 405599 w 607097"/>
              <a:gd name="connsiteY57" fmla="*/ 475282 h 606722"/>
              <a:gd name="connsiteX58" fmla="*/ 414677 w 607097"/>
              <a:gd name="connsiteY58" fmla="*/ 486391 h 606722"/>
              <a:gd name="connsiteX59" fmla="*/ 404620 w 607097"/>
              <a:gd name="connsiteY59" fmla="*/ 495456 h 606722"/>
              <a:gd name="connsiteX60" fmla="*/ 403552 w 607097"/>
              <a:gd name="connsiteY60" fmla="*/ 495456 h 606722"/>
              <a:gd name="connsiteX61" fmla="*/ 287138 w 607097"/>
              <a:gd name="connsiteY61" fmla="*/ 441866 h 606722"/>
              <a:gd name="connsiteX62" fmla="*/ 286426 w 607097"/>
              <a:gd name="connsiteY62" fmla="*/ 441067 h 606722"/>
              <a:gd name="connsiteX63" fmla="*/ 284112 w 607097"/>
              <a:gd name="connsiteY63" fmla="*/ 438845 h 606722"/>
              <a:gd name="connsiteX64" fmla="*/ 176777 w 607097"/>
              <a:gd name="connsiteY64" fmla="*/ 331666 h 606722"/>
              <a:gd name="connsiteX65" fmla="*/ 111895 w 607097"/>
              <a:gd name="connsiteY65" fmla="*/ 213379 h 606722"/>
              <a:gd name="connsiteX66" fmla="*/ 121062 w 607097"/>
              <a:gd name="connsiteY66" fmla="*/ 202270 h 606722"/>
              <a:gd name="connsiteX67" fmla="*/ 132188 w 607097"/>
              <a:gd name="connsiteY67" fmla="*/ 211335 h 606722"/>
              <a:gd name="connsiteX68" fmla="*/ 146428 w 607097"/>
              <a:gd name="connsiteY68" fmla="*/ 259325 h 606722"/>
              <a:gd name="connsiteX69" fmla="*/ 158532 w 607097"/>
              <a:gd name="connsiteY69" fmla="*/ 233553 h 606722"/>
              <a:gd name="connsiteX70" fmla="*/ 191907 w 607097"/>
              <a:gd name="connsiteY70" fmla="*/ 202270 h 606722"/>
              <a:gd name="connsiteX71" fmla="*/ 192975 w 607097"/>
              <a:gd name="connsiteY71" fmla="*/ 201204 h 606722"/>
              <a:gd name="connsiteX72" fmla="*/ 200006 w 607097"/>
              <a:gd name="connsiteY72" fmla="*/ 193117 h 606722"/>
              <a:gd name="connsiteX73" fmla="*/ 194933 w 607097"/>
              <a:gd name="connsiteY73" fmla="*/ 170899 h 606722"/>
              <a:gd name="connsiteX74" fmla="*/ 121062 w 607097"/>
              <a:gd name="connsiteY74" fmla="*/ 84961 h 606722"/>
              <a:gd name="connsiteX75" fmla="*/ 103963 w 607097"/>
              <a:gd name="connsiteY75" fmla="*/ 81761 h 606722"/>
              <a:gd name="connsiteX76" fmla="*/ 353980 w 607097"/>
              <a:gd name="connsiteY76" fmla="*/ 30273 h 606722"/>
              <a:gd name="connsiteX77" fmla="*/ 364141 w 607097"/>
              <a:gd name="connsiteY77" fmla="*/ 40422 h 606722"/>
              <a:gd name="connsiteX78" fmla="*/ 364141 w 607097"/>
              <a:gd name="connsiteY78" fmla="*/ 60719 h 606722"/>
              <a:gd name="connsiteX79" fmla="*/ 353980 w 607097"/>
              <a:gd name="connsiteY79" fmla="*/ 70778 h 606722"/>
              <a:gd name="connsiteX80" fmla="*/ 343818 w 607097"/>
              <a:gd name="connsiteY80" fmla="*/ 60719 h 606722"/>
              <a:gd name="connsiteX81" fmla="*/ 343818 w 607097"/>
              <a:gd name="connsiteY81" fmla="*/ 40422 h 606722"/>
              <a:gd name="connsiteX82" fmla="*/ 353980 w 607097"/>
              <a:gd name="connsiteY82" fmla="*/ 30273 h 606722"/>
              <a:gd name="connsiteX83" fmla="*/ 353978 w 607097"/>
              <a:gd name="connsiteY83" fmla="*/ 20263 h 606722"/>
              <a:gd name="connsiteX84" fmla="*/ 174819 w 607097"/>
              <a:gd name="connsiteY84" fmla="*/ 104957 h 606722"/>
              <a:gd name="connsiteX85" fmla="*/ 214246 w 607097"/>
              <a:gd name="connsiteY85" fmla="*/ 160768 h 606722"/>
              <a:gd name="connsiteX86" fmla="*/ 221278 w 607097"/>
              <a:gd name="connsiteY86" fmla="*/ 198182 h 606722"/>
              <a:gd name="connsiteX87" fmla="*/ 215938 w 607097"/>
              <a:gd name="connsiteY87" fmla="*/ 209025 h 606722"/>
              <a:gd name="connsiteX88" fmla="*/ 210152 w 607097"/>
              <a:gd name="connsiteY88" fmla="*/ 215157 h 606722"/>
              <a:gd name="connsiteX89" fmla="*/ 206147 w 607097"/>
              <a:gd name="connsiteY89" fmla="*/ 218445 h 606722"/>
              <a:gd name="connsiteX90" fmla="*/ 176777 w 607097"/>
              <a:gd name="connsiteY90" fmla="*/ 244662 h 606722"/>
              <a:gd name="connsiteX91" fmla="*/ 182829 w 607097"/>
              <a:gd name="connsiteY91" fmla="*/ 308382 h 606722"/>
              <a:gd name="connsiteX92" fmla="*/ 189504 w 607097"/>
              <a:gd name="connsiteY92" fmla="*/ 315136 h 606722"/>
              <a:gd name="connsiteX93" fmla="*/ 189949 w 607097"/>
              <a:gd name="connsiteY93" fmla="*/ 315492 h 606722"/>
              <a:gd name="connsiteX94" fmla="*/ 191640 w 607097"/>
              <a:gd name="connsiteY94" fmla="*/ 317269 h 606722"/>
              <a:gd name="connsiteX95" fmla="*/ 298263 w 607097"/>
              <a:gd name="connsiteY95" fmla="*/ 424714 h 606722"/>
              <a:gd name="connsiteX96" fmla="*/ 362077 w 607097"/>
              <a:gd name="connsiteY96" fmla="*/ 430758 h 606722"/>
              <a:gd name="connsiteX97" fmla="*/ 388422 w 607097"/>
              <a:gd name="connsiteY97" fmla="*/ 401430 h 606722"/>
              <a:gd name="connsiteX98" fmla="*/ 408625 w 607097"/>
              <a:gd name="connsiteY98" fmla="*/ 386233 h 606722"/>
              <a:gd name="connsiteX99" fmla="*/ 419661 w 607097"/>
              <a:gd name="connsiteY99" fmla="*/ 384900 h 606722"/>
              <a:gd name="connsiteX100" fmla="*/ 446094 w 607097"/>
              <a:gd name="connsiteY100" fmla="*/ 392365 h 606722"/>
              <a:gd name="connsiteX101" fmla="*/ 501987 w 607097"/>
              <a:gd name="connsiteY101" fmla="*/ 431646 h 606722"/>
              <a:gd name="connsiteX102" fmla="*/ 586894 w 607097"/>
              <a:gd name="connsiteY102" fmla="*/ 252749 h 606722"/>
              <a:gd name="connsiteX103" fmla="*/ 353978 w 607097"/>
              <a:gd name="connsiteY103" fmla="*/ 20263 h 606722"/>
              <a:gd name="connsiteX104" fmla="*/ 353978 w 607097"/>
              <a:gd name="connsiteY104" fmla="*/ 0 h 606722"/>
              <a:gd name="connsiteX105" fmla="*/ 607097 w 607097"/>
              <a:gd name="connsiteY105" fmla="*/ 252749 h 606722"/>
              <a:gd name="connsiteX106" fmla="*/ 517384 w 607097"/>
              <a:gd name="connsiteY106" fmla="*/ 445421 h 606722"/>
              <a:gd name="connsiteX107" fmla="*/ 540257 w 607097"/>
              <a:gd name="connsiteY107" fmla="*/ 474215 h 606722"/>
              <a:gd name="connsiteX108" fmla="*/ 531179 w 607097"/>
              <a:gd name="connsiteY108" fmla="*/ 532870 h 606722"/>
              <a:gd name="connsiteX109" fmla="*/ 505814 w 607097"/>
              <a:gd name="connsiteY109" fmla="*/ 559176 h 606722"/>
              <a:gd name="connsiteX110" fmla="*/ 401505 w 607097"/>
              <a:gd name="connsiteY110" fmla="*/ 606722 h 606722"/>
              <a:gd name="connsiteX111" fmla="*/ 318556 w 607097"/>
              <a:gd name="connsiteY111" fmla="*/ 582460 h 606722"/>
              <a:gd name="connsiteX112" fmla="*/ 268893 w 607097"/>
              <a:gd name="connsiteY112" fmla="*/ 543979 h 606722"/>
              <a:gd name="connsiteX113" fmla="*/ 61343 w 607097"/>
              <a:gd name="connsiteY113" fmla="*/ 336732 h 606722"/>
              <a:gd name="connsiteX114" fmla="*/ 16753 w 607097"/>
              <a:gd name="connsiteY114" fmla="*/ 275056 h 606722"/>
              <a:gd name="connsiteX115" fmla="*/ 48171 w 607097"/>
              <a:gd name="connsiteY115" fmla="*/ 101135 h 606722"/>
              <a:gd name="connsiteX116" fmla="*/ 73447 w 607097"/>
              <a:gd name="connsiteY116" fmla="*/ 75807 h 606722"/>
              <a:gd name="connsiteX117" fmla="*/ 132188 w 607097"/>
              <a:gd name="connsiteY117" fmla="*/ 66742 h 606722"/>
              <a:gd name="connsiteX118" fmla="*/ 160757 w 607097"/>
              <a:gd name="connsiteY118" fmla="*/ 89315 h 606722"/>
              <a:gd name="connsiteX119" fmla="*/ 353978 w 607097"/>
              <a:gd name="connsiteY119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607097" h="606722">
                <a:moveTo>
                  <a:pt x="482620" y="381169"/>
                </a:moveTo>
                <a:cubicBezTo>
                  <a:pt x="486624" y="377172"/>
                  <a:pt x="492675" y="377172"/>
                  <a:pt x="496768" y="381169"/>
                </a:cubicBezTo>
                <a:lnTo>
                  <a:pt x="510916" y="395381"/>
                </a:lnTo>
                <a:cubicBezTo>
                  <a:pt x="515009" y="399379"/>
                  <a:pt x="515009" y="405419"/>
                  <a:pt x="510916" y="409505"/>
                </a:cubicBezTo>
                <a:cubicBezTo>
                  <a:pt x="509937" y="412525"/>
                  <a:pt x="506912" y="412525"/>
                  <a:pt x="503887" y="412525"/>
                </a:cubicBezTo>
                <a:cubicBezTo>
                  <a:pt x="500861" y="412525"/>
                  <a:pt x="498815" y="411548"/>
                  <a:pt x="496768" y="409505"/>
                </a:cubicBezTo>
                <a:lnTo>
                  <a:pt x="482620" y="395381"/>
                </a:lnTo>
                <a:cubicBezTo>
                  <a:pt x="478527" y="391295"/>
                  <a:pt x="478527" y="385255"/>
                  <a:pt x="482620" y="381169"/>
                </a:cubicBezTo>
                <a:close/>
                <a:moveTo>
                  <a:pt x="546398" y="242745"/>
                </a:moveTo>
                <a:lnTo>
                  <a:pt x="566606" y="242745"/>
                </a:lnTo>
                <a:cubicBezTo>
                  <a:pt x="572659" y="242745"/>
                  <a:pt x="576754" y="246732"/>
                  <a:pt x="576754" y="252756"/>
                </a:cubicBezTo>
                <a:cubicBezTo>
                  <a:pt x="576754" y="258869"/>
                  <a:pt x="572659" y="262856"/>
                  <a:pt x="566606" y="262856"/>
                </a:cubicBezTo>
                <a:lnTo>
                  <a:pt x="546398" y="262856"/>
                </a:lnTo>
                <a:cubicBezTo>
                  <a:pt x="540255" y="262856"/>
                  <a:pt x="536249" y="258869"/>
                  <a:pt x="536249" y="252756"/>
                </a:cubicBezTo>
                <a:cubicBezTo>
                  <a:pt x="536249" y="246732"/>
                  <a:pt x="540255" y="242745"/>
                  <a:pt x="546398" y="242745"/>
                </a:cubicBezTo>
                <a:close/>
                <a:moveTo>
                  <a:pt x="353968" y="101120"/>
                </a:moveTo>
                <a:cubicBezTo>
                  <a:pt x="360022" y="101120"/>
                  <a:pt x="364118" y="105119"/>
                  <a:pt x="364118" y="111251"/>
                </a:cubicBezTo>
                <a:lnTo>
                  <a:pt x="364118" y="242683"/>
                </a:lnTo>
                <a:lnTo>
                  <a:pt x="424838" y="242683"/>
                </a:lnTo>
                <a:cubicBezTo>
                  <a:pt x="430893" y="242683"/>
                  <a:pt x="434988" y="246682"/>
                  <a:pt x="434988" y="252725"/>
                </a:cubicBezTo>
                <a:cubicBezTo>
                  <a:pt x="434988" y="258857"/>
                  <a:pt x="430893" y="262856"/>
                  <a:pt x="424838" y="262856"/>
                </a:cubicBezTo>
                <a:lnTo>
                  <a:pt x="353968" y="262856"/>
                </a:lnTo>
                <a:cubicBezTo>
                  <a:pt x="347825" y="262856"/>
                  <a:pt x="343818" y="258857"/>
                  <a:pt x="343818" y="252725"/>
                </a:cubicBezTo>
                <a:lnTo>
                  <a:pt x="343818" y="111251"/>
                </a:lnTo>
                <a:cubicBezTo>
                  <a:pt x="343818" y="105119"/>
                  <a:pt x="347825" y="101120"/>
                  <a:pt x="353968" y="101120"/>
                </a:cubicBezTo>
                <a:close/>
                <a:moveTo>
                  <a:pt x="496768" y="96101"/>
                </a:moveTo>
                <a:cubicBezTo>
                  <a:pt x="500861" y="92017"/>
                  <a:pt x="506912" y="92017"/>
                  <a:pt x="510916" y="96101"/>
                </a:cubicBezTo>
                <a:cubicBezTo>
                  <a:pt x="515009" y="100096"/>
                  <a:pt x="515009" y="106222"/>
                  <a:pt x="510916" y="110217"/>
                </a:cubicBezTo>
                <a:lnTo>
                  <a:pt x="496768" y="124334"/>
                </a:lnTo>
                <a:cubicBezTo>
                  <a:pt x="494722" y="126376"/>
                  <a:pt x="492675" y="127441"/>
                  <a:pt x="489650" y="127441"/>
                </a:cubicBezTo>
                <a:cubicBezTo>
                  <a:pt x="486624" y="127441"/>
                  <a:pt x="484578" y="126376"/>
                  <a:pt x="482620" y="124334"/>
                </a:cubicBezTo>
                <a:cubicBezTo>
                  <a:pt x="478527" y="120338"/>
                  <a:pt x="478527" y="114301"/>
                  <a:pt x="482620" y="110217"/>
                </a:cubicBezTo>
                <a:close/>
                <a:moveTo>
                  <a:pt x="196955" y="96101"/>
                </a:moveTo>
                <a:cubicBezTo>
                  <a:pt x="201050" y="92017"/>
                  <a:pt x="207104" y="92017"/>
                  <a:pt x="211110" y="96101"/>
                </a:cubicBezTo>
                <a:lnTo>
                  <a:pt x="225355" y="110217"/>
                </a:lnTo>
                <a:cubicBezTo>
                  <a:pt x="229361" y="114301"/>
                  <a:pt x="229361" y="120338"/>
                  <a:pt x="225355" y="124334"/>
                </a:cubicBezTo>
                <a:cubicBezTo>
                  <a:pt x="223307" y="126376"/>
                  <a:pt x="220280" y="127441"/>
                  <a:pt x="218233" y="127441"/>
                </a:cubicBezTo>
                <a:cubicBezTo>
                  <a:pt x="215206" y="127441"/>
                  <a:pt x="213158" y="126376"/>
                  <a:pt x="211110" y="124334"/>
                </a:cubicBezTo>
                <a:lnTo>
                  <a:pt x="196955" y="110217"/>
                </a:lnTo>
                <a:cubicBezTo>
                  <a:pt x="192949" y="106222"/>
                  <a:pt x="192949" y="100096"/>
                  <a:pt x="196955" y="96101"/>
                </a:cubicBezTo>
                <a:close/>
                <a:moveTo>
                  <a:pt x="103963" y="81761"/>
                </a:moveTo>
                <a:cubicBezTo>
                  <a:pt x="98011" y="82650"/>
                  <a:pt x="92182" y="85449"/>
                  <a:pt x="87598" y="90026"/>
                </a:cubicBezTo>
                <a:lnTo>
                  <a:pt x="62322" y="115266"/>
                </a:lnTo>
                <a:cubicBezTo>
                  <a:pt x="17732" y="159790"/>
                  <a:pt x="8654" y="209291"/>
                  <a:pt x="34998" y="265902"/>
                </a:cubicBezTo>
                <a:cubicBezTo>
                  <a:pt x="44077" y="285187"/>
                  <a:pt x="57249" y="304383"/>
                  <a:pt x="75494" y="322602"/>
                </a:cubicBezTo>
                <a:lnTo>
                  <a:pt x="283044" y="530826"/>
                </a:lnTo>
                <a:cubicBezTo>
                  <a:pt x="297284" y="545046"/>
                  <a:pt x="312415" y="557132"/>
                  <a:pt x="327634" y="565219"/>
                </a:cubicBezTo>
                <a:cubicBezTo>
                  <a:pt x="389401" y="599612"/>
                  <a:pt x="443068" y="592503"/>
                  <a:pt x="490684" y="545046"/>
                </a:cubicBezTo>
                <a:lnTo>
                  <a:pt x="515960" y="519717"/>
                </a:lnTo>
                <a:cubicBezTo>
                  <a:pt x="525127" y="510653"/>
                  <a:pt x="527085" y="496433"/>
                  <a:pt x="521033" y="485324"/>
                </a:cubicBezTo>
                <a:cubicBezTo>
                  <a:pt x="503856" y="451998"/>
                  <a:pt x="434969" y="411561"/>
                  <a:pt x="434969" y="411561"/>
                </a:cubicBezTo>
                <a:cubicBezTo>
                  <a:pt x="427582" y="407829"/>
                  <a:pt x="420195" y="405874"/>
                  <a:pt x="414321" y="406318"/>
                </a:cubicBezTo>
                <a:cubicBezTo>
                  <a:pt x="414143" y="406318"/>
                  <a:pt x="413876" y="406407"/>
                  <a:pt x="413698" y="406496"/>
                </a:cubicBezTo>
                <a:cubicBezTo>
                  <a:pt x="409604" y="407473"/>
                  <a:pt x="407646" y="409517"/>
                  <a:pt x="405599" y="413605"/>
                </a:cubicBezTo>
                <a:lnTo>
                  <a:pt x="404620" y="414583"/>
                </a:lnTo>
                <a:cubicBezTo>
                  <a:pt x="397500" y="423648"/>
                  <a:pt x="380323" y="443910"/>
                  <a:pt x="373202" y="447910"/>
                </a:cubicBezTo>
                <a:cubicBezTo>
                  <a:pt x="365548" y="453242"/>
                  <a:pt x="357538" y="457152"/>
                  <a:pt x="349528" y="459552"/>
                </a:cubicBezTo>
                <a:cubicBezTo>
                  <a:pt x="365281" y="466839"/>
                  <a:pt x="384328" y="473149"/>
                  <a:pt x="405599" y="475282"/>
                </a:cubicBezTo>
                <a:cubicBezTo>
                  <a:pt x="410672" y="476259"/>
                  <a:pt x="414677" y="480259"/>
                  <a:pt x="414677" y="486391"/>
                </a:cubicBezTo>
                <a:cubicBezTo>
                  <a:pt x="413698" y="491456"/>
                  <a:pt x="409604" y="495456"/>
                  <a:pt x="404620" y="495456"/>
                </a:cubicBezTo>
                <a:lnTo>
                  <a:pt x="403552" y="495456"/>
                </a:lnTo>
                <a:cubicBezTo>
                  <a:pt x="333686" y="488346"/>
                  <a:pt x="288117" y="443910"/>
                  <a:pt x="287138" y="441866"/>
                </a:cubicBezTo>
                <a:cubicBezTo>
                  <a:pt x="286871" y="441600"/>
                  <a:pt x="286604" y="441333"/>
                  <a:pt x="286426" y="441067"/>
                </a:cubicBezTo>
                <a:cubicBezTo>
                  <a:pt x="285625" y="440356"/>
                  <a:pt x="284824" y="439645"/>
                  <a:pt x="284112" y="438845"/>
                </a:cubicBezTo>
                <a:lnTo>
                  <a:pt x="176777" y="331666"/>
                </a:lnTo>
                <a:cubicBezTo>
                  <a:pt x="174730" y="329622"/>
                  <a:pt x="119015" y="284120"/>
                  <a:pt x="111895" y="213379"/>
                </a:cubicBezTo>
                <a:cubicBezTo>
                  <a:pt x="110916" y="208314"/>
                  <a:pt x="115010" y="203248"/>
                  <a:pt x="121062" y="202270"/>
                </a:cubicBezTo>
                <a:cubicBezTo>
                  <a:pt x="127115" y="201204"/>
                  <a:pt x="131209" y="205292"/>
                  <a:pt x="132188" y="211335"/>
                </a:cubicBezTo>
                <a:cubicBezTo>
                  <a:pt x="133968" y="229109"/>
                  <a:pt x="139486" y="245284"/>
                  <a:pt x="146428" y="259325"/>
                </a:cubicBezTo>
                <a:cubicBezTo>
                  <a:pt x="148653" y="250794"/>
                  <a:pt x="152658" y="242262"/>
                  <a:pt x="158532" y="233553"/>
                </a:cubicBezTo>
                <a:cubicBezTo>
                  <a:pt x="162537" y="227510"/>
                  <a:pt x="183808" y="210358"/>
                  <a:pt x="191907" y="202270"/>
                </a:cubicBezTo>
                <a:lnTo>
                  <a:pt x="192975" y="201204"/>
                </a:lnTo>
                <a:cubicBezTo>
                  <a:pt x="196980" y="199160"/>
                  <a:pt x="199027" y="196138"/>
                  <a:pt x="200006" y="193117"/>
                </a:cubicBezTo>
                <a:cubicBezTo>
                  <a:pt x="202053" y="187073"/>
                  <a:pt x="200006" y="178986"/>
                  <a:pt x="194933" y="170899"/>
                </a:cubicBezTo>
                <a:cubicBezTo>
                  <a:pt x="194933" y="169832"/>
                  <a:pt x="154438" y="102113"/>
                  <a:pt x="121062" y="84961"/>
                </a:cubicBezTo>
                <a:cubicBezTo>
                  <a:pt x="115989" y="81895"/>
                  <a:pt x="109915" y="80873"/>
                  <a:pt x="103963" y="81761"/>
                </a:cubicBezTo>
                <a:close/>
                <a:moveTo>
                  <a:pt x="353980" y="30273"/>
                </a:moveTo>
                <a:cubicBezTo>
                  <a:pt x="360041" y="30273"/>
                  <a:pt x="364141" y="34368"/>
                  <a:pt x="364141" y="40422"/>
                </a:cubicBezTo>
                <a:lnTo>
                  <a:pt x="364141" y="60719"/>
                </a:lnTo>
                <a:cubicBezTo>
                  <a:pt x="364141" y="66772"/>
                  <a:pt x="360041" y="70778"/>
                  <a:pt x="353980" y="70778"/>
                </a:cubicBezTo>
                <a:cubicBezTo>
                  <a:pt x="347829" y="70778"/>
                  <a:pt x="343818" y="66772"/>
                  <a:pt x="343818" y="60719"/>
                </a:cubicBezTo>
                <a:lnTo>
                  <a:pt x="343818" y="40422"/>
                </a:lnTo>
                <a:cubicBezTo>
                  <a:pt x="343818" y="34368"/>
                  <a:pt x="347829" y="30273"/>
                  <a:pt x="353980" y="30273"/>
                </a:cubicBezTo>
                <a:close/>
                <a:moveTo>
                  <a:pt x="353978" y="20263"/>
                </a:moveTo>
                <a:cubicBezTo>
                  <a:pt x="284112" y="20263"/>
                  <a:pt x="219409" y="50479"/>
                  <a:pt x="174819" y="104957"/>
                </a:cubicBezTo>
                <a:cubicBezTo>
                  <a:pt x="196446" y="130818"/>
                  <a:pt x="212911" y="158901"/>
                  <a:pt x="214246" y="160768"/>
                </a:cubicBezTo>
                <a:cubicBezTo>
                  <a:pt x="221278" y="173920"/>
                  <a:pt x="224304" y="187073"/>
                  <a:pt x="221278" y="198182"/>
                </a:cubicBezTo>
                <a:cubicBezTo>
                  <a:pt x="220299" y="202093"/>
                  <a:pt x="218430" y="205736"/>
                  <a:pt x="215938" y="209025"/>
                </a:cubicBezTo>
                <a:cubicBezTo>
                  <a:pt x="214336" y="211335"/>
                  <a:pt x="212466" y="213379"/>
                  <a:pt x="210152" y="215157"/>
                </a:cubicBezTo>
                <a:cubicBezTo>
                  <a:pt x="208906" y="216312"/>
                  <a:pt x="207482" y="217378"/>
                  <a:pt x="206147" y="218445"/>
                </a:cubicBezTo>
                <a:cubicBezTo>
                  <a:pt x="193954" y="228487"/>
                  <a:pt x="179803" y="241640"/>
                  <a:pt x="176777" y="244662"/>
                </a:cubicBezTo>
                <a:cubicBezTo>
                  <a:pt x="160579" y="269012"/>
                  <a:pt x="162537" y="287142"/>
                  <a:pt x="182829" y="308382"/>
                </a:cubicBezTo>
                <a:lnTo>
                  <a:pt x="189504" y="315136"/>
                </a:lnTo>
                <a:cubicBezTo>
                  <a:pt x="189771" y="315403"/>
                  <a:pt x="189949" y="315492"/>
                  <a:pt x="189949" y="315492"/>
                </a:cubicBezTo>
                <a:cubicBezTo>
                  <a:pt x="190572" y="316025"/>
                  <a:pt x="191195" y="316647"/>
                  <a:pt x="191640" y="317269"/>
                </a:cubicBezTo>
                <a:lnTo>
                  <a:pt x="298263" y="424714"/>
                </a:lnTo>
                <a:cubicBezTo>
                  <a:pt x="318556" y="444888"/>
                  <a:pt x="337780" y="446932"/>
                  <a:pt x="362077" y="430758"/>
                </a:cubicBezTo>
                <a:cubicBezTo>
                  <a:pt x="365103" y="428713"/>
                  <a:pt x="378275" y="414583"/>
                  <a:pt x="388422" y="401430"/>
                </a:cubicBezTo>
                <a:cubicBezTo>
                  <a:pt x="393406" y="393343"/>
                  <a:pt x="400526" y="388277"/>
                  <a:pt x="408625" y="386233"/>
                </a:cubicBezTo>
                <a:cubicBezTo>
                  <a:pt x="412096" y="385344"/>
                  <a:pt x="415834" y="384900"/>
                  <a:pt x="419661" y="384900"/>
                </a:cubicBezTo>
                <a:cubicBezTo>
                  <a:pt x="428294" y="384989"/>
                  <a:pt x="437728" y="387477"/>
                  <a:pt x="446094" y="392365"/>
                </a:cubicBezTo>
                <a:cubicBezTo>
                  <a:pt x="447963" y="393609"/>
                  <a:pt x="476088" y="410051"/>
                  <a:pt x="501987" y="431646"/>
                </a:cubicBezTo>
                <a:cubicBezTo>
                  <a:pt x="556545" y="387122"/>
                  <a:pt x="586894" y="322513"/>
                  <a:pt x="586894" y="252749"/>
                </a:cubicBezTo>
                <a:cubicBezTo>
                  <a:pt x="586894" y="124330"/>
                  <a:pt x="482585" y="20263"/>
                  <a:pt x="353978" y="20263"/>
                </a:cubicBezTo>
                <a:close/>
                <a:moveTo>
                  <a:pt x="353978" y="0"/>
                </a:moveTo>
                <a:cubicBezTo>
                  <a:pt x="493710" y="0"/>
                  <a:pt x="607097" y="113222"/>
                  <a:pt x="607097" y="252749"/>
                </a:cubicBezTo>
                <a:cubicBezTo>
                  <a:pt x="607097" y="327578"/>
                  <a:pt x="574345" y="397786"/>
                  <a:pt x="517384" y="445421"/>
                </a:cubicBezTo>
                <a:cubicBezTo>
                  <a:pt x="526907" y="454753"/>
                  <a:pt x="535184" y="464617"/>
                  <a:pt x="540257" y="474215"/>
                </a:cubicBezTo>
                <a:cubicBezTo>
                  <a:pt x="550403" y="493412"/>
                  <a:pt x="547377" y="517673"/>
                  <a:pt x="531179" y="532870"/>
                </a:cubicBezTo>
                <a:lnTo>
                  <a:pt x="505814" y="559176"/>
                </a:lnTo>
                <a:cubicBezTo>
                  <a:pt x="474486" y="590548"/>
                  <a:pt x="438974" y="606722"/>
                  <a:pt x="401505" y="606722"/>
                </a:cubicBezTo>
                <a:cubicBezTo>
                  <a:pt x="375249" y="606722"/>
                  <a:pt x="346858" y="598635"/>
                  <a:pt x="318556" y="582460"/>
                </a:cubicBezTo>
                <a:cubicBezTo>
                  <a:pt x="301289" y="573307"/>
                  <a:pt x="285091" y="560154"/>
                  <a:pt x="268893" y="543979"/>
                </a:cubicBezTo>
                <a:lnTo>
                  <a:pt x="61343" y="336732"/>
                </a:lnTo>
                <a:cubicBezTo>
                  <a:pt x="42030" y="317536"/>
                  <a:pt x="26899" y="296296"/>
                  <a:pt x="16753" y="275056"/>
                </a:cubicBezTo>
                <a:cubicBezTo>
                  <a:pt x="-13596" y="210358"/>
                  <a:pt x="-2471" y="151703"/>
                  <a:pt x="48171" y="101135"/>
                </a:cubicBezTo>
                <a:lnTo>
                  <a:pt x="73447" y="75807"/>
                </a:lnTo>
                <a:cubicBezTo>
                  <a:pt x="88666" y="60699"/>
                  <a:pt x="112963" y="56611"/>
                  <a:pt x="132188" y="66742"/>
                </a:cubicBezTo>
                <a:cubicBezTo>
                  <a:pt x="141711" y="71719"/>
                  <a:pt x="151412" y="79895"/>
                  <a:pt x="160757" y="89315"/>
                </a:cubicBezTo>
                <a:cubicBezTo>
                  <a:pt x="209173" y="32971"/>
                  <a:pt x="278772" y="0"/>
                  <a:pt x="353978" y="0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zh-CN" altLang="en-US" dirty="0"/>
          </a:p>
        </p:txBody>
      </p:sp>
      <p:sp>
        <p:nvSpPr>
          <p:cNvPr id="20" name="ïSlîde"/>
          <p:cNvSpPr/>
          <p:nvPr/>
        </p:nvSpPr>
        <p:spPr>
          <a:xfrm rot="18900000" flipH="1">
            <a:off x="10085226" y="2778796"/>
            <a:ext cx="173713" cy="173581"/>
          </a:xfrm>
          <a:custGeom>
            <a:avLst/>
            <a:gdLst/>
            <a:ahLst/>
            <a:cxnLst/>
            <a:rect l="l" t="t" r="r" b="b"/>
            <a:pathLst>
              <a:path w="535418" h="535418">
                <a:moveTo>
                  <a:pt x="144016" y="535418"/>
                </a:moveTo>
                <a:lnTo>
                  <a:pt x="0" y="391402"/>
                </a:lnTo>
                <a:lnTo>
                  <a:pt x="391402" y="391402"/>
                </a:lnTo>
                <a:lnTo>
                  <a:pt x="391402" y="0"/>
                </a:lnTo>
                <a:lnTo>
                  <a:pt x="535418" y="144016"/>
                </a:lnTo>
                <a:lnTo>
                  <a:pt x="535418" y="391402"/>
                </a:lnTo>
                <a:lnTo>
                  <a:pt x="535418" y="535418"/>
                </a:lnTo>
                <a:lnTo>
                  <a:pt x="391402" y="53541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21" name="ïṣḻïḑê"/>
          <p:cNvSpPr/>
          <p:nvPr/>
        </p:nvSpPr>
        <p:spPr>
          <a:xfrm rot="18900000" flipH="1">
            <a:off x="10078775" y="2671999"/>
            <a:ext cx="186614" cy="186473"/>
          </a:xfrm>
          <a:custGeom>
            <a:avLst/>
            <a:gdLst/>
            <a:ahLst/>
            <a:cxnLst/>
            <a:rect l="l" t="t" r="r" b="b"/>
            <a:pathLst>
              <a:path w="575182" h="575183">
                <a:moveTo>
                  <a:pt x="183779" y="575183"/>
                </a:moveTo>
                <a:lnTo>
                  <a:pt x="0" y="391403"/>
                </a:lnTo>
                <a:lnTo>
                  <a:pt x="391402" y="391403"/>
                </a:lnTo>
                <a:lnTo>
                  <a:pt x="391402" y="0"/>
                </a:lnTo>
                <a:lnTo>
                  <a:pt x="575182" y="183780"/>
                </a:lnTo>
                <a:lnTo>
                  <a:pt x="575182" y="391403"/>
                </a:lnTo>
                <a:lnTo>
                  <a:pt x="575182" y="575183"/>
                </a:lnTo>
                <a:lnTo>
                  <a:pt x="391402" y="57518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8" name="íšḻíḓé"/>
          <p:cNvSpPr/>
          <p:nvPr/>
        </p:nvSpPr>
        <p:spPr>
          <a:xfrm rot="18900000" flipH="1">
            <a:off x="10085226" y="4398564"/>
            <a:ext cx="173713" cy="173581"/>
          </a:xfrm>
          <a:custGeom>
            <a:avLst/>
            <a:gdLst/>
            <a:ahLst/>
            <a:cxnLst/>
            <a:rect l="l" t="t" r="r" b="b"/>
            <a:pathLst>
              <a:path w="535418" h="535418">
                <a:moveTo>
                  <a:pt x="144016" y="535418"/>
                </a:moveTo>
                <a:lnTo>
                  <a:pt x="0" y="391402"/>
                </a:lnTo>
                <a:lnTo>
                  <a:pt x="391402" y="391402"/>
                </a:lnTo>
                <a:lnTo>
                  <a:pt x="391402" y="0"/>
                </a:lnTo>
                <a:lnTo>
                  <a:pt x="535418" y="144016"/>
                </a:lnTo>
                <a:lnTo>
                  <a:pt x="535418" y="391402"/>
                </a:lnTo>
                <a:lnTo>
                  <a:pt x="535418" y="535418"/>
                </a:lnTo>
                <a:lnTo>
                  <a:pt x="391402" y="535418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9" name="iṣlïḓé"/>
          <p:cNvSpPr/>
          <p:nvPr/>
        </p:nvSpPr>
        <p:spPr>
          <a:xfrm rot="18900000" flipH="1">
            <a:off x="10078775" y="4291767"/>
            <a:ext cx="186614" cy="186473"/>
          </a:xfrm>
          <a:custGeom>
            <a:avLst/>
            <a:gdLst/>
            <a:ahLst/>
            <a:cxnLst/>
            <a:rect l="l" t="t" r="r" b="b"/>
            <a:pathLst>
              <a:path w="575182" h="575183">
                <a:moveTo>
                  <a:pt x="183779" y="575183"/>
                </a:moveTo>
                <a:lnTo>
                  <a:pt x="0" y="391403"/>
                </a:lnTo>
                <a:lnTo>
                  <a:pt x="391402" y="391403"/>
                </a:lnTo>
                <a:lnTo>
                  <a:pt x="391402" y="0"/>
                </a:lnTo>
                <a:lnTo>
                  <a:pt x="575182" y="183780"/>
                </a:lnTo>
                <a:lnTo>
                  <a:pt x="575182" y="391403"/>
                </a:lnTo>
                <a:lnTo>
                  <a:pt x="575182" y="575183"/>
                </a:lnTo>
                <a:lnTo>
                  <a:pt x="391402" y="57518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5" name="íşļiḑe"/>
          <p:cNvSpPr txBox="1"/>
          <p:nvPr/>
        </p:nvSpPr>
        <p:spPr>
          <a:xfrm>
            <a:off x="4604646" y="2129052"/>
            <a:ext cx="1279764" cy="31170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</a:rPr>
              <a:t>Year-end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6" name="ï$ḻiḋè"/>
          <p:cNvSpPr txBox="1"/>
          <p:nvPr/>
        </p:nvSpPr>
        <p:spPr>
          <a:xfrm>
            <a:off x="4605152" y="2487449"/>
            <a:ext cx="1273908" cy="224218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SUMMARY</a:t>
            </a:r>
            <a:endParaRPr lang="zh-CN" altLang="en-US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ïṣľiḓè"/>
          <p:cNvSpPr txBox="1"/>
          <p:nvPr/>
        </p:nvSpPr>
        <p:spPr>
          <a:xfrm>
            <a:off x="6035615" y="2129052"/>
            <a:ext cx="2171044" cy="593727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en-US" altLang="zh-CN" dirty="0">
                <a:solidFill>
                  <a:srgbClr val="EC1C24"/>
                </a:solidFill>
                <a:latin typeface="Impact" panose="020B0806030902050204" pitchFamily="34" charset="0"/>
              </a:rPr>
              <a:t>2017-2018</a:t>
            </a:r>
            <a:endParaRPr lang="zh-CN" altLang="en-US" dirty="0">
              <a:solidFill>
                <a:srgbClr val="EC1C24"/>
              </a:solidFill>
              <a:latin typeface="Impact" panose="020B0806030902050204" pitchFamily="34" charset="0"/>
            </a:endParaRPr>
          </a:p>
        </p:txBody>
      </p:sp>
      <p:sp>
        <p:nvSpPr>
          <p:cNvPr id="13" name="í$ḻïdê"/>
          <p:cNvSpPr txBox="1"/>
          <p:nvPr/>
        </p:nvSpPr>
        <p:spPr>
          <a:xfrm>
            <a:off x="4590246" y="3292273"/>
            <a:ext cx="3491075" cy="2140604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/>
              <a:t>Unified fonts make reading more fluent.</a:t>
            </a:r>
            <a:endParaRPr lang="en-US" altLang="zh-CN" sz="1400" dirty="0"/>
          </a:p>
          <a:p>
            <a:pPr>
              <a:lnSpc>
                <a:spcPct val="150000"/>
              </a:lnSpc>
            </a:pPr>
            <a:r>
              <a:rPr lang="en-US" altLang="zh-CN" sz="1700" b="1" dirty="0"/>
              <a:t>Theme color makes PPT more convenient to change.</a:t>
            </a:r>
            <a:endParaRPr lang="en-US" altLang="zh-CN" sz="1700" b="1" dirty="0"/>
          </a:p>
          <a:p>
            <a:pPr>
              <a:lnSpc>
                <a:spcPct val="150000"/>
              </a:lnSpc>
            </a:pPr>
            <a:r>
              <a:rPr lang="en-US" altLang="zh-CN" sz="1400" dirty="0"/>
              <a:t>Adjust the spacing to adapt to Chinese typesetting, use the reference line in PPT.</a:t>
            </a:r>
            <a:endParaRPr lang="en-US" sz="1600" b="1" dirty="0"/>
          </a:p>
        </p:txBody>
      </p:sp>
      <p:cxnSp>
        <p:nvCxnSpPr>
          <p:cNvPr id="14" name="直接连接符 13"/>
          <p:cNvCxnSpPr/>
          <p:nvPr/>
        </p:nvCxnSpPr>
        <p:spPr>
          <a:xfrm>
            <a:off x="4348706" y="1566331"/>
            <a:ext cx="0" cy="3931229"/>
          </a:xfrm>
          <a:prstGeom prst="line">
            <a:avLst/>
          </a:prstGeom>
          <a:ln w="3175" cap="rnd">
            <a:solidFill>
              <a:schemeClr val="tx1">
                <a:lumMod val="50000"/>
                <a:lumOff val="5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i$líḍê"/>
          <p:cNvSpPr/>
          <p:nvPr/>
        </p:nvSpPr>
        <p:spPr bwMode="auto">
          <a:xfrm>
            <a:off x="6477383" y="1718220"/>
            <a:ext cx="5049392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You can use the icon library in </a:t>
            </a:r>
            <a:r>
              <a:rPr lang="en-US" altLang="zh-CN" sz="1100" dirty="0" err="1"/>
              <a:t>iSlide</a:t>
            </a:r>
            <a:r>
              <a:rPr lang="en-US" altLang="zh-CN" sz="1100" dirty="0"/>
              <a:t>  (www.islide.cc) to filter and replace existing icon elements with one click.</a:t>
            </a:r>
            <a:endParaRPr lang="en-US" altLang="zh-CN" sz="1100" dirty="0"/>
          </a:p>
        </p:txBody>
      </p:sp>
      <p:sp>
        <p:nvSpPr>
          <p:cNvPr id="7" name="íṣ1îďê"/>
          <p:cNvSpPr txBox="1"/>
          <p:nvPr/>
        </p:nvSpPr>
        <p:spPr bwMode="auto">
          <a:xfrm>
            <a:off x="6477383" y="1265584"/>
            <a:ext cx="5049392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  <a:endParaRPr lang="en-US" altLang="zh-CN" sz="1800" b="1" dirty="0"/>
          </a:p>
        </p:txBody>
      </p:sp>
      <p:cxnSp>
        <p:nvCxnSpPr>
          <p:cNvPr id="8" name="直接连接符 7"/>
          <p:cNvCxnSpPr/>
          <p:nvPr/>
        </p:nvCxnSpPr>
        <p:spPr>
          <a:xfrm>
            <a:off x="6477383" y="1718220"/>
            <a:ext cx="5049392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isľiḓê"/>
          <p:cNvSpPr/>
          <p:nvPr/>
        </p:nvSpPr>
        <p:spPr bwMode="auto">
          <a:xfrm>
            <a:off x="6477383" y="3496040"/>
            <a:ext cx="5049392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You can use the icon library in </a:t>
            </a:r>
            <a:r>
              <a:rPr lang="en-US" altLang="zh-CN" sz="1100" dirty="0" err="1"/>
              <a:t>iSlide</a:t>
            </a:r>
            <a:r>
              <a:rPr lang="en-US" altLang="zh-CN" sz="1100" dirty="0"/>
              <a:t>  (www.islide.cc) to filter and replace existing icon elements with one click.</a:t>
            </a:r>
            <a:endParaRPr lang="en-US" altLang="zh-CN" sz="1100" dirty="0"/>
          </a:p>
        </p:txBody>
      </p:sp>
      <p:sp>
        <p:nvSpPr>
          <p:cNvPr id="10" name="iṡľïďê"/>
          <p:cNvSpPr txBox="1"/>
          <p:nvPr/>
        </p:nvSpPr>
        <p:spPr bwMode="auto">
          <a:xfrm>
            <a:off x="6477383" y="3043404"/>
            <a:ext cx="5049392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  <a:endParaRPr lang="en-US" altLang="zh-CN" sz="1800" b="1" dirty="0"/>
          </a:p>
        </p:txBody>
      </p:sp>
      <p:cxnSp>
        <p:nvCxnSpPr>
          <p:cNvPr id="11" name="直接连接符 10"/>
          <p:cNvCxnSpPr/>
          <p:nvPr/>
        </p:nvCxnSpPr>
        <p:spPr>
          <a:xfrm>
            <a:off x="6477383" y="3496040"/>
            <a:ext cx="5049392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išľîďe"/>
          <p:cNvSpPr/>
          <p:nvPr/>
        </p:nvSpPr>
        <p:spPr bwMode="auto">
          <a:xfrm>
            <a:off x="6477383" y="5273860"/>
            <a:ext cx="5049392" cy="96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Supporting text here.</a:t>
            </a:r>
            <a:endParaRPr lang="en-US" altLang="zh-CN" sz="11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100" dirty="0"/>
              <a:t>You can use the icon library in </a:t>
            </a:r>
            <a:r>
              <a:rPr lang="en-US" altLang="zh-CN" sz="1100" dirty="0" err="1"/>
              <a:t>iSlide</a:t>
            </a:r>
            <a:r>
              <a:rPr lang="en-US" altLang="zh-CN" sz="1100" dirty="0"/>
              <a:t>  (www.islide.cc) to filter and replace existing icon elements with one click.</a:t>
            </a:r>
            <a:endParaRPr lang="en-US" altLang="zh-CN" sz="1100" dirty="0"/>
          </a:p>
        </p:txBody>
      </p:sp>
      <p:sp>
        <p:nvSpPr>
          <p:cNvPr id="13" name="i$líḍè"/>
          <p:cNvSpPr txBox="1"/>
          <p:nvPr/>
        </p:nvSpPr>
        <p:spPr bwMode="auto">
          <a:xfrm>
            <a:off x="6477383" y="4821224"/>
            <a:ext cx="5049392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  <a:endParaRPr lang="en-US" altLang="zh-CN" sz="1800" b="1" dirty="0"/>
          </a:p>
        </p:txBody>
      </p:sp>
      <p:cxnSp>
        <p:nvCxnSpPr>
          <p:cNvPr id="14" name="直接连接符 13"/>
          <p:cNvCxnSpPr/>
          <p:nvPr/>
        </p:nvCxnSpPr>
        <p:spPr>
          <a:xfrm>
            <a:off x="6477383" y="5273860"/>
            <a:ext cx="5049392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ṧļïḍê"/>
          <p:cNvSpPr/>
          <p:nvPr/>
        </p:nvSpPr>
        <p:spPr bwMode="auto">
          <a:xfrm>
            <a:off x="11046000" y="1134000"/>
            <a:ext cx="471197" cy="544464"/>
          </a:xfrm>
          <a:custGeom>
            <a:avLst/>
            <a:gdLst>
              <a:gd name="connsiteX0" fmla="*/ 382817 w 525077"/>
              <a:gd name="connsiteY0" fmla="*/ 436659 h 606722"/>
              <a:gd name="connsiteX1" fmla="*/ 409138 w 525077"/>
              <a:gd name="connsiteY1" fmla="*/ 462945 h 606722"/>
              <a:gd name="connsiteX2" fmla="*/ 382817 w 525077"/>
              <a:gd name="connsiteY2" fmla="*/ 489231 h 606722"/>
              <a:gd name="connsiteX3" fmla="*/ 356496 w 525077"/>
              <a:gd name="connsiteY3" fmla="*/ 462945 h 606722"/>
              <a:gd name="connsiteX4" fmla="*/ 382817 w 525077"/>
              <a:gd name="connsiteY4" fmla="*/ 436659 h 606722"/>
              <a:gd name="connsiteX5" fmla="*/ 145718 w 525077"/>
              <a:gd name="connsiteY5" fmla="*/ 436659 h 606722"/>
              <a:gd name="connsiteX6" fmla="*/ 172039 w 525077"/>
              <a:gd name="connsiteY6" fmla="*/ 462945 h 606722"/>
              <a:gd name="connsiteX7" fmla="*/ 145718 w 525077"/>
              <a:gd name="connsiteY7" fmla="*/ 489231 h 606722"/>
              <a:gd name="connsiteX8" fmla="*/ 119397 w 525077"/>
              <a:gd name="connsiteY8" fmla="*/ 462945 h 606722"/>
              <a:gd name="connsiteX9" fmla="*/ 145718 w 525077"/>
              <a:gd name="connsiteY9" fmla="*/ 436659 h 606722"/>
              <a:gd name="connsiteX10" fmla="*/ 382817 w 525077"/>
              <a:gd name="connsiteY10" fmla="*/ 122713 h 606722"/>
              <a:gd name="connsiteX11" fmla="*/ 409138 w 525077"/>
              <a:gd name="connsiteY11" fmla="*/ 149020 h 606722"/>
              <a:gd name="connsiteX12" fmla="*/ 409138 w 525077"/>
              <a:gd name="connsiteY12" fmla="*/ 359474 h 606722"/>
              <a:gd name="connsiteX13" fmla="*/ 382817 w 525077"/>
              <a:gd name="connsiteY13" fmla="*/ 385781 h 606722"/>
              <a:gd name="connsiteX14" fmla="*/ 356496 w 525077"/>
              <a:gd name="connsiteY14" fmla="*/ 359474 h 606722"/>
              <a:gd name="connsiteX15" fmla="*/ 356496 w 525077"/>
              <a:gd name="connsiteY15" fmla="*/ 149020 h 606722"/>
              <a:gd name="connsiteX16" fmla="*/ 382817 w 525077"/>
              <a:gd name="connsiteY16" fmla="*/ 122713 h 606722"/>
              <a:gd name="connsiteX17" fmla="*/ 145718 w 525077"/>
              <a:gd name="connsiteY17" fmla="*/ 122713 h 606722"/>
              <a:gd name="connsiteX18" fmla="*/ 172039 w 525077"/>
              <a:gd name="connsiteY18" fmla="*/ 149020 h 606722"/>
              <a:gd name="connsiteX19" fmla="*/ 172039 w 525077"/>
              <a:gd name="connsiteY19" fmla="*/ 359474 h 606722"/>
              <a:gd name="connsiteX20" fmla="*/ 145718 w 525077"/>
              <a:gd name="connsiteY20" fmla="*/ 385781 h 606722"/>
              <a:gd name="connsiteX21" fmla="*/ 119397 w 525077"/>
              <a:gd name="connsiteY21" fmla="*/ 359474 h 606722"/>
              <a:gd name="connsiteX22" fmla="*/ 119397 w 525077"/>
              <a:gd name="connsiteY22" fmla="*/ 149020 h 606722"/>
              <a:gd name="connsiteX23" fmla="*/ 145718 w 525077"/>
              <a:gd name="connsiteY23" fmla="*/ 122713 h 606722"/>
              <a:gd name="connsiteX24" fmla="*/ 289731 w 525077"/>
              <a:gd name="connsiteY24" fmla="*/ 52611 h 606722"/>
              <a:gd name="connsiteX25" fmla="*/ 289731 w 525077"/>
              <a:gd name="connsiteY25" fmla="*/ 554111 h 606722"/>
              <a:gd name="connsiteX26" fmla="*/ 474163 w 525077"/>
              <a:gd name="connsiteY26" fmla="*/ 554111 h 606722"/>
              <a:gd name="connsiteX27" fmla="*/ 474163 w 525077"/>
              <a:gd name="connsiteY27" fmla="*/ 52611 h 606722"/>
              <a:gd name="connsiteX28" fmla="*/ 52695 w 525077"/>
              <a:gd name="connsiteY28" fmla="*/ 52611 h 606722"/>
              <a:gd name="connsiteX29" fmla="*/ 52695 w 525077"/>
              <a:gd name="connsiteY29" fmla="*/ 554111 h 606722"/>
              <a:gd name="connsiteX30" fmla="*/ 237037 w 525077"/>
              <a:gd name="connsiteY30" fmla="*/ 554111 h 606722"/>
              <a:gd name="connsiteX31" fmla="*/ 237037 w 525077"/>
              <a:gd name="connsiteY31" fmla="*/ 52611 h 606722"/>
              <a:gd name="connsiteX32" fmla="*/ 26347 w 525077"/>
              <a:gd name="connsiteY32" fmla="*/ 0 h 606722"/>
              <a:gd name="connsiteX33" fmla="*/ 498730 w 525077"/>
              <a:gd name="connsiteY33" fmla="*/ 0 h 606722"/>
              <a:gd name="connsiteX34" fmla="*/ 525077 w 525077"/>
              <a:gd name="connsiteY34" fmla="*/ 26306 h 606722"/>
              <a:gd name="connsiteX35" fmla="*/ 525077 w 525077"/>
              <a:gd name="connsiteY35" fmla="*/ 580416 h 606722"/>
              <a:gd name="connsiteX36" fmla="*/ 498730 w 525077"/>
              <a:gd name="connsiteY36" fmla="*/ 606722 h 606722"/>
              <a:gd name="connsiteX37" fmla="*/ 26347 w 525077"/>
              <a:gd name="connsiteY37" fmla="*/ 606722 h 606722"/>
              <a:gd name="connsiteX38" fmla="*/ 0 w 525077"/>
              <a:gd name="connsiteY38" fmla="*/ 580416 h 606722"/>
              <a:gd name="connsiteX39" fmla="*/ 0 w 525077"/>
              <a:gd name="connsiteY39" fmla="*/ 26306 h 606722"/>
              <a:gd name="connsiteX40" fmla="*/ 26347 w 525077"/>
              <a:gd name="connsiteY40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25077" h="606722">
                <a:moveTo>
                  <a:pt x="382817" y="436659"/>
                </a:moveTo>
                <a:cubicBezTo>
                  <a:pt x="397354" y="436659"/>
                  <a:pt x="409138" y="448428"/>
                  <a:pt x="409138" y="462945"/>
                </a:cubicBezTo>
                <a:cubicBezTo>
                  <a:pt x="409138" y="477462"/>
                  <a:pt x="397354" y="489231"/>
                  <a:pt x="382817" y="489231"/>
                </a:cubicBezTo>
                <a:cubicBezTo>
                  <a:pt x="368280" y="489231"/>
                  <a:pt x="356496" y="477462"/>
                  <a:pt x="356496" y="462945"/>
                </a:cubicBezTo>
                <a:cubicBezTo>
                  <a:pt x="356496" y="448428"/>
                  <a:pt x="368280" y="436659"/>
                  <a:pt x="382817" y="436659"/>
                </a:cubicBezTo>
                <a:close/>
                <a:moveTo>
                  <a:pt x="145718" y="436659"/>
                </a:moveTo>
                <a:cubicBezTo>
                  <a:pt x="160255" y="436659"/>
                  <a:pt x="172039" y="448428"/>
                  <a:pt x="172039" y="462945"/>
                </a:cubicBezTo>
                <a:cubicBezTo>
                  <a:pt x="172039" y="477462"/>
                  <a:pt x="160255" y="489231"/>
                  <a:pt x="145718" y="489231"/>
                </a:cubicBezTo>
                <a:cubicBezTo>
                  <a:pt x="131181" y="489231"/>
                  <a:pt x="119397" y="477462"/>
                  <a:pt x="119397" y="462945"/>
                </a:cubicBezTo>
                <a:cubicBezTo>
                  <a:pt x="119397" y="448428"/>
                  <a:pt x="131181" y="436659"/>
                  <a:pt x="145718" y="436659"/>
                </a:cubicBezTo>
                <a:close/>
                <a:moveTo>
                  <a:pt x="382817" y="122713"/>
                </a:moveTo>
                <a:cubicBezTo>
                  <a:pt x="397311" y="122713"/>
                  <a:pt x="409138" y="134534"/>
                  <a:pt x="409138" y="149020"/>
                </a:cubicBezTo>
                <a:lnTo>
                  <a:pt x="409138" y="359474"/>
                </a:lnTo>
                <a:cubicBezTo>
                  <a:pt x="409138" y="373961"/>
                  <a:pt x="397311" y="385781"/>
                  <a:pt x="382817" y="385781"/>
                </a:cubicBezTo>
                <a:cubicBezTo>
                  <a:pt x="368234" y="385781"/>
                  <a:pt x="356496" y="373961"/>
                  <a:pt x="356496" y="359474"/>
                </a:cubicBezTo>
                <a:lnTo>
                  <a:pt x="356496" y="149020"/>
                </a:lnTo>
                <a:cubicBezTo>
                  <a:pt x="356496" y="134534"/>
                  <a:pt x="368234" y="122713"/>
                  <a:pt x="382817" y="122713"/>
                </a:cubicBezTo>
                <a:close/>
                <a:moveTo>
                  <a:pt x="145718" y="122713"/>
                </a:moveTo>
                <a:cubicBezTo>
                  <a:pt x="160301" y="122713"/>
                  <a:pt x="172039" y="134534"/>
                  <a:pt x="172039" y="149020"/>
                </a:cubicBezTo>
                <a:lnTo>
                  <a:pt x="172039" y="359474"/>
                </a:lnTo>
                <a:cubicBezTo>
                  <a:pt x="172039" y="373961"/>
                  <a:pt x="160301" y="385781"/>
                  <a:pt x="145718" y="385781"/>
                </a:cubicBezTo>
                <a:cubicBezTo>
                  <a:pt x="131224" y="385781"/>
                  <a:pt x="119397" y="373961"/>
                  <a:pt x="119397" y="359474"/>
                </a:cubicBezTo>
                <a:lnTo>
                  <a:pt x="119397" y="149020"/>
                </a:lnTo>
                <a:cubicBezTo>
                  <a:pt x="119397" y="134534"/>
                  <a:pt x="131224" y="122713"/>
                  <a:pt x="145718" y="122713"/>
                </a:cubicBezTo>
                <a:close/>
                <a:moveTo>
                  <a:pt x="289731" y="52611"/>
                </a:moveTo>
                <a:lnTo>
                  <a:pt x="289731" y="554111"/>
                </a:lnTo>
                <a:lnTo>
                  <a:pt x="474163" y="554111"/>
                </a:lnTo>
                <a:lnTo>
                  <a:pt x="474163" y="52611"/>
                </a:lnTo>
                <a:close/>
                <a:moveTo>
                  <a:pt x="52695" y="52611"/>
                </a:moveTo>
                <a:lnTo>
                  <a:pt x="52695" y="554111"/>
                </a:lnTo>
                <a:lnTo>
                  <a:pt x="237037" y="554111"/>
                </a:lnTo>
                <a:lnTo>
                  <a:pt x="237037" y="52611"/>
                </a:lnTo>
                <a:close/>
                <a:moveTo>
                  <a:pt x="26347" y="0"/>
                </a:moveTo>
                <a:lnTo>
                  <a:pt x="498730" y="0"/>
                </a:lnTo>
                <a:cubicBezTo>
                  <a:pt x="513239" y="0"/>
                  <a:pt x="525077" y="11820"/>
                  <a:pt x="525077" y="26306"/>
                </a:cubicBezTo>
                <a:lnTo>
                  <a:pt x="525077" y="580416"/>
                </a:lnTo>
                <a:cubicBezTo>
                  <a:pt x="525077" y="594902"/>
                  <a:pt x="513328" y="606722"/>
                  <a:pt x="498730" y="606722"/>
                </a:cubicBezTo>
                <a:lnTo>
                  <a:pt x="26347" y="606722"/>
                </a:lnTo>
                <a:cubicBezTo>
                  <a:pt x="11749" y="606722"/>
                  <a:pt x="0" y="594902"/>
                  <a:pt x="0" y="580416"/>
                </a:cubicBezTo>
                <a:lnTo>
                  <a:pt x="0" y="26306"/>
                </a:lnTo>
                <a:cubicBezTo>
                  <a:pt x="0" y="11820"/>
                  <a:pt x="11749" y="0"/>
                  <a:pt x="2634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ísļiḑè"/>
          <p:cNvSpPr/>
          <p:nvPr/>
        </p:nvSpPr>
        <p:spPr bwMode="auto">
          <a:xfrm>
            <a:off x="11046000" y="2911820"/>
            <a:ext cx="471197" cy="544464"/>
          </a:xfrm>
          <a:custGeom>
            <a:avLst/>
            <a:gdLst>
              <a:gd name="connsiteX0" fmla="*/ 382817 w 525077"/>
              <a:gd name="connsiteY0" fmla="*/ 436659 h 606722"/>
              <a:gd name="connsiteX1" fmla="*/ 409138 w 525077"/>
              <a:gd name="connsiteY1" fmla="*/ 462945 h 606722"/>
              <a:gd name="connsiteX2" fmla="*/ 382817 w 525077"/>
              <a:gd name="connsiteY2" fmla="*/ 489231 h 606722"/>
              <a:gd name="connsiteX3" fmla="*/ 356496 w 525077"/>
              <a:gd name="connsiteY3" fmla="*/ 462945 h 606722"/>
              <a:gd name="connsiteX4" fmla="*/ 382817 w 525077"/>
              <a:gd name="connsiteY4" fmla="*/ 436659 h 606722"/>
              <a:gd name="connsiteX5" fmla="*/ 145718 w 525077"/>
              <a:gd name="connsiteY5" fmla="*/ 436659 h 606722"/>
              <a:gd name="connsiteX6" fmla="*/ 172039 w 525077"/>
              <a:gd name="connsiteY6" fmla="*/ 462945 h 606722"/>
              <a:gd name="connsiteX7" fmla="*/ 145718 w 525077"/>
              <a:gd name="connsiteY7" fmla="*/ 489231 h 606722"/>
              <a:gd name="connsiteX8" fmla="*/ 119397 w 525077"/>
              <a:gd name="connsiteY8" fmla="*/ 462945 h 606722"/>
              <a:gd name="connsiteX9" fmla="*/ 145718 w 525077"/>
              <a:gd name="connsiteY9" fmla="*/ 436659 h 606722"/>
              <a:gd name="connsiteX10" fmla="*/ 382817 w 525077"/>
              <a:gd name="connsiteY10" fmla="*/ 122713 h 606722"/>
              <a:gd name="connsiteX11" fmla="*/ 409138 w 525077"/>
              <a:gd name="connsiteY11" fmla="*/ 149020 h 606722"/>
              <a:gd name="connsiteX12" fmla="*/ 409138 w 525077"/>
              <a:gd name="connsiteY12" fmla="*/ 359474 h 606722"/>
              <a:gd name="connsiteX13" fmla="*/ 382817 w 525077"/>
              <a:gd name="connsiteY13" fmla="*/ 385781 h 606722"/>
              <a:gd name="connsiteX14" fmla="*/ 356496 w 525077"/>
              <a:gd name="connsiteY14" fmla="*/ 359474 h 606722"/>
              <a:gd name="connsiteX15" fmla="*/ 356496 w 525077"/>
              <a:gd name="connsiteY15" fmla="*/ 149020 h 606722"/>
              <a:gd name="connsiteX16" fmla="*/ 382817 w 525077"/>
              <a:gd name="connsiteY16" fmla="*/ 122713 h 606722"/>
              <a:gd name="connsiteX17" fmla="*/ 145718 w 525077"/>
              <a:gd name="connsiteY17" fmla="*/ 122713 h 606722"/>
              <a:gd name="connsiteX18" fmla="*/ 172039 w 525077"/>
              <a:gd name="connsiteY18" fmla="*/ 149020 h 606722"/>
              <a:gd name="connsiteX19" fmla="*/ 172039 w 525077"/>
              <a:gd name="connsiteY19" fmla="*/ 359474 h 606722"/>
              <a:gd name="connsiteX20" fmla="*/ 145718 w 525077"/>
              <a:gd name="connsiteY20" fmla="*/ 385781 h 606722"/>
              <a:gd name="connsiteX21" fmla="*/ 119397 w 525077"/>
              <a:gd name="connsiteY21" fmla="*/ 359474 h 606722"/>
              <a:gd name="connsiteX22" fmla="*/ 119397 w 525077"/>
              <a:gd name="connsiteY22" fmla="*/ 149020 h 606722"/>
              <a:gd name="connsiteX23" fmla="*/ 145718 w 525077"/>
              <a:gd name="connsiteY23" fmla="*/ 122713 h 606722"/>
              <a:gd name="connsiteX24" fmla="*/ 289731 w 525077"/>
              <a:gd name="connsiteY24" fmla="*/ 52611 h 606722"/>
              <a:gd name="connsiteX25" fmla="*/ 289731 w 525077"/>
              <a:gd name="connsiteY25" fmla="*/ 554111 h 606722"/>
              <a:gd name="connsiteX26" fmla="*/ 474163 w 525077"/>
              <a:gd name="connsiteY26" fmla="*/ 554111 h 606722"/>
              <a:gd name="connsiteX27" fmla="*/ 474163 w 525077"/>
              <a:gd name="connsiteY27" fmla="*/ 52611 h 606722"/>
              <a:gd name="connsiteX28" fmla="*/ 52695 w 525077"/>
              <a:gd name="connsiteY28" fmla="*/ 52611 h 606722"/>
              <a:gd name="connsiteX29" fmla="*/ 52695 w 525077"/>
              <a:gd name="connsiteY29" fmla="*/ 554111 h 606722"/>
              <a:gd name="connsiteX30" fmla="*/ 237037 w 525077"/>
              <a:gd name="connsiteY30" fmla="*/ 554111 h 606722"/>
              <a:gd name="connsiteX31" fmla="*/ 237037 w 525077"/>
              <a:gd name="connsiteY31" fmla="*/ 52611 h 606722"/>
              <a:gd name="connsiteX32" fmla="*/ 26347 w 525077"/>
              <a:gd name="connsiteY32" fmla="*/ 0 h 606722"/>
              <a:gd name="connsiteX33" fmla="*/ 498730 w 525077"/>
              <a:gd name="connsiteY33" fmla="*/ 0 h 606722"/>
              <a:gd name="connsiteX34" fmla="*/ 525077 w 525077"/>
              <a:gd name="connsiteY34" fmla="*/ 26306 h 606722"/>
              <a:gd name="connsiteX35" fmla="*/ 525077 w 525077"/>
              <a:gd name="connsiteY35" fmla="*/ 580416 h 606722"/>
              <a:gd name="connsiteX36" fmla="*/ 498730 w 525077"/>
              <a:gd name="connsiteY36" fmla="*/ 606722 h 606722"/>
              <a:gd name="connsiteX37" fmla="*/ 26347 w 525077"/>
              <a:gd name="connsiteY37" fmla="*/ 606722 h 606722"/>
              <a:gd name="connsiteX38" fmla="*/ 0 w 525077"/>
              <a:gd name="connsiteY38" fmla="*/ 580416 h 606722"/>
              <a:gd name="connsiteX39" fmla="*/ 0 w 525077"/>
              <a:gd name="connsiteY39" fmla="*/ 26306 h 606722"/>
              <a:gd name="connsiteX40" fmla="*/ 26347 w 525077"/>
              <a:gd name="connsiteY40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25077" h="606722">
                <a:moveTo>
                  <a:pt x="382817" y="436659"/>
                </a:moveTo>
                <a:cubicBezTo>
                  <a:pt x="397354" y="436659"/>
                  <a:pt x="409138" y="448428"/>
                  <a:pt x="409138" y="462945"/>
                </a:cubicBezTo>
                <a:cubicBezTo>
                  <a:pt x="409138" y="477462"/>
                  <a:pt x="397354" y="489231"/>
                  <a:pt x="382817" y="489231"/>
                </a:cubicBezTo>
                <a:cubicBezTo>
                  <a:pt x="368280" y="489231"/>
                  <a:pt x="356496" y="477462"/>
                  <a:pt x="356496" y="462945"/>
                </a:cubicBezTo>
                <a:cubicBezTo>
                  <a:pt x="356496" y="448428"/>
                  <a:pt x="368280" y="436659"/>
                  <a:pt x="382817" y="436659"/>
                </a:cubicBezTo>
                <a:close/>
                <a:moveTo>
                  <a:pt x="145718" y="436659"/>
                </a:moveTo>
                <a:cubicBezTo>
                  <a:pt x="160255" y="436659"/>
                  <a:pt x="172039" y="448428"/>
                  <a:pt x="172039" y="462945"/>
                </a:cubicBezTo>
                <a:cubicBezTo>
                  <a:pt x="172039" y="477462"/>
                  <a:pt x="160255" y="489231"/>
                  <a:pt x="145718" y="489231"/>
                </a:cubicBezTo>
                <a:cubicBezTo>
                  <a:pt x="131181" y="489231"/>
                  <a:pt x="119397" y="477462"/>
                  <a:pt x="119397" y="462945"/>
                </a:cubicBezTo>
                <a:cubicBezTo>
                  <a:pt x="119397" y="448428"/>
                  <a:pt x="131181" y="436659"/>
                  <a:pt x="145718" y="436659"/>
                </a:cubicBezTo>
                <a:close/>
                <a:moveTo>
                  <a:pt x="382817" y="122713"/>
                </a:moveTo>
                <a:cubicBezTo>
                  <a:pt x="397311" y="122713"/>
                  <a:pt x="409138" y="134534"/>
                  <a:pt x="409138" y="149020"/>
                </a:cubicBezTo>
                <a:lnTo>
                  <a:pt x="409138" y="359474"/>
                </a:lnTo>
                <a:cubicBezTo>
                  <a:pt x="409138" y="373961"/>
                  <a:pt x="397311" y="385781"/>
                  <a:pt x="382817" y="385781"/>
                </a:cubicBezTo>
                <a:cubicBezTo>
                  <a:pt x="368234" y="385781"/>
                  <a:pt x="356496" y="373961"/>
                  <a:pt x="356496" y="359474"/>
                </a:cubicBezTo>
                <a:lnTo>
                  <a:pt x="356496" y="149020"/>
                </a:lnTo>
                <a:cubicBezTo>
                  <a:pt x="356496" y="134534"/>
                  <a:pt x="368234" y="122713"/>
                  <a:pt x="382817" y="122713"/>
                </a:cubicBezTo>
                <a:close/>
                <a:moveTo>
                  <a:pt x="145718" y="122713"/>
                </a:moveTo>
                <a:cubicBezTo>
                  <a:pt x="160301" y="122713"/>
                  <a:pt x="172039" y="134534"/>
                  <a:pt x="172039" y="149020"/>
                </a:cubicBezTo>
                <a:lnTo>
                  <a:pt x="172039" y="359474"/>
                </a:lnTo>
                <a:cubicBezTo>
                  <a:pt x="172039" y="373961"/>
                  <a:pt x="160301" y="385781"/>
                  <a:pt x="145718" y="385781"/>
                </a:cubicBezTo>
                <a:cubicBezTo>
                  <a:pt x="131224" y="385781"/>
                  <a:pt x="119397" y="373961"/>
                  <a:pt x="119397" y="359474"/>
                </a:cubicBezTo>
                <a:lnTo>
                  <a:pt x="119397" y="149020"/>
                </a:lnTo>
                <a:cubicBezTo>
                  <a:pt x="119397" y="134534"/>
                  <a:pt x="131224" y="122713"/>
                  <a:pt x="145718" y="122713"/>
                </a:cubicBezTo>
                <a:close/>
                <a:moveTo>
                  <a:pt x="289731" y="52611"/>
                </a:moveTo>
                <a:lnTo>
                  <a:pt x="289731" y="554111"/>
                </a:lnTo>
                <a:lnTo>
                  <a:pt x="474163" y="554111"/>
                </a:lnTo>
                <a:lnTo>
                  <a:pt x="474163" y="52611"/>
                </a:lnTo>
                <a:close/>
                <a:moveTo>
                  <a:pt x="52695" y="52611"/>
                </a:moveTo>
                <a:lnTo>
                  <a:pt x="52695" y="554111"/>
                </a:lnTo>
                <a:lnTo>
                  <a:pt x="237037" y="554111"/>
                </a:lnTo>
                <a:lnTo>
                  <a:pt x="237037" y="52611"/>
                </a:lnTo>
                <a:close/>
                <a:moveTo>
                  <a:pt x="26347" y="0"/>
                </a:moveTo>
                <a:lnTo>
                  <a:pt x="498730" y="0"/>
                </a:lnTo>
                <a:cubicBezTo>
                  <a:pt x="513239" y="0"/>
                  <a:pt x="525077" y="11820"/>
                  <a:pt x="525077" y="26306"/>
                </a:cubicBezTo>
                <a:lnTo>
                  <a:pt x="525077" y="580416"/>
                </a:lnTo>
                <a:cubicBezTo>
                  <a:pt x="525077" y="594902"/>
                  <a:pt x="513328" y="606722"/>
                  <a:pt x="498730" y="606722"/>
                </a:cubicBezTo>
                <a:lnTo>
                  <a:pt x="26347" y="606722"/>
                </a:lnTo>
                <a:cubicBezTo>
                  <a:pt x="11749" y="606722"/>
                  <a:pt x="0" y="594902"/>
                  <a:pt x="0" y="580416"/>
                </a:cubicBezTo>
                <a:lnTo>
                  <a:pt x="0" y="26306"/>
                </a:lnTo>
                <a:cubicBezTo>
                  <a:pt x="0" y="11820"/>
                  <a:pt x="11749" y="0"/>
                  <a:pt x="263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iṣliḑé"/>
          <p:cNvSpPr/>
          <p:nvPr/>
        </p:nvSpPr>
        <p:spPr bwMode="auto">
          <a:xfrm>
            <a:off x="11046000" y="4689640"/>
            <a:ext cx="471197" cy="544464"/>
          </a:xfrm>
          <a:custGeom>
            <a:avLst/>
            <a:gdLst>
              <a:gd name="connsiteX0" fmla="*/ 382817 w 525077"/>
              <a:gd name="connsiteY0" fmla="*/ 436659 h 606722"/>
              <a:gd name="connsiteX1" fmla="*/ 409138 w 525077"/>
              <a:gd name="connsiteY1" fmla="*/ 462945 h 606722"/>
              <a:gd name="connsiteX2" fmla="*/ 382817 w 525077"/>
              <a:gd name="connsiteY2" fmla="*/ 489231 h 606722"/>
              <a:gd name="connsiteX3" fmla="*/ 356496 w 525077"/>
              <a:gd name="connsiteY3" fmla="*/ 462945 h 606722"/>
              <a:gd name="connsiteX4" fmla="*/ 382817 w 525077"/>
              <a:gd name="connsiteY4" fmla="*/ 436659 h 606722"/>
              <a:gd name="connsiteX5" fmla="*/ 145718 w 525077"/>
              <a:gd name="connsiteY5" fmla="*/ 436659 h 606722"/>
              <a:gd name="connsiteX6" fmla="*/ 172039 w 525077"/>
              <a:gd name="connsiteY6" fmla="*/ 462945 h 606722"/>
              <a:gd name="connsiteX7" fmla="*/ 145718 w 525077"/>
              <a:gd name="connsiteY7" fmla="*/ 489231 h 606722"/>
              <a:gd name="connsiteX8" fmla="*/ 119397 w 525077"/>
              <a:gd name="connsiteY8" fmla="*/ 462945 h 606722"/>
              <a:gd name="connsiteX9" fmla="*/ 145718 w 525077"/>
              <a:gd name="connsiteY9" fmla="*/ 436659 h 606722"/>
              <a:gd name="connsiteX10" fmla="*/ 382817 w 525077"/>
              <a:gd name="connsiteY10" fmla="*/ 122713 h 606722"/>
              <a:gd name="connsiteX11" fmla="*/ 409138 w 525077"/>
              <a:gd name="connsiteY11" fmla="*/ 149020 h 606722"/>
              <a:gd name="connsiteX12" fmla="*/ 409138 w 525077"/>
              <a:gd name="connsiteY12" fmla="*/ 359474 h 606722"/>
              <a:gd name="connsiteX13" fmla="*/ 382817 w 525077"/>
              <a:gd name="connsiteY13" fmla="*/ 385781 h 606722"/>
              <a:gd name="connsiteX14" fmla="*/ 356496 w 525077"/>
              <a:gd name="connsiteY14" fmla="*/ 359474 h 606722"/>
              <a:gd name="connsiteX15" fmla="*/ 356496 w 525077"/>
              <a:gd name="connsiteY15" fmla="*/ 149020 h 606722"/>
              <a:gd name="connsiteX16" fmla="*/ 382817 w 525077"/>
              <a:gd name="connsiteY16" fmla="*/ 122713 h 606722"/>
              <a:gd name="connsiteX17" fmla="*/ 145718 w 525077"/>
              <a:gd name="connsiteY17" fmla="*/ 122713 h 606722"/>
              <a:gd name="connsiteX18" fmla="*/ 172039 w 525077"/>
              <a:gd name="connsiteY18" fmla="*/ 149020 h 606722"/>
              <a:gd name="connsiteX19" fmla="*/ 172039 w 525077"/>
              <a:gd name="connsiteY19" fmla="*/ 359474 h 606722"/>
              <a:gd name="connsiteX20" fmla="*/ 145718 w 525077"/>
              <a:gd name="connsiteY20" fmla="*/ 385781 h 606722"/>
              <a:gd name="connsiteX21" fmla="*/ 119397 w 525077"/>
              <a:gd name="connsiteY21" fmla="*/ 359474 h 606722"/>
              <a:gd name="connsiteX22" fmla="*/ 119397 w 525077"/>
              <a:gd name="connsiteY22" fmla="*/ 149020 h 606722"/>
              <a:gd name="connsiteX23" fmla="*/ 145718 w 525077"/>
              <a:gd name="connsiteY23" fmla="*/ 122713 h 606722"/>
              <a:gd name="connsiteX24" fmla="*/ 289731 w 525077"/>
              <a:gd name="connsiteY24" fmla="*/ 52611 h 606722"/>
              <a:gd name="connsiteX25" fmla="*/ 289731 w 525077"/>
              <a:gd name="connsiteY25" fmla="*/ 554111 h 606722"/>
              <a:gd name="connsiteX26" fmla="*/ 474163 w 525077"/>
              <a:gd name="connsiteY26" fmla="*/ 554111 h 606722"/>
              <a:gd name="connsiteX27" fmla="*/ 474163 w 525077"/>
              <a:gd name="connsiteY27" fmla="*/ 52611 h 606722"/>
              <a:gd name="connsiteX28" fmla="*/ 52695 w 525077"/>
              <a:gd name="connsiteY28" fmla="*/ 52611 h 606722"/>
              <a:gd name="connsiteX29" fmla="*/ 52695 w 525077"/>
              <a:gd name="connsiteY29" fmla="*/ 554111 h 606722"/>
              <a:gd name="connsiteX30" fmla="*/ 237037 w 525077"/>
              <a:gd name="connsiteY30" fmla="*/ 554111 h 606722"/>
              <a:gd name="connsiteX31" fmla="*/ 237037 w 525077"/>
              <a:gd name="connsiteY31" fmla="*/ 52611 h 606722"/>
              <a:gd name="connsiteX32" fmla="*/ 26347 w 525077"/>
              <a:gd name="connsiteY32" fmla="*/ 0 h 606722"/>
              <a:gd name="connsiteX33" fmla="*/ 498730 w 525077"/>
              <a:gd name="connsiteY33" fmla="*/ 0 h 606722"/>
              <a:gd name="connsiteX34" fmla="*/ 525077 w 525077"/>
              <a:gd name="connsiteY34" fmla="*/ 26306 h 606722"/>
              <a:gd name="connsiteX35" fmla="*/ 525077 w 525077"/>
              <a:gd name="connsiteY35" fmla="*/ 580416 h 606722"/>
              <a:gd name="connsiteX36" fmla="*/ 498730 w 525077"/>
              <a:gd name="connsiteY36" fmla="*/ 606722 h 606722"/>
              <a:gd name="connsiteX37" fmla="*/ 26347 w 525077"/>
              <a:gd name="connsiteY37" fmla="*/ 606722 h 606722"/>
              <a:gd name="connsiteX38" fmla="*/ 0 w 525077"/>
              <a:gd name="connsiteY38" fmla="*/ 580416 h 606722"/>
              <a:gd name="connsiteX39" fmla="*/ 0 w 525077"/>
              <a:gd name="connsiteY39" fmla="*/ 26306 h 606722"/>
              <a:gd name="connsiteX40" fmla="*/ 26347 w 525077"/>
              <a:gd name="connsiteY40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25077" h="606722">
                <a:moveTo>
                  <a:pt x="382817" y="436659"/>
                </a:moveTo>
                <a:cubicBezTo>
                  <a:pt x="397354" y="436659"/>
                  <a:pt x="409138" y="448428"/>
                  <a:pt x="409138" y="462945"/>
                </a:cubicBezTo>
                <a:cubicBezTo>
                  <a:pt x="409138" y="477462"/>
                  <a:pt x="397354" y="489231"/>
                  <a:pt x="382817" y="489231"/>
                </a:cubicBezTo>
                <a:cubicBezTo>
                  <a:pt x="368280" y="489231"/>
                  <a:pt x="356496" y="477462"/>
                  <a:pt x="356496" y="462945"/>
                </a:cubicBezTo>
                <a:cubicBezTo>
                  <a:pt x="356496" y="448428"/>
                  <a:pt x="368280" y="436659"/>
                  <a:pt x="382817" y="436659"/>
                </a:cubicBezTo>
                <a:close/>
                <a:moveTo>
                  <a:pt x="145718" y="436659"/>
                </a:moveTo>
                <a:cubicBezTo>
                  <a:pt x="160255" y="436659"/>
                  <a:pt x="172039" y="448428"/>
                  <a:pt x="172039" y="462945"/>
                </a:cubicBezTo>
                <a:cubicBezTo>
                  <a:pt x="172039" y="477462"/>
                  <a:pt x="160255" y="489231"/>
                  <a:pt x="145718" y="489231"/>
                </a:cubicBezTo>
                <a:cubicBezTo>
                  <a:pt x="131181" y="489231"/>
                  <a:pt x="119397" y="477462"/>
                  <a:pt x="119397" y="462945"/>
                </a:cubicBezTo>
                <a:cubicBezTo>
                  <a:pt x="119397" y="448428"/>
                  <a:pt x="131181" y="436659"/>
                  <a:pt x="145718" y="436659"/>
                </a:cubicBezTo>
                <a:close/>
                <a:moveTo>
                  <a:pt x="382817" y="122713"/>
                </a:moveTo>
                <a:cubicBezTo>
                  <a:pt x="397311" y="122713"/>
                  <a:pt x="409138" y="134534"/>
                  <a:pt x="409138" y="149020"/>
                </a:cubicBezTo>
                <a:lnTo>
                  <a:pt x="409138" y="359474"/>
                </a:lnTo>
                <a:cubicBezTo>
                  <a:pt x="409138" y="373961"/>
                  <a:pt x="397311" y="385781"/>
                  <a:pt x="382817" y="385781"/>
                </a:cubicBezTo>
                <a:cubicBezTo>
                  <a:pt x="368234" y="385781"/>
                  <a:pt x="356496" y="373961"/>
                  <a:pt x="356496" y="359474"/>
                </a:cubicBezTo>
                <a:lnTo>
                  <a:pt x="356496" y="149020"/>
                </a:lnTo>
                <a:cubicBezTo>
                  <a:pt x="356496" y="134534"/>
                  <a:pt x="368234" y="122713"/>
                  <a:pt x="382817" y="122713"/>
                </a:cubicBezTo>
                <a:close/>
                <a:moveTo>
                  <a:pt x="145718" y="122713"/>
                </a:moveTo>
                <a:cubicBezTo>
                  <a:pt x="160301" y="122713"/>
                  <a:pt x="172039" y="134534"/>
                  <a:pt x="172039" y="149020"/>
                </a:cubicBezTo>
                <a:lnTo>
                  <a:pt x="172039" y="359474"/>
                </a:lnTo>
                <a:cubicBezTo>
                  <a:pt x="172039" y="373961"/>
                  <a:pt x="160301" y="385781"/>
                  <a:pt x="145718" y="385781"/>
                </a:cubicBezTo>
                <a:cubicBezTo>
                  <a:pt x="131224" y="385781"/>
                  <a:pt x="119397" y="373961"/>
                  <a:pt x="119397" y="359474"/>
                </a:cubicBezTo>
                <a:lnTo>
                  <a:pt x="119397" y="149020"/>
                </a:lnTo>
                <a:cubicBezTo>
                  <a:pt x="119397" y="134534"/>
                  <a:pt x="131224" y="122713"/>
                  <a:pt x="145718" y="122713"/>
                </a:cubicBezTo>
                <a:close/>
                <a:moveTo>
                  <a:pt x="289731" y="52611"/>
                </a:moveTo>
                <a:lnTo>
                  <a:pt x="289731" y="554111"/>
                </a:lnTo>
                <a:lnTo>
                  <a:pt x="474163" y="554111"/>
                </a:lnTo>
                <a:lnTo>
                  <a:pt x="474163" y="52611"/>
                </a:lnTo>
                <a:close/>
                <a:moveTo>
                  <a:pt x="52695" y="52611"/>
                </a:moveTo>
                <a:lnTo>
                  <a:pt x="52695" y="554111"/>
                </a:lnTo>
                <a:lnTo>
                  <a:pt x="237037" y="554111"/>
                </a:lnTo>
                <a:lnTo>
                  <a:pt x="237037" y="52611"/>
                </a:lnTo>
                <a:close/>
                <a:moveTo>
                  <a:pt x="26347" y="0"/>
                </a:moveTo>
                <a:lnTo>
                  <a:pt x="498730" y="0"/>
                </a:lnTo>
                <a:cubicBezTo>
                  <a:pt x="513239" y="0"/>
                  <a:pt x="525077" y="11820"/>
                  <a:pt x="525077" y="26306"/>
                </a:cubicBezTo>
                <a:lnTo>
                  <a:pt x="525077" y="580416"/>
                </a:lnTo>
                <a:cubicBezTo>
                  <a:pt x="525077" y="594902"/>
                  <a:pt x="513328" y="606722"/>
                  <a:pt x="498730" y="606722"/>
                </a:cubicBezTo>
                <a:lnTo>
                  <a:pt x="26347" y="606722"/>
                </a:lnTo>
                <a:cubicBezTo>
                  <a:pt x="11749" y="606722"/>
                  <a:pt x="0" y="594902"/>
                  <a:pt x="0" y="580416"/>
                </a:cubicBezTo>
                <a:lnTo>
                  <a:pt x="0" y="26306"/>
                </a:lnTo>
                <a:cubicBezTo>
                  <a:pt x="0" y="11820"/>
                  <a:pt x="11749" y="0"/>
                  <a:pt x="2634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18" name="直接连接符 17"/>
          <p:cNvCxnSpPr/>
          <p:nvPr/>
        </p:nvCxnSpPr>
        <p:spPr>
          <a:xfrm>
            <a:off x="5646000" y="1134847"/>
            <a:ext cx="0" cy="5008778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ï$ľíḋé"/>
          <p:cNvSpPr/>
          <p:nvPr/>
        </p:nvSpPr>
        <p:spPr bwMode="auto">
          <a:xfrm>
            <a:off x="1418001" y="2738347"/>
            <a:ext cx="1827684" cy="1587805"/>
          </a:xfrm>
          <a:custGeom>
            <a:avLst/>
            <a:gdLst>
              <a:gd name="T0" fmla="*/ 188 w 2781"/>
              <a:gd name="T1" fmla="*/ 699 h 2416"/>
              <a:gd name="T2" fmla="*/ 659 w 2781"/>
              <a:gd name="T3" fmla="*/ 2416 h 2416"/>
              <a:gd name="T4" fmla="*/ 2781 w 2781"/>
              <a:gd name="T5" fmla="*/ 1834 h 2416"/>
              <a:gd name="T6" fmla="*/ 2597 w 2781"/>
              <a:gd name="T7" fmla="*/ 1803 h 2416"/>
              <a:gd name="T8" fmla="*/ 680 w 2781"/>
              <a:gd name="T9" fmla="*/ 2327 h 2416"/>
              <a:gd name="T10" fmla="*/ 235 w 2781"/>
              <a:gd name="T11" fmla="*/ 703 h 2416"/>
              <a:gd name="T12" fmla="*/ 188 w 2781"/>
              <a:gd name="T13" fmla="*/ 699 h 2416"/>
              <a:gd name="T14" fmla="*/ 42 w 2781"/>
              <a:gd name="T15" fmla="*/ 0 h 2416"/>
              <a:gd name="T16" fmla="*/ 0 w 2781"/>
              <a:gd name="T17" fmla="*/ 11 h 2416"/>
              <a:gd name="T18" fmla="*/ 117 w 2781"/>
              <a:gd name="T19" fmla="*/ 437 h 2416"/>
              <a:gd name="T20" fmla="*/ 129 w 2781"/>
              <a:gd name="T21" fmla="*/ 319 h 2416"/>
              <a:gd name="T22" fmla="*/ 42 w 2781"/>
              <a:gd name="T23" fmla="*/ 0 h 2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81" h="2416">
                <a:moveTo>
                  <a:pt x="188" y="699"/>
                </a:moveTo>
                <a:lnTo>
                  <a:pt x="659" y="2416"/>
                </a:lnTo>
                <a:lnTo>
                  <a:pt x="2781" y="1834"/>
                </a:lnTo>
                <a:lnTo>
                  <a:pt x="2597" y="1803"/>
                </a:lnTo>
                <a:lnTo>
                  <a:pt x="680" y="2327"/>
                </a:lnTo>
                <a:lnTo>
                  <a:pt x="235" y="703"/>
                </a:lnTo>
                <a:lnTo>
                  <a:pt x="188" y="699"/>
                </a:lnTo>
                <a:close/>
                <a:moveTo>
                  <a:pt x="42" y="0"/>
                </a:moveTo>
                <a:lnTo>
                  <a:pt x="0" y="11"/>
                </a:lnTo>
                <a:lnTo>
                  <a:pt x="117" y="437"/>
                </a:lnTo>
                <a:lnTo>
                  <a:pt x="129" y="319"/>
                </a:lnTo>
                <a:lnTo>
                  <a:pt x="42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" name="îšḷïḍê"/>
          <p:cNvSpPr/>
          <p:nvPr/>
        </p:nvSpPr>
        <p:spPr bwMode="auto">
          <a:xfrm>
            <a:off x="1418001" y="2738347"/>
            <a:ext cx="1827684" cy="1587805"/>
          </a:xfrm>
          <a:custGeom>
            <a:avLst/>
            <a:gdLst>
              <a:gd name="T0" fmla="*/ 188 w 2781"/>
              <a:gd name="T1" fmla="*/ 699 h 2416"/>
              <a:gd name="T2" fmla="*/ 659 w 2781"/>
              <a:gd name="T3" fmla="*/ 2416 h 2416"/>
              <a:gd name="T4" fmla="*/ 2781 w 2781"/>
              <a:gd name="T5" fmla="*/ 1834 h 2416"/>
              <a:gd name="T6" fmla="*/ 2597 w 2781"/>
              <a:gd name="T7" fmla="*/ 1803 h 2416"/>
              <a:gd name="T8" fmla="*/ 680 w 2781"/>
              <a:gd name="T9" fmla="*/ 2327 h 2416"/>
              <a:gd name="T10" fmla="*/ 235 w 2781"/>
              <a:gd name="T11" fmla="*/ 703 h 2416"/>
              <a:gd name="T12" fmla="*/ 188 w 2781"/>
              <a:gd name="T13" fmla="*/ 699 h 2416"/>
              <a:gd name="T14" fmla="*/ 42 w 2781"/>
              <a:gd name="T15" fmla="*/ 0 h 2416"/>
              <a:gd name="T16" fmla="*/ 0 w 2781"/>
              <a:gd name="T17" fmla="*/ 11 h 2416"/>
              <a:gd name="T18" fmla="*/ 117 w 2781"/>
              <a:gd name="T19" fmla="*/ 437 h 2416"/>
              <a:gd name="T20" fmla="*/ 129 w 2781"/>
              <a:gd name="T21" fmla="*/ 319 h 2416"/>
              <a:gd name="T22" fmla="*/ 42 w 2781"/>
              <a:gd name="T23" fmla="*/ 0 h 24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81" h="2416">
                <a:moveTo>
                  <a:pt x="188" y="699"/>
                </a:moveTo>
                <a:lnTo>
                  <a:pt x="659" y="2416"/>
                </a:lnTo>
                <a:lnTo>
                  <a:pt x="2781" y="1834"/>
                </a:lnTo>
                <a:lnTo>
                  <a:pt x="2597" y="1803"/>
                </a:lnTo>
                <a:lnTo>
                  <a:pt x="680" y="2327"/>
                </a:lnTo>
                <a:lnTo>
                  <a:pt x="235" y="703"/>
                </a:lnTo>
                <a:lnTo>
                  <a:pt x="188" y="699"/>
                </a:lnTo>
                <a:moveTo>
                  <a:pt x="42" y="0"/>
                </a:moveTo>
                <a:lnTo>
                  <a:pt x="0" y="11"/>
                </a:lnTo>
                <a:lnTo>
                  <a:pt x="117" y="437"/>
                </a:lnTo>
                <a:lnTo>
                  <a:pt x="129" y="319"/>
                </a:lnTo>
                <a:lnTo>
                  <a:pt x="4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" name="îşļiḍê"/>
          <p:cNvSpPr/>
          <p:nvPr/>
        </p:nvSpPr>
        <p:spPr bwMode="auto">
          <a:xfrm>
            <a:off x="1431803" y="2096916"/>
            <a:ext cx="2593985" cy="2170745"/>
          </a:xfrm>
          <a:custGeom>
            <a:avLst/>
            <a:gdLst>
              <a:gd name="T0" fmla="*/ 659 w 3947"/>
              <a:gd name="T1" fmla="*/ 3303 h 3303"/>
              <a:gd name="T2" fmla="*/ 0 w 3947"/>
              <a:gd name="T3" fmla="*/ 899 h 3303"/>
              <a:gd name="T4" fmla="*/ 3288 w 3947"/>
              <a:gd name="T5" fmla="*/ 0 h 3303"/>
              <a:gd name="T6" fmla="*/ 3947 w 3947"/>
              <a:gd name="T7" fmla="*/ 2404 h 3303"/>
              <a:gd name="T8" fmla="*/ 659 w 3947"/>
              <a:gd name="T9" fmla="*/ 3303 h 3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47" h="3303">
                <a:moveTo>
                  <a:pt x="659" y="3303"/>
                </a:moveTo>
                <a:lnTo>
                  <a:pt x="0" y="899"/>
                </a:lnTo>
                <a:lnTo>
                  <a:pt x="3288" y="0"/>
                </a:lnTo>
                <a:lnTo>
                  <a:pt x="3947" y="2404"/>
                </a:lnTo>
                <a:lnTo>
                  <a:pt x="659" y="3303"/>
                </a:lnTo>
                <a:close/>
              </a:path>
            </a:pathLst>
          </a:custGeom>
          <a:solidFill>
            <a:srgbClr val="F5F5F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" name="íṡ1îḍé"/>
          <p:cNvSpPr/>
          <p:nvPr/>
        </p:nvSpPr>
        <p:spPr bwMode="auto">
          <a:xfrm>
            <a:off x="1431803" y="2096916"/>
            <a:ext cx="2593985" cy="2170745"/>
          </a:xfrm>
          <a:custGeom>
            <a:avLst/>
            <a:gdLst>
              <a:gd name="T0" fmla="*/ 659 w 3947"/>
              <a:gd name="T1" fmla="*/ 3303 h 3303"/>
              <a:gd name="T2" fmla="*/ 0 w 3947"/>
              <a:gd name="T3" fmla="*/ 899 h 3303"/>
              <a:gd name="T4" fmla="*/ 3288 w 3947"/>
              <a:gd name="T5" fmla="*/ 0 h 3303"/>
              <a:gd name="T6" fmla="*/ 3947 w 3947"/>
              <a:gd name="T7" fmla="*/ 2404 h 3303"/>
              <a:gd name="T8" fmla="*/ 659 w 3947"/>
              <a:gd name="T9" fmla="*/ 3303 h 3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47" h="3303">
                <a:moveTo>
                  <a:pt x="659" y="3303"/>
                </a:moveTo>
                <a:lnTo>
                  <a:pt x="0" y="899"/>
                </a:lnTo>
                <a:lnTo>
                  <a:pt x="3288" y="0"/>
                </a:lnTo>
                <a:lnTo>
                  <a:pt x="3947" y="2404"/>
                </a:lnTo>
                <a:lnTo>
                  <a:pt x="659" y="330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" name="íšľiḍè"/>
          <p:cNvSpPr/>
          <p:nvPr/>
        </p:nvSpPr>
        <p:spPr bwMode="auto">
          <a:xfrm>
            <a:off x="2643029" y="2299992"/>
            <a:ext cx="766300" cy="249081"/>
          </a:xfrm>
          <a:custGeom>
            <a:avLst/>
            <a:gdLst>
              <a:gd name="T0" fmla="*/ 1166 w 1166"/>
              <a:gd name="T1" fmla="*/ 66 h 379"/>
              <a:gd name="T2" fmla="*/ 17 w 1166"/>
              <a:gd name="T3" fmla="*/ 379 h 379"/>
              <a:gd name="T4" fmla="*/ 0 w 1166"/>
              <a:gd name="T5" fmla="*/ 315 h 379"/>
              <a:gd name="T6" fmla="*/ 1147 w 1166"/>
              <a:gd name="T7" fmla="*/ 0 h 379"/>
              <a:gd name="T8" fmla="*/ 1166 w 1166"/>
              <a:gd name="T9" fmla="*/ 66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66" h="379">
                <a:moveTo>
                  <a:pt x="1166" y="66"/>
                </a:moveTo>
                <a:lnTo>
                  <a:pt x="17" y="379"/>
                </a:lnTo>
                <a:lnTo>
                  <a:pt x="0" y="315"/>
                </a:lnTo>
                <a:lnTo>
                  <a:pt x="1147" y="0"/>
                </a:lnTo>
                <a:lnTo>
                  <a:pt x="1166" y="66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" name="ïšļîḍe"/>
          <p:cNvSpPr/>
          <p:nvPr/>
        </p:nvSpPr>
        <p:spPr bwMode="auto">
          <a:xfrm>
            <a:off x="2643029" y="2299992"/>
            <a:ext cx="766300" cy="249081"/>
          </a:xfrm>
          <a:custGeom>
            <a:avLst/>
            <a:gdLst>
              <a:gd name="T0" fmla="*/ 1166 w 1166"/>
              <a:gd name="T1" fmla="*/ 66 h 379"/>
              <a:gd name="T2" fmla="*/ 17 w 1166"/>
              <a:gd name="T3" fmla="*/ 379 h 379"/>
              <a:gd name="T4" fmla="*/ 0 w 1166"/>
              <a:gd name="T5" fmla="*/ 315 h 379"/>
              <a:gd name="T6" fmla="*/ 1147 w 1166"/>
              <a:gd name="T7" fmla="*/ 0 h 379"/>
              <a:gd name="T8" fmla="*/ 1166 w 1166"/>
              <a:gd name="T9" fmla="*/ 66 h 3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66" h="379">
                <a:moveTo>
                  <a:pt x="1166" y="66"/>
                </a:moveTo>
                <a:lnTo>
                  <a:pt x="17" y="379"/>
                </a:lnTo>
                <a:lnTo>
                  <a:pt x="0" y="315"/>
                </a:lnTo>
                <a:lnTo>
                  <a:pt x="1147" y="0"/>
                </a:lnTo>
                <a:lnTo>
                  <a:pt x="1166" y="6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" name="ïṩļiḋé"/>
          <p:cNvSpPr/>
          <p:nvPr/>
        </p:nvSpPr>
        <p:spPr bwMode="auto">
          <a:xfrm>
            <a:off x="2783671" y="2399230"/>
            <a:ext cx="646689" cy="195847"/>
          </a:xfrm>
          <a:custGeom>
            <a:avLst/>
            <a:gdLst>
              <a:gd name="T0" fmla="*/ 984 w 984"/>
              <a:gd name="T1" fmla="*/ 32 h 298"/>
              <a:gd name="T2" fmla="*/ 9 w 984"/>
              <a:gd name="T3" fmla="*/ 298 h 298"/>
              <a:gd name="T4" fmla="*/ 0 w 984"/>
              <a:gd name="T5" fmla="*/ 267 h 298"/>
              <a:gd name="T6" fmla="*/ 974 w 984"/>
              <a:gd name="T7" fmla="*/ 0 h 298"/>
              <a:gd name="T8" fmla="*/ 984 w 984"/>
              <a:gd name="T9" fmla="*/ 32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4" h="298">
                <a:moveTo>
                  <a:pt x="984" y="32"/>
                </a:moveTo>
                <a:lnTo>
                  <a:pt x="9" y="298"/>
                </a:lnTo>
                <a:lnTo>
                  <a:pt x="0" y="267"/>
                </a:lnTo>
                <a:lnTo>
                  <a:pt x="974" y="0"/>
                </a:lnTo>
                <a:lnTo>
                  <a:pt x="984" y="32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" name="iṩļîḓé"/>
          <p:cNvSpPr/>
          <p:nvPr/>
        </p:nvSpPr>
        <p:spPr bwMode="auto">
          <a:xfrm>
            <a:off x="2783671" y="2399230"/>
            <a:ext cx="646689" cy="195847"/>
          </a:xfrm>
          <a:custGeom>
            <a:avLst/>
            <a:gdLst>
              <a:gd name="T0" fmla="*/ 984 w 984"/>
              <a:gd name="T1" fmla="*/ 32 h 298"/>
              <a:gd name="T2" fmla="*/ 9 w 984"/>
              <a:gd name="T3" fmla="*/ 298 h 298"/>
              <a:gd name="T4" fmla="*/ 0 w 984"/>
              <a:gd name="T5" fmla="*/ 267 h 298"/>
              <a:gd name="T6" fmla="*/ 974 w 984"/>
              <a:gd name="T7" fmla="*/ 0 h 298"/>
              <a:gd name="T8" fmla="*/ 984 w 984"/>
              <a:gd name="T9" fmla="*/ 32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4" h="298">
                <a:moveTo>
                  <a:pt x="984" y="32"/>
                </a:moveTo>
                <a:lnTo>
                  <a:pt x="9" y="298"/>
                </a:lnTo>
                <a:lnTo>
                  <a:pt x="0" y="267"/>
                </a:lnTo>
                <a:lnTo>
                  <a:pt x="974" y="0"/>
                </a:lnTo>
                <a:lnTo>
                  <a:pt x="984" y="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" name="îšlíďè"/>
          <p:cNvSpPr/>
          <p:nvPr/>
        </p:nvSpPr>
        <p:spPr bwMode="auto">
          <a:xfrm>
            <a:off x="2687062" y="2460350"/>
            <a:ext cx="759728" cy="227393"/>
          </a:xfrm>
          <a:custGeom>
            <a:avLst/>
            <a:gdLst>
              <a:gd name="T0" fmla="*/ 1156 w 1156"/>
              <a:gd name="T1" fmla="*/ 33 h 346"/>
              <a:gd name="T2" fmla="*/ 9 w 1156"/>
              <a:gd name="T3" fmla="*/ 346 h 346"/>
              <a:gd name="T4" fmla="*/ 0 w 1156"/>
              <a:gd name="T5" fmla="*/ 313 h 346"/>
              <a:gd name="T6" fmla="*/ 1147 w 1156"/>
              <a:gd name="T7" fmla="*/ 0 h 346"/>
              <a:gd name="T8" fmla="*/ 1156 w 1156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346">
                <a:moveTo>
                  <a:pt x="1156" y="33"/>
                </a:moveTo>
                <a:lnTo>
                  <a:pt x="9" y="346"/>
                </a:lnTo>
                <a:lnTo>
                  <a:pt x="0" y="313"/>
                </a:lnTo>
                <a:lnTo>
                  <a:pt x="1147" y="0"/>
                </a:lnTo>
                <a:lnTo>
                  <a:pt x="1156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" name="î$ḻîďè"/>
          <p:cNvSpPr/>
          <p:nvPr/>
        </p:nvSpPr>
        <p:spPr bwMode="auto">
          <a:xfrm>
            <a:off x="2687062" y="2460350"/>
            <a:ext cx="759728" cy="227393"/>
          </a:xfrm>
          <a:custGeom>
            <a:avLst/>
            <a:gdLst>
              <a:gd name="T0" fmla="*/ 1156 w 1156"/>
              <a:gd name="T1" fmla="*/ 33 h 346"/>
              <a:gd name="T2" fmla="*/ 9 w 1156"/>
              <a:gd name="T3" fmla="*/ 346 h 346"/>
              <a:gd name="T4" fmla="*/ 0 w 1156"/>
              <a:gd name="T5" fmla="*/ 313 h 346"/>
              <a:gd name="T6" fmla="*/ 1147 w 1156"/>
              <a:gd name="T7" fmla="*/ 0 h 346"/>
              <a:gd name="T8" fmla="*/ 1156 w 1156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346">
                <a:moveTo>
                  <a:pt x="1156" y="33"/>
                </a:moveTo>
                <a:lnTo>
                  <a:pt x="9" y="346"/>
                </a:lnTo>
                <a:lnTo>
                  <a:pt x="0" y="313"/>
                </a:lnTo>
                <a:lnTo>
                  <a:pt x="1147" y="0"/>
                </a:lnTo>
                <a:lnTo>
                  <a:pt x="1156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" name="iṥľídé"/>
          <p:cNvSpPr/>
          <p:nvPr/>
        </p:nvSpPr>
        <p:spPr bwMode="auto">
          <a:xfrm>
            <a:off x="2702835" y="2520813"/>
            <a:ext cx="760385" cy="228050"/>
          </a:xfrm>
          <a:custGeom>
            <a:avLst/>
            <a:gdLst>
              <a:gd name="T0" fmla="*/ 1157 w 1157"/>
              <a:gd name="T1" fmla="*/ 33 h 347"/>
              <a:gd name="T2" fmla="*/ 10 w 1157"/>
              <a:gd name="T3" fmla="*/ 347 h 347"/>
              <a:gd name="T4" fmla="*/ 0 w 1157"/>
              <a:gd name="T5" fmla="*/ 314 h 347"/>
              <a:gd name="T6" fmla="*/ 1149 w 1157"/>
              <a:gd name="T7" fmla="*/ 0 h 347"/>
              <a:gd name="T8" fmla="*/ 1157 w 1157"/>
              <a:gd name="T9" fmla="*/ 3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7">
                <a:moveTo>
                  <a:pt x="1157" y="33"/>
                </a:moveTo>
                <a:lnTo>
                  <a:pt x="10" y="347"/>
                </a:lnTo>
                <a:lnTo>
                  <a:pt x="0" y="314"/>
                </a:lnTo>
                <a:lnTo>
                  <a:pt x="1149" y="0"/>
                </a:lnTo>
                <a:lnTo>
                  <a:pt x="1157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" name="išļíḋe"/>
          <p:cNvSpPr/>
          <p:nvPr/>
        </p:nvSpPr>
        <p:spPr bwMode="auto">
          <a:xfrm>
            <a:off x="2702835" y="2520813"/>
            <a:ext cx="760385" cy="228050"/>
          </a:xfrm>
          <a:custGeom>
            <a:avLst/>
            <a:gdLst>
              <a:gd name="T0" fmla="*/ 1157 w 1157"/>
              <a:gd name="T1" fmla="*/ 33 h 347"/>
              <a:gd name="T2" fmla="*/ 10 w 1157"/>
              <a:gd name="T3" fmla="*/ 347 h 347"/>
              <a:gd name="T4" fmla="*/ 0 w 1157"/>
              <a:gd name="T5" fmla="*/ 314 h 347"/>
              <a:gd name="T6" fmla="*/ 1149 w 1157"/>
              <a:gd name="T7" fmla="*/ 0 h 347"/>
              <a:gd name="T8" fmla="*/ 1157 w 1157"/>
              <a:gd name="T9" fmla="*/ 3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7">
                <a:moveTo>
                  <a:pt x="1157" y="33"/>
                </a:moveTo>
                <a:lnTo>
                  <a:pt x="10" y="347"/>
                </a:lnTo>
                <a:lnTo>
                  <a:pt x="0" y="314"/>
                </a:lnTo>
                <a:lnTo>
                  <a:pt x="1149" y="0"/>
                </a:lnTo>
                <a:lnTo>
                  <a:pt x="1157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" name="íṡ1íḑê"/>
          <p:cNvSpPr/>
          <p:nvPr/>
        </p:nvSpPr>
        <p:spPr bwMode="auto">
          <a:xfrm>
            <a:off x="2719923" y="2581932"/>
            <a:ext cx="760385" cy="227393"/>
          </a:xfrm>
          <a:custGeom>
            <a:avLst/>
            <a:gdLst>
              <a:gd name="T0" fmla="*/ 1157 w 1157"/>
              <a:gd name="T1" fmla="*/ 33 h 346"/>
              <a:gd name="T2" fmla="*/ 9 w 1157"/>
              <a:gd name="T3" fmla="*/ 346 h 346"/>
              <a:gd name="T4" fmla="*/ 0 w 1157"/>
              <a:gd name="T5" fmla="*/ 315 h 346"/>
              <a:gd name="T6" fmla="*/ 1148 w 1157"/>
              <a:gd name="T7" fmla="*/ 0 h 346"/>
              <a:gd name="T8" fmla="*/ 1157 w 1157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6">
                <a:moveTo>
                  <a:pt x="1157" y="33"/>
                </a:moveTo>
                <a:lnTo>
                  <a:pt x="9" y="346"/>
                </a:lnTo>
                <a:lnTo>
                  <a:pt x="0" y="315"/>
                </a:lnTo>
                <a:lnTo>
                  <a:pt x="1148" y="0"/>
                </a:lnTo>
                <a:lnTo>
                  <a:pt x="1157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" name="iṣlïḍé"/>
          <p:cNvSpPr/>
          <p:nvPr/>
        </p:nvSpPr>
        <p:spPr bwMode="auto">
          <a:xfrm>
            <a:off x="2719923" y="2581932"/>
            <a:ext cx="760385" cy="227393"/>
          </a:xfrm>
          <a:custGeom>
            <a:avLst/>
            <a:gdLst>
              <a:gd name="T0" fmla="*/ 1157 w 1157"/>
              <a:gd name="T1" fmla="*/ 33 h 346"/>
              <a:gd name="T2" fmla="*/ 9 w 1157"/>
              <a:gd name="T3" fmla="*/ 346 h 346"/>
              <a:gd name="T4" fmla="*/ 0 w 1157"/>
              <a:gd name="T5" fmla="*/ 315 h 346"/>
              <a:gd name="T6" fmla="*/ 1148 w 1157"/>
              <a:gd name="T7" fmla="*/ 0 h 346"/>
              <a:gd name="T8" fmla="*/ 1157 w 1157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6">
                <a:moveTo>
                  <a:pt x="1157" y="33"/>
                </a:moveTo>
                <a:lnTo>
                  <a:pt x="9" y="346"/>
                </a:lnTo>
                <a:lnTo>
                  <a:pt x="0" y="315"/>
                </a:lnTo>
                <a:lnTo>
                  <a:pt x="1148" y="0"/>
                </a:lnTo>
                <a:lnTo>
                  <a:pt x="1157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" name="iṣ1íde"/>
          <p:cNvSpPr/>
          <p:nvPr/>
        </p:nvSpPr>
        <p:spPr bwMode="auto">
          <a:xfrm>
            <a:off x="2737010" y="2643710"/>
            <a:ext cx="760385" cy="226736"/>
          </a:xfrm>
          <a:custGeom>
            <a:avLst/>
            <a:gdLst>
              <a:gd name="T0" fmla="*/ 1157 w 1157"/>
              <a:gd name="T1" fmla="*/ 31 h 345"/>
              <a:gd name="T2" fmla="*/ 8 w 1157"/>
              <a:gd name="T3" fmla="*/ 345 h 345"/>
              <a:gd name="T4" fmla="*/ 0 w 1157"/>
              <a:gd name="T5" fmla="*/ 313 h 345"/>
              <a:gd name="T6" fmla="*/ 1148 w 1157"/>
              <a:gd name="T7" fmla="*/ 0 h 345"/>
              <a:gd name="T8" fmla="*/ 1157 w 1157"/>
              <a:gd name="T9" fmla="*/ 31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5">
                <a:moveTo>
                  <a:pt x="1157" y="31"/>
                </a:moveTo>
                <a:lnTo>
                  <a:pt x="8" y="345"/>
                </a:lnTo>
                <a:lnTo>
                  <a:pt x="0" y="313"/>
                </a:lnTo>
                <a:lnTo>
                  <a:pt x="1148" y="0"/>
                </a:lnTo>
                <a:lnTo>
                  <a:pt x="1157" y="3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" name="íśľiďé"/>
          <p:cNvSpPr/>
          <p:nvPr/>
        </p:nvSpPr>
        <p:spPr bwMode="auto">
          <a:xfrm>
            <a:off x="2737010" y="2643710"/>
            <a:ext cx="760385" cy="226736"/>
          </a:xfrm>
          <a:custGeom>
            <a:avLst/>
            <a:gdLst>
              <a:gd name="T0" fmla="*/ 1157 w 1157"/>
              <a:gd name="T1" fmla="*/ 31 h 345"/>
              <a:gd name="T2" fmla="*/ 8 w 1157"/>
              <a:gd name="T3" fmla="*/ 345 h 345"/>
              <a:gd name="T4" fmla="*/ 0 w 1157"/>
              <a:gd name="T5" fmla="*/ 313 h 345"/>
              <a:gd name="T6" fmla="*/ 1148 w 1157"/>
              <a:gd name="T7" fmla="*/ 0 h 345"/>
              <a:gd name="T8" fmla="*/ 1157 w 1157"/>
              <a:gd name="T9" fmla="*/ 31 h 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5">
                <a:moveTo>
                  <a:pt x="1157" y="31"/>
                </a:moveTo>
                <a:lnTo>
                  <a:pt x="8" y="345"/>
                </a:lnTo>
                <a:lnTo>
                  <a:pt x="0" y="313"/>
                </a:lnTo>
                <a:lnTo>
                  <a:pt x="1148" y="0"/>
                </a:lnTo>
                <a:lnTo>
                  <a:pt x="1157" y="3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" name="iṣľiḑê"/>
          <p:cNvSpPr/>
          <p:nvPr/>
        </p:nvSpPr>
        <p:spPr bwMode="auto">
          <a:xfrm>
            <a:off x="2754754" y="2707458"/>
            <a:ext cx="760385" cy="227393"/>
          </a:xfrm>
          <a:custGeom>
            <a:avLst/>
            <a:gdLst>
              <a:gd name="T0" fmla="*/ 1157 w 1157"/>
              <a:gd name="T1" fmla="*/ 33 h 346"/>
              <a:gd name="T2" fmla="*/ 8 w 1157"/>
              <a:gd name="T3" fmla="*/ 346 h 346"/>
              <a:gd name="T4" fmla="*/ 0 w 1157"/>
              <a:gd name="T5" fmla="*/ 313 h 346"/>
              <a:gd name="T6" fmla="*/ 1148 w 1157"/>
              <a:gd name="T7" fmla="*/ 0 h 346"/>
              <a:gd name="T8" fmla="*/ 1157 w 1157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6">
                <a:moveTo>
                  <a:pt x="1157" y="33"/>
                </a:moveTo>
                <a:lnTo>
                  <a:pt x="8" y="346"/>
                </a:lnTo>
                <a:lnTo>
                  <a:pt x="0" y="313"/>
                </a:lnTo>
                <a:lnTo>
                  <a:pt x="1148" y="0"/>
                </a:lnTo>
                <a:lnTo>
                  <a:pt x="1157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" name="i$ļiďè"/>
          <p:cNvSpPr/>
          <p:nvPr/>
        </p:nvSpPr>
        <p:spPr bwMode="auto">
          <a:xfrm>
            <a:off x="2754754" y="2707458"/>
            <a:ext cx="760385" cy="227393"/>
          </a:xfrm>
          <a:custGeom>
            <a:avLst/>
            <a:gdLst>
              <a:gd name="T0" fmla="*/ 1157 w 1157"/>
              <a:gd name="T1" fmla="*/ 33 h 346"/>
              <a:gd name="T2" fmla="*/ 8 w 1157"/>
              <a:gd name="T3" fmla="*/ 346 h 346"/>
              <a:gd name="T4" fmla="*/ 0 w 1157"/>
              <a:gd name="T5" fmla="*/ 313 h 346"/>
              <a:gd name="T6" fmla="*/ 1148 w 1157"/>
              <a:gd name="T7" fmla="*/ 0 h 346"/>
              <a:gd name="T8" fmla="*/ 1157 w 1157"/>
              <a:gd name="T9" fmla="*/ 33 h 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7" h="346">
                <a:moveTo>
                  <a:pt x="1157" y="33"/>
                </a:moveTo>
                <a:lnTo>
                  <a:pt x="8" y="346"/>
                </a:lnTo>
                <a:lnTo>
                  <a:pt x="0" y="313"/>
                </a:lnTo>
                <a:lnTo>
                  <a:pt x="1148" y="0"/>
                </a:lnTo>
                <a:lnTo>
                  <a:pt x="1157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" name="isļïḑè"/>
          <p:cNvSpPr/>
          <p:nvPr/>
        </p:nvSpPr>
        <p:spPr bwMode="auto">
          <a:xfrm>
            <a:off x="2771841" y="2767921"/>
            <a:ext cx="759728" cy="228050"/>
          </a:xfrm>
          <a:custGeom>
            <a:avLst/>
            <a:gdLst>
              <a:gd name="T0" fmla="*/ 1156 w 1156"/>
              <a:gd name="T1" fmla="*/ 33 h 347"/>
              <a:gd name="T2" fmla="*/ 8 w 1156"/>
              <a:gd name="T3" fmla="*/ 347 h 347"/>
              <a:gd name="T4" fmla="*/ 0 w 1156"/>
              <a:gd name="T5" fmla="*/ 315 h 347"/>
              <a:gd name="T6" fmla="*/ 1146 w 1156"/>
              <a:gd name="T7" fmla="*/ 0 h 347"/>
              <a:gd name="T8" fmla="*/ 1156 w 1156"/>
              <a:gd name="T9" fmla="*/ 3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347">
                <a:moveTo>
                  <a:pt x="1156" y="33"/>
                </a:moveTo>
                <a:lnTo>
                  <a:pt x="8" y="347"/>
                </a:lnTo>
                <a:lnTo>
                  <a:pt x="0" y="315"/>
                </a:lnTo>
                <a:lnTo>
                  <a:pt x="1146" y="0"/>
                </a:lnTo>
                <a:lnTo>
                  <a:pt x="1156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" name="iṡ1ïḍè"/>
          <p:cNvSpPr/>
          <p:nvPr/>
        </p:nvSpPr>
        <p:spPr bwMode="auto">
          <a:xfrm>
            <a:off x="2771841" y="2767921"/>
            <a:ext cx="759728" cy="228050"/>
          </a:xfrm>
          <a:custGeom>
            <a:avLst/>
            <a:gdLst>
              <a:gd name="T0" fmla="*/ 1156 w 1156"/>
              <a:gd name="T1" fmla="*/ 33 h 347"/>
              <a:gd name="T2" fmla="*/ 8 w 1156"/>
              <a:gd name="T3" fmla="*/ 347 h 347"/>
              <a:gd name="T4" fmla="*/ 0 w 1156"/>
              <a:gd name="T5" fmla="*/ 315 h 347"/>
              <a:gd name="T6" fmla="*/ 1146 w 1156"/>
              <a:gd name="T7" fmla="*/ 0 h 347"/>
              <a:gd name="T8" fmla="*/ 1156 w 1156"/>
              <a:gd name="T9" fmla="*/ 33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56" h="347">
                <a:moveTo>
                  <a:pt x="1156" y="33"/>
                </a:moveTo>
                <a:lnTo>
                  <a:pt x="8" y="347"/>
                </a:lnTo>
                <a:lnTo>
                  <a:pt x="0" y="315"/>
                </a:lnTo>
                <a:lnTo>
                  <a:pt x="1146" y="0"/>
                </a:lnTo>
                <a:lnTo>
                  <a:pt x="1156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" name="îšḷíde"/>
          <p:cNvSpPr/>
          <p:nvPr/>
        </p:nvSpPr>
        <p:spPr bwMode="auto">
          <a:xfrm>
            <a:off x="2788272" y="2882275"/>
            <a:ext cx="566510" cy="174159"/>
          </a:xfrm>
          <a:custGeom>
            <a:avLst/>
            <a:gdLst>
              <a:gd name="T0" fmla="*/ 862 w 862"/>
              <a:gd name="T1" fmla="*/ 33 h 265"/>
              <a:gd name="T2" fmla="*/ 9 w 862"/>
              <a:gd name="T3" fmla="*/ 265 h 265"/>
              <a:gd name="T4" fmla="*/ 0 w 862"/>
              <a:gd name="T5" fmla="*/ 234 h 265"/>
              <a:gd name="T6" fmla="*/ 852 w 862"/>
              <a:gd name="T7" fmla="*/ 0 h 265"/>
              <a:gd name="T8" fmla="*/ 862 w 862"/>
              <a:gd name="T9" fmla="*/ 33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2" h="265">
                <a:moveTo>
                  <a:pt x="862" y="33"/>
                </a:moveTo>
                <a:lnTo>
                  <a:pt x="9" y="265"/>
                </a:lnTo>
                <a:lnTo>
                  <a:pt x="0" y="234"/>
                </a:lnTo>
                <a:lnTo>
                  <a:pt x="852" y="0"/>
                </a:lnTo>
                <a:lnTo>
                  <a:pt x="862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" name="îśļíḍê"/>
          <p:cNvSpPr/>
          <p:nvPr/>
        </p:nvSpPr>
        <p:spPr bwMode="auto">
          <a:xfrm>
            <a:off x="2788272" y="2882275"/>
            <a:ext cx="566510" cy="174159"/>
          </a:xfrm>
          <a:custGeom>
            <a:avLst/>
            <a:gdLst>
              <a:gd name="T0" fmla="*/ 862 w 862"/>
              <a:gd name="T1" fmla="*/ 33 h 265"/>
              <a:gd name="T2" fmla="*/ 9 w 862"/>
              <a:gd name="T3" fmla="*/ 265 h 265"/>
              <a:gd name="T4" fmla="*/ 0 w 862"/>
              <a:gd name="T5" fmla="*/ 234 h 265"/>
              <a:gd name="T6" fmla="*/ 852 w 862"/>
              <a:gd name="T7" fmla="*/ 0 h 265"/>
              <a:gd name="T8" fmla="*/ 862 w 862"/>
              <a:gd name="T9" fmla="*/ 33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2" h="265">
                <a:moveTo>
                  <a:pt x="862" y="33"/>
                </a:moveTo>
                <a:lnTo>
                  <a:pt x="9" y="265"/>
                </a:lnTo>
                <a:lnTo>
                  <a:pt x="0" y="234"/>
                </a:lnTo>
                <a:lnTo>
                  <a:pt x="852" y="0"/>
                </a:lnTo>
                <a:lnTo>
                  <a:pt x="862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" name="îS1íḓè"/>
          <p:cNvSpPr/>
          <p:nvPr/>
        </p:nvSpPr>
        <p:spPr bwMode="auto">
          <a:xfrm>
            <a:off x="2097550" y="3879253"/>
            <a:ext cx="70321" cy="70321"/>
          </a:xfrm>
          <a:custGeom>
            <a:avLst/>
            <a:gdLst>
              <a:gd name="T0" fmla="*/ 107 w 107"/>
              <a:gd name="T1" fmla="*/ 84 h 107"/>
              <a:gd name="T2" fmla="*/ 23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3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" name="ïšḷîḋê"/>
          <p:cNvSpPr/>
          <p:nvPr/>
        </p:nvSpPr>
        <p:spPr bwMode="auto">
          <a:xfrm>
            <a:off x="2207303" y="3848365"/>
            <a:ext cx="131441" cy="55205"/>
          </a:xfrm>
          <a:custGeom>
            <a:avLst/>
            <a:gdLst>
              <a:gd name="T0" fmla="*/ 200 w 200"/>
              <a:gd name="T1" fmla="*/ 33 h 84"/>
              <a:gd name="T2" fmla="*/ 8 w 200"/>
              <a:gd name="T3" fmla="*/ 84 h 84"/>
              <a:gd name="T4" fmla="*/ 0 w 200"/>
              <a:gd name="T5" fmla="*/ 53 h 84"/>
              <a:gd name="T6" fmla="*/ 191 w 200"/>
              <a:gd name="T7" fmla="*/ 0 h 84"/>
              <a:gd name="T8" fmla="*/ 200 w 200"/>
              <a:gd name="T9" fmla="*/ 33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84">
                <a:moveTo>
                  <a:pt x="200" y="33"/>
                </a:moveTo>
                <a:lnTo>
                  <a:pt x="8" y="84"/>
                </a:lnTo>
                <a:lnTo>
                  <a:pt x="0" y="53"/>
                </a:lnTo>
                <a:lnTo>
                  <a:pt x="191" y="0"/>
                </a:lnTo>
                <a:lnTo>
                  <a:pt x="200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" name="îṩḷidè"/>
          <p:cNvSpPr/>
          <p:nvPr/>
        </p:nvSpPr>
        <p:spPr bwMode="auto">
          <a:xfrm>
            <a:off x="2121867" y="3969290"/>
            <a:ext cx="70321" cy="70321"/>
          </a:xfrm>
          <a:custGeom>
            <a:avLst/>
            <a:gdLst>
              <a:gd name="T0" fmla="*/ 107 w 107"/>
              <a:gd name="T1" fmla="*/ 84 h 107"/>
              <a:gd name="T2" fmla="*/ 23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3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" name="î$lïḍé"/>
          <p:cNvSpPr/>
          <p:nvPr/>
        </p:nvSpPr>
        <p:spPr bwMode="auto">
          <a:xfrm>
            <a:off x="2231619" y="3894369"/>
            <a:ext cx="292456" cy="99238"/>
          </a:xfrm>
          <a:custGeom>
            <a:avLst/>
            <a:gdLst>
              <a:gd name="T0" fmla="*/ 445 w 445"/>
              <a:gd name="T1" fmla="*/ 33 h 151"/>
              <a:gd name="T2" fmla="*/ 8 w 445"/>
              <a:gd name="T3" fmla="*/ 151 h 151"/>
              <a:gd name="T4" fmla="*/ 0 w 445"/>
              <a:gd name="T5" fmla="*/ 120 h 151"/>
              <a:gd name="T6" fmla="*/ 435 w 445"/>
              <a:gd name="T7" fmla="*/ 0 h 151"/>
              <a:gd name="T8" fmla="*/ 445 w 445"/>
              <a:gd name="T9" fmla="*/ 3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5" h="151">
                <a:moveTo>
                  <a:pt x="445" y="33"/>
                </a:moveTo>
                <a:lnTo>
                  <a:pt x="8" y="151"/>
                </a:lnTo>
                <a:lnTo>
                  <a:pt x="0" y="120"/>
                </a:lnTo>
                <a:lnTo>
                  <a:pt x="435" y="0"/>
                </a:lnTo>
                <a:lnTo>
                  <a:pt x="445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" name="iṣlíḑé"/>
          <p:cNvSpPr/>
          <p:nvPr/>
        </p:nvSpPr>
        <p:spPr bwMode="auto">
          <a:xfrm>
            <a:off x="2339401" y="3730725"/>
            <a:ext cx="125526" cy="53891"/>
          </a:xfrm>
          <a:custGeom>
            <a:avLst/>
            <a:gdLst>
              <a:gd name="T0" fmla="*/ 191 w 191"/>
              <a:gd name="T1" fmla="*/ 32 h 82"/>
              <a:gd name="T2" fmla="*/ 10 w 191"/>
              <a:gd name="T3" fmla="*/ 82 h 82"/>
              <a:gd name="T4" fmla="*/ 0 w 191"/>
              <a:gd name="T5" fmla="*/ 50 h 82"/>
              <a:gd name="T6" fmla="*/ 183 w 191"/>
              <a:gd name="T7" fmla="*/ 0 h 82"/>
              <a:gd name="T8" fmla="*/ 191 w 191"/>
              <a:gd name="T9" fmla="*/ 3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1" h="82">
                <a:moveTo>
                  <a:pt x="191" y="32"/>
                </a:moveTo>
                <a:lnTo>
                  <a:pt x="10" y="82"/>
                </a:lnTo>
                <a:lnTo>
                  <a:pt x="0" y="50"/>
                </a:lnTo>
                <a:lnTo>
                  <a:pt x="183" y="0"/>
                </a:lnTo>
                <a:lnTo>
                  <a:pt x="191" y="32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" name="ïŝḷîḋé"/>
          <p:cNvSpPr/>
          <p:nvPr/>
        </p:nvSpPr>
        <p:spPr bwMode="auto">
          <a:xfrm>
            <a:off x="2339401" y="3730725"/>
            <a:ext cx="125526" cy="53891"/>
          </a:xfrm>
          <a:custGeom>
            <a:avLst/>
            <a:gdLst>
              <a:gd name="T0" fmla="*/ 191 w 191"/>
              <a:gd name="T1" fmla="*/ 32 h 82"/>
              <a:gd name="T2" fmla="*/ 10 w 191"/>
              <a:gd name="T3" fmla="*/ 82 h 82"/>
              <a:gd name="T4" fmla="*/ 0 w 191"/>
              <a:gd name="T5" fmla="*/ 50 h 82"/>
              <a:gd name="T6" fmla="*/ 183 w 191"/>
              <a:gd name="T7" fmla="*/ 0 h 82"/>
              <a:gd name="T8" fmla="*/ 191 w 191"/>
              <a:gd name="T9" fmla="*/ 3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1" h="82">
                <a:moveTo>
                  <a:pt x="191" y="32"/>
                </a:moveTo>
                <a:lnTo>
                  <a:pt x="10" y="82"/>
                </a:lnTo>
                <a:lnTo>
                  <a:pt x="0" y="50"/>
                </a:lnTo>
                <a:lnTo>
                  <a:pt x="183" y="0"/>
                </a:lnTo>
                <a:lnTo>
                  <a:pt x="191" y="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" name="iṧļîďè"/>
          <p:cNvSpPr/>
          <p:nvPr/>
        </p:nvSpPr>
        <p:spPr bwMode="auto">
          <a:xfrm>
            <a:off x="1895131" y="3437612"/>
            <a:ext cx="118296" cy="366063"/>
          </a:xfrm>
          <a:custGeom>
            <a:avLst/>
            <a:gdLst>
              <a:gd name="T0" fmla="*/ 180 w 180"/>
              <a:gd name="T1" fmla="*/ 550 h 557"/>
              <a:gd name="T2" fmla="*/ 151 w 180"/>
              <a:gd name="T3" fmla="*/ 557 h 557"/>
              <a:gd name="T4" fmla="*/ 0 w 180"/>
              <a:gd name="T5" fmla="*/ 8 h 557"/>
              <a:gd name="T6" fmla="*/ 28 w 180"/>
              <a:gd name="T7" fmla="*/ 0 h 557"/>
              <a:gd name="T8" fmla="*/ 180 w 180"/>
              <a:gd name="T9" fmla="*/ 550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0" h="557">
                <a:moveTo>
                  <a:pt x="180" y="550"/>
                </a:moveTo>
                <a:lnTo>
                  <a:pt x="151" y="557"/>
                </a:lnTo>
                <a:lnTo>
                  <a:pt x="0" y="8"/>
                </a:lnTo>
                <a:lnTo>
                  <a:pt x="28" y="0"/>
                </a:lnTo>
                <a:lnTo>
                  <a:pt x="180" y="550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" name="îsḷïďé"/>
          <p:cNvSpPr/>
          <p:nvPr/>
        </p:nvSpPr>
        <p:spPr bwMode="auto">
          <a:xfrm>
            <a:off x="1895131" y="3437612"/>
            <a:ext cx="118296" cy="366063"/>
          </a:xfrm>
          <a:custGeom>
            <a:avLst/>
            <a:gdLst>
              <a:gd name="T0" fmla="*/ 180 w 180"/>
              <a:gd name="T1" fmla="*/ 550 h 557"/>
              <a:gd name="T2" fmla="*/ 151 w 180"/>
              <a:gd name="T3" fmla="*/ 557 h 557"/>
              <a:gd name="T4" fmla="*/ 0 w 180"/>
              <a:gd name="T5" fmla="*/ 8 h 557"/>
              <a:gd name="T6" fmla="*/ 28 w 180"/>
              <a:gd name="T7" fmla="*/ 0 h 557"/>
              <a:gd name="T8" fmla="*/ 180 w 180"/>
              <a:gd name="T9" fmla="*/ 550 h 5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0" h="557">
                <a:moveTo>
                  <a:pt x="180" y="550"/>
                </a:moveTo>
                <a:lnTo>
                  <a:pt x="151" y="557"/>
                </a:lnTo>
                <a:lnTo>
                  <a:pt x="0" y="8"/>
                </a:lnTo>
                <a:lnTo>
                  <a:pt x="28" y="0"/>
                </a:lnTo>
                <a:lnTo>
                  <a:pt x="180" y="55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" name="íṩliḓe"/>
          <p:cNvSpPr/>
          <p:nvPr/>
        </p:nvSpPr>
        <p:spPr bwMode="auto">
          <a:xfrm>
            <a:off x="1954280" y="3578911"/>
            <a:ext cx="77550" cy="220164"/>
          </a:xfrm>
          <a:custGeom>
            <a:avLst/>
            <a:gdLst>
              <a:gd name="T0" fmla="*/ 118 w 118"/>
              <a:gd name="T1" fmla="*/ 326 h 335"/>
              <a:gd name="T2" fmla="*/ 90 w 118"/>
              <a:gd name="T3" fmla="*/ 335 h 335"/>
              <a:gd name="T4" fmla="*/ 0 w 118"/>
              <a:gd name="T5" fmla="*/ 8 h 335"/>
              <a:gd name="T6" fmla="*/ 28 w 118"/>
              <a:gd name="T7" fmla="*/ 0 h 335"/>
              <a:gd name="T8" fmla="*/ 118 w 118"/>
              <a:gd name="T9" fmla="*/ 32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" h="335">
                <a:moveTo>
                  <a:pt x="118" y="326"/>
                </a:moveTo>
                <a:lnTo>
                  <a:pt x="90" y="335"/>
                </a:lnTo>
                <a:lnTo>
                  <a:pt x="0" y="8"/>
                </a:lnTo>
                <a:lnTo>
                  <a:pt x="28" y="0"/>
                </a:lnTo>
                <a:lnTo>
                  <a:pt x="118" y="326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" name="îṣļíḍe"/>
          <p:cNvSpPr/>
          <p:nvPr/>
        </p:nvSpPr>
        <p:spPr bwMode="auto">
          <a:xfrm>
            <a:off x="1954280" y="3578911"/>
            <a:ext cx="77550" cy="220164"/>
          </a:xfrm>
          <a:custGeom>
            <a:avLst/>
            <a:gdLst>
              <a:gd name="T0" fmla="*/ 118 w 118"/>
              <a:gd name="T1" fmla="*/ 326 h 335"/>
              <a:gd name="T2" fmla="*/ 90 w 118"/>
              <a:gd name="T3" fmla="*/ 335 h 335"/>
              <a:gd name="T4" fmla="*/ 0 w 118"/>
              <a:gd name="T5" fmla="*/ 8 h 335"/>
              <a:gd name="T6" fmla="*/ 28 w 118"/>
              <a:gd name="T7" fmla="*/ 0 h 335"/>
              <a:gd name="T8" fmla="*/ 118 w 118"/>
              <a:gd name="T9" fmla="*/ 326 h 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8" h="335">
                <a:moveTo>
                  <a:pt x="118" y="326"/>
                </a:moveTo>
                <a:lnTo>
                  <a:pt x="90" y="335"/>
                </a:lnTo>
                <a:lnTo>
                  <a:pt x="0" y="8"/>
                </a:lnTo>
                <a:lnTo>
                  <a:pt x="28" y="0"/>
                </a:lnTo>
                <a:lnTo>
                  <a:pt x="118" y="32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" name="iṥliḑè"/>
          <p:cNvSpPr/>
          <p:nvPr/>
        </p:nvSpPr>
        <p:spPr bwMode="auto">
          <a:xfrm>
            <a:off x="1978596" y="3475730"/>
            <a:ext cx="101867" cy="308886"/>
          </a:xfrm>
          <a:custGeom>
            <a:avLst/>
            <a:gdLst>
              <a:gd name="T0" fmla="*/ 155 w 155"/>
              <a:gd name="T1" fmla="*/ 463 h 470"/>
              <a:gd name="T2" fmla="*/ 127 w 155"/>
              <a:gd name="T3" fmla="*/ 470 h 470"/>
              <a:gd name="T4" fmla="*/ 0 w 155"/>
              <a:gd name="T5" fmla="*/ 7 h 470"/>
              <a:gd name="T6" fmla="*/ 28 w 155"/>
              <a:gd name="T7" fmla="*/ 0 h 470"/>
              <a:gd name="T8" fmla="*/ 155 w 155"/>
              <a:gd name="T9" fmla="*/ 463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470">
                <a:moveTo>
                  <a:pt x="155" y="463"/>
                </a:moveTo>
                <a:lnTo>
                  <a:pt x="127" y="470"/>
                </a:lnTo>
                <a:lnTo>
                  <a:pt x="0" y="7"/>
                </a:lnTo>
                <a:lnTo>
                  <a:pt x="28" y="0"/>
                </a:lnTo>
                <a:lnTo>
                  <a:pt x="155" y="463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5" name="išliďè"/>
          <p:cNvSpPr/>
          <p:nvPr/>
        </p:nvSpPr>
        <p:spPr bwMode="auto">
          <a:xfrm>
            <a:off x="1978596" y="3475730"/>
            <a:ext cx="101867" cy="308886"/>
          </a:xfrm>
          <a:custGeom>
            <a:avLst/>
            <a:gdLst>
              <a:gd name="T0" fmla="*/ 155 w 155"/>
              <a:gd name="T1" fmla="*/ 463 h 470"/>
              <a:gd name="T2" fmla="*/ 127 w 155"/>
              <a:gd name="T3" fmla="*/ 470 h 470"/>
              <a:gd name="T4" fmla="*/ 0 w 155"/>
              <a:gd name="T5" fmla="*/ 7 h 470"/>
              <a:gd name="T6" fmla="*/ 28 w 155"/>
              <a:gd name="T7" fmla="*/ 0 h 470"/>
              <a:gd name="T8" fmla="*/ 155 w 155"/>
              <a:gd name="T9" fmla="*/ 463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" h="470">
                <a:moveTo>
                  <a:pt x="155" y="463"/>
                </a:moveTo>
                <a:lnTo>
                  <a:pt x="127" y="470"/>
                </a:lnTo>
                <a:lnTo>
                  <a:pt x="0" y="7"/>
                </a:lnTo>
                <a:lnTo>
                  <a:pt x="28" y="0"/>
                </a:lnTo>
                <a:lnTo>
                  <a:pt x="155" y="46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6" name="ïşlïḍè"/>
          <p:cNvSpPr/>
          <p:nvPr/>
        </p:nvSpPr>
        <p:spPr bwMode="auto">
          <a:xfrm>
            <a:off x="2009484" y="3515162"/>
            <a:ext cx="90037" cy="264854"/>
          </a:xfrm>
          <a:custGeom>
            <a:avLst/>
            <a:gdLst>
              <a:gd name="T0" fmla="*/ 137 w 137"/>
              <a:gd name="T1" fmla="*/ 395 h 403"/>
              <a:gd name="T2" fmla="*/ 108 w 137"/>
              <a:gd name="T3" fmla="*/ 403 h 403"/>
              <a:gd name="T4" fmla="*/ 0 w 137"/>
              <a:gd name="T5" fmla="*/ 9 h 403"/>
              <a:gd name="T6" fmla="*/ 28 w 137"/>
              <a:gd name="T7" fmla="*/ 0 h 403"/>
              <a:gd name="T8" fmla="*/ 137 w 137"/>
              <a:gd name="T9" fmla="*/ 39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403">
                <a:moveTo>
                  <a:pt x="137" y="395"/>
                </a:moveTo>
                <a:lnTo>
                  <a:pt x="108" y="403"/>
                </a:lnTo>
                <a:lnTo>
                  <a:pt x="0" y="9"/>
                </a:lnTo>
                <a:lnTo>
                  <a:pt x="28" y="0"/>
                </a:lnTo>
                <a:lnTo>
                  <a:pt x="137" y="395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7" name="ïsḷîde"/>
          <p:cNvSpPr/>
          <p:nvPr/>
        </p:nvSpPr>
        <p:spPr bwMode="auto">
          <a:xfrm>
            <a:off x="2009484" y="3515162"/>
            <a:ext cx="90037" cy="264854"/>
          </a:xfrm>
          <a:custGeom>
            <a:avLst/>
            <a:gdLst>
              <a:gd name="T0" fmla="*/ 137 w 137"/>
              <a:gd name="T1" fmla="*/ 395 h 403"/>
              <a:gd name="T2" fmla="*/ 108 w 137"/>
              <a:gd name="T3" fmla="*/ 403 h 403"/>
              <a:gd name="T4" fmla="*/ 0 w 137"/>
              <a:gd name="T5" fmla="*/ 9 h 403"/>
              <a:gd name="T6" fmla="*/ 28 w 137"/>
              <a:gd name="T7" fmla="*/ 0 h 403"/>
              <a:gd name="T8" fmla="*/ 137 w 137"/>
              <a:gd name="T9" fmla="*/ 39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403">
                <a:moveTo>
                  <a:pt x="137" y="395"/>
                </a:moveTo>
                <a:lnTo>
                  <a:pt x="108" y="403"/>
                </a:lnTo>
                <a:lnTo>
                  <a:pt x="0" y="9"/>
                </a:lnTo>
                <a:lnTo>
                  <a:pt x="28" y="0"/>
                </a:lnTo>
                <a:lnTo>
                  <a:pt x="137" y="39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8" name="íšḻîdé"/>
          <p:cNvSpPr/>
          <p:nvPr/>
        </p:nvSpPr>
        <p:spPr bwMode="auto">
          <a:xfrm>
            <a:off x="2083092" y="3592055"/>
            <a:ext cx="65064" cy="174816"/>
          </a:xfrm>
          <a:custGeom>
            <a:avLst/>
            <a:gdLst>
              <a:gd name="T0" fmla="*/ 99 w 99"/>
              <a:gd name="T1" fmla="*/ 258 h 266"/>
              <a:gd name="T2" fmla="*/ 70 w 99"/>
              <a:gd name="T3" fmla="*/ 266 h 266"/>
              <a:gd name="T4" fmla="*/ 0 w 99"/>
              <a:gd name="T5" fmla="*/ 8 h 266"/>
              <a:gd name="T6" fmla="*/ 29 w 99"/>
              <a:gd name="T7" fmla="*/ 0 h 266"/>
              <a:gd name="T8" fmla="*/ 99 w 99"/>
              <a:gd name="T9" fmla="*/ 258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9" h="266">
                <a:moveTo>
                  <a:pt x="99" y="258"/>
                </a:moveTo>
                <a:lnTo>
                  <a:pt x="70" y="266"/>
                </a:lnTo>
                <a:lnTo>
                  <a:pt x="0" y="8"/>
                </a:lnTo>
                <a:lnTo>
                  <a:pt x="29" y="0"/>
                </a:lnTo>
                <a:lnTo>
                  <a:pt x="99" y="258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9" name="ïŝľíḑè"/>
          <p:cNvSpPr/>
          <p:nvPr/>
        </p:nvSpPr>
        <p:spPr bwMode="auto">
          <a:xfrm>
            <a:off x="2083092" y="3592055"/>
            <a:ext cx="65064" cy="174816"/>
          </a:xfrm>
          <a:custGeom>
            <a:avLst/>
            <a:gdLst>
              <a:gd name="T0" fmla="*/ 99 w 99"/>
              <a:gd name="T1" fmla="*/ 258 h 266"/>
              <a:gd name="T2" fmla="*/ 70 w 99"/>
              <a:gd name="T3" fmla="*/ 266 h 266"/>
              <a:gd name="T4" fmla="*/ 0 w 99"/>
              <a:gd name="T5" fmla="*/ 8 h 266"/>
              <a:gd name="T6" fmla="*/ 29 w 99"/>
              <a:gd name="T7" fmla="*/ 0 h 266"/>
              <a:gd name="T8" fmla="*/ 99 w 99"/>
              <a:gd name="T9" fmla="*/ 258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9" h="266">
                <a:moveTo>
                  <a:pt x="99" y="258"/>
                </a:moveTo>
                <a:lnTo>
                  <a:pt x="70" y="266"/>
                </a:lnTo>
                <a:lnTo>
                  <a:pt x="0" y="8"/>
                </a:lnTo>
                <a:lnTo>
                  <a:pt x="29" y="0"/>
                </a:lnTo>
                <a:lnTo>
                  <a:pt x="99" y="25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0" name="iṡļíḓe"/>
          <p:cNvSpPr/>
          <p:nvPr/>
        </p:nvSpPr>
        <p:spPr bwMode="auto">
          <a:xfrm>
            <a:off x="2091636" y="3550651"/>
            <a:ext cx="74921" cy="210963"/>
          </a:xfrm>
          <a:custGeom>
            <a:avLst/>
            <a:gdLst>
              <a:gd name="T0" fmla="*/ 114 w 114"/>
              <a:gd name="T1" fmla="*/ 314 h 321"/>
              <a:gd name="T2" fmla="*/ 86 w 114"/>
              <a:gd name="T3" fmla="*/ 321 h 321"/>
              <a:gd name="T4" fmla="*/ 0 w 114"/>
              <a:gd name="T5" fmla="*/ 7 h 321"/>
              <a:gd name="T6" fmla="*/ 29 w 114"/>
              <a:gd name="T7" fmla="*/ 0 h 321"/>
              <a:gd name="T8" fmla="*/ 114 w 114"/>
              <a:gd name="T9" fmla="*/ 314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" h="321">
                <a:moveTo>
                  <a:pt x="114" y="314"/>
                </a:moveTo>
                <a:lnTo>
                  <a:pt x="86" y="321"/>
                </a:lnTo>
                <a:lnTo>
                  <a:pt x="0" y="7"/>
                </a:lnTo>
                <a:lnTo>
                  <a:pt x="29" y="0"/>
                </a:lnTo>
                <a:lnTo>
                  <a:pt x="114" y="314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1" name="ísļïḋê"/>
          <p:cNvSpPr/>
          <p:nvPr/>
        </p:nvSpPr>
        <p:spPr bwMode="auto">
          <a:xfrm>
            <a:off x="2091636" y="3550651"/>
            <a:ext cx="74921" cy="210963"/>
          </a:xfrm>
          <a:custGeom>
            <a:avLst/>
            <a:gdLst>
              <a:gd name="T0" fmla="*/ 114 w 114"/>
              <a:gd name="T1" fmla="*/ 314 h 321"/>
              <a:gd name="T2" fmla="*/ 86 w 114"/>
              <a:gd name="T3" fmla="*/ 321 h 321"/>
              <a:gd name="T4" fmla="*/ 0 w 114"/>
              <a:gd name="T5" fmla="*/ 7 h 321"/>
              <a:gd name="T6" fmla="*/ 29 w 114"/>
              <a:gd name="T7" fmla="*/ 0 h 321"/>
              <a:gd name="T8" fmla="*/ 114 w 114"/>
              <a:gd name="T9" fmla="*/ 314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4" h="321">
                <a:moveTo>
                  <a:pt x="114" y="314"/>
                </a:moveTo>
                <a:lnTo>
                  <a:pt x="86" y="321"/>
                </a:lnTo>
                <a:lnTo>
                  <a:pt x="0" y="7"/>
                </a:lnTo>
                <a:lnTo>
                  <a:pt x="29" y="0"/>
                </a:lnTo>
                <a:lnTo>
                  <a:pt x="114" y="31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2" name="ïṧlíḑe"/>
          <p:cNvSpPr/>
          <p:nvPr/>
        </p:nvSpPr>
        <p:spPr bwMode="auto">
          <a:xfrm>
            <a:off x="2131068" y="3502018"/>
            <a:ext cx="84779" cy="246452"/>
          </a:xfrm>
          <a:custGeom>
            <a:avLst/>
            <a:gdLst>
              <a:gd name="T0" fmla="*/ 129 w 129"/>
              <a:gd name="T1" fmla="*/ 366 h 375"/>
              <a:gd name="T2" fmla="*/ 100 w 129"/>
              <a:gd name="T3" fmla="*/ 375 h 375"/>
              <a:gd name="T4" fmla="*/ 0 w 129"/>
              <a:gd name="T5" fmla="*/ 9 h 375"/>
              <a:gd name="T6" fmla="*/ 29 w 129"/>
              <a:gd name="T7" fmla="*/ 0 h 375"/>
              <a:gd name="T8" fmla="*/ 129 w 129"/>
              <a:gd name="T9" fmla="*/ 366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375">
                <a:moveTo>
                  <a:pt x="129" y="366"/>
                </a:moveTo>
                <a:lnTo>
                  <a:pt x="100" y="375"/>
                </a:lnTo>
                <a:lnTo>
                  <a:pt x="0" y="9"/>
                </a:lnTo>
                <a:lnTo>
                  <a:pt x="29" y="0"/>
                </a:lnTo>
                <a:lnTo>
                  <a:pt x="129" y="366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3" name="íṩľiďé"/>
          <p:cNvSpPr/>
          <p:nvPr/>
        </p:nvSpPr>
        <p:spPr bwMode="auto">
          <a:xfrm>
            <a:off x="2131068" y="3502018"/>
            <a:ext cx="84779" cy="246452"/>
          </a:xfrm>
          <a:custGeom>
            <a:avLst/>
            <a:gdLst>
              <a:gd name="T0" fmla="*/ 129 w 129"/>
              <a:gd name="T1" fmla="*/ 366 h 375"/>
              <a:gd name="T2" fmla="*/ 100 w 129"/>
              <a:gd name="T3" fmla="*/ 375 h 375"/>
              <a:gd name="T4" fmla="*/ 0 w 129"/>
              <a:gd name="T5" fmla="*/ 9 h 375"/>
              <a:gd name="T6" fmla="*/ 29 w 129"/>
              <a:gd name="T7" fmla="*/ 0 h 375"/>
              <a:gd name="T8" fmla="*/ 129 w 129"/>
              <a:gd name="T9" fmla="*/ 366 h 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375">
                <a:moveTo>
                  <a:pt x="129" y="366"/>
                </a:moveTo>
                <a:lnTo>
                  <a:pt x="100" y="375"/>
                </a:lnTo>
                <a:lnTo>
                  <a:pt x="0" y="9"/>
                </a:lnTo>
                <a:lnTo>
                  <a:pt x="29" y="0"/>
                </a:lnTo>
                <a:lnTo>
                  <a:pt x="129" y="36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4" name="îṩḻíḋe"/>
          <p:cNvSpPr/>
          <p:nvPr/>
        </p:nvSpPr>
        <p:spPr bwMode="auto">
          <a:xfrm>
            <a:off x="2198102" y="3672234"/>
            <a:ext cx="37461" cy="70321"/>
          </a:xfrm>
          <a:custGeom>
            <a:avLst/>
            <a:gdLst>
              <a:gd name="T0" fmla="*/ 57 w 57"/>
              <a:gd name="T1" fmla="*/ 100 h 107"/>
              <a:gd name="T2" fmla="*/ 27 w 57"/>
              <a:gd name="T3" fmla="*/ 107 h 107"/>
              <a:gd name="T4" fmla="*/ 0 w 57"/>
              <a:gd name="T5" fmla="*/ 9 h 107"/>
              <a:gd name="T6" fmla="*/ 28 w 57"/>
              <a:gd name="T7" fmla="*/ 0 h 107"/>
              <a:gd name="T8" fmla="*/ 57 w 57"/>
              <a:gd name="T9" fmla="*/ 10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07">
                <a:moveTo>
                  <a:pt x="57" y="100"/>
                </a:moveTo>
                <a:lnTo>
                  <a:pt x="27" y="107"/>
                </a:lnTo>
                <a:lnTo>
                  <a:pt x="0" y="9"/>
                </a:lnTo>
                <a:lnTo>
                  <a:pt x="28" y="0"/>
                </a:lnTo>
                <a:lnTo>
                  <a:pt x="57" y="100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5" name="ïṩlïḑê"/>
          <p:cNvSpPr/>
          <p:nvPr/>
        </p:nvSpPr>
        <p:spPr bwMode="auto">
          <a:xfrm>
            <a:off x="2198102" y="3672234"/>
            <a:ext cx="37461" cy="70321"/>
          </a:xfrm>
          <a:custGeom>
            <a:avLst/>
            <a:gdLst>
              <a:gd name="T0" fmla="*/ 57 w 57"/>
              <a:gd name="T1" fmla="*/ 100 h 107"/>
              <a:gd name="T2" fmla="*/ 27 w 57"/>
              <a:gd name="T3" fmla="*/ 107 h 107"/>
              <a:gd name="T4" fmla="*/ 0 w 57"/>
              <a:gd name="T5" fmla="*/ 9 h 107"/>
              <a:gd name="T6" fmla="*/ 28 w 57"/>
              <a:gd name="T7" fmla="*/ 0 h 107"/>
              <a:gd name="T8" fmla="*/ 57 w 57"/>
              <a:gd name="T9" fmla="*/ 10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107">
                <a:moveTo>
                  <a:pt x="57" y="100"/>
                </a:moveTo>
                <a:lnTo>
                  <a:pt x="27" y="107"/>
                </a:lnTo>
                <a:lnTo>
                  <a:pt x="0" y="9"/>
                </a:lnTo>
                <a:lnTo>
                  <a:pt x="28" y="0"/>
                </a:lnTo>
                <a:lnTo>
                  <a:pt x="57" y="10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6" name="îṣľîḋê"/>
          <p:cNvSpPr/>
          <p:nvPr/>
        </p:nvSpPr>
        <p:spPr bwMode="auto">
          <a:xfrm>
            <a:off x="2177072" y="3404752"/>
            <a:ext cx="107124" cy="324659"/>
          </a:xfrm>
          <a:custGeom>
            <a:avLst/>
            <a:gdLst>
              <a:gd name="T0" fmla="*/ 163 w 163"/>
              <a:gd name="T1" fmla="*/ 487 h 494"/>
              <a:gd name="T2" fmla="*/ 134 w 163"/>
              <a:gd name="T3" fmla="*/ 494 h 494"/>
              <a:gd name="T4" fmla="*/ 0 w 163"/>
              <a:gd name="T5" fmla="*/ 9 h 494"/>
              <a:gd name="T6" fmla="*/ 29 w 163"/>
              <a:gd name="T7" fmla="*/ 0 h 494"/>
              <a:gd name="T8" fmla="*/ 163 w 163"/>
              <a:gd name="T9" fmla="*/ 487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3" h="494">
                <a:moveTo>
                  <a:pt x="163" y="487"/>
                </a:moveTo>
                <a:lnTo>
                  <a:pt x="134" y="494"/>
                </a:lnTo>
                <a:lnTo>
                  <a:pt x="0" y="9"/>
                </a:lnTo>
                <a:lnTo>
                  <a:pt x="29" y="0"/>
                </a:lnTo>
                <a:lnTo>
                  <a:pt x="163" y="487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7" name="îṡļiḓe"/>
          <p:cNvSpPr/>
          <p:nvPr/>
        </p:nvSpPr>
        <p:spPr bwMode="auto">
          <a:xfrm>
            <a:off x="2177072" y="3404752"/>
            <a:ext cx="107124" cy="324659"/>
          </a:xfrm>
          <a:custGeom>
            <a:avLst/>
            <a:gdLst>
              <a:gd name="T0" fmla="*/ 163 w 163"/>
              <a:gd name="T1" fmla="*/ 487 h 494"/>
              <a:gd name="T2" fmla="*/ 134 w 163"/>
              <a:gd name="T3" fmla="*/ 494 h 494"/>
              <a:gd name="T4" fmla="*/ 0 w 163"/>
              <a:gd name="T5" fmla="*/ 9 h 494"/>
              <a:gd name="T6" fmla="*/ 29 w 163"/>
              <a:gd name="T7" fmla="*/ 0 h 494"/>
              <a:gd name="T8" fmla="*/ 163 w 163"/>
              <a:gd name="T9" fmla="*/ 487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3" h="494">
                <a:moveTo>
                  <a:pt x="163" y="487"/>
                </a:moveTo>
                <a:lnTo>
                  <a:pt x="134" y="494"/>
                </a:lnTo>
                <a:lnTo>
                  <a:pt x="0" y="9"/>
                </a:lnTo>
                <a:lnTo>
                  <a:pt x="29" y="0"/>
                </a:lnTo>
                <a:lnTo>
                  <a:pt x="163" y="48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8" name="íṥ1iďe"/>
          <p:cNvSpPr/>
          <p:nvPr/>
        </p:nvSpPr>
        <p:spPr bwMode="auto">
          <a:xfrm>
            <a:off x="2185615" y="3362691"/>
            <a:ext cx="116982" cy="362120"/>
          </a:xfrm>
          <a:custGeom>
            <a:avLst/>
            <a:gdLst>
              <a:gd name="T0" fmla="*/ 178 w 178"/>
              <a:gd name="T1" fmla="*/ 543 h 551"/>
              <a:gd name="T2" fmla="*/ 150 w 178"/>
              <a:gd name="T3" fmla="*/ 551 h 551"/>
              <a:gd name="T4" fmla="*/ 0 w 178"/>
              <a:gd name="T5" fmla="*/ 7 h 551"/>
              <a:gd name="T6" fmla="*/ 29 w 178"/>
              <a:gd name="T7" fmla="*/ 0 h 551"/>
              <a:gd name="T8" fmla="*/ 178 w 178"/>
              <a:gd name="T9" fmla="*/ 543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551">
                <a:moveTo>
                  <a:pt x="178" y="543"/>
                </a:moveTo>
                <a:lnTo>
                  <a:pt x="150" y="551"/>
                </a:lnTo>
                <a:lnTo>
                  <a:pt x="0" y="7"/>
                </a:lnTo>
                <a:lnTo>
                  <a:pt x="29" y="0"/>
                </a:lnTo>
                <a:lnTo>
                  <a:pt x="178" y="543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9" name="isļïḓè"/>
          <p:cNvSpPr/>
          <p:nvPr/>
        </p:nvSpPr>
        <p:spPr bwMode="auto">
          <a:xfrm>
            <a:off x="2185615" y="3362691"/>
            <a:ext cx="116982" cy="362120"/>
          </a:xfrm>
          <a:custGeom>
            <a:avLst/>
            <a:gdLst>
              <a:gd name="T0" fmla="*/ 178 w 178"/>
              <a:gd name="T1" fmla="*/ 543 h 551"/>
              <a:gd name="T2" fmla="*/ 150 w 178"/>
              <a:gd name="T3" fmla="*/ 551 h 551"/>
              <a:gd name="T4" fmla="*/ 0 w 178"/>
              <a:gd name="T5" fmla="*/ 7 h 551"/>
              <a:gd name="T6" fmla="*/ 29 w 178"/>
              <a:gd name="T7" fmla="*/ 0 h 551"/>
              <a:gd name="T8" fmla="*/ 178 w 178"/>
              <a:gd name="T9" fmla="*/ 543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8" h="551">
                <a:moveTo>
                  <a:pt x="178" y="543"/>
                </a:moveTo>
                <a:lnTo>
                  <a:pt x="150" y="551"/>
                </a:lnTo>
                <a:lnTo>
                  <a:pt x="0" y="7"/>
                </a:lnTo>
                <a:lnTo>
                  <a:pt x="29" y="0"/>
                </a:lnTo>
                <a:lnTo>
                  <a:pt x="178" y="54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0" name="išḻídê"/>
          <p:cNvSpPr/>
          <p:nvPr/>
        </p:nvSpPr>
        <p:spPr bwMode="auto">
          <a:xfrm>
            <a:off x="2280910" y="3517791"/>
            <a:ext cx="70321" cy="193218"/>
          </a:xfrm>
          <a:custGeom>
            <a:avLst/>
            <a:gdLst>
              <a:gd name="T0" fmla="*/ 107 w 107"/>
              <a:gd name="T1" fmla="*/ 287 h 294"/>
              <a:gd name="T2" fmla="*/ 79 w 107"/>
              <a:gd name="T3" fmla="*/ 294 h 294"/>
              <a:gd name="T4" fmla="*/ 0 w 107"/>
              <a:gd name="T5" fmla="*/ 7 h 294"/>
              <a:gd name="T6" fmla="*/ 29 w 107"/>
              <a:gd name="T7" fmla="*/ 0 h 294"/>
              <a:gd name="T8" fmla="*/ 107 w 107"/>
              <a:gd name="T9" fmla="*/ 287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294">
                <a:moveTo>
                  <a:pt x="107" y="287"/>
                </a:moveTo>
                <a:lnTo>
                  <a:pt x="79" y="294"/>
                </a:lnTo>
                <a:lnTo>
                  <a:pt x="0" y="7"/>
                </a:lnTo>
                <a:lnTo>
                  <a:pt x="29" y="0"/>
                </a:lnTo>
                <a:lnTo>
                  <a:pt x="107" y="287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1" name="îş1íḑê"/>
          <p:cNvSpPr/>
          <p:nvPr/>
        </p:nvSpPr>
        <p:spPr bwMode="auto">
          <a:xfrm>
            <a:off x="2280910" y="3517791"/>
            <a:ext cx="70321" cy="193218"/>
          </a:xfrm>
          <a:custGeom>
            <a:avLst/>
            <a:gdLst>
              <a:gd name="T0" fmla="*/ 107 w 107"/>
              <a:gd name="T1" fmla="*/ 287 h 294"/>
              <a:gd name="T2" fmla="*/ 79 w 107"/>
              <a:gd name="T3" fmla="*/ 294 h 294"/>
              <a:gd name="T4" fmla="*/ 0 w 107"/>
              <a:gd name="T5" fmla="*/ 7 h 294"/>
              <a:gd name="T6" fmla="*/ 29 w 107"/>
              <a:gd name="T7" fmla="*/ 0 h 294"/>
              <a:gd name="T8" fmla="*/ 107 w 107"/>
              <a:gd name="T9" fmla="*/ 287 h 2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294">
                <a:moveTo>
                  <a:pt x="107" y="287"/>
                </a:moveTo>
                <a:lnTo>
                  <a:pt x="79" y="294"/>
                </a:lnTo>
                <a:lnTo>
                  <a:pt x="0" y="7"/>
                </a:lnTo>
                <a:lnTo>
                  <a:pt x="29" y="0"/>
                </a:lnTo>
                <a:lnTo>
                  <a:pt x="107" y="28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2" name="ïṧlíḑè"/>
          <p:cNvSpPr/>
          <p:nvPr/>
        </p:nvSpPr>
        <p:spPr bwMode="auto">
          <a:xfrm>
            <a:off x="2259880" y="3366634"/>
            <a:ext cx="110410" cy="339775"/>
          </a:xfrm>
          <a:custGeom>
            <a:avLst/>
            <a:gdLst>
              <a:gd name="T0" fmla="*/ 168 w 168"/>
              <a:gd name="T1" fmla="*/ 508 h 517"/>
              <a:gd name="T2" fmla="*/ 139 w 168"/>
              <a:gd name="T3" fmla="*/ 517 h 517"/>
              <a:gd name="T4" fmla="*/ 0 w 168"/>
              <a:gd name="T5" fmla="*/ 7 h 517"/>
              <a:gd name="T6" fmla="*/ 28 w 168"/>
              <a:gd name="T7" fmla="*/ 0 h 517"/>
              <a:gd name="T8" fmla="*/ 168 w 168"/>
              <a:gd name="T9" fmla="*/ 508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517">
                <a:moveTo>
                  <a:pt x="168" y="508"/>
                </a:moveTo>
                <a:lnTo>
                  <a:pt x="139" y="517"/>
                </a:lnTo>
                <a:lnTo>
                  <a:pt x="0" y="7"/>
                </a:lnTo>
                <a:lnTo>
                  <a:pt x="28" y="0"/>
                </a:lnTo>
                <a:lnTo>
                  <a:pt x="168" y="508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3" name="ïṩļîďé"/>
          <p:cNvSpPr/>
          <p:nvPr/>
        </p:nvSpPr>
        <p:spPr bwMode="auto">
          <a:xfrm>
            <a:off x="2259880" y="3366634"/>
            <a:ext cx="110410" cy="339775"/>
          </a:xfrm>
          <a:custGeom>
            <a:avLst/>
            <a:gdLst>
              <a:gd name="T0" fmla="*/ 168 w 168"/>
              <a:gd name="T1" fmla="*/ 508 h 517"/>
              <a:gd name="T2" fmla="*/ 139 w 168"/>
              <a:gd name="T3" fmla="*/ 517 h 517"/>
              <a:gd name="T4" fmla="*/ 0 w 168"/>
              <a:gd name="T5" fmla="*/ 7 h 517"/>
              <a:gd name="T6" fmla="*/ 28 w 168"/>
              <a:gd name="T7" fmla="*/ 0 h 517"/>
              <a:gd name="T8" fmla="*/ 168 w 168"/>
              <a:gd name="T9" fmla="*/ 508 h 5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517">
                <a:moveTo>
                  <a:pt x="168" y="508"/>
                </a:moveTo>
                <a:lnTo>
                  <a:pt x="139" y="517"/>
                </a:lnTo>
                <a:lnTo>
                  <a:pt x="0" y="7"/>
                </a:lnTo>
                <a:lnTo>
                  <a:pt x="28" y="0"/>
                </a:lnTo>
                <a:lnTo>
                  <a:pt x="168" y="50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4" name="iṣļiḓé"/>
          <p:cNvSpPr/>
          <p:nvPr/>
        </p:nvSpPr>
        <p:spPr bwMode="auto">
          <a:xfrm>
            <a:off x="2335458" y="3450756"/>
            <a:ext cx="83465" cy="242509"/>
          </a:xfrm>
          <a:custGeom>
            <a:avLst/>
            <a:gdLst>
              <a:gd name="T0" fmla="*/ 127 w 127"/>
              <a:gd name="T1" fmla="*/ 360 h 369"/>
              <a:gd name="T2" fmla="*/ 99 w 127"/>
              <a:gd name="T3" fmla="*/ 369 h 369"/>
              <a:gd name="T4" fmla="*/ 0 w 127"/>
              <a:gd name="T5" fmla="*/ 7 h 369"/>
              <a:gd name="T6" fmla="*/ 29 w 127"/>
              <a:gd name="T7" fmla="*/ 0 h 369"/>
              <a:gd name="T8" fmla="*/ 127 w 127"/>
              <a:gd name="T9" fmla="*/ 36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7" h="369">
                <a:moveTo>
                  <a:pt x="127" y="360"/>
                </a:moveTo>
                <a:lnTo>
                  <a:pt x="99" y="369"/>
                </a:lnTo>
                <a:lnTo>
                  <a:pt x="0" y="7"/>
                </a:lnTo>
                <a:lnTo>
                  <a:pt x="29" y="0"/>
                </a:lnTo>
                <a:lnTo>
                  <a:pt x="127" y="360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5" name="íŝḻiḑè"/>
          <p:cNvSpPr/>
          <p:nvPr/>
        </p:nvSpPr>
        <p:spPr bwMode="auto">
          <a:xfrm>
            <a:off x="2335458" y="3450756"/>
            <a:ext cx="83465" cy="242509"/>
          </a:xfrm>
          <a:custGeom>
            <a:avLst/>
            <a:gdLst>
              <a:gd name="T0" fmla="*/ 127 w 127"/>
              <a:gd name="T1" fmla="*/ 360 h 369"/>
              <a:gd name="T2" fmla="*/ 99 w 127"/>
              <a:gd name="T3" fmla="*/ 369 h 369"/>
              <a:gd name="T4" fmla="*/ 0 w 127"/>
              <a:gd name="T5" fmla="*/ 7 h 369"/>
              <a:gd name="T6" fmla="*/ 29 w 127"/>
              <a:gd name="T7" fmla="*/ 0 h 369"/>
              <a:gd name="T8" fmla="*/ 127 w 127"/>
              <a:gd name="T9" fmla="*/ 360 h 3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7" h="369">
                <a:moveTo>
                  <a:pt x="127" y="360"/>
                </a:moveTo>
                <a:lnTo>
                  <a:pt x="99" y="369"/>
                </a:lnTo>
                <a:lnTo>
                  <a:pt x="0" y="7"/>
                </a:lnTo>
                <a:lnTo>
                  <a:pt x="29" y="0"/>
                </a:lnTo>
                <a:lnTo>
                  <a:pt x="127" y="36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6" name="islïḑê"/>
          <p:cNvSpPr/>
          <p:nvPr/>
        </p:nvSpPr>
        <p:spPr bwMode="auto">
          <a:xfrm>
            <a:off x="2359117" y="3461929"/>
            <a:ext cx="78865" cy="225421"/>
          </a:xfrm>
          <a:custGeom>
            <a:avLst/>
            <a:gdLst>
              <a:gd name="T0" fmla="*/ 120 w 120"/>
              <a:gd name="T1" fmla="*/ 336 h 343"/>
              <a:gd name="T2" fmla="*/ 91 w 120"/>
              <a:gd name="T3" fmla="*/ 343 h 343"/>
              <a:gd name="T4" fmla="*/ 0 w 120"/>
              <a:gd name="T5" fmla="*/ 7 h 343"/>
              <a:gd name="T6" fmla="*/ 28 w 120"/>
              <a:gd name="T7" fmla="*/ 0 h 343"/>
              <a:gd name="T8" fmla="*/ 120 w 120"/>
              <a:gd name="T9" fmla="*/ 336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" h="343">
                <a:moveTo>
                  <a:pt x="120" y="336"/>
                </a:moveTo>
                <a:lnTo>
                  <a:pt x="91" y="343"/>
                </a:lnTo>
                <a:lnTo>
                  <a:pt x="0" y="7"/>
                </a:lnTo>
                <a:lnTo>
                  <a:pt x="28" y="0"/>
                </a:lnTo>
                <a:lnTo>
                  <a:pt x="120" y="336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7" name="i$ḻiḋe"/>
          <p:cNvSpPr/>
          <p:nvPr/>
        </p:nvSpPr>
        <p:spPr bwMode="auto">
          <a:xfrm>
            <a:off x="2359117" y="3461929"/>
            <a:ext cx="78865" cy="225421"/>
          </a:xfrm>
          <a:custGeom>
            <a:avLst/>
            <a:gdLst>
              <a:gd name="T0" fmla="*/ 120 w 120"/>
              <a:gd name="T1" fmla="*/ 336 h 343"/>
              <a:gd name="T2" fmla="*/ 91 w 120"/>
              <a:gd name="T3" fmla="*/ 343 h 343"/>
              <a:gd name="T4" fmla="*/ 0 w 120"/>
              <a:gd name="T5" fmla="*/ 7 h 343"/>
              <a:gd name="T6" fmla="*/ 28 w 120"/>
              <a:gd name="T7" fmla="*/ 0 h 343"/>
              <a:gd name="T8" fmla="*/ 120 w 120"/>
              <a:gd name="T9" fmla="*/ 336 h 3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" h="343">
                <a:moveTo>
                  <a:pt x="120" y="336"/>
                </a:moveTo>
                <a:lnTo>
                  <a:pt x="91" y="343"/>
                </a:lnTo>
                <a:lnTo>
                  <a:pt x="0" y="7"/>
                </a:lnTo>
                <a:lnTo>
                  <a:pt x="28" y="0"/>
                </a:lnTo>
                <a:lnTo>
                  <a:pt x="120" y="33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8" name="ïṣļiďe"/>
          <p:cNvSpPr/>
          <p:nvPr/>
        </p:nvSpPr>
        <p:spPr bwMode="auto">
          <a:xfrm>
            <a:off x="2429438" y="3526335"/>
            <a:ext cx="57834" cy="147871"/>
          </a:xfrm>
          <a:custGeom>
            <a:avLst/>
            <a:gdLst>
              <a:gd name="T0" fmla="*/ 88 w 88"/>
              <a:gd name="T1" fmla="*/ 217 h 225"/>
              <a:gd name="T2" fmla="*/ 60 w 88"/>
              <a:gd name="T3" fmla="*/ 225 h 225"/>
              <a:gd name="T4" fmla="*/ 0 w 88"/>
              <a:gd name="T5" fmla="*/ 7 h 225"/>
              <a:gd name="T6" fmla="*/ 28 w 88"/>
              <a:gd name="T7" fmla="*/ 0 h 225"/>
              <a:gd name="T8" fmla="*/ 88 w 88"/>
              <a:gd name="T9" fmla="*/ 217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" h="225">
                <a:moveTo>
                  <a:pt x="88" y="217"/>
                </a:moveTo>
                <a:lnTo>
                  <a:pt x="60" y="225"/>
                </a:lnTo>
                <a:lnTo>
                  <a:pt x="0" y="7"/>
                </a:lnTo>
                <a:lnTo>
                  <a:pt x="28" y="0"/>
                </a:lnTo>
                <a:lnTo>
                  <a:pt x="88" y="217"/>
                </a:lnTo>
                <a:close/>
              </a:path>
            </a:pathLst>
          </a:custGeom>
          <a:solidFill>
            <a:srgbClr val="54BAE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9" name="îṩḻiḍè"/>
          <p:cNvSpPr/>
          <p:nvPr/>
        </p:nvSpPr>
        <p:spPr bwMode="auto">
          <a:xfrm>
            <a:off x="2429438" y="3526335"/>
            <a:ext cx="57834" cy="147871"/>
          </a:xfrm>
          <a:custGeom>
            <a:avLst/>
            <a:gdLst>
              <a:gd name="T0" fmla="*/ 88 w 88"/>
              <a:gd name="T1" fmla="*/ 217 h 225"/>
              <a:gd name="T2" fmla="*/ 60 w 88"/>
              <a:gd name="T3" fmla="*/ 225 h 225"/>
              <a:gd name="T4" fmla="*/ 0 w 88"/>
              <a:gd name="T5" fmla="*/ 7 h 225"/>
              <a:gd name="T6" fmla="*/ 28 w 88"/>
              <a:gd name="T7" fmla="*/ 0 h 225"/>
              <a:gd name="T8" fmla="*/ 88 w 88"/>
              <a:gd name="T9" fmla="*/ 217 h 2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" h="225">
                <a:moveTo>
                  <a:pt x="88" y="217"/>
                </a:moveTo>
                <a:lnTo>
                  <a:pt x="60" y="225"/>
                </a:lnTo>
                <a:lnTo>
                  <a:pt x="0" y="7"/>
                </a:lnTo>
                <a:lnTo>
                  <a:pt x="28" y="0"/>
                </a:lnTo>
                <a:lnTo>
                  <a:pt x="88" y="21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0" name="iś1îḓê"/>
          <p:cNvSpPr/>
          <p:nvPr/>
        </p:nvSpPr>
        <p:spPr bwMode="auto">
          <a:xfrm>
            <a:off x="2458355" y="3557224"/>
            <a:ext cx="47976" cy="111724"/>
          </a:xfrm>
          <a:custGeom>
            <a:avLst/>
            <a:gdLst>
              <a:gd name="T0" fmla="*/ 73 w 73"/>
              <a:gd name="T1" fmla="*/ 163 h 170"/>
              <a:gd name="T2" fmla="*/ 44 w 73"/>
              <a:gd name="T3" fmla="*/ 170 h 170"/>
              <a:gd name="T4" fmla="*/ 0 w 73"/>
              <a:gd name="T5" fmla="*/ 7 h 170"/>
              <a:gd name="T6" fmla="*/ 29 w 73"/>
              <a:gd name="T7" fmla="*/ 0 h 170"/>
              <a:gd name="T8" fmla="*/ 73 w 73"/>
              <a:gd name="T9" fmla="*/ 163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3" h="170">
                <a:moveTo>
                  <a:pt x="73" y="163"/>
                </a:moveTo>
                <a:lnTo>
                  <a:pt x="44" y="170"/>
                </a:lnTo>
                <a:lnTo>
                  <a:pt x="0" y="7"/>
                </a:lnTo>
                <a:lnTo>
                  <a:pt x="29" y="0"/>
                </a:lnTo>
                <a:lnTo>
                  <a:pt x="73" y="163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1" name="ïṧlïḋè"/>
          <p:cNvSpPr/>
          <p:nvPr/>
        </p:nvSpPr>
        <p:spPr bwMode="auto">
          <a:xfrm>
            <a:off x="2458355" y="3557224"/>
            <a:ext cx="47976" cy="111724"/>
          </a:xfrm>
          <a:custGeom>
            <a:avLst/>
            <a:gdLst>
              <a:gd name="T0" fmla="*/ 73 w 73"/>
              <a:gd name="T1" fmla="*/ 163 h 170"/>
              <a:gd name="T2" fmla="*/ 44 w 73"/>
              <a:gd name="T3" fmla="*/ 170 h 170"/>
              <a:gd name="T4" fmla="*/ 0 w 73"/>
              <a:gd name="T5" fmla="*/ 7 h 170"/>
              <a:gd name="T6" fmla="*/ 29 w 73"/>
              <a:gd name="T7" fmla="*/ 0 h 170"/>
              <a:gd name="T8" fmla="*/ 73 w 73"/>
              <a:gd name="T9" fmla="*/ 163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3" h="170">
                <a:moveTo>
                  <a:pt x="73" y="163"/>
                </a:moveTo>
                <a:lnTo>
                  <a:pt x="44" y="170"/>
                </a:lnTo>
                <a:lnTo>
                  <a:pt x="0" y="7"/>
                </a:lnTo>
                <a:lnTo>
                  <a:pt x="29" y="0"/>
                </a:lnTo>
                <a:lnTo>
                  <a:pt x="73" y="16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2" name="iSḻïḑê"/>
          <p:cNvSpPr/>
          <p:nvPr/>
        </p:nvSpPr>
        <p:spPr bwMode="auto">
          <a:xfrm>
            <a:off x="2514875" y="3571681"/>
            <a:ext cx="40090" cy="84122"/>
          </a:xfrm>
          <a:custGeom>
            <a:avLst/>
            <a:gdLst>
              <a:gd name="T0" fmla="*/ 61 w 61"/>
              <a:gd name="T1" fmla="*/ 119 h 128"/>
              <a:gd name="T2" fmla="*/ 32 w 61"/>
              <a:gd name="T3" fmla="*/ 128 h 128"/>
              <a:gd name="T4" fmla="*/ 0 w 61"/>
              <a:gd name="T5" fmla="*/ 8 h 128"/>
              <a:gd name="T6" fmla="*/ 28 w 61"/>
              <a:gd name="T7" fmla="*/ 0 h 128"/>
              <a:gd name="T8" fmla="*/ 61 w 61"/>
              <a:gd name="T9" fmla="*/ 119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128">
                <a:moveTo>
                  <a:pt x="61" y="119"/>
                </a:moveTo>
                <a:lnTo>
                  <a:pt x="32" y="128"/>
                </a:lnTo>
                <a:lnTo>
                  <a:pt x="0" y="8"/>
                </a:lnTo>
                <a:lnTo>
                  <a:pt x="28" y="0"/>
                </a:lnTo>
                <a:lnTo>
                  <a:pt x="61" y="119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3" name="îṧľíḋe"/>
          <p:cNvSpPr/>
          <p:nvPr/>
        </p:nvSpPr>
        <p:spPr bwMode="auto">
          <a:xfrm>
            <a:off x="2514875" y="3571681"/>
            <a:ext cx="40090" cy="84122"/>
          </a:xfrm>
          <a:custGeom>
            <a:avLst/>
            <a:gdLst>
              <a:gd name="T0" fmla="*/ 61 w 61"/>
              <a:gd name="T1" fmla="*/ 119 h 128"/>
              <a:gd name="T2" fmla="*/ 32 w 61"/>
              <a:gd name="T3" fmla="*/ 128 h 128"/>
              <a:gd name="T4" fmla="*/ 0 w 61"/>
              <a:gd name="T5" fmla="*/ 8 h 128"/>
              <a:gd name="T6" fmla="*/ 28 w 61"/>
              <a:gd name="T7" fmla="*/ 0 h 128"/>
              <a:gd name="T8" fmla="*/ 61 w 61"/>
              <a:gd name="T9" fmla="*/ 119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128">
                <a:moveTo>
                  <a:pt x="61" y="119"/>
                </a:moveTo>
                <a:lnTo>
                  <a:pt x="32" y="128"/>
                </a:lnTo>
                <a:lnTo>
                  <a:pt x="0" y="8"/>
                </a:lnTo>
                <a:lnTo>
                  <a:pt x="28" y="0"/>
                </a:lnTo>
                <a:lnTo>
                  <a:pt x="61" y="1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4" name="ïṡḷîḍe"/>
          <p:cNvSpPr/>
          <p:nvPr/>
        </p:nvSpPr>
        <p:spPr bwMode="auto">
          <a:xfrm>
            <a:off x="2483986" y="3386350"/>
            <a:ext cx="90037" cy="263539"/>
          </a:xfrm>
          <a:custGeom>
            <a:avLst/>
            <a:gdLst>
              <a:gd name="T0" fmla="*/ 137 w 137"/>
              <a:gd name="T1" fmla="*/ 394 h 401"/>
              <a:gd name="T2" fmla="*/ 108 w 137"/>
              <a:gd name="T3" fmla="*/ 401 h 401"/>
              <a:gd name="T4" fmla="*/ 0 w 137"/>
              <a:gd name="T5" fmla="*/ 7 h 401"/>
              <a:gd name="T6" fmla="*/ 28 w 137"/>
              <a:gd name="T7" fmla="*/ 0 h 401"/>
              <a:gd name="T8" fmla="*/ 137 w 137"/>
              <a:gd name="T9" fmla="*/ 394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401">
                <a:moveTo>
                  <a:pt x="137" y="394"/>
                </a:moveTo>
                <a:lnTo>
                  <a:pt x="108" y="401"/>
                </a:lnTo>
                <a:lnTo>
                  <a:pt x="0" y="7"/>
                </a:lnTo>
                <a:lnTo>
                  <a:pt x="28" y="0"/>
                </a:lnTo>
                <a:lnTo>
                  <a:pt x="137" y="394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5" name="íšḷïḓe"/>
          <p:cNvSpPr/>
          <p:nvPr/>
        </p:nvSpPr>
        <p:spPr bwMode="auto">
          <a:xfrm>
            <a:off x="2483986" y="3386350"/>
            <a:ext cx="90037" cy="263539"/>
          </a:xfrm>
          <a:custGeom>
            <a:avLst/>
            <a:gdLst>
              <a:gd name="T0" fmla="*/ 137 w 137"/>
              <a:gd name="T1" fmla="*/ 394 h 401"/>
              <a:gd name="T2" fmla="*/ 108 w 137"/>
              <a:gd name="T3" fmla="*/ 401 h 401"/>
              <a:gd name="T4" fmla="*/ 0 w 137"/>
              <a:gd name="T5" fmla="*/ 7 h 401"/>
              <a:gd name="T6" fmla="*/ 28 w 137"/>
              <a:gd name="T7" fmla="*/ 0 h 401"/>
              <a:gd name="T8" fmla="*/ 137 w 137"/>
              <a:gd name="T9" fmla="*/ 394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401">
                <a:moveTo>
                  <a:pt x="137" y="394"/>
                </a:moveTo>
                <a:lnTo>
                  <a:pt x="108" y="401"/>
                </a:lnTo>
                <a:lnTo>
                  <a:pt x="0" y="7"/>
                </a:lnTo>
                <a:lnTo>
                  <a:pt x="28" y="0"/>
                </a:lnTo>
                <a:lnTo>
                  <a:pt x="137" y="3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6" name="îṩľiḋè"/>
          <p:cNvSpPr/>
          <p:nvPr/>
        </p:nvSpPr>
        <p:spPr bwMode="auto">
          <a:xfrm>
            <a:off x="2526047" y="3345603"/>
            <a:ext cx="96609" cy="291142"/>
          </a:xfrm>
          <a:custGeom>
            <a:avLst/>
            <a:gdLst>
              <a:gd name="T0" fmla="*/ 147 w 147"/>
              <a:gd name="T1" fmla="*/ 436 h 443"/>
              <a:gd name="T2" fmla="*/ 118 w 147"/>
              <a:gd name="T3" fmla="*/ 443 h 443"/>
              <a:gd name="T4" fmla="*/ 0 w 147"/>
              <a:gd name="T5" fmla="*/ 9 h 443"/>
              <a:gd name="T6" fmla="*/ 28 w 147"/>
              <a:gd name="T7" fmla="*/ 0 h 443"/>
              <a:gd name="T8" fmla="*/ 147 w 147"/>
              <a:gd name="T9" fmla="*/ 436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7" h="443">
                <a:moveTo>
                  <a:pt x="147" y="436"/>
                </a:moveTo>
                <a:lnTo>
                  <a:pt x="118" y="443"/>
                </a:lnTo>
                <a:lnTo>
                  <a:pt x="0" y="9"/>
                </a:lnTo>
                <a:lnTo>
                  <a:pt x="28" y="0"/>
                </a:lnTo>
                <a:lnTo>
                  <a:pt x="147" y="436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7" name="ïSliďê"/>
          <p:cNvSpPr/>
          <p:nvPr/>
        </p:nvSpPr>
        <p:spPr bwMode="auto">
          <a:xfrm>
            <a:off x="2526047" y="3345603"/>
            <a:ext cx="96609" cy="291142"/>
          </a:xfrm>
          <a:custGeom>
            <a:avLst/>
            <a:gdLst>
              <a:gd name="T0" fmla="*/ 147 w 147"/>
              <a:gd name="T1" fmla="*/ 436 h 443"/>
              <a:gd name="T2" fmla="*/ 118 w 147"/>
              <a:gd name="T3" fmla="*/ 443 h 443"/>
              <a:gd name="T4" fmla="*/ 0 w 147"/>
              <a:gd name="T5" fmla="*/ 9 h 443"/>
              <a:gd name="T6" fmla="*/ 28 w 147"/>
              <a:gd name="T7" fmla="*/ 0 h 443"/>
              <a:gd name="T8" fmla="*/ 147 w 147"/>
              <a:gd name="T9" fmla="*/ 436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7" h="443">
                <a:moveTo>
                  <a:pt x="147" y="436"/>
                </a:moveTo>
                <a:lnTo>
                  <a:pt x="118" y="443"/>
                </a:lnTo>
                <a:lnTo>
                  <a:pt x="0" y="9"/>
                </a:lnTo>
                <a:lnTo>
                  <a:pt x="28" y="0"/>
                </a:lnTo>
                <a:lnTo>
                  <a:pt x="147" y="43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8" name="íṧḻiḍé"/>
          <p:cNvSpPr/>
          <p:nvPr/>
        </p:nvSpPr>
        <p:spPr bwMode="auto">
          <a:xfrm>
            <a:off x="2519475" y="3250966"/>
            <a:ext cx="121583" cy="381178"/>
          </a:xfrm>
          <a:custGeom>
            <a:avLst/>
            <a:gdLst>
              <a:gd name="T0" fmla="*/ 185 w 185"/>
              <a:gd name="T1" fmla="*/ 572 h 580"/>
              <a:gd name="T2" fmla="*/ 157 w 185"/>
              <a:gd name="T3" fmla="*/ 580 h 580"/>
              <a:gd name="T4" fmla="*/ 0 w 185"/>
              <a:gd name="T5" fmla="*/ 8 h 580"/>
              <a:gd name="T6" fmla="*/ 28 w 185"/>
              <a:gd name="T7" fmla="*/ 0 h 580"/>
              <a:gd name="T8" fmla="*/ 185 w 185"/>
              <a:gd name="T9" fmla="*/ 572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" h="580">
                <a:moveTo>
                  <a:pt x="185" y="572"/>
                </a:moveTo>
                <a:lnTo>
                  <a:pt x="157" y="580"/>
                </a:lnTo>
                <a:lnTo>
                  <a:pt x="0" y="8"/>
                </a:lnTo>
                <a:lnTo>
                  <a:pt x="28" y="0"/>
                </a:lnTo>
                <a:lnTo>
                  <a:pt x="185" y="572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9" name="iŝḻïḑè"/>
          <p:cNvSpPr/>
          <p:nvPr/>
        </p:nvSpPr>
        <p:spPr bwMode="auto">
          <a:xfrm>
            <a:off x="2519475" y="3250966"/>
            <a:ext cx="121583" cy="381178"/>
          </a:xfrm>
          <a:custGeom>
            <a:avLst/>
            <a:gdLst>
              <a:gd name="T0" fmla="*/ 185 w 185"/>
              <a:gd name="T1" fmla="*/ 572 h 580"/>
              <a:gd name="T2" fmla="*/ 157 w 185"/>
              <a:gd name="T3" fmla="*/ 580 h 580"/>
              <a:gd name="T4" fmla="*/ 0 w 185"/>
              <a:gd name="T5" fmla="*/ 8 h 580"/>
              <a:gd name="T6" fmla="*/ 28 w 185"/>
              <a:gd name="T7" fmla="*/ 0 h 580"/>
              <a:gd name="T8" fmla="*/ 185 w 185"/>
              <a:gd name="T9" fmla="*/ 572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5" h="580">
                <a:moveTo>
                  <a:pt x="185" y="572"/>
                </a:moveTo>
                <a:lnTo>
                  <a:pt x="157" y="580"/>
                </a:lnTo>
                <a:lnTo>
                  <a:pt x="0" y="8"/>
                </a:lnTo>
                <a:lnTo>
                  <a:pt x="28" y="0"/>
                </a:lnTo>
                <a:lnTo>
                  <a:pt x="185" y="57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0" name="i$ľiḍè"/>
          <p:cNvSpPr/>
          <p:nvPr/>
        </p:nvSpPr>
        <p:spPr bwMode="auto">
          <a:xfrm>
            <a:off x="2623313" y="3436298"/>
            <a:ext cx="67692" cy="182046"/>
          </a:xfrm>
          <a:custGeom>
            <a:avLst/>
            <a:gdLst>
              <a:gd name="T0" fmla="*/ 103 w 103"/>
              <a:gd name="T1" fmla="*/ 270 h 277"/>
              <a:gd name="T2" fmla="*/ 73 w 103"/>
              <a:gd name="T3" fmla="*/ 277 h 277"/>
              <a:gd name="T4" fmla="*/ 0 w 103"/>
              <a:gd name="T5" fmla="*/ 9 h 277"/>
              <a:gd name="T6" fmla="*/ 29 w 103"/>
              <a:gd name="T7" fmla="*/ 0 h 277"/>
              <a:gd name="T8" fmla="*/ 103 w 103"/>
              <a:gd name="T9" fmla="*/ 27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" h="277">
                <a:moveTo>
                  <a:pt x="103" y="270"/>
                </a:moveTo>
                <a:lnTo>
                  <a:pt x="73" y="277"/>
                </a:lnTo>
                <a:lnTo>
                  <a:pt x="0" y="9"/>
                </a:lnTo>
                <a:lnTo>
                  <a:pt x="29" y="0"/>
                </a:lnTo>
                <a:lnTo>
                  <a:pt x="103" y="270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1" name="îṡľîde"/>
          <p:cNvSpPr/>
          <p:nvPr/>
        </p:nvSpPr>
        <p:spPr bwMode="auto">
          <a:xfrm>
            <a:off x="2623313" y="3436298"/>
            <a:ext cx="67692" cy="182046"/>
          </a:xfrm>
          <a:custGeom>
            <a:avLst/>
            <a:gdLst>
              <a:gd name="T0" fmla="*/ 103 w 103"/>
              <a:gd name="T1" fmla="*/ 270 h 277"/>
              <a:gd name="T2" fmla="*/ 73 w 103"/>
              <a:gd name="T3" fmla="*/ 277 h 277"/>
              <a:gd name="T4" fmla="*/ 0 w 103"/>
              <a:gd name="T5" fmla="*/ 9 h 277"/>
              <a:gd name="T6" fmla="*/ 29 w 103"/>
              <a:gd name="T7" fmla="*/ 0 h 277"/>
              <a:gd name="T8" fmla="*/ 103 w 103"/>
              <a:gd name="T9" fmla="*/ 270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" h="277">
                <a:moveTo>
                  <a:pt x="103" y="270"/>
                </a:moveTo>
                <a:lnTo>
                  <a:pt x="73" y="277"/>
                </a:lnTo>
                <a:lnTo>
                  <a:pt x="0" y="9"/>
                </a:lnTo>
                <a:lnTo>
                  <a:pt x="29" y="0"/>
                </a:lnTo>
                <a:lnTo>
                  <a:pt x="103" y="27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2" name="íṣļïḑè"/>
          <p:cNvSpPr/>
          <p:nvPr/>
        </p:nvSpPr>
        <p:spPr bwMode="auto">
          <a:xfrm>
            <a:off x="2649601" y="3459300"/>
            <a:ext cx="59806" cy="154443"/>
          </a:xfrm>
          <a:custGeom>
            <a:avLst/>
            <a:gdLst>
              <a:gd name="T0" fmla="*/ 91 w 91"/>
              <a:gd name="T1" fmla="*/ 226 h 235"/>
              <a:gd name="T2" fmla="*/ 63 w 91"/>
              <a:gd name="T3" fmla="*/ 235 h 235"/>
              <a:gd name="T4" fmla="*/ 0 w 91"/>
              <a:gd name="T5" fmla="*/ 7 h 235"/>
              <a:gd name="T6" fmla="*/ 29 w 91"/>
              <a:gd name="T7" fmla="*/ 0 h 235"/>
              <a:gd name="T8" fmla="*/ 91 w 91"/>
              <a:gd name="T9" fmla="*/ 226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235">
                <a:moveTo>
                  <a:pt x="91" y="226"/>
                </a:moveTo>
                <a:lnTo>
                  <a:pt x="63" y="235"/>
                </a:lnTo>
                <a:lnTo>
                  <a:pt x="0" y="7"/>
                </a:lnTo>
                <a:lnTo>
                  <a:pt x="29" y="0"/>
                </a:lnTo>
                <a:lnTo>
                  <a:pt x="91" y="226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3" name="ïŝľïḍé"/>
          <p:cNvSpPr/>
          <p:nvPr/>
        </p:nvSpPr>
        <p:spPr bwMode="auto">
          <a:xfrm>
            <a:off x="2649601" y="3459300"/>
            <a:ext cx="59806" cy="154443"/>
          </a:xfrm>
          <a:custGeom>
            <a:avLst/>
            <a:gdLst>
              <a:gd name="T0" fmla="*/ 91 w 91"/>
              <a:gd name="T1" fmla="*/ 226 h 235"/>
              <a:gd name="T2" fmla="*/ 63 w 91"/>
              <a:gd name="T3" fmla="*/ 235 h 235"/>
              <a:gd name="T4" fmla="*/ 0 w 91"/>
              <a:gd name="T5" fmla="*/ 7 h 235"/>
              <a:gd name="T6" fmla="*/ 29 w 91"/>
              <a:gd name="T7" fmla="*/ 0 h 235"/>
              <a:gd name="T8" fmla="*/ 91 w 91"/>
              <a:gd name="T9" fmla="*/ 226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235">
                <a:moveTo>
                  <a:pt x="91" y="226"/>
                </a:moveTo>
                <a:lnTo>
                  <a:pt x="63" y="235"/>
                </a:lnTo>
                <a:lnTo>
                  <a:pt x="0" y="7"/>
                </a:lnTo>
                <a:lnTo>
                  <a:pt x="29" y="0"/>
                </a:lnTo>
                <a:lnTo>
                  <a:pt x="91" y="22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4" name="iśľiḑê"/>
          <p:cNvSpPr/>
          <p:nvPr/>
        </p:nvSpPr>
        <p:spPr bwMode="auto">
          <a:xfrm>
            <a:off x="2710722" y="3490189"/>
            <a:ext cx="47976" cy="110410"/>
          </a:xfrm>
          <a:custGeom>
            <a:avLst/>
            <a:gdLst>
              <a:gd name="T0" fmla="*/ 73 w 73"/>
              <a:gd name="T1" fmla="*/ 159 h 168"/>
              <a:gd name="T2" fmla="*/ 44 w 73"/>
              <a:gd name="T3" fmla="*/ 168 h 168"/>
              <a:gd name="T4" fmla="*/ 0 w 73"/>
              <a:gd name="T5" fmla="*/ 7 h 168"/>
              <a:gd name="T6" fmla="*/ 28 w 73"/>
              <a:gd name="T7" fmla="*/ 0 h 168"/>
              <a:gd name="T8" fmla="*/ 73 w 73"/>
              <a:gd name="T9" fmla="*/ 159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3" h="168">
                <a:moveTo>
                  <a:pt x="73" y="159"/>
                </a:moveTo>
                <a:lnTo>
                  <a:pt x="44" y="168"/>
                </a:lnTo>
                <a:lnTo>
                  <a:pt x="0" y="7"/>
                </a:lnTo>
                <a:lnTo>
                  <a:pt x="28" y="0"/>
                </a:lnTo>
                <a:lnTo>
                  <a:pt x="73" y="159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5" name="iŝḷïďê"/>
          <p:cNvSpPr/>
          <p:nvPr/>
        </p:nvSpPr>
        <p:spPr bwMode="auto">
          <a:xfrm>
            <a:off x="2710722" y="3490189"/>
            <a:ext cx="47976" cy="110410"/>
          </a:xfrm>
          <a:custGeom>
            <a:avLst/>
            <a:gdLst>
              <a:gd name="T0" fmla="*/ 73 w 73"/>
              <a:gd name="T1" fmla="*/ 159 h 168"/>
              <a:gd name="T2" fmla="*/ 44 w 73"/>
              <a:gd name="T3" fmla="*/ 168 h 168"/>
              <a:gd name="T4" fmla="*/ 0 w 73"/>
              <a:gd name="T5" fmla="*/ 7 h 168"/>
              <a:gd name="T6" fmla="*/ 28 w 73"/>
              <a:gd name="T7" fmla="*/ 0 h 168"/>
              <a:gd name="T8" fmla="*/ 73 w 73"/>
              <a:gd name="T9" fmla="*/ 159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3" h="168">
                <a:moveTo>
                  <a:pt x="73" y="159"/>
                </a:moveTo>
                <a:lnTo>
                  <a:pt x="44" y="168"/>
                </a:lnTo>
                <a:lnTo>
                  <a:pt x="0" y="7"/>
                </a:lnTo>
                <a:lnTo>
                  <a:pt x="28" y="0"/>
                </a:lnTo>
                <a:lnTo>
                  <a:pt x="73" y="15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6" name="iŝļïḑè"/>
          <p:cNvSpPr/>
          <p:nvPr/>
        </p:nvSpPr>
        <p:spPr bwMode="auto">
          <a:xfrm>
            <a:off x="2741610" y="3530278"/>
            <a:ext cx="35489" cy="64406"/>
          </a:xfrm>
          <a:custGeom>
            <a:avLst/>
            <a:gdLst>
              <a:gd name="T0" fmla="*/ 54 w 54"/>
              <a:gd name="T1" fmla="*/ 91 h 98"/>
              <a:gd name="T2" fmla="*/ 26 w 54"/>
              <a:gd name="T3" fmla="*/ 98 h 98"/>
              <a:gd name="T4" fmla="*/ 0 w 54"/>
              <a:gd name="T5" fmla="*/ 7 h 98"/>
              <a:gd name="T6" fmla="*/ 28 w 54"/>
              <a:gd name="T7" fmla="*/ 0 h 98"/>
              <a:gd name="T8" fmla="*/ 54 w 54"/>
              <a:gd name="T9" fmla="*/ 91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98">
                <a:moveTo>
                  <a:pt x="54" y="91"/>
                </a:moveTo>
                <a:lnTo>
                  <a:pt x="26" y="98"/>
                </a:lnTo>
                <a:lnTo>
                  <a:pt x="0" y="7"/>
                </a:lnTo>
                <a:lnTo>
                  <a:pt x="28" y="0"/>
                </a:lnTo>
                <a:lnTo>
                  <a:pt x="54" y="91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7" name="îṥḷîḓê"/>
          <p:cNvSpPr/>
          <p:nvPr/>
        </p:nvSpPr>
        <p:spPr bwMode="auto">
          <a:xfrm>
            <a:off x="2741610" y="3530278"/>
            <a:ext cx="35489" cy="64406"/>
          </a:xfrm>
          <a:custGeom>
            <a:avLst/>
            <a:gdLst>
              <a:gd name="T0" fmla="*/ 54 w 54"/>
              <a:gd name="T1" fmla="*/ 91 h 98"/>
              <a:gd name="T2" fmla="*/ 26 w 54"/>
              <a:gd name="T3" fmla="*/ 98 h 98"/>
              <a:gd name="T4" fmla="*/ 0 w 54"/>
              <a:gd name="T5" fmla="*/ 7 h 98"/>
              <a:gd name="T6" fmla="*/ 28 w 54"/>
              <a:gd name="T7" fmla="*/ 0 h 98"/>
              <a:gd name="T8" fmla="*/ 54 w 54"/>
              <a:gd name="T9" fmla="*/ 91 h 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98">
                <a:moveTo>
                  <a:pt x="54" y="91"/>
                </a:moveTo>
                <a:lnTo>
                  <a:pt x="26" y="98"/>
                </a:lnTo>
                <a:lnTo>
                  <a:pt x="0" y="7"/>
                </a:lnTo>
                <a:lnTo>
                  <a:pt x="28" y="0"/>
                </a:lnTo>
                <a:lnTo>
                  <a:pt x="54" y="9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8" name="iś1îdê"/>
          <p:cNvSpPr/>
          <p:nvPr/>
        </p:nvSpPr>
        <p:spPr bwMode="auto">
          <a:xfrm>
            <a:off x="1864900" y="3106381"/>
            <a:ext cx="71636" cy="69664"/>
          </a:xfrm>
          <a:custGeom>
            <a:avLst/>
            <a:gdLst>
              <a:gd name="T0" fmla="*/ 109 w 109"/>
              <a:gd name="T1" fmla="*/ 84 h 106"/>
              <a:gd name="T2" fmla="*/ 23 w 109"/>
              <a:gd name="T3" fmla="*/ 106 h 106"/>
              <a:gd name="T4" fmla="*/ 0 w 109"/>
              <a:gd name="T5" fmla="*/ 22 h 106"/>
              <a:gd name="T6" fmla="*/ 84 w 109"/>
              <a:gd name="T7" fmla="*/ 0 h 106"/>
              <a:gd name="T8" fmla="*/ 109 w 109"/>
              <a:gd name="T9" fmla="*/ 8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106">
                <a:moveTo>
                  <a:pt x="109" y="84"/>
                </a:moveTo>
                <a:lnTo>
                  <a:pt x="23" y="106"/>
                </a:lnTo>
                <a:lnTo>
                  <a:pt x="0" y="22"/>
                </a:lnTo>
                <a:lnTo>
                  <a:pt x="84" y="0"/>
                </a:lnTo>
                <a:lnTo>
                  <a:pt x="109" y="84"/>
                </a:lnTo>
                <a:close/>
              </a:path>
            </a:pathLst>
          </a:custGeom>
          <a:solidFill>
            <a:srgbClr val="317A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9" name="iśḷïde"/>
          <p:cNvSpPr/>
          <p:nvPr/>
        </p:nvSpPr>
        <p:spPr bwMode="auto">
          <a:xfrm>
            <a:off x="1864900" y="3106381"/>
            <a:ext cx="71636" cy="69664"/>
          </a:xfrm>
          <a:custGeom>
            <a:avLst/>
            <a:gdLst>
              <a:gd name="T0" fmla="*/ 109 w 109"/>
              <a:gd name="T1" fmla="*/ 84 h 106"/>
              <a:gd name="T2" fmla="*/ 23 w 109"/>
              <a:gd name="T3" fmla="*/ 106 h 106"/>
              <a:gd name="T4" fmla="*/ 0 w 109"/>
              <a:gd name="T5" fmla="*/ 22 h 106"/>
              <a:gd name="T6" fmla="*/ 84 w 109"/>
              <a:gd name="T7" fmla="*/ 0 h 106"/>
              <a:gd name="T8" fmla="*/ 109 w 109"/>
              <a:gd name="T9" fmla="*/ 84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106">
                <a:moveTo>
                  <a:pt x="109" y="84"/>
                </a:moveTo>
                <a:lnTo>
                  <a:pt x="23" y="106"/>
                </a:lnTo>
                <a:lnTo>
                  <a:pt x="0" y="22"/>
                </a:lnTo>
                <a:lnTo>
                  <a:pt x="84" y="0"/>
                </a:lnTo>
                <a:lnTo>
                  <a:pt x="109" y="8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0" name="ïṥḷíḑè"/>
          <p:cNvSpPr/>
          <p:nvPr/>
        </p:nvSpPr>
        <p:spPr bwMode="auto">
          <a:xfrm>
            <a:off x="1974653" y="3012401"/>
            <a:ext cx="364091" cy="118954"/>
          </a:xfrm>
          <a:custGeom>
            <a:avLst/>
            <a:gdLst>
              <a:gd name="T0" fmla="*/ 554 w 554"/>
              <a:gd name="T1" fmla="*/ 32 h 181"/>
              <a:gd name="T2" fmla="*/ 9 w 554"/>
              <a:gd name="T3" fmla="*/ 181 h 181"/>
              <a:gd name="T4" fmla="*/ 0 w 554"/>
              <a:gd name="T5" fmla="*/ 148 h 181"/>
              <a:gd name="T6" fmla="*/ 544 w 554"/>
              <a:gd name="T7" fmla="*/ 0 h 181"/>
              <a:gd name="T8" fmla="*/ 554 w 554"/>
              <a:gd name="T9" fmla="*/ 3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4" h="181">
                <a:moveTo>
                  <a:pt x="554" y="32"/>
                </a:moveTo>
                <a:lnTo>
                  <a:pt x="9" y="181"/>
                </a:lnTo>
                <a:lnTo>
                  <a:pt x="0" y="148"/>
                </a:lnTo>
                <a:lnTo>
                  <a:pt x="544" y="0"/>
                </a:lnTo>
                <a:lnTo>
                  <a:pt x="554" y="32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1" name="íṥļîḓê"/>
          <p:cNvSpPr/>
          <p:nvPr/>
        </p:nvSpPr>
        <p:spPr bwMode="auto">
          <a:xfrm>
            <a:off x="1974653" y="3012401"/>
            <a:ext cx="364091" cy="118954"/>
          </a:xfrm>
          <a:custGeom>
            <a:avLst/>
            <a:gdLst>
              <a:gd name="T0" fmla="*/ 554 w 554"/>
              <a:gd name="T1" fmla="*/ 32 h 181"/>
              <a:gd name="T2" fmla="*/ 9 w 554"/>
              <a:gd name="T3" fmla="*/ 181 h 181"/>
              <a:gd name="T4" fmla="*/ 0 w 554"/>
              <a:gd name="T5" fmla="*/ 148 h 181"/>
              <a:gd name="T6" fmla="*/ 544 w 554"/>
              <a:gd name="T7" fmla="*/ 0 h 181"/>
              <a:gd name="T8" fmla="*/ 554 w 554"/>
              <a:gd name="T9" fmla="*/ 3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4" h="181">
                <a:moveTo>
                  <a:pt x="554" y="32"/>
                </a:moveTo>
                <a:lnTo>
                  <a:pt x="9" y="181"/>
                </a:lnTo>
                <a:lnTo>
                  <a:pt x="0" y="148"/>
                </a:lnTo>
                <a:lnTo>
                  <a:pt x="544" y="0"/>
                </a:lnTo>
                <a:lnTo>
                  <a:pt x="554" y="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2" name="îşlïḋê"/>
          <p:cNvSpPr/>
          <p:nvPr/>
        </p:nvSpPr>
        <p:spPr bwMode="auto">
          <a:xfrm>
            <a:off x="1889217" y="3195761"/>
            <a:ext cx="71636" cy="70321"/>
          </a:xfrm>
          <a:custGeom>
            <a:avLst/>
            <a:gdLst>
              <a:gd name="T0" fmla="*/ 109 w 109"/>
              <a:gd name="T1" fmla="*/ 84 h 107"/>
              <a:gd name="T2" fmla="*/ 24 w 109"/>
              <a:gd name="T3" fmla="*/ 107 h 107"/>
              <a:gd name="T4" fmla="*/ 0 w 109"/>
              <a:gd name="T5" fmla="*/ 23 h 107"/>
              <a:gd name="T6" fmla="*/ 86 w 109"/>
              <a:gd name="T7" fmla="*/ 0 h 107"/>
              <a:gd name="T8" fmla="*/ 109 w 109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107">
                <a:moveTo>
                  <a:pt x="109" y="84"/>
                </a:moveTo>
                <a:lnTo>
                  <a:pt x="24" y="107"/>
                </a:lnTo>
                <a:lnTo>
                  <a:pt x="0" y="23"/>
                </a:lnTo>
                <a:lnTo>
                  <a:pt x="86" y="0"/>
                </a:lnTo>
                <a:lnTo>
                  <a:pt x="109" y="84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3" name="ïṩļîdè"/>
          <p:cNvSpPr/>
          <p:nvPr/>
        </p:nvSpPr>
        <p:spPr bwMode="auto">
          <a:xfrm>
            <a:off x="1889217" y="3195761"/>
            <a:ext cx="71636" cy="70321"/>
          </a:xfrm>
          <a:custGeom>
            <a:avLst/>
            <a:gdLst>
              <a:gd name="T0" fmla="*/ 109 w 109"/>
              <a:gd name="T1" fmla="*/ 84 h 107"/>
              <a:gd name="T2" fmla="*/ 24 w 109"/>
              <a:gd name="T3" fmla="*/ 107 h 107"/>
              <a:gd name="T4" fmla="*/ 0 w 109"/>
              <a:gd name="T5" fmla="*/ 23 h 107"/>
              <a:gd name="T6" fmla="*/ 86 w 109"/>
              <a:gd name="T7" fmla="*/ 0 h 107"/>
              <a:gd name="T8" fmla="*/ 109 w 109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9" h="107">
                <a:moveTo>
                  <a:pt x="109" y="84"/>
                </a:moveTo>
                <a:lnTo>
                  <a:pt x="24" y="107"/>
                </a:lnTo>
                <a:lnTo>
                  <a:pt x="0" y="23"/>
                </a:lnTo>
                <a:lnTo>
                  <a:pt x="86" y="0"/>
                </a:lnTo>
                <a:lnTo>
                  <a:pt x="109" y="8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4" name="ïṥļïďé"/>
          <p:cNvSpPr/>
          <p:nvPr/>
        </p:nvSpPr>
        <p:spPr bwMode="auto">
          <a:xfrm>
            <a:off x="1998969" y="3164873"/>
            <a:ext cx="131441" cy="55205"/>
          </a:xfrm>
          <a:custGeom>
            <a:avLst/>
            <a:gdLst>
              <a:gd name="T0" fmla="*/ 200 w 200"/>
              <a:gd name="T1" fmla="*/ 33 h 84"/>
              <a:gd name="T2" fmla="*/ 9 w 200"/>
              <a:gd name="T3" fmla="*/ 84 h 84"/>
              <a:gd name="T4" fmla="*/ 0 w 200"/>
              <a:gd name="T5" fmla="*/ 53 h 84"/>
              <a:gd name="T6" fmla="*/ 191 w 200"/>
              <a:gd name="T7" fmla="*/ 0 h 84"/>
              <a:gd name="T8" fmla="*/ 200 w 200"/>
              <a:gd name="T9" fmla="*/ 33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84">
                <a:moveTo>
                  <a:pt x="200" y="33"/>
                </a:moveTo>
                <a:lnTo>
                  <a:pt x="9" y="84"/>
                </a:lnTo>
                <a:lnTo>
                  <a:pt x="0" y="53"/>
                </a:lnTo>
                <a:lnTo>
                  <a:pt x="191" y="0"/>
                </a:lnTo>
                <a:lnTo>
                  <a:pt x="200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5" name="iṡḷíďe"/>
          <p:cNvSpPr/>
          <p:nvPr/>
        </p:nvSpPr>
        <p:spPr bwMode="auto">
          <a:xfrm>
            <a:off x="1998969" y="3164873"/>
            <a:ext cx="131441" cy="55205"/>
          </a:xfrm>
          <a:custGeom>
            <a:avLst/>
            <a:gdLst>
              <a:gd name="T0" fmla="*/ 200 w 200"/>
              <a:gd name="T1" fmla="*/ 33 h 84"/>
              <a:gd name="T2" fmla="*/ 9 w 200"/>
              <a:gd name="T3" fmla="*/ 84 h 84"/>
              <a:gd name="T4" fmla="*/ 0 w 200"/>
              <a:gd name="T5" fmla="*/ 53 h 84"/>
              <a:gd name="T6" fmla="*/ 191 w 200"/>
              <a:gd name="T7" fmla="*/ 0 h 84"/>
              <a:gd name="T8" fmla="*/ 200 w 200"/>
              <a:gd name="T9" fmla="*/ 33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0" h="84">
                <a:moveTo>
                  <a:pt x="200" y="33"/>
                </a:moveTo>
                <a:lnTo>
                  <a:pt x="9" y="84"/>
                </a:lnTo>
                <a:lnTo>
                  <a:pt x="0" y="53"/>
                </a:lnTo>
                <a:lnTo>
                  <a:pt x="191" y="0"/>
                </a:lnTo>
                <a:lnTo>
                  <a:pt x="200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6" name="îS1íḍe"/>
          <p:cNvSpPr/>
          <p:nvPr/>
        </p:nvSpPr>
        <p:spPr bwMode="auto">
          <a:xfrm>
            <a:off x="1914847" y="3285798"/>
            <a:ext cx="70321" cy="70321"/>
          </a:xfrm>
          <a:custGeom>
            <a:avLst/>
            <a:gdLst>
              <a:gd name="T0" fmla="*/ 107 w 107"/>
              <a:gd name="T1" fmla="*/ 84 h 107"/>
              <a:gd name="T2" fmla="*/ 23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3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7" name="iṥļíďe"/>
          <p:cNvSpPr/>
          <p:nvPr/>
        </p:nvSpPr>
        <p:spPr bwMode="auto">
          <a:xfrm>
            <a:off x="1914847" y="3285798"/>
            <a:ext cx="70321" cy="70321"/>
          </a:xfrm>
          <a:custGeom>
            <a:avLst/>
            <a:gdLst>
              <a:gd name="T0" fmla="*/ 107 w 107"/>
              <a:gd name="T1" fmla="*/ 84 h 107"/>
              <a:gd name="T2" fmla="*/ 23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3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8" name="ïSḻïďé"/>
          <p:cNvSpPr/>
          <p:nvPr/>
        </p:nvSpPr>
        <p:spPr bwMode="auto">
          <a:xfrm>
            <a:off x="2023286" y="3210877"/>
            <a:ext cx="292456" cy="99238"/>
          </a:xfrm>
          <a:custGeom>
            <a:avLst/>
            <a:gdLst>
              <a:gd name="T0" fmla="*/ 445 w 445"/>
              <a:gd name="T1" fmla="*/ 33 h 151"/>
              <a:gd name="T2" fmla="*/ 10 w 445"/>
              <a:gd name="T3" fmla="*/ 151 h 151"/>
              <a:gd name="T4" fmla="*/ 0 w 445"/>
              <a:gd name="T5" fmla="*/ 120 h 151"/>
              <a:gd name="T6" fmla="*/ 437 w 445"/>
              <a:gd name="T7" fmla="*/ 0 h 151"/>
              <a:gd name="T8" fmla="*/ 445 w 445"/>
              <a:gd name="T9" fmla="*/ 3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5" h="151">
                <a:moveTo>
                  <a:pt x="445" y="33"/>
                </a:moveTo>
                <a:lnTo>
                  <a:pt x="10" y="151"/>
                </a:lnTo>
                <a:lnTo>
                  <a:pt x="0" y="120"/>
                </a:lnTo>
                <a:lnTo>
                  <a:pt x="437" y="0"/>
                </a:lnTo>
                <a:lnTo>
                  <a:pt x="445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9" name="îśļíḓê"/>
          <p:cNvSpPr/>
          <p:nvPr/>
        </p:nvSpPr>
        <p:spPr bwMode="auto">
          <a:xfrm>
            <a:off x="2023286" y="3210877"/>
            <a:ext cx="292456" cy="99238"/>
          </a:xfrm>
          <a:custGeom>
            <a:avLst/>
            <a:gdLst>
              <a:gd name="T0" fmla="*/ 445 w 445"/>
              <a:gd name="T1" fmla="*/ 33 h 151"/>
              <a:gd name="T2" fmla="*/ 10 w 445"/>
              <a:gd name="T3" fmla="*/ 151 h 151"/>
              <a:gd name="T4" fmla="*/ 0 w 445"/>
              <a:gd name="T5" fmla="*/ 120 h 151"/>
              <a:gd name="T6" fmla="*/ 437 w 445"/>
              <a:gd name="T7" fmla="*/ 0 h 151"/>
              <a:gd name="T8" fmla="*/ 445 w 445"/>
              <a:gd name="T9" fmla="*/ 3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5" h="151">
                <a:moveTo>
                  <a:pt x="445" y="33"/>
                </a:moveTo>
                <a:lnTo>
                  <a:pt x="10" y="151"/>
                </a:lnTo>
                <a:lnTo>
                  <a:pt x="0" y="120"/>
                </a:lnTo>
                <a:lnTo>
                  <a:pt x="437" y="0"/>
                </a:lnTo>
                <a:lnTo>
                  <a:pt x="445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0" name="ïṥļïḍè"/>
          <p:cNvSpPr/>
          <p:nvPr/>
        </p:nvSpPr>
        <p:spPr bwMode="auto">
          <a:xfrm>
            <a:off x="2123838" y="2943394"/>
            <a:ext cx="124869" cy="53234"/>
          </a:xfrm>
          <a:custGeom>
            <a:avLst/>
            <a:gdLst>
              <a:gd name="T0" fmla="*/ 190 w 190"/>
              <a:gd name="T1" fmla="*/ 31 h 81"/>
              <a:gd name="T2" fmla="*/ 8 w 190"/>
              <a:gd name="T3" fmla="*/ 81 h 81"/>
              <a:gd name="T4" fmla="*/ 0 w 190"/>
              <a:gd name="T5" fmla="*/ 48 h 81"/>
              <a:gd name="T6" fmla="*/ 181 w 190"/>
              <a:gd name="T7" fmla="*/ 0 h 81"/>
              <a:gd name="T8" fmla="*/ 190 w 190"/>
              <a:gd name="T9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0" h="81">
                <a:moveTo>
                  <a:pt x="190" y="31"/>
                </a:moveTo>
                <a:lnTo>
                  <a:pt x="8" y="81"/>
                </a:lnTo>
                <a:lnTo>
                  <a:pt x="0" y="48"/>
                </a:lnTo>
                <a:lnTo>
                  <a:pt x="181" y="0"/>
                </a:lnTo>
                <a:lnTo>
                  <a:pt x="190" y="3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1" name="i$ḻiḋè"/>
          <p:cNvSpPr/>
          <p:nvPr/>
        </p:nvSpPr>
        <p:spPr bwMode="auto">
          <a:xfrm>
            <a:off x="2123838" y="2943394"/>
            <a:ext cx="124869" cy="53234"/>
          </a:xfrm>
          <a:custGeom>
            <a:avLst/>
            <a:gdLst>
              <a:gd name="T0" fmla="*/ 190 w 190"/>
              <a:gd name="T1" fmla="*/ 31 h 81"/>
              <a:gd name="T2" fmla="*/ 8 w 190"/>
              <a:gd name="T3" fmla="*/ 81 h 81"/>
              <a:gd name="T4" fmla="*/ 0 w 190"/>
              <a:gd name="T5" fmla="*/ 48 h 81"/>
              <a:gd name="T6" fmla="*/ 181 w 190"/>
              <a:gd name="T7" fmla="*/ 0 h 81"/>
              <a:gd name="T8" fmla="*/ 190 w 190"/>
              <a:gd name="T9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0" h="81">
                <a:moveTo>
                  <a:pt x="190" y="31"/>
                </a:moveTo>
                <a:lnTo>
                  <a:pt x="8" y="81"/>
                </a:lnTo>
                <a:lnTo>
                  <a:pt x="0" y="48"/>
                </a:lnTo>
                <a:lnTo>
                  <a:pt x="181" y="0"/>
                </a:lnTo>
                <a:lnTo>
                  <a:pt x="190" y="3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2" name="ïṣ1íḑé"/>
          <p:cNvSpPr/>
          <p:nvPr/>
        </p:nvSpPr>
        <p:spPr bwMode="auto">
          <a:xfrm>
            <a:off x="1974653" y="2592448"/>
            <a:ext cx="525763" cy="331888"/>
          </a:xfrm>
          <a:custGeom>
            <a:avLst/>
            <a:gdLst>
              <a:gd name="T0" fmla="*/ 0 w 800"/>
              <a:gd name="T1" fmla="*/ 491 h 505"/>
              <a:gd name="T2" fmla="*/ 128 w 800"/>
              <a:gd name="T3" fmla="*/ 332 h 505"/>
              <a:gd name="T4" fmla="*/ 311 w 800"/>
              <a:gd name="T5" fmla="*/ 406 h 505"/>
              <a:gd name="T6" fmla="*/ 542 w 800"/>
              <a:gd name="T7" fmla="*/ 0 h 505"/>
              <a:gd name="T8" fmla="*/ 800 w 800"/>
              <a:gd name="T9" fmla="*/ 243 h 505"/>
              <a:gd name="T10" fmla="*/ 13 w 800"/>
              <a:gd name="T11" fmla="*/ 505 h 505"/>
              <a:gd name="T12" fmla="*/ 0 w 800"/>
              <a:gd name="T13" fmla="*/ 491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0" h="505">
                <a:moveTo>
                  <a:pt x="0" y="491"/>
                </a:moveTo>
                <a:lnTo>
                  <a:pt x="128" y="332"/>
                </a:lnTo>
                <a:lnTo>
                  <a:pt x="311" y="406"/>
                </a:lnTo>
                <a:lnTo>
                  <a:pt x="542" y="0"/>
                </a:lnTo>
                <a:lnTo>
                  <a:pt x="800" y="243"/>
                </a:lnTo>
                <a:lnTo>
                  <a:pt x="13" y="505"/>
                </a:lnTo>
                <a:lnTo>
                  <a:pt x="0" y="491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3" name="ïṥļídê"/>
          <p:cNvSpPr/>
          <p:nvPr/>
        </p:nvSpPr>
        <p:spPr bwMode="auto">
          <a:xfrm>
            <a:off x="1974653" y="2592448"/>
            <a:ext cx="525763" cy="331888"/>
          </a:xfrm>
          <a:custGeom>
            <a:avLst/>
            <a:gdLst>
              <a:gd name="T0" fmla="*/ 0 w 800"/>
              <a:gd name="T1" fmla="*/ 491 h 505"/>
              <a:gd name="T2" fmla="*/ 128 w 800"/>
              <a:gd name="T3" fmla="*/ 332 h 505"/>
              <a:gd name="T4" fmla="*/ 311 w 800"/>
              <a:gd name="T5" fmla="*/ 406 h 505"/>
              <a:gd name="T6" fmla="*/ 542 w 800"/>
              <a:gd name="T7" fmla="*/ 0 h 505"/>
              <a:gd name="T8" fmla="*/ 800 w 800"/>
              <a:gd name="T9" fmla="*/ 243 h 505"/>
              <a:gd name="T10" fmla="*/ 13 w 800"/>
              <a:gd name="T11" fmla="*/ 505 h 505"/>
              <a:gd name="T12" fmla="*/ 0 w 800"/>
              <a:gd name="T13" fmla="*/ 491 h 5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0" h="505">
                <a:moveTo>
                  <a:pt x="0" y="491"/>
                </a:moveTo>
                <a:lnTo>
                  <a:pt x="128" y="332"/>
                </a:lnTo>
                <a:lnTo>
                  <a:pt x="311" y="406"/>
                </a:lnTo>
                <a:lnTo>
                  <a:pt x="542" y="0"/>
                </a:lnTo>
                <a:lnTo>
                  <a:pt x="800" y="243"/>
                </a:lnTo>
                <a:lnTo>
                  <a:pt x="13" y="505"/>
                </a:lnTo>
                <a:lnTo>
                  <a:pt x="0" y="49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4" name="ïṡľiďé"/>
          <p:cNvSpPr/>
          <p:nvPr/>
        </p:nvSpPr>
        <p:spPr bwMode="auto">
          <a:xfrm>
            <a:off x="1836640" y="2629909"/>
            <a:ext cx="715696" cy="353576"/>
          </a:xfrm>
          <a:custGeom>
            <a:avLst/>
            <a:gdLst>
              <a:gd name="T0" fmla="*/ 1076 w 1089"/>
              <a:gd name="T1" fmla="*/ 111 h 538"/>
              <a:gd name="T2" fmla="*/ 959 w 1089"/>
              <a:gd name="T3" fmla="*/ 0 h 538"/>
              <a:gd name="T4" fmla="*/ 678 w 1089"/>
              <a:gd name="T5" fmla="*/ 192 h 538"/>
              <a:gd name="T6" fmla="*/ 467 w 1089"/>
              <a:gd name="T7" fmla="*/ 146 h 538"/>
              <a:gd name="T8" fmla="*/ 336 w 1089"/>
              <a:gd name="T9" fmla="*/ 410 h 538"/>
              <a:gd name="T10" fmla="*/ 70 w 1089"/>
              <a:gd name="T11" fmla="*/ 377 h 538"/>
              <a:gd name="T12" fmla="*/ 0 w 1089"/>
              <a:gd name="T13" fmla="*/ 538 h 538"/>
              <a:gd name="T14" fmla="*/ 1089 w 1089"/>
              <a:gd name="T15" fmla="*/ 232 h 538"/>
              <a:gd name="T16" fmla="*/ 1076 w 1089"/>
              <a:gd name="T17" fmla="*/ 111 h 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89" h="538">
                <a:moveTo>
                  <a:pt x="1076" y="111"/>
                </a:moveTo>
                <a:lnTo>
                  <a:pt x="959" y="0"/>
                </a:lnTo>
                <a:lnTo>
                  <a:pt x="678" y="192"/>
                </a:lnTo>
                <a:lnTo>
                  <a:pt x="467" y="146"/>
                </a:lnTo>
                <a:lnTo>
                  <a:pt x="336" y="410"/>
                </a:lnTo>
                <a:lnTo>
                  <a:pt x="70" y="377"/>
                </a:lnTo>
                <a:lnTo>
                  <a:pt x="0" y="538"/>
                </a:lnTo>
                <a:lnTo>
                  <a:pt x="1089" y="232"/>
                </a:lnTo>
                <a:lnTo>
                  <a:pt x="1076" y="111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5" name="íśľiḍê"/>
          <p:cNvSpPr/>
          <p:nvPr/>
        </p:nvSpPr>
        <p:spPr bwMode="auto">
          <a:xfrm>
            <a:off x="1836640" y="2629909"/>
            <a:ext cx="715696" cy="353576"/>
          </a:xfrm>
          <a:custGeom>
            <a:avLst/>
            <a:gdLst>
              <a:gd name="T0" fmla="*/ 1076 w 1089"/>
              <a:gd name="T1" fmla="*/ 111 h 538"/>
              <a:gd name="T2" fmla="*/ 959 w 1089"/>
              <a:gd name="T3" fmla="*/ 0 h 538"/>
              <a:gd name="T4" fmla="*/ 678 w 1089"/>
              <a:gd name="T5" fmla="*/ 192 h 538"/>
              <a:gd name="T6" fmla="*/ 467 w 1089"/>
              <a:gd name="T7" fmla="*/ 146 h 538"/>
              <a:gd name="T8" fmla="*/ 336 w 1089"/>
              <a:gd name="T9" fmla="*/ 410 h 538"/>
              <a:gd name="T10" fmla="*/ 70 w 1089"/>
              <a:gd name="T11" fmla="*/ 377 h 538"/>
              <a:gd name="T12" fmla="*/ 0 w 1089"/>
              <a:gd name="T13" fmla="*/ 538 h 538"/>
              <a:gd name="T14" fmla="*/ 1089 w 1089"/>
              <a:gd name="T15" fmla="*/ 232 h 538"/>
              <a:gd name="T16" fmla="*/ 1076 w 1089"/>
              <a:gd name="T17" fmla="*/ 111 h 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89" h="538">
                <a:moveTo>
                  <a:pt x="1076" y="111"/>
                </a:moveTo>
                <a:lnTo>
                  <a:pt x="959" y="0"/>
                </a:lnTo>
                <a:lnTo>
                  <a:pt x="678" y="192"/>
                </a:lnTo>
                <a:lnTo>
                  <a:pt x="467" y="146"/>
                </a:lnTo>
                <a:lnTo>
                  <a:pt x="336" y="410"/>
                </a:lnTo>
                <a:lnTo>
                  <a:pt x="70" y="377"/>
                </a:lnTo>
                <a:lnTo>
                  <a:pt x="0" y="538"/>
                </a:lnTo>
                <a:lnTo>
                  <a:pt x="1089" y="232"/>
                </a:lnTo>
                <a:lnTo>
                  <a:pt x="1076" y="11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6" name="î$lidé"/>
          <p:cNvSpPr/>
          <p:nvPr/>
        </p:nvSpPr>
        <p:spPr bwMode="auto">
          <a:xfrm>
            <a:off x="1754489" y="2639767"/>
            <a:ext cx="835963" cy="394322"/>
          </a:xfrm>
          <a:custGeom>
            <a:avLst/>
            <a:gdLst>
              <a:gd name="T0" fmla="*/ 0 w 1272"/>
              <a:gd name="T1" fmla="*/ 600 h 600"/>
              <a:gd name="T2" fmla="*/ 105 w 1272"/>
              <a:gd name="T3" fmla="*/ 415 h 600"/>
              <a:gd name="T4" fmla="*/ 212 w 1272"/>
              <a:gd name="T5" fmla="*/ 462 h 600"/>
              <a:gd name="T6" fmla="*/ 315 w 1272"/>
              <a:gd name="T7" fmla="*/ 309 h 600"/>
              <a:gd name="T8" fmla="*/ 475 w 1272"/>
              <a:gd name="T9" fmla="*/ 371 h 600"/>
              <a:gd name="T10" fmla="*/ 714 w 1272"/>
              <a:gd name="T11" fmla="*/ 104 h 600"/>
              <a:gd name="T12" fmla="*/ 931 w 1272"/>
              <a:gd name="T13" fmla="*/ 156 h 600"/>
              <a:gd name="T14" fmla="*/ 1202 w 1272"/>
              <a:gd name="T15" fmla="*/ 0 h 600"/>
              <a:gd name="T16" fmla="*/ 1272 w 1272"/>
              <a:gd name="T17" fmla="*/ 252 h 600"/>
              <a:gd name="T18" fmla="*/ 0 w 1272"/>
              <a:gd name="T19" fmla="*/ 600 h 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2" h="600">
                <a:moveTo>
                  <a:pt x="0" y="600"/>
                </a:moveTo>
                <a:lnTo>
                  <a:pt x="105" y="415"/>
                </a:lnTo>
                <a:lnTo>
                  <a:pt x="212" y="462"/>
                </a:lnTo>
                <a:lnTo>
                  <a:pt x="315" y="309"/>
                </a:lnTo>
                <a:lnTo>
                  <a:pt x="475" y="371"/>
                </a:lnTo>
                <a:lnTo>
                  <a:pt x="714" y="104"/>
                </a:lnTo>
                <a:lnTo>
                  <a:pt x="931" y="156"/>
                </a:lnTo>
                <a:lnTo>
                  <a:pt x="1202" y="0"/>
                </a:lnTo>
                <a:lnTo>
                  <a:pt x="1272" y="252"/>
                </a:lnTo>
                <a:lnTo>
                  <a:pt x="0" y="600"/>
                </a:lnTo>
                <a:close/>
              </a:path>
            </a:pathLst>
          </a:custGeom>
          <a:solidFill>
            <a:srgbClr val="317A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7" name="iṣḷîďe"/>
          <p:cNvSpPr/>
          <p:nvPr/>
        </p:nvSpPr>
        <p:spPr bwMode="auto">
          <a:xfrm>
            <a:off x="1754489" y="2639767"/>
            <a:ext cx="835963" cy="394322"/>
          </a:xfrm>
          <a:custGeom>
            <a:avLst/>
            <a:gdLst>
              <a:gd name="T0" fmla="*/ 0 w 1272"/>
              <a:gd name="T1" fmla="*/ 600 h 600"/>
              <a:gd name="T2" fmla="*/ 105 w 1272"/>
              <a:gd name="T3" fmla="*/ 415 h 600"/>
              <a:gd name="T4" fmla="*/ 212 w 1272"/>
              <a:gd name="T5" fmla="*/ 462 h 600"/>
              <a:gd name="T6" fmla="*/ 315 w 1272"/>
              <a:gd name="T7" fmla="*/ 309 h 600"/>
              <a:gd name="T8" fmla="*/ 475 w 1272"/>
              <a:gd name="T9" fmla="*/ 371 h 600"/>
              <a:gd name="T10" fmla="*/ 714 w 1272"/>
              <a:gd name="T11" fmla="*/ 104 h 600"/>
              <a:gd name="T12" fmla="*/ 931 w 1272"/>
              <a:gd name="T13" fmla="*/ 156 h 600"/>
              <a:gd name="T14" fmla="*/ 1202 w 1272"/>
              <a:gd name="T15" fmla="*/ 0 h 600"/>
              <a:gd name="T16" fmla="*/ 1272 w 1272"/>
              <a:gd name="T17" fmla="*/ 252 h 600"/>
              <a:gd name="T18" fmla="*/ 0 w 1272"/>
              <a:gd name="T19" fmla="*/ 600 h 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2" h="600">
                <a:moveTo>
                  <a:pt x="0" y="600"/>
                </a:moveTo>
                <a:lnTo>
                  <a:pt x="105" y="415"/>
                </a:lnTo>
                <a:lnTo>
                  <a:pt x="212" y="462"/>
                </a:lnTo>
                <a:lnTo>
                  <a:pt x="315" y="309"/>
                </a:lnTo>
                <a:lnTo>
                  <a:pt x="475" y="371"/>
                </a:lnTo>
                <a:lnTo>
                  <a:pt x="714" y="104"/>
                </a:lnTo>
                <a:lnTo>
                  <a:pt x="931" y="156"/>
                </a:lnTo>
                <a:lnTo>
                  <a:pt x="1202" y="0"/>
                </a:lnTo>
                <a:lnTo>
                  <a:pt x="1272" y="252"/>
                </a:lnTo>
                <a:lnTo>
                  <a:pt x="0" y="60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8" name="í$ḷiḑe"/>
          <p:cNvSpPr/>
          <p:nvPr/>
        </p:nvSpPr>
        <p:spPr bwMode="auto">
          <a:xfrm>
            <a:off x="3026837" y="3625572"/>
            <a:ext cx="70321" cy="70321"/>
          </a:xfrm>
          <a:custGeom>
            <a:avLst/>
            <a:gdLst>
              <a:gd name="T0" fmla="*/ 107 w 107"/>
              <a:gd name="T1" fmla="*/ 84 h 107"/>
              <a:gd name="T2" fmla="*/ 22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2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  <a:close/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9" name="íṡľïḋê"/>
          <p:cNvSpPr/>
          <p:nvPr/>
        </p:nvSpPr>
        <p:spPr bwMode="auto">
          <a:xfrm>
            <a:off x="3026837" y="3625572"/>
            <a:ext cx="70321" cy="70321"/>
          </a:xfrm>
          <a:custGeom>
            <a:avLst/>
            <a:gdLst>
              <a:gd name="T0" fmla="*/ 107 w 107"/>
              <a:gd name="T1" fmla="*/ 84 h 107"/>
              <a:gd name="T2" fmla="*/ 22 w 107"/>
              <a:gd name="T3" fmla="*/ 107 h 107"/>
              <a:gd name="T4" fmla="*/ 0 w 107"/>
              <a:gd name="T5" fmla="*/ 23 h 107"/>
              <a:gd name="T6" fmla="*/ 84 w 107"/>
              <a:gd name="T7" fmla="*/ 0 h 107"/>
              <a:gd name="T8" fmla="*/ 107 w 107"/>
              <a:gd name="T9" fmla="*/ 84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7">
                <a:moveTo>
                  <a:pt x="107" y="84"/>
                </a:moveTo>
                <a:lnTo>
                  <a:pt x="22" y="107"/>
                </a:lnTo>
                <a:lnTo>
                  <a:pt x="0" y="23"/>
                </a:lnTo>
                <a:lnTo>
                  <a:pt x="84" y="0"/>
                </a:lnTo>
                <a:lnTo>
                  <a:pt x="107" y="8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0" name="ïSlíḓê"/>
          <p:cNvSpPr/>
          <p:nvPr/>
        </p:nvSpPr>
        <p:spPr bwMode="auto">
          <a:xfrm>
            <a:off x="3135275" y="3530935"/>
            <a:ext cx="363434" cy="118954"/>
          </a:xfrm>
          <a:custGeom>
            <a:avLst/>
            <a:gdLst>
              <a:gd name="T0" fmla="*/ 553 w 553"/>
              <a:gd name="T1" fmla="*/ 33 h 181"/>
              <a:gd name="T2" fmla="*/ 10 w 553"/>
              <a:gd name="T3" fmla="*/ 181 h 181"/>
              <a:gd name="T4" fmla="*/ 0 w 553"/>
              <a:gd name="T5" fmla="*/ 148 h 181"/>
              <a:gd name="T6" fmla="*/ 545 w 553"/>
              <a:gd name="T7" fmla="*/ 0 h 181"/>
              <a:gd name="T8" fmla="*/ 553 w 553"/>
              <a:gd name="T9" fmla="*/ 33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3" h="181">
                <a:moveTo>
                  <a:pt x="553" y="33"/>
                </a:moveTo>
                <a:lnTo>
                  <a:pt x="10" y="181"/>
                </a:lnTo>
                <a:lnTo>
                  <a:pt x="0" y="148"/>
                </a:lnTo>
                <a:lnTo>
                  <a:pt x="545" y="0"/>
                </a:lnTo>
                <a:lnTo>
                  <a:pt x="553" y="3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1" name="ïšlíḓè"/>
          <p:cNvSpPr/>
          <p:nvPr/>
        </p:nvSpPr>
        <p:spPr bwMode="auto">
          <a:xfrm>
            <a:off x="3135275" y="3530935"/>
            <a:ext cx="363434" cy="118954"/>
          </a:xfrm>
          <a:custGeom>
            <a:avLst/>
            <a:gdLst>
              <a:gd name="T0" fmla="*/ 553 w 553"/>
              <a:gd name="T1" fmla="*/ 33 h 181"/>
              <a:gd name="T2" fmla="*/ 10 w 553"/>
              <a:gd name="T3" fmla="*/ 181 h 181"/>
              <a:gd name="T4" fmla="*/ 0 w 553"/>
              <a:gd name="T5" fmla="*/ 148 h 181"/>
              <a:gd name="T6" fmla="*/ 545 w 553"/>
              <a:gd name="T7" fmla="*/ 0 h 181"/>
              <a:gd name="T8" fmla="*/ 553 w 553"/>
              <a:gd name="T9" fmla="*/ 33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3" h="181">
                <a:moveTo>
                  <a:pt x="553" y="33"/>
                </a:moveTo>
                <a:lnTo>
                  <a:pt x="10" y="181"/>
                </a:lnTo>
                <a:lnTo>
                  <a:pt x="0" y="148"/>
                </a:lnTo>
                <a:lnTo>
                  <a:pt x="545" y="0"/>
                </a:lnTo>
                <a:lnTo>
                  <a:pt x="553" y="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2" name="íṣľïḋè"/>
          <p:cNvSpPr/>
          <p:nvPr/>
        </p:nvSpPr>
        <p:spPr bwMode="auto">
          <a:xfrm>
            <a:off x="3051153" y="3714295"/>
            <a:ext cx="70321" cy="71636"/>
          </a:xfrm>
          <a:custGeom>
            <a:avLst/>
            <a:gdLst>
              <a:gd name="T0" fmla="*/ 107 w 107"/>
              <a:gd name="T1" fmla="*/ 86 h 109"/>
              <a:gd name="T2" fmla="*/ 22 w 107"/>
              <a:gd name="T3" fmla="*/ 109 h 109"/>
              <a:gd name="T4" fmla="*/ 0 w 107"/>
              <a:gd name="T5" fmla="*/ 25 h 109"/>
              <a:gd name="T6" fmla="*/ 84 w 107"/>
              <a:gd name="T7" fmla="*/ 0 h 109"/>
              <a:gd name="T8" fmla="*/ 107 w 107"/>
              <a:gd name="T9" fmla="*/ 86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9">
                <a:moveTo>
                  <a:pt x="107" y="86"/>
                </a:moveTo>
                <a:lnTo>
                  <a:pt x="22" y="109"/>
                </a:lnTo>
                <a:lnTo>
                  <a:pt x="0" y="25"/>
                </a:lnTo>
                <a:lnTo>
                  <a:pt x="84" y="0"/>
                </a:lnTo>
                <a:lnTo>
                  <a:pt x="107" y="86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3" name="ïsļíḑê"/>
          <p:cNvSpPr/>
          <p:nvPr/>
        </p:nvSpPr>
        <p:spPr bwMode="auto">
          <a:xfrm>
            <a:off x="3051153" y="3714295"/>
            <a:ext cx="70321" cy="71636"/>
          </a:xfrm>
          <a:custGeom>
            <a:avLst/>
            <a:gdLst>
              <a:gd name="T0" fmla="*/ 107 w 107"/>
              <a:gd name="T1" fmla="*/ 86 h 109"/>
              <a:gd name="T2" fmla="*/ 22 w 107"/>
              <a:gd name="T3" fmla="*/ 109 h 109"/>
              <a:gd name="T4" fmla="*/ 0 w 107"/>
              <a:gd name="T5" fmla="*/ 25 h 109"/>
              <a:gd name="T6" fmla="*/ 84 w 107"/>
              <a:gd name="T7" fmla="*/ 0 h 109"/>
              <a:gd name="T8" fmla="*/ 107 w 107"/>
              <a:gd name="T9" fmla="*/ 86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" h="109">
                <a:moveTo>
                  <a:pt x="107" y="86"/>
                </a:moveTo>
                <a:lnTo>
                  <a:pt x="22" y="109"/>
                </a:lnTo>
                <a:lnTo>
                  <a:pt x="0" y="25"/>
                </a:lnTo>
                <a:lnTo>
                  <a:pt x="84" y="0"/>
                </a:lnTo>
                <a:lnTo>
                  <a:pt x="107" y="8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4" name="ïṩḷiḓe"/>
          <p:cNvSpPr/>
          <p:nvPr/>
        </p:nvSpPr>
        <p:spPr bwMode="auto">
          <a:xfrm>
            <a:off x="3160906" y="3684721"/>
            <a:ext cx="130784" cy="55205"/>
          </a:xfrm>
          <a:custGeom>
            <a:avLst/>
            <a:gdLst>
              <a:gd name="T0" fmla="*/ 199 w 199"/>
              <a:gd name="T1" fmla="*/ 31 h 84"/>
              <a:gd name="T2" fmla="*/ 8 w 199"/>
              <a:gd name="T3" fmla="*/ 84 h 84"/>
              <a:gd name="T4" fmla="*/ 0 w 199"/>
              <a:gd name="T5" fmla="*/ 51 h 84"/>
              <a:gd name="T6" fmla="*/ 191 w 199"/>
              <a:gd name="T7" fmla="*/ 0 h 84"/>
              <a:gd name="T8" fmla="*/ 199 w 199"/>
              <a:gd name="T9" fmla="*/ 3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9" h="84">
                <a:moveTo>
                  <a:pt x="199" y="31"/>
                </a:moveTo>
                <a:lnTo>
                  <a:pt x="8" y="84"/>
                </a:lnTo>
                <a:lnTo>
                  <a:pt x="0" y="51"/>
                </a:lnTo>
                <a:lnTo>
                  <a:pt x="191" y="0"/>
                </a:lnTo>
                <a:lnTo>
                  <a:pt x="199" y="3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5" name="íŝ1íḋê"/>
          <p:cNvSpPr/>
          <p:nvPr/>
        </p:nvSpPr>
        <p:spPr bwMode="auto">
          <a:xfrm>
            <a:off x="3160906" y="3684721"/>
            <a:ext cx="130784" cy="55205"/>
          </a:xfrm>
          <a:custGeom>
            <a:avLst/>
            <a:gdLst>
              <a:gd name="T0" fmla="*/ 199 w 199"/>
              <a:gd name="T1" fmla="*/ 31 h 84"/>
              <a:gd name="T2" fmla="*/ 8 w 199"/>
              <a:gd name="T3" fmla="*/ 84 h 84"/>
              <a:gd name="T4" fmla="*/ 0 w 199"/>
              <a:gd name="T5" fmla="*/ 51 h 84"/>
              <a:gd name="T6" fmla="*/ 191 w 199"/>
              <a:gd name="T7" fmla="*/ 0 h 84"/>
              <a:gd name="T8" fmla="*/ 199 w 199"/>
              <a:gd name="T9" fmla="*/ 31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9" h="84">
                <a:moveTo>
                  <a:pt x="199" y="31"/>
                </a:moveTo>
                <a:lnTo>
                  <a:pt x="8" y="84"/>
                </a:lnTo>
                <a:lnTo>
                  <a:pt x="0" y="51"/>
                </a:lnTo>
                <a:lnTo>
                  <a:pt x="191" y="0"/>
                </a:lnTo>
                <a:lnTo>
                  <a:pt x="199" y="3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6" name="íšḻïḓe"/>
          <p:cNvSpPr/>
          <p:nvPr/>
        </p:nvSpPr>
        <p:spPr bwMode="auto">
          <a:xfrm>
            <a:off x="3243714" y="3473101"/>
            <a:ext cx="126183" cy="53234"/>
          </a:xfrm>
          <a:custGeom>
            <a:avLst/>
            <a:gdLst>
              <a:gd name="T0" fmla="*/ 192 w 192"/>
              <a:gd name="T1" fmla="*/ 31 h 81"/>
              <a:gd name="T2" fmla="*/ 10 w 192"/>
              <a:gd name="T3" fmla="*/ 81 h 81"/>
              <a:gd name="T4" fmla="*/ 0 w 192"/>
              <a:gd name="T5" fmla="*/ 50 h 81"/>
              <a:gd name="T6" fmla="*/ 183 w 192"/>
              <a:gd name="T7" fmla="*/ 0 h 81"/>
              <a:gd name="T8" fmla="*/ 192 w 192"/>
              <a:gd name="T9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81">
                <a:moveTo>
                  <a:pt x="192" y="31"/>
                </a:moveTo>
                <a:lnTo>
                  <a:pt x="10" y="81"/>
                </a:lnTo>
                <a:lnTo>
                  <a:pt x="0" y="50"/>
                </a:lnTo>
                <a:lnTo>
                  <a:pt x="183" y="0"/>
                </a:lnTo>
                <a:lnTo>
                  <a:pt x="192" y="3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7" name="ï$ľíḓê"/>
          <p:cNvSpPr/>
          <p:nvPr/>
        </p:nvSpPr>
        <p:spPr bwMode="auto">
          <a:xfrm>
            <a:off x="3243714" y="3473101"/>
            <a:ext cx="126183" cy="53234"/>
          </a:xfrm>
          <a:custGeom>
            <a:avLst/>
            <a:gdLst>
              <a:gd name="T0" fmla="*/ 192 w 192"/>
              <a:gd name="T1" fmla="*/ 31 h 81"/>
              <a:gd name="T2" fmla="*/ 10 w 192"/>
              <a:gd name="T3" fmla="*/ 81 h 81"/>
              <a:gd name="T4" fmla="*/ 0 w 192"/>
              <a:gd name="T5" fmla="*/ 50 h 81"/>
              <a:gd name="T6" fmla="*/ 183 w 192"/>
              <a:gd name="T7" fmla="*/ 0 h 81"/>
              <a:gd name="T8" fmla="*/ 192 w 192"/>
              <a:gd name="T9" fmla="*/ 31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81">
                <a:moveTo>
                  <a:pt x="192" y="31"/>
                </a:moveTo>
                <a:lnTo>
                  <a:pt x="10" y="81"/>
                </a:lnTo>
                <a:lnTo>
                  <a:pt x="0" y="50"/>
                </a:lnTo>
                <a:lnTo>
                  <a:pt x="183" y="0"/>
                </a:lnTo>
                <a:lnTo>
                  <a:pt x="192" y="3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8" name="îṡ1ïďe"/>
          <p:cNvSpPr/>
          <p:nvPr/>
        </p:nvSpPr>
        <p:spPr bwMode="auto">
          <a:xfrm>
            <a:off x="3577573" y="3226650"/>
            <a:ext cx="30889" cy="30889"/>
          </a:xfrm>
          <a:custGeom>
            <a:avLst/>
            <a:gdLst>
              <a:gd name="T0" fmla="*/ 31 w 33"/>
              <a:gd name="T1" fmla="*/ 13 h 33"/>
              <a:gd name="T2" fmla="*/ 20 w 33"/>
              <a:gd name="T3" fmla="*/ 31 h 33"/>
              <a:gd name="T4" fmla="*/ 2 w 33"/>
              <a:gd name="T5" fmla="*/ 21 h 33"/>
              <a:gd name="T6" fmla="*/ 12 w 33"/>
              <a:gd name="T7" fmla="*/ 2 h 33"/>
              <a:gd name="T8" fmla="*/ 31 w 33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31" y="13"/>
                </a:moveTo>
                <a:cubicBezTo>
                  <a:pt x="33" y="21"/>
                  <a:pt x="28" y="29"/>
                  <a:pt x="20" y="31"/>
                </a:cubicBezTo>
                <a:cubicBezTo>
                  <a:pt x="12" y="33"/>
                  <a:pt x="4" y="29"/>
                  <a:pt x="2" y="21"/>
                </a:cubicBezTo>
                <a:cubicBezTo>
                  <a:pt x="0" y="13"/>
                  <a:pt x="4" y="4"/>
                  <a:pt x="12" y="2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29" name="íṣľîḋe"/>
          <p:cNvSpPr/>
          <p:nvPr/>
        </p:nvSpPr>
        <p:spPr bwMode="auto">
          <a:xfrm>
            <a:off x="3433646" y="3174730"/>
            <a:ext cx="31546" cy="30889"/>
          </a:xfrm>
          <a:custGeom>
            <a:avLst/>
            <a:gdLst>
              <a:gd name="T0" fmla="*/ 31 w 34"/>
              <a:gd name="T1" fmla="*/ 12 h 33"/>
              <a:gd name="T2" fmla="*/ 21 w 34"/>
              <a:gd name="T3" fmla="*/ 31 h 33"/>
              <a:gd name="T4" fmla="*/ 2 w 34"/>
              <a:gd name="T5" fmla="*/ 20 h 33"/>
              <a:gd name="T6" fmla="*/ 13 w 34"/>
              <a:gd name="T7" fmla="*/ 2 h 33"/>
              <a:gd name="T8" fmla="*/ 31 w 34"/>
              <a:gd name="T9" fmla="*/ 1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3">
                <a:moveTo>
                  <a:pt x="31" y="12"/>
                </a:moveTo>
                <a:cubicBezTo>
                  <a:pt x="34" y="20"/>
                  <a:pt x="29" y="29"/>
                  <a:pt x="21" y="31"/>
                </a:cubicBezTo>
                <a:cubicBezTo>
                  <a:pt x="13" y="33"/>
                  <a:pt x="4" y="28"/>
                  <a:pt x="2" y="20"/>
                </a:cubicBezTo>
                <a:cubicBezTo>
                  <a:pt x="0" y="12"/>
                  <a:pt x="5" y="4"/>
                  <a:pt x="13" y="2"/>
                </a:cubicBezTo>
                <a:cubicBezTo>
                  <a:pt x="21" y="0"/>
                  <a:pt x="29" y="4"/>
                  <a:pt x="31" y="12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0" name="iṣ1iďe"/>
          <p:cNvSpPr/>
          <p:nvPr/>
        </p:nvSpPr>
        <p:spPr bwMode="auto">
          <a:xfrm>
            <a:off x="3297604" y="3299599"/>
            <a:ext cx="30889" cy="32203"/>
          </a:xfrm>
          <a:custGeom>
            <a:avLst/>
            <a:gdLst>
              <a:gd name="T0" fmla="*/ 31 w 33"/>
              <a:gd name="T1" fmla="*/ 13 h 34"/>
              <a:gd name="T2" fmla="*/ 20 w 33"/>
              <a:gd name="T3" fmla="*/ 32 h 34"/>
              <a:gd name="T4" fmla="*/ 2 w 33"/>
              <a:gd name="T5" fmla="*/ 21 h 34"/>
              <a:gd name="T6" fmla="*/ 12 w 33"/>
              <a:gd name="T7" fmla="*/ 3 h 34"/>
              <a:gd name="T8" fmla="*/ 31 w 33"/>
              <a:gd name="T9" fmla="*/ 1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4">
                <a:moveTo>
                  <a:pt x="31" y="13"/>
                </a:moveTo>
                <a:cubicBezTo>
                  <a:pt x="33" y="21"/>
                  <a:pt x="28" y="29"/>
                  <a:pt x="20" y="32"/>
                </a:cubicBezTo>
                <a:cubicBezTo>
                  <a:pt x="12" y="34"/>
                  <a:pt x="4" y="29"/>
                  <a:pt x="2" y="21"/>
                </a:cubicBezTo>
                <a:cubicBezTo>
                  <a:pt x="0" y="13"/>
                  <a:pt x="4" y="5"/>
                  <a:pt x="12" y="3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1" name="ísľíḑè"/>
          <p:cNvSpPr/>
          <p:nvPr/>
        </p:nvSpPr>
        <p:spPr bwMode="auto">
          <a:xfrm>
            <a:off x="3181280" y="3287770"/>
            <a:ext cx="30889" cy="30889"/>
          </a:xfrm>
          <a:custGeom>
            <a:avLst/>
            <a:gdLst>
              <a:gd name="T0" fmla="*/ 31 w 33"/>
              <a:gd name="T1" fmla="*/ 12 h 33"/>
              <a:gd name="T2" fmla="*/ 21 w 33"/>
              <a:gd name="T3" fmla="*/ 31 h 33"/>
              <a:gd name="T4" fmla="*/ 2 w 33"/>
              <a:gd name="T5" fmla="*/ 20 h 33"/>
              <a:gd name="T6" fmla="*/ 13 w 33"/>
              <a:gd name="T7" fmla="*/ 2 h 33"/>
              <a:gd name="T8" fmla="*/ 31 w 33"/>
              <a:gd name="T9" fmla="*/ 1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31" y="12"/>
                </a:moveTo>
                <a:cubicBezTo>
                  <a:pt x="33" y="20"/>
                  <a:pt x="29" y="29"/>
                  <a:pt x="21" y="31"/>
                </a:cubicBezTo>
                <a:cubicBezTo>
                  <a:pt x="13" y="33"/>
                  <a:pt x="4" y="28"/>
                  <a:pt x="2" y="20"/>
                </a:cubicBezTo>
                <a:cubicBezTo>
                  <a:pt x="0" y="12"/>
                  <a:pt x="5" y="4"/>
                  <a:pt x="13" y="2"/>
                </a:cubicBezTo>
                <a:cubicBezTo>
                  <a:pt x="21" y="0"/>
                  <a:pt x="29" y="4"/>
                  <a:pt x="31" y="12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2" name="îSlíḍè"/>
          <p:cNvSpPr/>
          <p:nvPr/>
        </p:nvSpPr>
        <p:spPr bwMode="auto">
          <a:xfrm>
            <a:off x="3146448" y="3389636"/>
            <a:ext cx="32203" cy="30889"/>
          </a:xfrm>
          <a:custGeom>
            <a:avLst/>
            <a:gdLst>
              <a:gd name="T0" fmla="*/ 32 w 34"/>
              <a:gd name="T1" fmla="*/ 12 h 33"/>
              <a:gd name="T2" fmla="*/ 21 w 34"/>
              <a:gd name="T3" fmla="*/ 31 h 33"/>
              <a:gd name="T4" fmla="*/ 3 w 34"/>
              <a:gd name="T5" fmla="*/ 20 h 33"/>
              <a:gd name="T6" fmla="*/ 13 w 34"/>
              <a:gd name="T7" fmla="*/ 2 h 33"/>
              <a:gd name="T8" fmla="*/ 32 w 34"/>
              <a:gd name="T9" fmla="*/ 12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3">
                <a:moveTo>
                  <a:pt x="32" y="12"/>
                </a:moveTo>
                <a:cubicBezTo>
                  <a:pt x="34" y="20"/>
                  <a:pt x="29" y="29"/>
                  <a:pt x="21" y="31"/>
                </a:cubicBezTo>
                <a:cubicBezTo>
                  <a:pt x="13" y="33"/>
                  <a:pt x="5" y="28"/>
                  <a:pt x="3" y="20"/>
                </a:cubicBezTo>
                <a:cubicBezTo>
                  <a:pt x="0" y="12"/>
                  <a:pt x="5" y="4"/>
                  <a:pt x="13" y="2"/>
                </a:cubicBezTo>
                <a:cubicBezTo>
                  <a:pt x="21" y="0"/>
                  <a:pt x="29" y="4"/>
                  <a:pt x="32" y="12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3" name="íṣḷïḑè"/>
          <p:cNvSpPr/>
          <p:nvPr/>
        </p:nvSpPr>
        <p:spPr bwMode="auto">
          <a:xfrm>
            <a:off x="2982147" y="3395551"/>
            <a:ext cx="32203" cy="30889"/>
          </a:xfrm>
          <a:custGeom>
            <a:avLst/>
            <a:gdLst>
              <a:gd name="T0" fmla="*/ 31 w 34"/>
              <a:gd name="T1" fmla="*/ 13 h 33"/>
              <a:gd name="T2" fmla="*/ 21 w 34"/>
              <a:gd name="T3" fmla="*/ 31 h 33"/>
              <a:gd name="T4" fmla="*/ 2 w 34"/>
              <a:gd name="T5" fmla="*/ 21 h 33"/>
              <a:gd name="T6" fmla="*/ 13 w 34"/>
              <a:gd name="T7" fmla="*/ 2 h 33"/>
              <a:gd name="T8" fmla="*/ 31 w 34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3">
                <a:moveTo>
                  <a:pt x="31" y="13"/>
                </a:moveTo>
                <a:cubicBezTo>
                  <a:pt x="34" y="21"/>
                  <a:pt x="29" y="29"/>
                  <a:pt x="21" y="31"/>
                </a:cubicBezTo>
                <a:cubicBezTo>
                  <a:pt x="13" y="33"/>
                  <a:pt x="5" y="29"/>
                  <a:pt x="2" y="21"/>
                </a:cubicBezTo>
                <a:cubicBezTo>
                  <a:pt x="0" y="13"/>
                  <a:pt x="5" y="4"/>
                  <a:pt x="13" y="2"/>
                </a:cubicBezTo>
                <a:cubicBezTo>
                  <a:pt x="21" y="0"/>
                  <a:pt x="29" y="5"/>
                  <a:pt x="31" y="13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4" name="ïṡḷïďé"/>
          <p:cNvSpPr/>
          <p:nvPr/>
        </p:nvSpPr>
        <p:spPr bwMode="auto">
          <a:xfrm>
            <a:off x="2888824" y="3491503"/>
            <a:ext cx="31546" cy="30889"/>
          </a:xfrm>
          <a:custGeom>
            <a:avLst/>
            <a:gdLst>
              <a:gd name="T0" fmla="*/ 32 w 34"/>
              <a:gd name="T1" fmla="*/ 13 h 33"/>
              <a:gd name="T2" fmla="*/ 21 w 34"/>
              <a:gd name="T3" fmla="*/ 31 h 33"/>
              <a:gd name="T4" fmla="*/ 3 w 34"/>
              <a:gd name="T5" fmla="*/ 21 h 33"/>
              <a:gd name="T6" fmla="*/ 13 w 34"/>
              <a:gd name="T7" fmla="*/ 2 h 33"/>
              <a:gd name="T8" fmla="*/ 32 w 34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3">
                <a:moveTo>
                  <a:pt x="32" y="13"/>
                </a:moveTo>
                <a:cubicBezTo>
                  <a:pt x="34" y="21"/>
                  <a:pt x="29" y="29"/>
                  <a:pt x="21" y="31"/>
                </a:cubicBezTo>
                <a:cubicBezTo>
                  <a:pt x="13" y="33"/>
                  <a:pt x="5" y="29"/>
                  <a:pt x="3" y="21"/>
                </a:cubicBezTo>
                <a:cubicBezTo>
                  <a:pt x="0" y="13"/>
                  <a:pt x="5" y="4"/>
                  <a:pt x="13" y="2"/>
                </a:cubicBezTo>
                <a:cubicBezTo>
                  <a:pt x="21" y="0"/>
                  <a:pt x="29" y="5"/>
                  <a:pt x="32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5" name="îšļîḓe"/>
          <p:cNvSpPr/>
          <p:nvPr/>
        </p:nvSpPr>
        <p:spPr bwMode="auto">
          <a:xfrm>
            <a:off x="2946658" y="3213506"/>
            <a:ext cx="30889" cy="32203"/>
          </a:xfrm>
          <a:custGeom>
            <a:avLst/>
            <a:gdLst>
              <a:gd name="T0" fmla="*/ 31 w 33"/>
              <a:gd name="T1" fmla="*/ 13 h 34"/>
              <a:gd name="T2" fmla="*/ 20 w 33"/>
              <a:gd name="T3" fmla="*/ 32 h 34"/>
              <a:gd name="T4" fmla="*/ 2 w 33"/>
              <a:gd name="T5" fmla="*/ 21 h 34"/>
              <a:gd name="T6" fmla="*/ 12 w 33"/>
              <a:gd name="T7" fmla="*/ 3 h 34"/>
              <a:gd name="T8" fmla="*/ 31 w 33"/>
              <a:gd name="T9" fmla="*/ 1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4">
                <a:moveTo>
                  <a:pt x="31" y="13"/>
                </a:moveTo>
                <a:cubicBezTo>
                  <a:pt x="33" y="21"/>
                  <a:pt x="28" y="29"/>
                  <a:pt x="20" y="32"/>
                </a:cubicBezTo>
                <a:cubicBezTo>
                  <a:pt x="12" y="34"/>
                  <a:pt x="4" y="29"/>
                  <a:pt x="2" y="21"/>
                </a:cubicBezTo>
                <a:cubicBezTo>
                  <a:pt x="0" y="13"/>
                  <a:pt x="4" y="5"/>
                  <a:pt x="12" y="3"/>
                </a:cubicBezTo>
                <a:cubicBezTo>
                  <a:pt x="21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6" name="ïṧlídé"/>
          <p:cNvSpPr/>
          <p:nvPr/>
        </p:nvSpPr>
        <p:spPr bwMode="auto">
          <a:xfrm>
            <a:off x="3101758" y="3309458"/>
            <a:ext cx="30889" cy="30889"/>
          </a:xfrm>
          <a:custGeom>
            <a:avLst/>
            <a:gdLst>
              <a:gd name="T0" fmla="*/ 31 w 33"/>
              <a:gd name="T1" fmla="*/ 13 h 33"/>
              <a:gd name="T2" fmla="*/ 20 w 33"/>
              <a:gd name="T3" fmla="*/ 31 h 33"/>
              <a:gd name="T4" fmla="*/ 2 w 33"/>
              <a:gd name="T5" fmla="*/ 21 h 33"/>
              <a:gd name="T6" fmla="*/ 12 w 33"/>
              <a:gd name="T7" fmla="*/ 2 h 33"/>
              <a:gd name="T8" fmla="*/ 31 w 33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31" y="13"/>
                </a:moveTo>
                <a:cubicBezTo>
                  <a:pt x="33" y="21"/>
                  <a:pt x="28" y="29"/>
                  <a:pt x="20" y="31"/>
                </a:cubicBezTo>
                <a:cubicBezTo>
                  <a:pt x="12" y="33"/>
                  <a:pt x="4" y="29"/>
                  <a:pt x="2" y="21"/>
                </a:cubicBezTo>
                <a:cubicBezTo>
                  <a:pt x="0" y="13"/>
                  <a:pt x="4" y="4"/>
                  <a:pt x="12" y="2"/>
                </a:cubicBezTo>
                <a:cubicBezTo>
                  <a:pt x="21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7" name="î$ḷïḍê"/>
          <p:cNvSpPr/>
          <p:nvPr/>
        </p:nvSpPr>
        <p:spPr bwMode="auto">
          <a:xfrm>
            <a:off x="3191795" y="3146471"/>
            <a:ext cx="30889" cy="30889"/>
          </a:xfrm>
          <a:custGeom>
            <a:avLst/>
            <a:gdLst>
              <a:gd name="T0" fmla="*/ 31 w 33"/>
              <a:gd name="T1" fmla="*/ 13 h 33"/>
              <a:gd name="T2" fmla="*/ 20 w 33"/>
              <a:gd name="T3" fmla="*/ 31 h 33"/>
              <a:gd name="T4" fmla="*/ 2 w 33"/>
              <a:gd name="T5" fmla="*/ 21 h 33"/>
              <a:gd name="T6" fmla="*/ 12 w 33"/>
              <a:gd name="T7" fmla="*/ 2 h 33"/>
              <a:gd name="T8" fmla="*/ 31 w 33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31" y="13"/>
                </a:moveTo>
                <a:cubicBezTo>
                  <a:pt x="33" y="21"/>
                  <a:pt x="28" y="29"/>
                  <a:pt x="20" y="31"/>
                </a:cubicBezTo>
                <a:cubicBezTo>
                  <a:pt x="12" y="33"/>
                  <a:pt x="4" y="29"/>
                  <a:pt x="2" y="21"/>
                </a:cubicBezTo>
                <a:cubicBezTo>
                  <a:pt x="0" y="13"/>
                  <a:pt x="4" y="4"/>
                  <a:pt x="12" y="2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8" name="ïşlïḋé"/>
          <p:cNvSpPr/>
          <p:nvPr/>
        </p:nvSpPr>
        <p:spPr bwMode="auto">
          <a:xfrm>
            <a:off x="3299576" y="3214820"/>
            <a:ext cx="30889" cy="31546"/>
          </a:xfrm>
          <a:custGeom>
            <a:avLst/>
            <a:gdLst>
              <a:gd name="T0" fmla="*/ 31 w 33"/>
              <a:gd name="T1" fmla="*/ 13 h 34"/>
              <a:gd name="T2" fmla="*/ 20 w 33"/>
              <a:gd name="T3" fmla="*/ 31 h 34"/>
              <a:gd name="T4" fmla="*/ 2 w 33"/>
              <a:gd name="T5" fmla="*/ 21 h 34"/>
              <a:gd name="T6" fmla="*/ 12 w 33"/>
              <a:gd name="T7" fmla="*/ 2 h 34"/>
              <a:gd name="T8" fmla="*/ 31 w 33"/>
              <a:gd name="T9" fmla="*/ 1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4">
                <a:moveTo>
                  <a:pt x="31" y="13"/>
                </a:moveTo>
                <a:cubicBezTo>
                  <a:pt x="33" y="21"/>
                  <a:pt x="28" y="29"/>
                  <a:pt x="20" y="31"/>
                </a:cubicBezTo>
                <a:cubicBezTo>
                  <a:pt x="12" y="34"/>
                  <a:pt x="4" y="29"/>
                  <a:pt x="2" y="21"/>
                </a:cubicBezTo>
                <a:cubicBezTo>
                  <a:pt x="0" y="13"/>
                  <a:pt x="4" y="5"/>
                  <a:pt x="12" y="2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39" name="íṡ1îḋé"/>
          <p:cNvSpPr/>
          <p:nvPr/>
        </p:nvSpPr>
        <p:spPr bwMode="auto">
          <a:xfrm>
            <a:off x="3363982" y="3043290"/>
            <a:ext cx="32203" cy="30889"/>
          </a:xfrm>
          <a:custGeom>
            <a:avLst/>
            <a:gdLst>
              <a:gd name="T0" fmla="*/ 32 w 34"/>
              <a:gd name="T1" fmla="*/ 13 h 33"/>
              <a:gd name="T2" fmla="*/ 21 w 34"/>
              <a:gd name="T3" fmla="*/ 31 h 33"/>
              <a:gd name="T4" fmla="*/ 3 w 34"/>
              <a:gd name="T5" fmla="*/ 21 h 33"/>
              <a:gd name="T6" fmla="*/ 13 w 34"/>
              <a:gd name="T7" fmla="*/ 2 h 33"/>
              <a:gd name="T8" fmla="*/ 32 w 34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3">
                <a:moveTo>
                  <a:pt x="32" y="13"/>
                </a:moveTo>
                <a:cubicBezTo>
                  <a:pt x="34" y="21"/>
                  <a:pt x="29" y="29"/>
                  <a:pt x="21" y="31"/>
                </a:cubicBezTo>
                <a:cubicBezTo>
                  <a:pt x="13" y="33"/>
                  <a:pt x="5" y="29"/>
                  <a:pt x="3" y="21"/>
                </a:cubicBezTo>
                <a:cubicBezTo>
                  <a:pt x="0" y="13"/>
                  <a:pt x="5" y="4"/>
                  <a:pt x="13" y="2"/>
                </a:cubicBezTo>
                <a:cubicBezTo>
                  <a:pt x="21" y="0"/>
                  <a:pt x="29" y="5"/>
                  <a:pt x="32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40" name="íṩlîďé"/>
          <p:cNvSpPr/>
          <p:nvPr/>
        </p:nvSpPr>
        <p:spPr bwMode="auto">
          <a:xfrm>
            <a:off x="3488851" y="3093237"/>
            <a:ext cx="30889" cy="31546"/>
          </a:xfrm>
          <a:custGeom>
            <a:avLst/>
            <a:gdLst>
              <a:gd name="T0" fmla="*/ 31 w 33"/>
              <a:gd name="T1" fmla="*/ 13 h 34"/>
              <a:gd name="T2" fmla="*/ 20 w 33"/>
              <a:gd name="T3" fmla="*/ 32 h 34"/>
              <a:gd name="T4" fmla="*/ 2 w 33"/>
              <a:gd name="T5" fmla="*/ 21 h 34"/>
              <a:gd name="T6" fmla="*/ 12 w 33"/>
              <a:gd name="T7" fmla="*/ 3 h 34"/>
              <a:gd name="T8" fmla="*/ 31 w 33"/>
              <a:gd name="T9" fmla="*/ 1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4">
                <a:moveTo>
                  <a:pt x="31" y="13"/>
                </a:moveTo>
                <a:cubicBezTo>
                  <a:pt x="33" y="21"/>
                  <a:pt x="28" y="30"/>
                  <a:pt x="20" y="32"/>
                </a:cubicBezTo>
                <a:cubicBezTo>
                  <a:pt x="12" y="34"/>
                  <a:pt x="4" y="29"/>
                  <a:pt x="2" y="21"/>
                </a:cubicBezTo>
                <a:cubicBezTo>
                  <a:pt x="0" y="13"/>
                  <a:pt x="4" y="5"/>
                  <a:pt x="12" y="3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41" name="îšliḍé"/>
          <p:cNvSpPr/>
          <p:nvPr/>
        </p:nvSpPr>
        <p:spPr bwMode="auto">
          <a:xfrm>
            <a:off x="3574945" y="3042633"/>
            <a:ext cx="30889" cy="31546"/>
          </a:xfrm>
          <a:custGeom>
            <a:avLst/>
            <a:gdLst>
              <a:gd name="T0" fmla="*/ 31 w 33"/>
              <a:gd name="T1" fmla="*/ 13 h 34"/>
              <a:gd name="T2" fmla="*/ 20 w 33"/>
              <a:gd name="T3" fmla="*/ 31 h 34"/>
              <a:gd name="T4" fmla="*/ 2 w 33"/>
              <a:gd name="T5" fmla="*/ 21 h 34"/>
              <a:gd name="T6" fmla="*/ 12 w 33"/>
              <a:gd name="T7" fmla="*/ 2 h 34"/>
              <a:gd name="T8" fmla="*/ 31 w 33"/>
              <a:gd name="T9" fmla="*/ 13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4">
                <a:moveTo>
                  <a:pt x="31" y="13"/>
                </a:moveTo>
                <a:cubicBezTo>
                  <a:pt x="33" y="21"/>
                  <a:pt x="28" y="29"/>
                  <a:pt x="20" y="31"/>
                </a:cubicBezTo>
                <a:cubicBezTo>
                  <a:pt x="12" y="34"/>
                  <a:pt x="4" y="29"/>
                  <a:pt x="2" y="21"/>
                </a:cubicBezTo>
                <a:cubicBezTo>
                  <a:pt x="0" y="13"/>
                  <a:pt x="4" y="4"/>
                  <a:pt x="12" y="2"/>
                </a:cubicBezTo>
                <a:cubicBezTo>
                  <a:pt x="20" y="0"/>
                  <a:pt x="29" y="5"/>
                  <a:pt x="31" y="13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42" name="iSļiḋè"/>
          <p:cNvSpPr/>
          <p:nvPr/>
        </p:nvSpPr>
        <p:spPr bwMode="auto">
          <a:xfrm>
            <a:off x="2899339" y="3053805"/>
            <a:ext cx="692693" cy="456757"/>
          </a:xfrm>
          <a:custGeom>
            <a:avLst/>
            <a:gdLst>
              <a:gd name="T0" fmla="*/ 14 w 1054"/>
              <a:gd name="T1" fmla="*/ 695 h 695"/>
              <a:gd name="T2" fmla="*/ 0 w 1054"/>
              <a:gd name="T3" fmla="*/ 692 h 695"/>
              <a:gd name="T4" fmla="*/ 92 w 1054"/>
              <a:gd name="T5" fmla="*/ 258 h 695"/>
              <a:gd name="T6" fmla="*/ 328 w 1054"/>
              <a:gd name="T7" fmla="*/ 403 h 695"/>
              <a:gd name="T8" fmla="*/ 467 w 1054"/>
              <a:gd name="T9" fmla="*/ 157 h 695"/>
              <a:gd name="T10" fmla="*/ 629 w 1054"/>
              <a:gd name="T11" fmla="*/ 261 h 695"/>
              <a:gd name="T12" fmla="*/ 720 w 1054"/>
              <a:gd name="T13" fmla="*/ 0 h 695"/>
              <a:gd name="T14" fmla="*/ 922 w 1054"/>
              <a:gd name="T15" fmla="*/ 80 h 695"/>
              <a:gd name="T16" fmla="*/ 1047 w 1054"/>
              <a:gd name="T17" fmla="*/ 3 h 695"/>
              <a:gd name="T18" fmla="*/ 1054 w 1054"/>
              <a:gd name="T19" fmla="*/ 14 h 695"/>
              <a:gd name="T20" fmla="*/ 924 w 1054"/>
              <a:gd name="T21" fmla="*/ 95 h 695"/>
              <a:gd name="T22" fmla="*/ 728 w 1054"/>
              <a:gd name="T23" fmla="*/ 18 h 695"/>
              <a:gd name="T24" fmla="*/ 636 w 1054"/>
              <a:gd name="T25" fmla="*/ 282 h 695"/>
              <a:gd name="T26" fmla="*/ 473 w 1054"/>
              <a:gd name="T27" fmla="*/ 176 h 695"/>
              <a:gd name="T28" fmla="*/ 332 w 1054"/>
              <a:gd name="T29" fmla="*/ 423 h 695"/>
              <a:gd name="T30" fmla="*/ 102 w 1054"/>
              <a:gd name="T31" fmla="*/ 280 h 695"/>
              <a:gd name="T32" fmla="*/ 14 w 1054"/>
              <a:gd name="T33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54" h="695">
                <a:moveTo>
                  <a:pt x="14" y="695"/>
                </a:moveTo>
                <a:lnTo>
                  <a:pt x="0" y="692"/>
                </a:lnTo>
                <a:lnTo>
                  <a:pt x="92" y="258"/>
                </a:lnTo>
                <a:lnTo>
                  <a:pt x="328" y="403"/>
                </a:lnTo>
                <a:lnTo>
                  <a:pt x="467" y="157"/>
                </a:lnTo>
                <a:lnTo>
                  <a:pt x="629" y="261"/>
                </a:lnTo>
                <a:lnTo>
                  <a:pt x="720" y="0"/>
                </a:lnTo>
                <a:lnTo>
                  <a:pt x="922" y="80"/>
                </a:lnTo>
                <a:lnTo>
                  <a:pt x="1047" y="3"/>
                </a:lnTo>
                <a:lnTo>
                  <a:pt x="1054" y="14"/>
                </a:lnTo>
                <a:lnTo>
                  <a:pt x="924" y="95"/>
                </a:lnTo>
                <a:lnTo>
                  <a:pt x="728" y="18"/>
                </a:lnTo>
                <a:lnTo>
                  <a:pt x="636" y="282"/>
                </a:lnTo>
                <a:lnTo>
                  <a:pt x="473" y="176"/>
                </a:lnTo>
                <a:lnTo>
                  <a:pt x="332" y="423"/>
                </a:lnTo>
                <a:lnTo>
                  <a:pt x="102" y="280"/>
                </a:lnTo>
                <a:lnTo>
                  <a:pt x="14" y="695"/>
                </a:lnTo>
                <a:close/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43" name="îS1ïdê"/>
          <p:cNvSpPr/>
          <p:nvPr/>
        </p:nvSpPr>
        <p:spPr bwMode="auto">
          <a:xfrm>
            <a:off x="2899339" y="3053805"/>
            <a:ext cx="692693" cy="456757"/>
          </a:xfrm>
          <a:custGeom>
            <a:avLst/>
            <a:gdLst>
              <a:gd name="T0" fmla="*/ 14 w 1054"/>
              <a:gd name="T1" fmla="*/ 695 h 695"/>
              <a:gd name="T2" fmla="*/ 0 w 1054"/>
              <a:gd name="T3" fmla="*/ 692 h 695"/>
              <a:gd name="T4" fmla="*/ 92 w 1054"/>
              <a:gd name="T5" fmla="*/ 258 h 695"/>
              <a:gd name="T6" fmla="*/ 328 w 1054"/>
              <a:gd name="T7" fmla="*/ 403 h 695"/>
              <a:gd name="T8" fmla="*/ 467 w 1054"/>
              <a:gd name="T9" fmla="*/ 157 h 695"/>
              <a:gd name="T10" fmla="*/ 629 w 1054"/>
              <a:gd name="T11" fmla="*/ 261 h 695"/>
              <a:gd name="T12" fmla="*/ 720 w 1054"/>
              <a:gd name="T13" fmla="*/ 0 h 695"/>
              <a:gd name="T14" fmla="*/ 922 w 1054"/>
              <a:gd name="T15" fmla="*/ 80 h 695"/>
              <a:gd name="T16" fmla="*/ 1047 w 1054"/>
              <a:gd name="T17" fmla="*/ 3 h 695"/>
              <a:gd name="T18" fmla="*/ 1054 w 1054"/>
              <a:gd name="T19" fmla="*/ 14 h 695"/>
              <a:gd name="T20" fmla="*/ 924 w 1054"/>
              <a:gd name="T21" fmla="*/ 95 h 695"/>
              <a:gd name="T22" fmla="*/ 728 w 1054"/>
              <a:gd name="T23" fmla="*/ 18 h 695"/>
              <a:gd name="T24" fmla="*/ 636 w 1054"/>
              <a:gd name="T25" fmla="*/ 282 h 695"/>
              <a:gd name="T26" fmla="*/ 473 w 1054"/>
              <a:gd name="T27" fmla="*/ 176 h 695"/>
              <a:gd name="T28" fmla="*/ 332 w 1054"/>
              <a:gd name="T29" fmla="*/ 423 h 695"/>
              <a:gd name="T30" fmla="*/ 102 w 1054"/>
              <a:gd name="T31" fmla="*/ 280 h 695"/>
              <a:gd name="T32" fmla="*/ 14 w 1054"/>
              <a:gd name="T33" fmla="*/ 695 h 6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054" h="695">
                <a:moveTo>
                  <a:pt x="14" y="695"/>
                </a:moveTo>
                <a:lnTo>
                  <a:pt x="0" y="692"/>
                </a:lnTo>
                <a:lnTo>
                  <a:pt x="92" y="258"/>
                </a:lnTo>
                <a:lnTo>
                  <a:pt x="328" y="403"/>
                </a:lnTo>
                <a:lnTo>
                  <a:pt x="467" y="157"/>
                </a:lnTo>
                <a:lnTo>
                  <a:pt x="629" y="261"/>
                </a:lnTo>
                <a:lnTo>
                  <a:pt x="720" y="0"/>
                </a:lnTo>
                <a:lnTo>
                  <a:pt x="922" y="80"/>
                </a:lnTo>
                <a:lnTo>
                  <a:pt x="1047" y="3"/>
                </a:lnTo>
                <a:lnTo>
                  <a:pt x="1054" y="14"/>
                </a:lnTo>
                <a:lnTo>
                  <a:pt x="924" y="95"/>
                </a:lnTo>
                <a:lnTo>
                  <a:pt x="728" y="18"/>
                </a:lnTo>
                <a:lnTo>
                  <a:pt x="636" y="282"/>
                </a:lnTo>
                <a:lnTo>
                  <a:pt x="473" y="176"/>
                </a:lnTo>
                <a:lnTo>
                  <a:pt x="332" y="423"/>
                </a:lnTo>
                <a:lnTo>
                  <a:pt x="102" y="280"/>
                </a:lnTo>
                <a:lnTo>
                  <a:pt x="14" y="69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44" name="íṥḷïḋè"/>
          <p:cNvSpPr/>
          <p:nvPr/>
        </p:nvSpPr>
        <p:spPr bwMode="auto">
          <a:xfrm>
            <a:off x="2903940" y="3534221"/>
            <a:ext cx="30889" cy="30889"/>
          </a:xfrm>
          <a:custGeom>
            <a:avLst/>
            <a:gdLst>
              <a:gd name="T0" fmla="*/ 31 w 33"/>
              <a:gd name="T1" fmla="*/ 13 h 33"/>
              <a:gd name="T2" fmla="*/ 21 w 33"/>
              <a:gd name="T3" fmla="*/ 31 h 33"/>
              <a:gd name="T4" fmla="*/ 2 w 33"/>
              <a:gd name="T5" fmla="*/ 21 h 33"/>
              <a:gd name="T6" fmla="*/ 13 w 33"/>
              <a:gd name="T7" fmla="*/ 2 h 33"/>
              <a:gd name="T8" fmla="*/ 31 w 33"/>
              <a:gd name="T9" fmla="*/ 13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33">
                <a:moveTo>
                  <a:pt x="31" y="13"/>
                </a:moveTo>
                <a:cubicBezTo>
                  <a:pt x="33" y="21"/>
                  <a:pt x="29" y="29"/>
                  <a:pt x="21" y="31"/>
                </a:cubicBezTo>
                <a:cubicBezTo>
                  <a:pt x="12" y="33"/>
                  <a:pt x="4" y="29"/>
                  <a:pt x="2" y="21"/>
                </a:cubicBezTo>
                <a:cubicBezTo>
                  <a:pt x="0" y="13"/>
                  <a:pt x="5" y="4"/>
                  <a:pt x="13" y="2"/>
                </a:cubicBezTo>
                <a:cubicBezTo>
                  <a:pt x="21" y="0"/>
                  <a:pt x="29" y="5"/>
                  <a:pt x="31" y="13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45" name="iśľîďé"/>
          <p:cNvSpPr/>
          <p:nvPr/>
        </p:nvSpPr>
        <p:spPr bwMode="auto">
          <a:xfrm>
            <a:off x="2912483" y="3179988"/>
            <a:ext cx="681521" cy="377235"/>
          </a:xfrm>
          <a:custGeom>
            <a:avLst/>
            <a:gdLst>
              <a:gd name="T0" fmla="*/ 11 w 1037"/>
              <a:gd name="T1" fmla="*/ 574 h 574"/>
              <a:gd name="T2" fmla="*/ 0 w 1037"/>
              <a:gd name="T3" fmla="*/ 567 h 574"/>
              <a:gd name="T4" fmla="*/ 122 w 1037"/>
              <a:gd name="T5" fmla="*/ 345 h 574"/>
              <a:gd name="T6" fmla="*/ 378 w 1037"/>
              <a:gd name="T7" fmla="*/ 336 h 574"/>
              <a:gd name="T8" fmla="*/ 430 w 1037"/>
              <a:gd name="T9" fmla="*/ 180 h 574"/>
              <a:gd name="T10" fmla="*/ 603 w 1037"/>
              <a:gd name="T11" fmla="*/ 207 h 574"/>
              <a:gd name="T12" fmla="*/ 814 w 1037"/>
              <a:gd name="T13" fmla="*/ 0 h 574"/>
              <a:gd name="T14" fmla="*/ 1037 w 1037"/>
              <a:gd name="T15" fmla="*/ 91 h 574"/>
              <a:gd name="T16" fmla="*/ 1031 w 1037"/>
              <a:gd name="T17" fmla="*/ 104 h 574"/>
              <a:gd name="T18" fmla="*/ 817 w 1037"/>
              <a:gd name="T19" fmla="*/ 17 h 574"/>
              <a:gd name="T20" fmla="*/ 607 w 1037"/>
              <a:gd name="T21" fmla="*/ 222 h 574"/>
              <a:gd name="T22" fmla="*/ 439 w 1037"/>
              <a:gd name="T23" fmla="*/ 195 h 574"/>
              <a:gd name="T24" fmla="*/ 388 w 1037"/>
              <a:gd name="T25" fmla="*/ 349 h 574"/>
              <a:gd name="T26" fmla="*/ 131 w 1037"/>
              <a:gd name="T27" fmla="*/ 358 h 574"/>
              <a:gd name="T28" fmla="*/ 11 w 1037"/>
              <a:gd name="T29" fmla="*/ 574 h 5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37" h="574">
                <a:moveTo>
                  <a:pt x="11" y="574"/>
                </a:moveTo>
                <a:lnTo>
                  <a:pt x="0" y="567"/>
                </a:lnTo>
                <a:lnTo>
                  <a:pt x="122" y="345"/>
                </a:lnTo>
                <a:lnTo>
                  <a:pt x="378" y="336"/>
                </a:lnTo>
                <a:lnTo>
                  <a:pt x="430" y="180"/>
                </a:lnTo>
                <a:lnTo>
                  <a:pt x="603" y="207"/>
                </a:lnTo>
                <a:lnTo>
                  <a:pt x="814" y="0"/>
                </a:lnTo>
                <a:lnTo>
                  <a:pt x="1037" y="91"/>
                </a:lnTo>
                <a:lnTo>
                  <a:pt x="1031" y="104"/>
                </a:lnTo>
                <a:lnTo>
                  <a:pt x="817" y="17"/>
                </a:lnTo>
                <a:lnTo>
                  <a:pt x="607" y="222"/>
                </a:lnTo>
                <a:lnTo>
                  <a:pt x="439" y="195"/>
                </a:lnTo>
                <a:lnTo>
                  <a:pt x="388" y="349"/>
                </a:lnTo>
                <a:lnTo>
                  <a:pt x="131" y="358"/>
                </a:lnTo>
                <a:lnTo>
                  <a:pt x="11" y="574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46" name="íṧlidè"/>
          <p:cNvSpPr/>
          <p:nvPr/>
        </p:nvSpPr>
        <p:spPr bwMode="auto">
          <a:xfrm>
            <a:off x="2912483" y="3179988"/>
            <a:ext cx="681521" cy="377235"/>
          </a:xfrm>
          <a:custGeom>
            <a:avLst/>
            <a:gdLst>
              <a:gd name="T0" fmla="*/ 11 w 1037"/>
              <a:gd name="T1" fmla="*/ 574 h 574"/>
              <a:gd name="T2" fmla="*/ 0 w 1037"/>
              <a:gd name="T3" fmla="*/ 567 h 574"/>
              <a:gd name="T4" fmla="*/ 122 w 1037"/>
              <a:gd name="T5" fmla="*/ 345 h 574"/>
              <a:gd name="T6" fmla="*/ 378 w 1037"/>
              <a:gd name="T7" fmla="*/ 336 h 574"/>
              <a:gd name="T8" fmla="*/ 430 w 1037"/>
              <a:gd name="T9" fmla="*/ 180 h 574"/>
              <a:gd name="T10" fmla="*/ 603 w 1037"/>
              <a:gd name="T11" fmla="*/ 207 h 574"/>
              <a:gd name="T12" fmla="*/ 814 w 1037"/>
              <a:gd name="T13" fmla="*/ 0 h 574"/>
              <a:gd name="T14" fmla="*/ 1037 w 1037"/>
              <a:gd name="T15" fmla="*/ 91 h 574"/>
              <a:gd name="T16" fmla="*/ 1031 w 1037"/>
              <a:gd name="T17" fmla="*/ 104 h 574"/>
              <a:gd name="T18" fmla="*/ 817 w 1037"/>
              <a:gd name="T19" fmla="*/ 17 h 574"/>
              <a:gd name="T20" fmla="*/ 607 w 1037"/>
              <a:gd name="T21" fmla="*/ 222 h 574"/>
              <a:gd name="T22" fmla="*/ 439 w 1037"/>
              <a:gd name="T23" fmla="*/ 195 h 574"/>
              <a:gd name="T24" fmla="*/ 388 w 1037"/>
              <a:gd name="T25" fmla="*/ 349 h 574"/>
              <a:gd name="T26" fmla="*/ 131 w 1037"/>
              <a:gd name="T27" fmla="*/ 358 h 574"/>
              <a:gd name="T28" fmla="*/ 11 w 1037"/>
              <a:gd name="T29" fmla="*/ 574 h 5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37" h="574">
                <a:moveTo>
                  <a:pt x="11" y="574"/>
                </a:moveTo>
                <a:lnTo>
                  <a:pt x="0" y="567"/>
                </a:lnTo>
                <a:lnTo>
                  <a:pt x="122" y="345"/>
                </a:lnTo>
                <a:lnTo>
                  <a:pt x="378" y="336"/>
                </a:lnTo>
                <a:lnTo>
                  <a:pt x="430" y="180"/>
                </a:lnTo>
                <a:lnTo>
                  <a:pt x="603" y="207"/>
                </a:lnTo>
                <a:lnTo>
                  <a:pt x="814" y="0"/>
                </a:lnTo>
                <a:lnTo>
                  <a:pt x="1037" y="91"/>
                </a:lnTo>
                <a:lnTo>
                  <a:pt x="1031" y="104"/>
                </a:lnTo>
                <a:lnTo>
                  <a:pt x="817" y="17"/>
                </a:lnTo>
                <a:lnTo>
                  <a:pt x="607" y="222"/>
                </a:lnTo>
                <a:lnTo>
                  <a:pt x="439" y="195"/>
                </a:lnTo>
                <a:lnTo>
                  <a:pt x="388" y="349"/>
                </a:lnTo>
                <a:lnTo>
                  <a:pt x="131" y="358"/>
                </a:lnTo>
                <a:lnTo>
                  <a:pt x="11" y="57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47" name="îŝľîḓe"/>
          <p:cNvSpPr/>
          <p:nvPr/>
        </p:nvSpPr>
        <p:spPr bwMode="auto">
          <a:xfrm>
            <a:off x="3245685" y="1979277"/>
            <a:ext cx="1131049" cy="2104367"/>
          </a:xfrm>
          <a:custGeom>
            <a:avLst/>
            <a:gdLst>
              <a:gd name="T0" fmla="*/ 1705 w 1721"/>
              <a:gd name="T1" fmla="*/ 0 h 3202"/>
              <a:gd name="T2" fmla="*/ 1649 w 1721"/>
              <a:gd name="T3" fmla="*/ 320 h 3202"/>
              <a:gd name="T4" fmla="*/ 1649 w 1721"/>
              <a:gd name="T5" fmla="*/ 320 h 3202"/>
              <a:gd name="T6" fmla="*/ 1635 w 1721"/>
              <a:gd name="T7" fmla="*/ 399 h 3202"/>
              <a:gd name="T8" fmla="*/ 1163 w 1721"/>
              <a:gd name="T9" fmla="*/ 3136 h 3202"/>
              <a:gd name="T10" fmla="*/ 122 w 1721"/>
              <a:gd name="T11" fmla="*/ 2957 h 3202"/>
              <a:gd name="T12" fmla="*/ 0 w 1721"/>
              <a:gd name="T13" fmla="*/ 2989 h 3202"/>
              <a:gd name="T14" fmla="*/ 1216 w 1721"/>
              <a:gd name="T15" fmla="*/ 3202 h 3202"/>
              <a:gd name="T16" fmla="*/ 1721 w 1721"/>
              <a:gd name="T17" fmla="*/ 4 h 3202"/>
              <a:gd name="T18" fmla="*/ 1705 w 1721"/>
              <a:gd name="T19" fmla="*/ 0 h 3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21" h="3202">
                <a:moveTo>
                  <a:pt x="1705" y="0"/>
                </a:moveTo>
                <a:lnTo>
                  <a:pt x="1649" y="320"/>
                </a:lnTo>
                <a:lnTo>
                  <a:pt x="1649" y="320"/>
                </a:lnTo>
                <a:lnTo>
                  <a:pt x="1635" y="399"/>
                </a:lnTo>
                <a:lnTo>
                  <a:pt x="1163" y="3136"/>
                </a:lnTo>
                <a:lnTo>
                  <a:pt x="122" y="2957"/>
                </a:lnTo>
                <a:lnTo>
                  <a:pt x="0" y="2989"/>
                </a:lnTo>
                <a:lnTo>
                  <a:pt x="1216" y="3202"/>
                </a:lnTo>
                <a:lnTo>
                  <a:pt x="1721" y="4"/>
                </a:lnTo>
                <a:lnTo>
                  <a:pt x="1705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48" name="iś1îdè"/>
          <p:cNvSpPr/>
          <p:nvPr/>
        </p:nvSpPr>
        <p:spPr bwMode="auto">
          <a:xfrm>
            <a:off x="3245685" y="1979277"/>
            <a:ext cx="1131049" cy="2104367"/>
          </a:xfrm>
          <a:custGeom>
            <a:avLst/>
            <a:gdLst>
              <a:gd name="T0" fmla="*/ 1705 w 1721"/>
              <a:gd name="T1" fmla="*/ 0 h 3202"/>
              <a:gd name="T2" fmla="*/ 1649 w 1721"/>
              <a:gd name="T3" fmla="*/ 320 h 3202"/>
              <a:gd name="T4" fmla="*/ 1649 w 1721"/>
              <a:gd name="T5" fmla="*/ 320 h 3202"/>
              <a:gd name="T6" fmla="*/ 1635 w 1721"/>
              <a:gd name="T7" fmla="*/ 399 h 3202"/>
              <a:gd name="T8" fmla="*/ 1163 w 1721"/>
              <a:gd name="T9" fmla="*/ 3136 h 3202"/>
              <a:gd name="T10" fmla="*/ 122 w 1721"/>
              <a:gd name="T11" fmla="*/ 2957 h 3202"/>
              <a:gd name="T12" fmla="*/ 0 w 1721"/>
              <a:gd name="T13" fmla="*/ 2989 h 3202"/>
              <a:gd name="T14" fmla="*/ 1216 w 1721"/>
              <a:gd name="T15" fmla="*/ 3202 h 3202"/>
              <a:gd name="T16" fmla="*/ 1721 w 1721"/>
              <a:gd name="T17" fmla="*/ 4 h 3202"/>
              <a:gd name="T18" fmla="*/ 1705 w 1721"/>
              <a:gd name="T19" fmla="*/ 0 h 3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21" h="3202">
                <a:moveTo>
                  <a:pt x="1705" y="0"/>
                </a:moveTo>
                <a:lnTo>
                  <a:pt x="1649" y="320"/>
                </a:lnTo>
                <a:lnTo>
                  <a:pt x="1649" y="320"/>
                </a:lnTo>
                <a:lnTo>
                  <a:pt x="1635" y="399"/>
                </a:lnTo>
                <a:lnTo>
                  <a:pt x="1163" y="3136"/>
                </a:lnTo>
                <a:lnTo>
                  <a:pt x="122" y="2957"/>
                </a:lnTo>
                <a:lnTo>
                  <a:pt x="0" y="2989"/>
                </a:lnTo>
                <a:lnTo>
                  <a:pt x="1216" y="3202"/>
                </a:lnTo>
                <a:lnTo>
                  <a:pt x="1721" y="4"/>
                </a:lnTo>
                <a:lnTo>
                  <a:pt x="170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49" name="íṣľíḋè"/>
          <p:cNvSpPr/>
          <p:nvPr/>
        </p:nvSpPr>
        <p:spPr bwMode="auto">
          <a:xfrm>
            <a:off x="3124760" y="3901598"/>
            <a:ext cx="201104" cy="42061"/>
          </a:xfrm>
          <a:custGeom>
            <a:avLst/>
            <a:gdLst>
              <a:gd name="T0" fmla="*/ 119 w 306"/>
              <a:gd name="T1" fmla="*/ 0 h 64"/>
              <a:gd name="T2" fmla="*/ 0 w 306"/>
              <a:gd name="T3" fmla="*/ 33 h 64"/>
              <a:gd name="T4" fmla="*/ 184 w 306"/>
              <a:gd name="T5" fmla="*/ 64 h 64"/>
              <a:gd name="T6" fmla="*/ 306 w 306"/>
              <a:gd name="T7" fmla="*/ 32 h 64"/>
              <a:gd name="T8" fmla="*/ 119 w 306"/>
              <a:gd name="T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64">
                <a:moveTo>
                  <a:pt x="119" y="0"/>
                </a:moveTo>
                <a:lnTo>
                  <a:pt x="0" y="33"/>
                </a:lnTo>
                <a:lnTo>
                  <a:pt x="184" y="64"/>
                </a:lnTo>
                <a:lnTo>
                  <a:pt x="306" y="32"/>
                </a:lnTo>
                <a:lnTo>
                  <a:pt x="119" y="0"/>
                </a:lnTo>
                <a:close/>
              </a:path>
            </a:pathLst>
          </a:custGeom>
          <a:solidFill>
            <a:srgbClr val="677C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0" name="ïšļïde"/>
          <p:cNvSpPr/>
          <p:nvPr/>
        </p:nvSpPr>
        <p:spPr bwMode="auto">
          <a:xfrm>
            <a:off x="3124760" y="3901598"/>
            <a:ext cx="201104" cy="42061"/>
          </a:xfrm>
          <a:custGeom>
            <a:avLst/>
            <a:gdLst>
              <a:gd name="T0" fmla="*/ 119 w 306"/>
              <a:gd name="T1" fmla="*/ 0 h 64"/>
              <a:gd name="T2" fmla="*/ 0 w 306"/>
              <a:gd name="T3" fmla="*/ 33 h 64"/>
              <a:gd name="T4" fmla="*/ 184 w 306"/>
              <a:gd name="T5" fmla="*/ 64 h 64"/>
              <a:gd name="T6" fmla="*/ 306 w 306"/>
              <a:gd name="T7" fmla="*/ 32 h 64"/>
              <a:gd name="T8" fmla="*/ 119 w 306"/>
              <a:gd name="T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64">
                <a:moveTo>
                  <a:pt x="119" y="0"/>
                </a:moveTo>
                <a:lnTo>
                  <a:pt x="0" y="33"/>
                </a:lnTo>
                <a:lnTo>
                  <a:pt x="184" y="64"/>
                </a:lnTo>
                <a:lnTo>
                  <a:pt x="306" y="32"/>
                </a:lnTo>
                <a:lnTo>
                  <a:pt x="11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1" name="iṩ1ïḓè"/>
          <p:cNvSpPr/>
          <p:nvPr/>
        </p:nvSpPr>
        <p:spPr bwMode="auto">
          <a:xfrm>
            <a:off x="2431409" y="3763586"/>
            <a:ext cx="771557" cy="159701"/>
          </a:xfrm>
          <a:custGeom>
            <a:avLst/>
            <a:gdLst>
              <a:gd name="T0" fmla="*/ 101 w 1174"/>
              <a:gd name="T1" fmla="*/ 0 h 243"/>
              <a:gd name="T2" fmla="*/ 7 w 1174"/>
              <a:gd name="T3" fmla="*/ 14 h 243"/>
              <a:gd name="T4" fmla="*/ 0 w 1174"/>
              <a:gd name="T5" fmla="*/ 58 h 243"/>
              <a:gd name="T6" fmla="*/ 1055 w 1174"/>
              <a:gd name="T7" fmla="*/ 243 h 243"/>
              <a:gd name="T8" fmla="*/ 1174 w 1174"/>
              <a:gd name="T9" fmla="*/ 210 h 243"/>
              <a:gd name="T10" fmla="*/ 97 w 1174"/>
              <a:gd name="T11" fmla="*/ 25 h 243"/>
              <a:gd name="T12" fmla="*/ 101 w 1174"/>
              <a:gd name="T13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74" h="243">
                <a:moveTo>
                  <a:pt x="101" y="0"/>
                </a:moveTo>
                <a:lnTo>
                  <a:pt x="7" y="14"/>
                </a:lnTo>
                <a:lnTo>
                  <a:pt x="0" y="58"/>
                </a:lnTo>
                <a:lnTo>
                  <a:pt x="1055" y="243"/>
                </a:lnTo>
                <a:lnTo>
                  <a:pt x="1174" y="210"/>
                </a:lnTo>
                <a:lnTo>
                  <a:pt x="97" y="25"/>
                </a:lnTo>
                <a:lnTo>
                  <a:pt x="101" y="0"/>
                </a:lnTo>
                <a:close/>
              </a:path>
            </a:pathLst>
          </a:custGeom>
          <a:solidFill>
            <a:srgbClr val="9CABC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2" name="iṩḻîdè"/>
          <p:cNvSpPr/>
          <p:nvPr/>
        </p:nvSpPr>
        <p:spPr bwMode="auto">
          <a:xfrm>
            <a:off x="2431409" y="3763586"/>
            <a:ext cx="771557" cy="159701"/>
          </a:xfrm>
          <a:custGeom>
            <a:avLst/>
            <a:gdLst>
              <a:gd name="T0" fmla="*/ 101 w 1174"/>
              <a:gd name="T1" fmla="*/ 0 h 243"/>
              <a:gd name="T2" fmla="*/ 7 w 1174"/>
              <a:gd name="T3" fmla="*/ 14 h 243"/>
              <a:gd name="T4" fmla="*/ 0 w 1174"/>
              <a:gd name="T5" fmla="*/ 58 h 243"/>
              <a:gd name="T6" fmla="*/ 1055 w 1174"/>
              <a:gd name="T7" fmla="*/ 243 h 243"/>
              <a:gd name="T8" fmla="*/ 1174 w 1174"/>
              <a:gd name="T9" fmla="*/ 210 h 243"/>
              <a:gd name="T10" fmla="*/ 97 w 1174"/>
              <a:gd name="T11" fmla="*/ 25 h 243"/>
              <a:gd name="T12" fmla="*/ 101 w 1174"/>
              <a:gd name="T13" fmla="*/ 0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74" h="243">
                <a:moveTo>
                  <a:pt x="101" y="0"/>
                </a:moveTo>
                <a:lnTo>
                  <a:pt x="7" y="14"/>
                </a:lnTo>
                <a:lnTo>
                  <a:pt x="0" y="58"/>
                </a:lnTo>
                <a:lnTo>
                  <a:pt x="1055" y="243"/>
                </a:lnTo>
                <a:lnTo>
                  <a:pt x="1174" y="210"/>
                </a:lnTo>
                <a:lnTo>
                  <a:pt x="97" y="25"/>
                </a:lnTo>
                <a:lnTo>
                  <a:pt x="1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3" name="íŝḷîḓê"/>
          <p:cNvSpPr/>
          <p:nvPr/>
        </p:nvSpPr>
        <p:spPr bwMode="auto">
          <a:xfrm>
            <a:off x="2495159" y="1713109"/>
            <a:ext cx="1871717" cy="2327160"/>
          </a:xfrm>
          <a:custGeom>
            <a:avLst/>
            <a:gdLst>
              <a:gd name="T0" fmla="*/ 2305 w 2848"/>
              <a:gd name="T1" fmla="*/ 3541 h 3541"/>
              <a:gd name="T2" fmla="*/ 0 w 2848"/>
              <a:gd name="T3" fmla="*/ 3145 h 3541"/>
              <a:gd name="T4" fmla="*/ 542 w 2848"/>
              <a:gd name="T5" fmla="*/ 0 h 3541"/>
              <a:gd name="T6" fmla="*/ 2848 w 2848"/>
              <a:gd name="T7" fmla="*/ 398 h 3541"/>
              <a:gd name="T8" fmla="*/ 2305 w 2848"/>
              <a:gd name="T9" fmla="*/ 3541 h 3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8" h="3541">
                <a:moveTo>
                  <a:pt x="2305" y="3541"/>
                </a:moveTo>
                <a:lnTo>
                  <a:pt x="0" y="3145"/>
                </a:lnTo>
                <a:lnTo>
                  <a:pt x="542" y="0"/>
                </a:lnTo>
                <a:lnTo>
                  <a:pt x="2848" y="398"/>
                </a:lnTo>
                <a:lnTo>
                  <a:pt x="2305" y="3541"/>
                </a:lnTo>
                <a:close/>
              </a:path>
            </a:pathLst>
          </a:custGeom>
          <a:solidFill>
            <a:srgbClr val="F1F2F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4" name="íṡliḋè"/>
          <p:cNvSpPr/>
          <p:nvPr/>
        </p:nvSpPr>
        <p:spPr bwMode="auto">
          <a:xfrm>
            <a:off x="2495159" y="1713109"/>
            <a:ext cx="1871717" cy="2327160"/>
          </a:xfrm>
          <a:custGeom>
            <a:avLst/>
            <a:gdLst>
              <a:gd name="T0" fmla="*/ 2305 w 2848"/>
              <a:gd name="T1" fmla="*/ 3541 h 3541"/>
              <a:gd name="T2" fmla="*/ 0 w 2848"/>
              <a:gd name="T3" fmla="*/ 3145 h 3541"/>
              <a:gd name="T4" fmla="*/ 542 w 2848"/>
              <a:gd name="T5" fmla="*/ 0 h 3541"/>
              <a:gd name="T6" fmla="*/ 2848 w 2848"/>
              <a:gd name="T7" fmla="*/ 398 h 3541"/>
              <a:gd name="T8" fmla="*/ 2305 w 2848"/>
              <a:gd name="T9" fmla="*/ 3541 h 35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48" h="3541">
                <a:moveTo>
                  <a:pt x="2305" y="3541"/>
                </a:moveTo>
                <a:lnTo>
                  <a:pt x="0" y="3145"/>
                </a:lnTo>
                <a:lnTo>
                  <a:pt x="542" y="0"/>
                </a:lnTo>
                <a:lnTo>
                  <a:pt x="2848" y="398"/>
                </a:lnTo>
                <a:lnTo>
                  <a:pt x="2305" y="354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5" name="íSļïdè"/>
          <p:cNvSpPr/>
          <p:nvPr/>
        </p:nvSpPr>
        <p:spPr bwMode="auto">
          <a:xfrm>
            <a:off x="2777099" y="1929329"/>
            <a:ext cx="1552316" cy="477788"/>
          </a:xfrm>
          <a:custGeom>
            <a:avLst/>
            <a:gdLst>
              <a:gd name="T0" fmla="*/ 2305 w 2362"/>
              <a:gd name="T1" fmla="*/ 727 h 727"/>
              <a:gd name="T2" fmla="*/ 0 w 2362"/>
              <a:gd name="T3" fmla="*/ 331 h 727"/>
              <a:gd name="T4" fmla="*/ 57 w 2362"/>
              <a:gd name="T5" fmla="*/ 0 h 727"/>
              <a:gd name="T6" fmla="*/ 2362 w 2362"/>
              <a:gd name="T7" fmla="*/ 396 h 727"/>
              <a:gd name="T8" fmla="*/ 2305 w 2362"/>
              <a:gd name="T9" fmla="*/ 727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62" h="727">
                <a:moveTo>
                  <a:pt x="2305" y="727"/>
                </a:moveTo>
                <a:lnTo>
                  <a:pt x="0" y="331"/>
                </a:lnTo>
                <a:lnTo>
                  <a:pt x="57" y="0"/>
                </a:lnTo>
                <a:lnTo>
                  <a:pt x="2362" y="396"/>
                </a:lnTo>
                <a:lnTo>
                  <a:pt x="2305" y="727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6" name="ïŝḷíḑè"/>
          <p:cNvSpPr/>
          <p:nvPr/>
        </p:nvSpPr>
        <p:spPr bwMode="auto">
          <a:xfrm>
            <a:off x="2777099" y="1929329"/>
            <a:ext cx="1552316" cy="477788"/>
          </a:xfrm>
          <a:custGeom>
            <a:avLst/>
            <a:gdLst>
              <a:gd name="T0" fmla="*/ 2305 w 2362"/>
              <a:gd name="T1" fmla="*/ 727 h 727"/>
              <a:gd name="T2" fmla="*/ 0 w 2362"/>
              <a:gd name="T3" fmla="*/ 331 h 727"/>
              <a:gd name="T4" fmla="*/ 57 w 2362"/>
              <a:gd name="T5" fmla="*/ 0 h 727"/>
              <a:gd name="T6" fmla="*/ 2362 w 2362"/>
              <a:gd name="T7" fmla="*/ 396 h 727"/>
              <a:gd name="T8" fmla="*/ 2305 w 2362"/>
              <a:gd name="T9" fmla="*/ 727 h 7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62" h="727">
                <a:moveTo>
                  <a:pt x="2305" y="727"/>
                </a:moveTo>
                <a:lnTo>
                  <a:pt x="0" y="331"/>
                </a:lnTo>
                <a:lnTo>
                  <a:pt x="57" y="0"/>
                </a:lnTo>
                <a:lnTo>
                  <a:pt x="2362" y="396"/>
                </a:lnTo>
                <a:lnTo>
                  <a:pt x="2305" y="72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7" name="ï$ļîḑé"/>
          <p:cNvSpPr/>
          <p:nvPr/>
        </p:nvSpPr>
        <p:spPr bwMode="auto">
          <a:xfrm>
            <a:off x="3179308" y="1846521"/>
            <a:ext cx="945717" cy="228050"/>
          </a:xfrm>
          <a:custGeom>
            <a:avLst/>
            <a:gdLst>
              <a:gd name="T0" fmla="*/ 1422 w 1439"/>
              <a:gd name="T1" fmla="*/ 347 h 347"/>
              <a:gd name="T2" fmla="*/ 0 w 1439"/>
              <a:gd name="T3" fmla="*/ 102 h 347"/>
              <a:gd name="T4" fmla="*/ 17 w 1439"/>
              <a:gd name="T5" fmla="*/ 0 h 347"/>
              <a:gd name="T6" fmla="*/ 1439 w 1439"/>
              <a:gd name="T7" fmla="*/ 244 h 347"/>
              <a:gd name="T8" fmla="*/ 1422 w 1439"/>
              <a:gd name="T9" fmla="*/ 347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9" h="347">
                <a:moveTo>
                  <a:pt x="1422" y="347"/>
                </a:moveTo>
                <a:lnTo>
                  <a:pt x="0" y="102"/>
                </a:lnTo>
                <a:lnTo>
                  <a:pt x="17" y="0"/>
                </a:lnTo>
                <a:lnTo>
                  <a:pt x="1439" y="244"/>
                </a:lnTo>
                <a:lnTo>
                  <a:pt x="1422" y="347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8" name="íşľïďé"/>
          <p:cNvSpPr/>
          <p:nvPr/>
        </p:nvSpPr>
        <p:spPr bwMode="auto">
          <a:xfrm>
            <a:off x="3179308" y="1846521"/>
            <a:ext cx="945717" cy="228050"/>
          </a:xfrm>
          <a:custGeom>
            <a:avLst/>
            <a:gdLst>
              <a:gd name="T0" fmla="*/ 1422 w 1439"/>
              <a:gd name="T1" fmla="*/ 347 h 347"/>
              <a:gd name="T2" fmla="*/ 0 w 1439"/>
              <a:gd name="T3" fmla="*/ 102 h 347"/>
              <a:gd name="T4" fmla="*/ 17 w 1439"/>
              <a:gd name="T5" fmla="*/ 0 h 347"/>
              <a:gd name="T6" fmla="*/ 1439 w 1439"/>
              <a:gd name="T7" fmla="*/ 244 h 347"/>
              <a:gd name="T8" fmla="*/ 1422 w 1439"/>
              <a:gd name="T9" fmla="*/ 347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9" h="347">
                <a:moveTo>
                  <a:pt x="1422" y="347"/>
                </a:moveTo>
                <a:lnTo>
                  <a:pt x="0" y="102"/>
                </a:lnTo>
                <a:lnTo>
                  <a:pt x="17" y="0"/>
                </a:lnTo>
                <a:lnTo>
                  <a:pt x="1439" y="244"/>
                </a:lnTo>
                <a:lnTo>
                  <a:pt x="1422" y="34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59" name="îṩlïḓé"/>
          <p:cNvSpPr/>
          <p:nvPr/>
        </p:nvSpPr>
        <p:spPr bwMode="auto">
          <a:xfrm>
            <a:off x="3139876" y="2123204"/>
            <a:ext cx="933887" cy="197819"/>
          </a:xfrm>
          <a:custGeom>
            <a:avLst/>
            <a:gdLst>
              <a:gd name="T0" fmla="*/ 1411 w 1421"/>
              <a:gd name="T1" fmla="*/ 301 h 301"/>
              <a:gd name="T2" fmla="*/ 0 w 1421"/>
              <a:gd name="T3" fmla="*/ 57 h 301"/>
              <a:gd name="T4" fmla="*/ 10 w 1421"/>
              <a:gd name="T5" fmla="*/ 0 h 301"/>
              <a:gd name="T6" fmla="*/ 1421 w 1421"/>
              <a:gd name="T7" fmla="*/ 242 h 301"/>
              <a:gd name="T8" fmla="*/ 1411 w 1421"/>
              <a:gd name="T9" fmla="*/ 301 h 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1" h="301">
                <a:moveTo>
                  <a:pt x="1411" y="301"/>
                </a:moveTo>
                <a:lnTo>
                  <a:pt x="0" y="57"/>
                </a:lnTo>
                <a:lnTo>
                  <a:pt x="10" y="0"/>
                </a:lnTo>
                <a:lnTo>
                  <a:pt x="1421" y="242"/>
                </a:lnTo>
                <a:lnTo>
                  <a:pt x="1411" y="30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0" name="ïšlïḓê"/>
          <p:cNvSpPr/>
          <p:nvPr/>
        </p:nvSpPr>
        <p:spPr bwMode="auto">
          <a:xfrm>
            <a:off x="3139876" y="2123204"/>
            <a:ext cx="933887" cy="197819"/>
          </a:xfrm>
          <a:custGeom>
            <a:avLst/>
            <a:gdLst>
              <a:gd name="T0" fmla="*/ 1411 w 1421"/>
              <a:gd name="T1" fmla="*/ 301 h 301"/>
              <a:gd name="T2" fmla="*/ 0 w 1421"/>
              <a:gd name="T3" fmla="*/ 57 h 301"/>
              <a:gd name="T4" fmla="*/ 10 w 1421"/>
              <a:gd name="T5" fmla="*/ 0 h 301"/>
              <a:gd name="T6" fmla="*/ 1421 w 1421"/>
              <a:gd name="T7" fmla="*/ 242 h 301"/>
              <a:gd name="T8" fmla="*/ 1411 w 1421"/>
              <a:gd name="T9" fmla="*/ 301 h 3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21" h="301">
                <a:moveTo>
                  <a:pt x="1411" y="301"/>
                </a:moveTo>
                <a:lnTo>
                  <a:pt x="0" y="57"/>
                </a:lnTo>
                <a:lnTo>
                  <a:pt x="10" y="0"/>
                </a:lnTo>
                <a:lnTo>
                  <a:pt x="1421" y="242"/>
                </a:lnTo>
                <a:lnTo>
                  <a:pt x="1411" y="30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1" name="ï$lîḓè"/>
          <p:cNvSpPr/>
          <p:nvPr/>
        </p:nvSpPr>
        <p:spPr bwMode="auto">
          <a:xfrm>
            <a:off x="3040638" y="2031853"/>
            <a:ext cx="1157994" cy="235279"/>
          </a:xfrm>
          <a:custGeom>
            <a:avLst/>
            <a:gdLst>
              <a:gd name="T0" fmla="*/ 1752 w 1762"/>
              <a:gd name="T1" fmla="*/ 358 h 358"/>
              <a:gd name="T2" fmla="*/ 0 w 1762"/>
              <a:gd name="T3" fmla="*/ 58 h 358"/>
              <a:gd name="T4" fmla="*/ 10 w 1762"/>
              <a:gd name="T5" fmla="*/ 0 h 358"/>
              <a:gd name="T6" fmla="*/ 1762 w 1762"/>
              <a:gd name="T7" fmla="*/ 301 h 358"/>
              <a:gd name="T8" fmla="*/ 1752 w 1762"/>
              <a:gd name="T9" fmla="*/ 358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62" h="358">
                <a:moveTo>
                  <a:pt x="1752" y="358"/>
                </a:moveTo>
                <a:lnTo>
                  <a:pt x="0" y="58"/>
                </a:lnTo>
                <a:lnTo>
                  <a:pt x="10" y="0"/>
                </a:lnTo>
                <a:lnTo>
                  <a:pt x="1762" y="301"/>
                </a:lnTo>
                <a:lnTo>
                  <a:pt x="1752" y="35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2" name="îS1íḑè"/>
          <p:cNvSpPr/>
          <p:nvPr/>
        </p:nvSpPr>
        <p:spPr bwMode="auto">
          <a:xfrm>
            <a:off x="3040638" y="2031853"/>
            <a:ext cx="1157994" cy="235279"/>
          </a:xfrm>
          <a:custGeom>
            <a:avLst/>
            <a:gdLst>
              <a:gd name="T0" fmla="*/ 1752 w 1762"/>
              <a:gd name="T1" fmla="*/ 358 h 358"/>
              <a:gd name="T2" fmla="*/ 0 w 1762"/>
              <a:gd name="T3" fmla="*/ 58 h 358"/>
              <a:gd name="T4" fmla="*/ 10 w 1762"/>
              <a:gd name="T5" fmla="*/ 0 h 358"/>
              <a:gd name="T6" fmla="*/ 1762 w 1762"/>
              <a:gd name="T7" fmla="*/ 301 h 358"/>
              <a:gd name="T8" fmla="*/ 1752 w 1762"/>
              <a:gd name="T9" fmla="*/ 358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62" h="358">
                <a:moveTo>
                  <a:pt x="1752" y="358"/>
                </a:moveTo>
                <a:lnTo>
                  <a:pt x="0" y="58"/>
                </a:lnTo>
                <a:lnTo>
                  <a:pt x="10" y="0"/>
                </a:lnTo>
                <a:lnTo>
                  <a:pt x="1762" y="301"/>
                </a:lnTo>
                <a:lnTo>
                  <a:pt x="1752" y="35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3" name="íṣḷíďè"/>
          <p:cNvSpPr/>
          <p:nvPr/>
        </p:nvSpPr>
        <p:spPr bwMode="auto">
          <a:xfrm>
            <a:off x="2517504" y="3619000"/>
            <a:ext cx="1520770" cy="288513"/>
          </a:xfrm>
          <a:custGeom>
            <a:avLst/>
            <a:gdLst>
              <a:gd name="T0" fmla="*/ 2307 w 2314"/>
              <a:gd name="T1" fmla="*/ 439 h 439"/>
              <a:gd name="T2" fmla="*/ 0 w 2314"/>
              <a:gd name="T3" fmla="*/ 43 h 439"/>
              <a:gd name="T4" fmla="*/ 9 w 2314"/>
              <a:gd name="T5" fmla="*/ 0 h 439"/>
              <a:gd name="T6" fmla="*/ 2314 w 2314"/>
              <a:gd name="T7" fmla="*/ 396 h 439"/>
              <a:gd name="T8" fmla="*/ 2307 w 2314"/>
              <a:gd name="T9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4" h="439">
                <a:moveTo>
                  <a:pt x="2307" y="439"/>
                </a:moveTo>
                <a:lnTo>
                  <a:pt x="0" y="43"/>
                </a:lnTo>
                <a:lnTo>
                  <a:pt x="9" y="0"/>
                </a:lnTo>
                <a:lnTo>
                  <a:pt x="2314" y="396"/>
                </a:lnTo>
                <a:lnTo>
                  <a:pt x="2307" y="439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4" name="ïś1ïḋé"/>
          <p:cNvSpPr/>
          <p:nvPr/>
        </p:nvSpPr>
        <p:spPr bwMode="auto">
          <a:xfrm>
            <a:off x="2517504" y="3619000"/>
            <a:ext cx="1520770" cy="288513"/>
          </a:xfrm>
          <a:custGeom>
            <a:avLst/>
            <a:gdLst>
              <a:gd name="T0" fmla="*/ 2307 w 2314"/>
              <a:gd name="T1" fmla="*/ 439 h 439"/>
              <a:gd name="T2" fmla="*/ 0 w 2314"/>
              <a:gd name="T3" fmla="*/ 43 h 439"/>
              <a:gd name="T4" fmla="*/ 9 w 2314"/>
              <a:gd name="T5" fmla="*/ 0 h 439"/>
              <a:gd name="T6" fmla="*/ 2314 w 2314"/>
              <a:gd name="T7" fmla="*/ 396 h 439"/>
              <a:gd name="T8" fmla="*/ 2307 w 2314"/>
              <a:gd name="T9" fmla="*/ 439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4" h="439">
                <a:moveTo>
                  <a:pt x="2307" y="439"/>
                </a:moveTo>
                <a:lnTo>
                  <a:pt x="0" y="43"/>
                </a:lnTo>
                <a:lnTo>
                  <a:pt x="9" y="0"/>
                </a:lnTo>
                <a:lnTo>
                  <a:pt x="2314" y="396"/>
                </a:lnTo>
                <a:lnTo>
                  <a:pt x="2307" y="43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5" name="is1iḍê"/>
          <p:cNvSpPr/>
          <p:nvPr/>
        </p:nvSpPr>
        <p:spPr bwMode="auto">
          <a:xfrm>
            <a:off x="3265402" y="2734404"/>
            <a:ext cx="159701" cy="299028"/>
          </a:xfrm>
          <a:custGeom>
            <a:avLst/>
            <a:gdLst>
              <a:gd name="T0" fmla="*/ 0 w 170"/>
              <a:gd name="T1" fmla="*/ 0 h 319"/>
              <a:gd name="T2" fmla="*/ 6 w 170"/>
              <a:gd name="T3" fmla="*/ 319 h 319"/>
              <a:gd name="T4" fmla="*/ 170 w 170"/>
              <a:gd name="T5" fmla="*/ 270 h 319"/>
              <a:gd name="T6" fmla="*/ 0 w 170"/>
              <a:gd name="T7" fmla="*/ 0 h 3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0" h="319">
                <a:moveTo>
                  <a:pt x="0" y="0"/>
                </a:moveTo>
                <a:cubicBezTo>
                  <a:pt x="6" y="319"/>
                  <a:pt x="6" y="319"/>
                  <a:pt x="6" y="319"/>
                </a:cubicBezTo>
                <a:cubicBezTo>
                  <a:pt x="65" y="315"/>
                  <a:pt x="121" y="298"/>
                  <a:pt x="170" y="27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6" name="isļïḓè"/>
          <p:cNvSpPr/>
          <p:nvPr/>
        </p:nvSpPr>
        <p:spPr bwMode="auto">
          <a:xfrm>
            <a:off x="3277888" y="2706144"/>
            <a:ext cx="310857" cy="266825"/>
          </a:xfrm>
          <a:custGeom>
            <a:avLst/>
            <a:gdLst>
              <a:gd name="T0" fmla="*/ 0 w 332"/>
              <a:gd name="T1" fmla="*/ 0 h 285"/>
              <a:gd name="T2" fmla="*/ 179 w 332"/>
              <a:gd name="T3" fmla="*/ 285 h 285"/>
              <a:gd name="T4" fmla="*/ 332 w 332"/>
              <a:gd name="T5" fmla="*/ 57 h 285"/>
              <a:gd name="T6" fmla="*/ 0 w 332"/>
              <a:gd name="T7" fmla="*/ 0 h 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2" h="285">
                <a:moveTo>
                  <a:pt x="0" y="0"/>
                </a:moveTo>
                <a:cubicBezTo>
                  <a:pt x="179" y="285"/>
                  <a:pt x="179" y="285"/>
                  <a:pt x="179" y="285"/>
                </a:cubicBezTo>
                <a:cubicBezTo>
                  <a:pt x="255" y="234"/>
                  <a:pt x="312" y="154"/>
                  <a:pt x="332" y="57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7" name="íŝliḋê"/>
          <p:cNvSpPr/>
          <p:nvPr/>
        </p:nvSpPr>
        <p:spPr bwMode="auto">
          <a:xfrm>
            <a:off x="3266716" y="2352568"/>
            <a:ext cx="350290" cy="383150"/>
          </a:xfrm>
          <a:custGeom>
            <a:avLst/>
            <a:gdLst>
              <a:gd name="T0" fmla="*/ 348 w 374"/>
              <a:gd name="T1" fmla="*/ 409 h 409"/>
              <a:gd name="T2" fmla="*/ 60 w 374"/>
              <a:gd name="T3" fmla="*/ 0 h 409"/>
              <a:gd name="T4" fmla="*/ 0 w 374"/>
              <a:gd name="T5" fmla="*/ 349 h 409"/>
              <a:gd name="T6" fmla="*/ 348 w 374"/>
              <a:gd name="T7" fmla="*/ 409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4" h="409">
                <a:moveTo>
                  <a:pt x="348" y="409"/>
                </a:moveTo>
                <a:cubicBezTo>
                  <a:pt x="374" y="218"/>
                  <a:pt x="248" y="40"/>
                  <a:pt x="60" y="0"/>
                </a:cubicBezTo>
                <a:cubicBezTo>
                  <a:pt x="0" y="349"/>
                  <a:pt x="0" y="349"/>
                  <a:pt x="0" y="349"/>
                </a:cubicBezTo>
                <a:cubicBezTo>
                  <a:pt x="348" y="409"/>
                  <a:pt x="348" y="409"/>
                  <a:pt x="348" y="409"/>
                </a:cubicBezTo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8" name="îsḻîḍe"/>
          <p:cNvSpPr/>
          <p:nvPr/>
        </p:nvSpPr>
        <p:spPr bwMode="auto">
          <a:xfrm>
            <a:off x="2986090" y="2714687"/>
            <a:ext cx="260910" cy="318744"/>
          </a:xfrm>
          <a:custGeom>
            <a:avLst/>
            <a:gdLst>
              <a:gd name="T0" fmla="*/ 270 w 278"/>
              <a:gd name="T1" fmla="*/ 0 h 340"/>
              <a:gd name="T2" fmla="*/ 0 w 278"/>
              <a:gd name="T3" fmla="*/ 207 h 340"/>
              <a:gd name="T4" fmla="*/ 221 w 278"/>
              <a:gd name="T5" fmla="*/ 335 h 340"/>
              <a:gd name="T6" fmla="*/ 278 w 278"/>
              <a:gd name="T7" fmla="*/ 340 h 340"/>
              <a:gd name="T8" fmla="*/ 270 w 278"/>
              <a:gd name="T9" fmla="*/ 0 h 3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8" h="340">
                <a:moveTo>
                  <a:pt x="270" y="0"/>
                </a:moveTo>
                <a:cubicBezTo>
                  <a:pt x="0" y="207"/>
                  <a:pt x="0" y="207"/>
                  <a:pt x="0" y="207"/>
                </a:cubicBezTo>
                <a:cubicBezTo>
                  <a:pt x="54" y="272"/>
                  <a:pt x="131" y="319"/>
                  <a:pt x="221" y="335"/>
                </a:cubicBezTo>
                <a:cubicBezTo>
                  <a:pt x="240" y="338"/>
                  <a:pt x="259" y="340"/>
                  <a:pt x="278" y="340"/>
                </a:cubicBezTo>
                <a:cubicBezTo>
                  <a:pt x="270" y="0"/>
                  <a:pt x="270" y="0"/>
                  <a:pt x="270" y="0"/>
                </a:cubicBezTo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69" name="ïṥ1idè"/>
          <p:cNvSpPr/>
          <p:nvPr/>
        </p:nvSpPr>
        <p:spPr bwMode="auto">
          <a:xfrm>
            <a:off x="2900653" y="2323651"/>
            <a:ext cx="396951" cy="565195"/>
          </a:xfrm>
          <a:custGeom>
            <a:avLst/>
            <a:gdLst>
              <a:gd name="T0" fmla="*/ 12 w 423"/>
              <a:gd name="T1" fmla="*/ 329 h 604"/>
              <a:gd name="T2" fmla="*/ 35 w 423"/>
              <a:gd name="T3" fmla="*/ 532 h 604"/>
              <a:gd name="T4" fmla="*/ 47 w 423"/>
              <a:gd name="T5" fmla="*/ 557 h 604"/>
              <a:gd name="T6" fmla="*/ 75 w 423"/>
              <a:gd name="T7" fmla="*/ 604 h 604"/>
              <a:gd name="T8" fmla="*/ 361 w 423"/>
              <a:gd name="T9" fmla="*/ 388 h 604"/>
              <a:gd name="T10" fmla="*/ 362 w 423"/>
              <a:gd name="T11" fmla="*/ 382 h 604"/>
              <a:gd name="T12" fmla="*/ 387 w 423"/>
              <a:gd name="T13" fmla="*/ 239 h 604"/>
              <a:gd name="T14" fmla="*/ 423 w 423"/>
              <a:gd name="T15" fmla="*/ 27 h 604"/>
              <a:gd name="T16" fmla="*/ 12 w 423"/>
              <a:gd name="T17" fmla="*/ 329 h 6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3" h="604">
                <a:moveTo>
                  <a:pt x="12" y="329"/>
                </a:moveTo>
                <a:cubicBezTo>
                  <a:pt x="0" y="400"/>
                  <a:pt x="9" y="470"/>
                  <a:pt x="35" y="532"/>
                </a:cubicBezTo>
                <a:cubicBezTo>
                  <a:pt x="47" y="557"/>
                  <a:pt x="47" y="557"/>
                  <a:pt x="47" y="557"/>
                </a:cubicBezTo>
                <a:cubicBezTo>
                  <a:pt x="55" y="573"/>
                  <a:pt x="64" y="589"/>
                  <a:pt x="75" y="604"/>
                </a:cubicBezTo>
                <a:cubicBezTo>
                  <a:pt x="361" y="388"/>
                  <a:pt x="361" y="388"/>
                  <a:pt x="361" y="388"/>
                </a:cubicBezTo>
                <a:cubicBezTo>
                  <a:pt x="362" y="382"/>
                  <a:pt x="362" y="382"/>
                  <a:pt x="362" y="382"/>
                </a:cubicBezTo>
                <a:cubicBezTo>
                  <a:pt x="387" y="239"/>
                  <a:pt x="387" y="239"/>
                  <a:pt x="387" y="239"/>
                </a:cubicBezTo>
                <a:cubicBezTo>
                  <a:pt x="423" y="27"/>
                  <a:pt x="423" y="27"/>
                  <a:pt x="423" y="27"/>
                </a:cubicBezTo>
                <a:cubicBezTo>
                  <a:pt x="228" y="0"/>
                  <a:pt x="46" y="133"/>
                  <a:pt x="12" y="329"/>
                </a:cubicBezTo>
              </a:path>
            </a:pathLst>
          </a:custGeom>
          <a:solidFill>
            <a:srgbClr val="317A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0" name="îSḻîḑé"/>
          <p:cNvSpPr/>
          <p:nvPr/>
        </p:nvSpPr>
        <p:spPr bwMode="auto">
          <a:xfrm>
            <a:off x="2834276" y="3087323"/>
            <a:ext cx="149185" cy="440327"/>
          </a:xfrm>
          <a:custGeom>
            <a:avLst/>
            <a:gdLst>
              <a:gd name="T0" fmla="*/ 227 w 227"/>
              <a:gd name="T1" fmla="*/ 19 h 670"/>
              <a:gd name="T2" fmla="*/ 113 w 227"/>
              <a:gd name="T3" fmla="*/ 0 h 670"/>
              <a:gd name="T4" fmla="*/ 0 w 227"/>
              <a:gd name="T5" fmla="*/ 650 h 670"/>
              <a:gd name="T6" fmla="*/ 114 w 227"/>
              <a:gd name="T7" fmla="*/ 670 h 670"/>
              <a:gd name="T8" fmla="*/ 227 w 227"/>
              <a:gd name="T9" fmla="*/ 19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7" h="670">
                <a:moveTo>
                  <a:pt x="227" y="19"/>
                </a:moveTo>
                <a:lnTo>
                  <a:pt x="113" y="0"/>
                </a:lnTo>
                <a:lnTo>
                  <a:pt x="0" y="650"/>
                </a:lnTo>
                <a:lnTo>
                  <a:pt x="114" y="670"/>
                </a:lnTo>
                <a:lnTo>
                  <a:pt x="227" y="19"/>
                </a:lnTo>
                <a:close/>
              </a:path>
            </a:pathLst>
          </a:custGeom>
          <a:solidFill>
            <a:srgbClr val="2E97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1" name="íṣḷiḍè"/>
          <p:cNvSpPr/>
          <p:nvPr/>
        </p:nvSpPr>
        <p:spPr bwMode="auto">
          <a:xfrm>
            <a:off x="2834276" y="3087323"/>
            <a:ext cx="149185" cy="440327"/>
          </a:xfrm>
          <a:custGeom>
            <a:avLst/>
            <a:gdLst>
              <a:gd name="T0" fmla="*/ 227 w 227"/>
              <a:gd name="T1" fmla="*/ 19 h 670"/>
              <a:gd name="T2" fmla="*/ 113 w 227"/>
              <a:gd name="T3" fmla="*/ 0 h 670"/>
              <a:gd name="T4" fmla="*/ 0 w 227"/>
              <a:gd name="T5" fmla="*/ 650 h 670"/>
              <a:gd name="T6" fmla="*/ 114 w 227"/>
              <a:gd name="T7" fmla="*/ 670 h 670"/>
              <a:gd name="T8" fmla="*/ 227 w 227"/>
              <a:gd name="T9" fmla="*/ 19 h 6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7" h="670">
                <a:moveTo>
                  <a:pt x="227" y="19"/>
                </a:moveTo>
                <a:lnTo>
                  <a:pt x="113" y="0"/>
                </a:lnTo>
                <a:lnTo>
                  <a:pt x="0" y="650"/>
                </a:lnTo>
                <a:lnTo>
                  <a:pt x="114" y="670"/>
                </a:lnTo>
                <a:lnTo>
                  <a:pt x="227" y="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2" name="ïṥḻíde"/>
          <p:cNvSpPr/>
          <p:nvPr/>
        </p:nvSpPr>
        <p:spPr bwMode="auto">
          <a:xfrm>
            <a:off x="2949944" y="3252281"/>
            <a:ext cx="123554" cy="294428"/>
          </a:xfrm>
          <a:custGeom>
            <a:avLst/>
            <a:gdLst>
              <a:gd name="T0" fmla="*/ 188 w 188"/>
              <a:gd name="T1" fmla="*/ 18 h 448"/>
              <a:gd name="T2" fmla="*/ 74 w 188"/>
              <a:gd name="T3" fmla="*/ 0 h 448"/>
              <a:gd name="T4" fmla="*/ 0 w 188"/>
              <a:gd name="T5" fmla="*/ 429 h 448"/>
              <a:gd name="T6" fmla="*/ 114 w 188"/>
              <a:gd name="T7" fmla="*/ 448 h 448"/>
              <a:gd name="T8" fmla="*/ 188 w 188"/>
              <a:gd name="T9" fmla="*/ 18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8" h="448">
                <a:moveTo>
                  <a:pt x="188" y="18"/>
                </a:moveTo>
                <a:lnTo>
                  <a:pt x="74" y="0"/>
                </a:lnTo>
                <a:lnTo>
                  <a:pt x="0" y="429"/>
                </a:lnTo>
                <a:lnTo>
                  <a:pt x="114" y="448"/>
                </a:lnTo>
                <a:lnTo>
                  <a:pt x="188" y="18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3" name="iŝ1iḋe"/>
          <p:cNvSpPr/>
          <p:nvPr/>
        </p:nvSpPr>
        <p:spPr bwMode="auto">
          <a:xfrm>
            <a:off x="2949944" y="3252281"/>
            <a:ext cx="123554" cy="294428"/>
          </a:xfrm>
          <a:custGeom>
            <a:avLst/>
            <a:gdLst>
              <a:gd name="T0" fmla="*/ 188 w 188"/>
              <a:gd name="T1" fmla="*/ 18 h 448"/>
              <a:gd name="T2" fmla="*/ 74 w 188"/>
              <a:gd name="T3" fmla="*/ 0 h 448"/>
              <a:gd name="T4" fmla="*/ 0 w 188"/>
              <a:gd name="T5" fmla="*/ 429 h 448"/>
              <a:gd name="T6" fmla="*/ 114 w 188"/>
              <a:gd name="T7" fmla="*/ 448 h 448"/>
              <a:gd name="T8" fmla="*/ 188 w 188"/>
              <a:gd name="T9" fmla="*/ 18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8" h="448">
                <a:moveTo>
                  <a:pt x="188" y="18"/>
                </a:moveTo>
                <a:lnTo>
                  <a:pt x="74" y="0"/>
                </a:lnTo>
                <a:lnTo>
                  <a:pt x="0" y="429"/>
                </a:lnTo>
                <a:lnTo>
                  <a:pt x="114" y="448"/>
                </a:lnTo>
                <a:lnTo>
                  <a:pt x="188" y="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4" name="ïṡļïḋê"/>
          <p:cNvSpPr/>
          <p:nvPr/>
        </p:nvSpPr>
        <p:spPr bwMode="auto">
          <a:xfrm>
            <a:off x="3064297" y="3351518"/>
            <a:ext cx="110410" cy="214906"/>
          </a:xfrm>
          <a:custGeom>
            <a:avLst/>
            <a:gdLst>
              <a:gd name="T0" fmla="*/ 168 w 168"/>
              <a:gd name="T1" fmla="*/ 20 h 327"/>
              <a:gd name="T2" fmla="*/ 54 w 168"/>
              <a:gd name="T3" fmla="*/ 0 h 327"/>
              <a:gd name="T4" fmla="*/ 0 w 168"/>
              <a:gd name="T5" fmla="*/ 307 h 327"/>
              <a:gd name="T6" fmla="*/ 114 w 168"/>
              <a:gd name="T7" fmla="*/ 327 h 327"/>
              <a:gd name="T8" fmla="*/ 168 w 168"/>
              <a:gd name="T9" fmla="*/ 2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27">
                <a:moveTo>
                  <a:pt x="168" y="20"/>
                </a:moveTo>
                <a:lnTo>
                  <a:pt x="54" y="0"/>
                </a:lnTo>
                <a:lnTo>
                  <a:pt x="0" y="307"/>
                </a:lnTo>
                <a:lnTo>
                  <a:pt x="114" y="327"/>
                </a:lnTo>
                <a:lnTo>
                  <a:pt x="168" y="20"/>
                </a:lnTo>
                <a:close/>
              </a:path>
            </a:pathLst>
          </a:custGeom>
          <a:solidFill>
            <a:srgbClr val="FFC0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5" name="ïS1idé"/>
          <p:cNvSpPr/>
          <p:nvPr/>
        </p:nvSpPr>
        <p:spPr bwMode="auto">
          <a:xfrm>
            <a:off x="3064297" y="3351518"/>
            <a:ext cx="110410" cy="214906"/>
          </a:xfrm>
          <a:custGeom>
            <a:avLst/>
            <a:gdLst>
              <a:gd name="T0" fmla="*/ 168 w 168"/>
              <a:gd name="T1" fmla="*/ 20 h 327"/>
              <a:gd name="T2" fmla="*/ 54 w 168"/>
              <a:gd name="T3" fmla="*/ 0 h 327"/>
              <a:gd name="T4" fmla="*/ 0 w 168"/>
              <a:gd name="T5" fmla="*/ 307 h 327"/>
              <a:gd name="T6" fmla="*/ 114 w 168"/>
              <a:gd name="T7" fmla="*/ 327 h 327"/>
              <a:gd name="T8" fmla="*/ 168 w 168"/>
              <a:gd name="T9" fmla="*/ 20 h 3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8" h="327">
                <a:moveTo>
                  <a:pt x="168" y="20"/>
                </a:moveTo>
                <a:lnTo>
                  <a:pt x="54" y="0"/>
                </a:lnTo>
                <a:lnTo>
                  <a:pt x="0" y="307"/>
                </a:lnTo>
                <a:lnTo>
                  <a:pt x="114" y="327"/>
                </a:lnTo>
                <a:lnTo>
                  <a:pt x="168" y="2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6" name="íš1îḑé"/>
          <p:cNvSpPr/>
          <p:nvPr/>
        </p:nvSpPr>
        <p:spPr bwMode="auto">
          <a:xfrm>
            <a:off x="3178651" y="3431697"/>
            <a:ext cx="99238" cy="154443"/>
          </a:xfrm>
          <a:custGeom>
            <a:avLst/>
            <a:gdLst>
              <a:gd name="T0" fmla="*/ 151 w 151"/>
              <a:gd name="T1" fmla="*/ 20 h 235"/>
              <a:gd name="T2" fmla="*/ 37 w 151"/>
              <a:gd name="T3" fmla="*/ 0 h 235"/>
              <a:gd name="T4" fmla="*/ 0 w 151"/>
              <a:gd name="T5" fmla="*/ 215 h 235"/>
              <a:gd name="T6" fmla="*/ 114 w 151"/>
              <a:gd name="T7" fmla="*/ 235 h 235"/>
              <a:gd name="T8" fmla="*/ 151 w 151"/>
              <a:gd name="T9" fmla="*/ 20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" h="235">
                <a:moveTo>
                  <a:pt x="151" y="20"/>
                </a:moveTo>
                <a:lnTo>
                  <a:pt x="37" y="0"/>
                </a:lnTo>
                <a:lnTo>
                  <a:pt x="0" y="215"/>
                </a:lnTo>
                <a:lnTo>
                  <a:pt x="114" y="235"/>
                </a:lnTo>
                <a:lnTo>
                  <a:pt x="151" y="20"/>
                </a:lnTo>
                <a:close/>
              </a:path>
            </a:pathLst>
          </a:custGeom>
          <a:solidFill>
            <a:srgbClr val="8A37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7" name="iṡļíďê"/>
          <p:cNvSpPr/>
          <p:nvPr/>
        </p:nvSpPr>
        <p:spPr bwMode="auto">
          <a:xfrm>
            <a:off x="3178651" y="3431697"/>
            <a:ext cx="99238" cy="154443"/>
          </a:xfrm>
          <a:custGeom>
            <a:avLst/>
            <a:gdLst>
              <a:gd name="T0" fmla="*/ 151 w 151"/>
              <a:gd name="T1" fmla="*/ 20 h 235"/>
              <a:gd name="T2" fmla="*/ 37 w 151"/>
              <a:gd name="T3" fmla="*/ 0 h 235"/>
              <a:gd name="T4" fmla="*/ 0 w 151"/>
              <a:gd name="T5" fmla="*/ 215 h 235"/>
              <a:gd name="T6" fmla="*/ 114 w 151"/>
              <a:gd name="T7" fmla="*/ 235 h 235"/>
              <a:gd name="T8" fmla="*/ 151 w 151"/>
              <a:gd name="T9" fmla="*/ 20 h 2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" h="235">
                <a:moveTo>
                  <a:pt x="151" y="20"/>
                </a:moveTo>
                <a:lnTo>
                  <a:pt x="37" y="0"/>
                </a:lnTo>
                <a:lnTo>
                  <a:pt x="0" y="215"/>
                </a:lnTo>
                <a:lnTo>
                  <a:pt x="114" y="235"/>
                </a:lnTo>
                <a:lnTo>
                  <a:pt x="151" y="2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8" name="iṩľïďè"/>
          <p:cNvSpPr/>
          <p:nvPr/>
        </p:nvSpPr>
        <p:spPr bwMode="auto">
          <a:xfrm>
            <a:off x="3293004" y="3354147"/>
            <a:ext cx="116325" cy="251710"/>
          </a:xfrm>
          <a:custGeom>
            <a:avLst/>
            <a:gdLst>
              <a:gd name="T0" fmla="*/ 177 w 177"/>
              <a:gd name="T1" fmla="*/ 19 h 383"/>
              <a:gd name="T2" fmla="*/ 62 w 177"/>
              <a:gd name="T3" fmla="*/ 0 h 383"/>
              <a:gd name="T4" fmla="*/ 0 w 177"/>
              <a:gd name="T5" fmla="*/ 363 h 383"/>
              <a:gd name="T6" fmla="*/ 114 w 177"/>
              <a:gd name="T7" fmla="*/ 383 h 383"/>
              <a:gd name="T8" fmla="*/ 177 w 177"/>
              <a:gd name="T9" fmla="*/ 19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383">
                <a:moveTo>
                  <a:pt x="177" y="19"/>
                </a:moveTo>
                <a:lnTo>
                  <a:pt x="62" y="0"/>
                </a:lnTo>
                <a:lnTo>
                  <a:pt x="0" y="363"/>
                </a:lnTo>
                <a:lnTo>
                  <a:pt x="114" y="383"/>
                </a:lnTo>
                <a:lnTo>
                  <a:pt x="177" y="19"/>
                </a:lnTo>
                <a:close/>
              </a:path>
            </a:pathLst>
          </a:custGeom>
          <a:solidFill>
            <a:srgbClr val="F44D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79" name="íṥḷîḓe"/>
          <p:cNvSpPr/>
          <p:nvPr/>
        </p:nvSpPr>
        <p:spPr bwMode="auto">
          <a:xfrm>
            <a:off x="3293004" y="3354147"/>
            <a:ext cx="116325" cy="251710"/>
          </a:xfrm>
          <a:custGeom>
            <a:avLst/>
            <a:gdLst>
              <a:gd name="T0" fmla="*/ 177 w 177"/>
              <a:gd name="T1" fmla="*/ 19 h 383"/>
              <a:gd name="T2" fmla="*/ 62 w 177"/>
              <a:gd name="T3" fmla="*/ 0 h 383"/>
              <a:gd name="T4" fmla="*/ 0 w 177"/>
              <a:gd name="T5" fmla="*/ 363 h 383"/>
              <a:gd name="T6" fmla="*/ 114 w 177"/>
              <a:gd name="T7" fmla="*/ 383 h 383"/>
              <a:gd name="T8" fmla="*/ 177 w 177"/>
              <a:gd name="T9" fmla="*/ 19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383">
                <a:moveTo>
                  <a:pt x="177" y="19"/>
                </a:moveTo>
                <a:lnTo>
                  <a:pt x="62" y="0"/>
                </a:lnTo>
                <a:lnTo>
                  <a:pt x="0" y="363"/>
                </a:lnTo>
                <a:lnTo>
                  <a:pt x="114" y="383"/>
                </a:lnTo>
                <a:lnTo>
                  <a:pt x="177" y="1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0" name="ïṥľïḍè"/>
          <p:cNvSpPr/>
          <p:nvPr/>
        </p:nvSpPr>
        <p:spPr bwMode="auto">
          <a:xfrm>
            <a:off x="3707043" y="2579961"/>
            <a:ext cx="58492" cy="57177"/>
          </a:xfrm>
          <a:custGeom>
            <a:avLst/>
            <a:gdLst>
              <a:gd name="T0" fmla="*/ 76 w 89"/>
              <a:gd name="T1" fmla="*/ 87 h 87"/>
              <a:gd name="T2" fmla="*/ 0 w 89"/>
              <a:gd name="T3" fmla="*/ 74 h 87"/>
              <a:gd name="T4" fmla="*/ 13 w 89"/>
              <a:gd name="T5" fmla="*/ 0 h 87"/>
              <a:gd name="T6" fmla="*/ 89 w 89"/>
              <a:gd name="T7" fmla="*/ 13 h 87"/>
              <a:gd name="T8" fmla="*/ 76 w 89"/>
              <a:gd name="T9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" h="87">
                <a:moveTo>
                  <a:pt x="76" y="87"/>
                </a:moveTo>
                <a:lnTo>
                  <a:pt x="0" y="74"/>
                </a:lnTo>
                <a:lnTo>
                  <a:pt x="13" y="0"/>
                </a:lnTo>
                <a:lnTo>
                  <a:pt x="89" y="13"/>
                </a:lnTo>
                <a:lnTo>
                  <a:pt x="76" y="87"/>
                </a:lnTo>
                <a:close/>
              </a:path>
            </a:pathLst>
          </a:custGeom>
          <a:solidFill>
            <a:srgbClr val="317A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1" name="íŝľiďe"/>
          <p:cNvSpPr/>
          <p:nvPr/>
        </p:nvSpPr>
        <p:spPr bwMode="auto">
          <a:xfrm>
            <a:off x="3707043" y="2579961"/>
            <a:ext cx="58492" cy="57177"/>
          </a:xfrm>
          <a:custGeom>
            <a:avLst/>
            <a:gdLst>
              <a:gd name="T0" fmla="*/ 76 w 89"/>
              <a:gd name="T1" fmla="*/ 87 h 87"/>
              <a:gd name="T2" fmla="*/ 0 w 89"/>
              <a:gd name="T3" fmla="*/ 74 h 87"/>
              <a:gd name="T4" fmla="*/ 13 w 89"/>
              <a:gd name="T5" fmla="*/ 0 h 87"/>
              <a:gd name="T6" fmla="*/ 89 w 89"/>
              <a:gd name="T7" fmla="*/ 13 h 87"/>
              <a:gd name="T8" fmla="*/ 76 w 89"/>
              <a:gd name="T9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" h="87">
                <a:moveTo>
                  <a:pt x="76" y="87"/>
                </a:moveTo>
                <a:lnTo>
                  <a:pt x="0" y="74"/>
                </a:lnTo>
                <a:lnTo>
                  <a:pt x="13" y="0"/>
                </a:lnTo>
                <a:lnTo>
                  <a:pt x="89" y="13"/>
                </a:lnTo>
                <a:lnTo>
                  <a:pt x="76" y="8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2" name="ïṡ1îďê"/>
          <p:cNvSpPr/>
          <p:nvPr/>
        </p:nvSpPr>
        <p:spPr bwMode="auto">
          <a:xfrm>
            <a:off x="3802995" y="2610849"/>
            <a:ext cx="319401" cy="72950"/>
          </a:xfrm>
          <a:custGeom>
            <a:avLst/>
            <a:gdLst>
              <a:gd name="T0" fmla="*/ 482 w 486"/>
              <a:gd name="T1" fmla="*/ 111 h 111"/>
              <a:gd name="T2" fmla="*/ 0 w 486"/>
              <a:gd name="T3" fmla="*/ 29 h 111"/>
              <a:gd name="T4" fmla="*/ 4 w 486"/>
              <a:gd name="T5" fmla="*/ 0 h 111"/>
              <a:gd name="T6" fmla="*/ 486 w 486"/>
              <a:gd name="T7" fmla="*/ 83 h 111"/>
              <a:gd name="T8" fmla="*/ 482 w 486"/>
              <a:gd name="T9" fmla="*/ 11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6" h="111">
                <a:moveTo>
                  <a:pt x="482" y="111"/>
                </a:moveTo>
                <a:lnTo>
                  <a:pt x="0" y="29"/>
                </a:lnTo>
                <a:lnTo>
                  <a:pt x="4" y="0"/>
                </a:lnTo>
                <a:lnTo>
                  <a:pt x="486" y="83"/>
                </a:lnTo>
                <a:lnTo>
                  <a:pt x="482" y="11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3" name="îṡľïḓé"/>
          <p:cNvSpPr/>
          <p:nvPr/>
        </p:nvSpPr>
        <p:spPr bwMode="auto">
          <a:xfrm>
            <a:off x="3802995" y="2610849"/>
            <a:ext cx="319401" cy="72950"/>
          </a:xfrm>
          <a:custGeom>
            <a:avLst/>
            <a:gdLst>
              <a:gd name="T0" fmla="*/ 482 w 486"/>
              <a:gd name="T1" fmla="*/ 111 h 111"/>
              <a:gd name="T2" fmla="*/ 0 w 486"/>
              <a:gd name="T3" fmla="*/ 29 h 111"/>
              <a:gd name="T4" fmla="*/ 4 w 486"/>
              <a:gd name="T5" fmla="*/ 0 h 111"/>
              <a:gd name="T6" fmla="*/ 486 w 486"/>
              <a:gd name="T7" fmla="*/ 83 h 111"/>
              <a:gd name="T8" fmla="*/ 482 w 486"/>
              <a:gd name="T9" fmla="*/ 111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6" h="111">
                <a:moveTo>
                  <a:pt x="482" y="111"/>
                </a:moveTo>
                <a:lnTo>
                  <a:pt x="0" y="29"/>
                </a:lnTo>
                <a:lnTo>
                  <a:pt x="4" y="0"/>
                </a:lnTo>
                <a:lnTo>
                  <a:pt x="486" y="83"/>
                </a:lnTo>
                <a:lnTo>
                  <a:pt x="482" y="11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4" name="íş1îďé"/>
          <p:cNvSpPr/>
          <p:nvPr/>
        </p:nvSpPr>
        <p:spPr bwMode="auto">
          <a:xfrm>
            <a:off x="3693899" y="2658825"/>
            <a:ext cx="57177" cy="57834"/>
          </a:xfrm>
          <a:custGeom>
            <a:avLst/>
            <a:gdLst>
              <a:gd name="T0" fmla="*/ 74 w 87"/>
              <a:gd name="T1" fmla="*/ 88 h 88"/>
              <a:gd name="T2" fmla="*/ 0 w 87"/>
              <a:gd name="T3" fmla="*/ 75 h 88"/>
              <a:gd name="T4" fmla="*/ 13 w 87"/>
              <a:gd name="T5" fmla="*/ 0 h 88"/>
              <a:gd name="T6" fmla="*/ 87 w 87"/>
              <a:gd name="T7" fmla="*/ 13 h 88"/>
              <a:gd name="T8" fmla="*/ 74 w 87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" h="88">
                <a:moveTo>
                  <a:pt x="74" y="88"/>
                </a:moveTo>
                <a:lnTo>
                  <a:pt x="0" y="75"/>
                </a:lnTo>
                <a:lnTo>
                  <a:pt x="13" y="0"/>
                </a:lnTo>
                <a:lnTo>
                  <a:pt x="87" y="13"/>
                </a:lnTo>
                <a:lnTo>
                  <a:pt x="74" y="88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5" name="ïŝ1ïḓe"/>
          <p:cNvSpPr/>
          <p:nvPr/>
        </p:nvSpPr>
        <p:spPr bwMode="auto">
          <a:xfrm>
            <a:off x="3693899" y="2658825"/>
            <a:ext cx="57177" cy="57834"/>
          </a:xfrm>
          <a:custGeom>
            <a:avLst/>
            <a:gdLst>
              <a:gd name="T0" fmla="*/ 74 w 87"/>
              <a:gd name="T1" fmla="*/ 88 h 88"/>
              <a:gd name="T2" fmla="*/ 0 w 87"/>
              <a:gd name="T3" fmla="*/ 75 h 88"/>
              <a:gd name="T4" fmla="*/ 13 w 87"/>
              <a:gd name="T5" fmla="*/ 0 h 88"/>
              <a:gd name="T6" fmla="*/ 87 w 87"/>
              <a:gd name="T7" fmla="*/ 13 h 88"/>
              <a:gd name="T8" fmla="*/ 74 w 87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" h="88">
                <a:moveTo>
                  <a:pt x="74" y="88"/>
                </a:moveTo>
                <a:lnTo>
                  <a:pt x="0" y="75"/>
                </a:lnTo>
                <a:lnTo>
                  <a:pt x="13" y="0"/>
                </a:lnTo>
                <a:lnTo>
                  <a:pt x="87" y="13"/>
                </a:lnTo>
                <a:lnTo>
                  <a:pt x="74" y="8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6" name="iśḻide"/>
          <p:cNvSpPr/>
          <p:nvPr/>
        </p:nvSpPr>
        <p:spPr bwMode="auto">
          <a:xfrm>
            <a:off x="3788536" y="2690371"/>
            <a:ext cx="114353" cy="37461"/>
          </a:xfrm>
          <a:custGeom>
            <a:avLst/>
            <a:gdLst>
              <a:gd name="T0" fmla="*/ 170 w 174"/>
              <a:gd name="T1" fmla="*/ 57 h 57"/>
              <a:gd name="T2" fmla="*/ 0 w 174"/>
              <a:gd name="T3" fmla="*/ 29 h 57"/>
              <a:gd name="T4" fmla="*/ 6 w 174"/>
              <a:gd name="T5" fmla="*/ 0 h 57"/>
              <a:gd name="T6" fmla="*/ 174 w 174"/>
              <a:gd name="T7" fmla="*/ 29 h 57"/>
              <a:gd name="T8" fmla="*/ 170 w 174"/>
              <a:gd name="T9" fmla="*/ 57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" h="57">
                <a:moveTo>
                  <a:pt x="170" y="57"/>
                </a:moveTo>
                <a:lnTo>
                  <a:pt x="0" y="29"/>
                </a:lnTo>
                <a:lnTo>
                  <a:pt x="6" y="0"/>
                </a:lnTo>
                <a:lnTo>
                  <a:pt x="174" y="29"/>
                </a:lnTo>
                <a:lnTo>
                  <a:pt x="170" y="57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7" name="íşļíďé"/>
          <p:cNvSpPr/>
          <p:nvPr/>
        </p:nvSpPr>
        <p:spPr bwMode="auto">
          <a:xfrm>
            <a:off x="3788536" y="2690371"/>
            <a:ext cx="114353" cy="37461"/>
          </a:xfrm>
          <a:custGeom>
            <a:avLst/>
            <a:gdLst>
              <a:gd name="T0" fmla="*/ 170 w 174"/>
              <a:gd name="T1" fmla="*/ 57 h 57"/>
              <a:gd name="T2" fmla="*/ 0 w 174"/>
              <a:gd name="T3" fmla="*/ 29 h 57"/>
              <a:gd name="T4" fmla="*/ 6 w 174"/>
              <a:gd name="T5" fmla="*/ 0 h 57"/>
              <a:gd name="T6" fmla="*/ 174 w 174"/>
              <a:gd name="T7" fmla="*/ 29 h 57"/>
              <a:gd name="T8" fmla="*/ 170 w 174"/>
              <a:gd name="T9" fmla="*/ 57 h 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4" h="57">
                <a:moveTo>
                  <a:pt x="170" y="57"/>
                </a:moveTo>
                <a:lnTo>
                  <a:pt x="0" y="29"/>
                </a:lnTo>
                <a:lnTo>
                  <a:pt x="6" y="0"/>
                </a:lnTo>
                <a:lnTo>
                  <a:pt x="174" y="29"/>
                </a:lnTo>
                <a:lnTo>
                  <a:pt x="170" y="5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8" name="íŝļîḋè"/>
          <p:cNvSpPr/>
          <p:nvPr/>
        </p:nvSpPr>
        <p:spPr bwMode="auto">
          <a:xfrm>
            <a:off x="3680098" y="2738347"/>
            <a:ext cx="57177" cy="57834"/>
          </a:xfrm>
          <a:custGeom>
            <a:avLst/>
            <a:gdLst>
              <a:gd name="T0" fmla="*/ 74 w 87"/>
              <a:gd name="T1" fmla="*/ 88 h 88"/>
              <a:gd name="T2" fmla="*/ 0 w 87"/>
              <a:gd name="T3" fmla="*/ 75 h 88"/>
              <a:gd name="T4" fmla="*/ 13 w 87"/>
              <a:gd name="T5" fmla="*/ 0 h 88"/>
              <a:gd name="T6" fmla="*/ 87 w 87"/>
              <a:gd name="T7" fmla="*/ 13 h 88"/>
              <a:gd name="T8" fmla="*/ 74 w 87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" h="88">
                <a:moveTo>
                  <a:pt x="74" y="88"/>
                </a:moveTo>
                <a:lnTo>
                  <a:pt x="0" y="75"/>
                </a:lnTo>
                <a:lnTo>
                  <a:pt x="13" y="0"/>
                </a:lnTo>
                <a:lnTo>
                  <a:pt x="87" y="13"/>
                </a:lnTo>
                <a:lnTo>
                  <a:pt x="74" y="88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89" name="î$ḷïḍé"/>
          <p:cNvSpPr/>
          <p:nvPr/>
        </p:nvSpPr>
        <p:spPr bwMode="auto">
          <a:xfrm>
            <a:off x="3680098" y="2738347"/>
            <a:ext cx="57177" cy="57834"/>
          </a:xfrm>
          <a:custGeom>
            <a:avLst/>
            <a:gdLst>
              <a:gd name="T0" fmla="*/ 74 w 87"/>
              <a:gd name="T1" fmla="*/ 88 h 88"/>
              <a:gd name="T2" fmla="*/ 0 w 87"/>
              <a:gd name="T3" fmla="*/ 75 h 88"/>
              <a:gd name="T4" fmla="*/ 13 w 87"/>
              <a:gd name="T5" fmla="*/ 0 h 88"/>
              <a:gd name="T6" fmla="*/ 87 w 87"/>
              <a:gd name="T7" fmla="*/ 13 h 88"/>
              <a:gd name="T8" fmla="*/ 74 w 87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" h="88">
                <a:moveTo>
                  <a:pt x="74" y="88"/>
                </a:moveTo>
                <a:lnTo>
                  <a:pt x="0" y="75"/>
                </a:lnTo>
                <a:lnTo>
                  <a:pt x="13" y="0"/>
                </a:lnTo>
                <a:lnTo>
                  <a:pt x="87" y="13"/>
                </a:lnTo>
                <a:lnTo>
                  <a:pt x="74" y="8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0" name="íŝḷïḋe"/>
          <p:cNvSpPr/>
          <p:nvPr/>
        </p:nvSpPr>
        <p:spPr bwMode="auto">
          <a:xfrm>
            <a:off x="3775392" y="2769893"/>
            <a:ext cx="256967" cy="61777"/>
          </a:xfrm>
          <a:custGeom>
            <a:avLst/>
            <a:gdLst>
              <a:gd name="T0" fmla="*/ 385 w 391"/>
              <a:gd name="T1" fmla="*/ 94 h 94"/>
              <a:gd name="T2" fmla="*/ 0 w 391"/>
              <a:gd name="T3" fmla="*/ 29 h 94"/>
              <a:gd name="T4" fmla="*/ 5 w 391"/>
              <a:gd name="T5" fmla="*/ 0 h 94"/>
              <a:gd name="T6" fmla="*/ 391 w 391"/>
              <a:gd name="T7" fmla="*/ 66 h 94"/>
              <a:gd name="T8" fmla="*/ 385 w 391"/>
              <a:gd name="T9" fmla="*/ 94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94">
                <a:moveTo>
                  <a:pt x="385" y="94"/>
                </a:moveTo>
                <a:lnTo>
                  <a:pt x="0" y="29"/>
                </a:lnTo>
                <a:lnTo>
                  <a:pt x="5" y="0"/>
                </a:lnTo>
                <a:lnTo>
                  <a:pt x="391" y="66"/>
                </a:lnTo>
                <a:lnTo>
                  <a:pt x="385" y="94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1" name="iSļïḍé"/>
          <p:cNvSpPr/>
          <p:nvPr/>
        </p:nvSpPr>
        <p:spPr bwMode="auto">
          <a:xfrm>
            <a:off x="3775392" y="2769893"/>
            <a:ext cx="256967" cy="61777"/>
          </a:xfrm>
          <a:custGeom>
            <a:avLst/>
            <a:gdLst>
              <a:gd name="T0" fmla="*/ 385 w 391"/>
              <a:gd name="T1" fmla="*/ 94 h 94"/>
              <a:gd name="T2" fmla="*/ 0 w 391"/>
              <a:gd name="T3" fmla="*/ 29 h 94"/>
              <a:gd name="T4" fmla="*/ 5 w 391"/>
              <a:gd name="T5" fmla="*/ 0 h 94"/>
              <a:gd name="T6" fmla="*/ 391 w 391"/>
              <a:gd name="T7" fmla="*/ 66 h 94"/>
              <a:gd name="T8" fmla="*/ 385 w 391"/>
              <a:gd name="T9" fmla="*/ 94 h 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1" h="94">
                <a:moveTo>
                  <a:pt x="385" y="94"/>
                </a:moveTo>
                <a:lnTo>
                  <a:pt x="0" y="29"/>
                </a:lnTo>
                <a:lnTo>
                  <a:pt x="5" y="0"/>
                </a:lnTo>
                <a:lnTo>
                  <a:pt x="391" y="66"/>
                </a:lnTo>
                <a:lnTo>
                  <a:pt x="385" y="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2" name="iṡľíḋé"/>
          <p:cNvSpPr/>
          <p:nvPr/>
        </p:nvSpPr>
        <p:spPr bwMode="auto">
          <a:xfrm>
            <a:off x="3665639" y="2817869"/>
            <a:ext cx="58492" cy="57834"/>
          </a:xfrm>
          <a:custGeom>
            <a:avLst/>
            <a:gdLst>
              <a:gd name="T0" fmla="*/ 76 w 89"/>
              <a:gd name="T1" fmla="*/ 88 h 88"/>
              <a:gd name="T2" fmla="*/ 0 w 89"/>
              <a:gd name="T3" fmla="*/ 75 h 88"/>
              <a:gd name="T4" fmla="*/ 13 w 89"/>
              <a:gd name="T5" fmla="*/ 0 h 88"/>
              <a:gd name="T6" fmla="*/ 89 w 89"/>
              <a:gd name="T7" fmla="*/ 13 h 88"/>
              <a:gd name="T8" fmla="*/ 76 w 89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" h="88">
                <a:moveTo>
                  <a:pt x="76" y="88"/>
                </a:moveTo>
                <a:lnTo>
                  <a:pt x="0" y="75"/>
                </a:lnTo>
                <a:lnTo>
                  <a:pt x="13" y="0"/>
                </a:lnTo>
                <a:lnTo>
                  <a:pt x="89" y="13"/>
                </a:lnTo>
                <a:lnTo>
                  <a:pt x="76" y="88"/>
                </a:lnTo>
                <a:close/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3" name="is1íḍe"/>
          <p:cNvSpPr/>
          <p:nvPr/>
        </p:nvSpPr>
        <p:spPr bwMode="auto">
          <a:xfrm>
            <a:off x="3665639" y="2817869"/>
            <a:ext cx="58492" cy="57834"/>
          </a:xfrm>
          <a:custGeom>
            <a:avLst/>
            <a:gdLst>
              <a:gd name="T0" fmla="*/ 76 w 89"/>
              <a:gd name="T1" fmla="*/ 88 h 88"/>
              <a:gd name="T2" fmla="*/ 0 w 89"/>
              <a:gd name="T3" fmla="*/ 75 h 88"/>
              <a:gd name="T4" fmla="*/ 13 w 89"/>
              <a:gd name="T5" fmla="*/ 0 h 88"/>
              <a:gd name="T6" fmla="*/ 89 w 89"/>
              <a:gd name="T7" fmla="*/ 13 h 88"/>
              <a:gd name="T8" fmla="*/ 76 w 89"/>
              <a:gd name="T9" fmla="*/ 88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9" h="88">
                <a:moveTo>
                  <a:pt x="76" y="88"/>
                </a:moveTo>
                <a:lnTo>
                  <a:pt x="0" y="75"/>
                </a:lnTo>
                <a:lnTo>
                  <a:pt x="13" y="0"/>
                </a:lnTo>
                <a:lnTo>
                  <a:pt x="89" y="13"/>
                </a:lnTo>
                <a:lnTo>
                  <a:pt x="76" y="8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4" name="i$ļïdé"/>
          <p:cNvSpPr/>
          <p:nvPr/>
        </p:nvSpPr>
        <p:spPr bwMode="auto">
          <a:xfrm>
            <a:off x="3761591" y="2848757"/>
            <a:ext cx="191904" cy="51262"/>
          </a:xfrm>
          <a:custGeom>
            <a:avLst/>
            <a:gdLst>
              <a:gd name="T0" fmla="*/ 288 w 292"/>
              <a:gd name="T1" fmla="*/ 78 h 78"/>
              <a:gd name="T2" fmla="*/ 0 w 292"/>
              <a:gd name="T3" fmla="*/ 30 h 78"/>
              <a:gd name="T4" fmla="*/ 4 w 292"/>
              <a:gd name="T5" fmla="*/ 0 h 78"/>
              <a:gd name="T6" fmla="*/ 292 w 292"/>
              <a:gd name="T7" fmla="*/ 50 h 78"/>
              <a:gd name="T8" fmla="*/ 288 w 292"/>
              <a:gd name="T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78">
                <a:moveTo>
                  <a:pt x="288" y="78"/>
                </a:moveTo>
                <a:lnTo>
                  <a:pt x="0" y="30"/>
                </a:lnTo>
                <a:lnTo>
                  <a:pt x="4" y="0"/>
                </a:lnTo>
                <a:lnTo>
                  <a:pt x="292" y="50"/>
                </a:lnTo>
                <a:lnTo>
                  <a:pt x="288" y="78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5" name="íṡḻíḓè"/>
          <p:cNvSpPr/>
          <p:nvPr/>
        </p:nvSpPr>
        <p:spPr bwMode="auto">
          <a:xfrm>
            <a:off x="3761591" y="2848757"/>
            <a:ext cx="191904" cy="51262"/>
          </a:xfrm>
          <a:custGeom>
            <a:avLst/>
            <a:gdLst>
              <a:gd name="T0" fmla="*/ 288 w 292"/>
              <a:gd name="T1" fmla="*/ 78 h 78"/>
              <a:gd name="T2" fmla="*/ 0 w 292"/>
              <a:gd name="T3" fmla="*/ 30 h 78"/>
              <a:gd name="T4" fmla="*/ 4 w 292"/>
              <a:gd name="T5" fmla="*/ 0 h 78"/>
              <a:gd name="T6" fmla="*/ 292 w 292"/>
              <a:gd name="T7" fmla="*/ 50 h 78"/>
              <a:gd name="T8" fmla="*/ 288 w 292"/>
              <a:gd name="T9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2" h="78">
                <a:moveTo>
                  <a:pt x="288" y="78"/>
                </a:moveTo>
                <a:lnTo>
                  <a:pt x="0" y="30"/>
                </a:lnTo>
                <a:lnTo>
                  <a:pt x="4" y="0"/>
                </a:lnTo>
                <a:lnTo>
                  <a:pt x="292" y="50"/>
                </a:lnTo>
                <a:lnTo>
                  <a:pt x="288" y="7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6" name="íṣḷíḋê"/>
          <p:cNvSpPr/>
          <p:nvPr/>
        </p:nvSpPr>
        <p:spPr bwMode="auto">
          <a:xfrm>
            <a:off x="3651838" y="2899362"/>
            <a:ext cx="57834" cy="57177"/>
          </a:xfrm>
          <a:custGeom>
            <a:avLst/>
            <a:gdLst>
              <a:gd name="T0" fmla="*/ 76 w 88"/>
              <a:gd name="T1" fmla="*/ 87 h 87"/>
              <a:gd name="T2" fmla="*/ 0 w 88"/>
              <a:gd name="T3" fmla="*/ 74 h 87"/>
              <a:gd name="T4" fmla="*/ 13 w 88"/>
              <a:gd name="T5" fmla="*/ 0 h 87"/>
              <a:gd name="T6" fmla="*/ 88 w 88"/>
              <a:gd name="T7" fmla="*/ 13 h 87"/>
              <a:gd name="T8" fmla="*/ 76 w 88"/>
              <a:gd name="T9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" h="87">
                <a:moveTo>
                  <a:pt x="76" y="87"/>
                </a:moveTo>
                <a:lnTo>
                  <a:pt x="0" y="74"/>
                </a:lnTo>
                <a:lnTo>
                  <a:pt x="13" y="0"/>
                </a:lnTo>
                <a:lnTo>
                  <a:pt x="88" y="13"/>
                </a:lnTo>
                <a:lnTo>
                  <a:pt x="76" y="87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7" name="ïślïḑê"/>
          <p:cNvSpPr/>
          <p:nvPr/>
        </p:nvSpPr>
        <p:spPr bwMode="auto">
          <a:xfrm>
            <a:off x="3651838" y="2899362"/>
            <a:ext cx="57834" cy="57177"/>
          </a:xfrm>
          <a:custGeom>
            <a:avLst/>
            <a:gdLst>
              <a:gd name="T0" fmla="*/ 76 w 88"/>
              <a:gd name="T1" fmla="*/ 87 h 87"/>
              <a:gd name="T2" fmla="*/ 0 w 88"/>
              <a:gd name="T3" fmla="*/ 74 h 87"/>
              <a:gd name="T4" fmla="*/ 13 w 88"/>
              <a:gd name="T5" fmla="*/ 0 h 87"/>
              <a:gd name="T6" fmla="*/ 88 w 88"/>
              <a:gd name="T7" fmla="*/ 13 h 87"/>
              <a:gd name="T8" fmla="*/ 76 w 88"/>
              <a:gd name="T9" fmla="*/ 8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" h="87">
                <a:moveTo>
                  <a:pt x="76" y="87"/>
                </a:moveTo>
                <a:lnTo>
                  <a:pt x="0" y="74"/>
                </a:lnTo>
                <a:lnTo>
                  <a:pt x="13" y="0"/>
                </a:lnTo>
                <a:lnTo>
                  <a:pt x="88" y="13"/>
                </a:lnTo>
                <a:lnTo>
                  <a:pt x="76" y="8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8" name="ïṡḻiḑè"/>
          <p:cNvSpPr/>
          <p:nvPr/>
        </p:nvSpPr>
        <p:spPr bwMode="auto">
          <a:xfrm>
            <a:off x="3747789" y="2930250"/>
            <a:ext cx="290484" cy="68349"/>
          </a:xfrm>
          <a:custGeom>
            <a:avLst/>
            <a:gdLst>
              <a:gd name="T0" fmla="*/ 436 w 442"/>
              <a:gd name="T1" fmla="*/ 104 h 104"/>
              <a:gd name="T2" fmla="*/ 0 w 442"/>
              <a:gd name="T3" fmla="*/ 28 h 104"/>
              <a:gd name="T4" fmla="*/ 5 w 442"/>
              <a:gd name="T5" fmla="*/ 0 h 104"/>
              <a:gd name="T6" fmla="*/ 442 w 442"/>
              <a:gd name="T7" fmla="*/ 75 h 104"/>
              <a:gd name="T8" fmla="*/ 436 w 442"/>
              <a:gd name="T9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2" h="104">
                <a:moveTo>
                  <a:pt x="436" y="104"/>
                </a:moveTo>
                <a:lnTo>
                  <a:pt x="0" y="28"/>
                </a:lnTo>
                <a:lnTo>
                  <a:pt x="5" y="0"/>
                </a:lnTo>
                <a:lnTo>
                  <a:pt x="442" y="75"/>
                </a:lnTo>
                <a:lnTo>
                  <a:pt x="436" y="104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99" name="íSľîḓe"/>
          <p:cNvSpPr/>
          <p:nvPr/>
        </p:nvSpPr>
        <p:spPr bwMode="auto">
          <a:xfrm>
            <a:off x="3747789" y="2930250"/>
            <a:ext cx="290484" cy="68349"/>
          </a:xfrm>
          <a:custGeom>
            <a:avLst/>
            <a:gdLst>
              <a:gd name="T0" fmla="*/ 436 w 442"/>
              <a:gd name="T1" fmla="*/ 104 h 104"/>
              <a:gd name="T2" fmla="*/ 0 w 442"/>
              <a:gd name="T3" fmla="*/ 28 h 104"/>
              <a:gd name="T4" fmla="*/ 5 w 442"/>
              <a:gd name="T5" fmla="*/ 0 h 104"/>
              <a:gd name="T6" fmla="*/ 442 w 442"/>
              <a:gd name="T7" fmla="*/ 75 h 104"/>
              <a:gd name="T8" fmla="*/ 436 w 442"/>
              <a:gd name="T9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2" h="104">
                <a:moveTo>
                  <a:pt x="436" y="104"/>
                </a:moveTo>
                <a:lnTo>
                  <a:pt x="0" y="28"/>
                </a:lnTo>
                <a:lnTo>
                  <a:pt x="5" y="0"/>
                </a:lnTo>
                <a:lnTo>
                  <a:pt x="442" y="75"/>
                </a:lnTo>
                <a:lnTo>
                  <a:pt x="436" y="10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0" name="îśḻiḓe"/>
          <p:cNvSpPr/>
          <p:nvPr/>
        </p:nvSpPr>
        <p:spPr bwMode="auto">
          <a:xfrm>
            <a:off x="2776442" y="2423547"/>
            <a:ext cx="52576" cy="51920"/>
          </a:xfrm>
          <a:custGeom>
            <a:avLst/>
            <a:gdLst>
              <a:gd name="T0" fmla="*/ 53 w 56"/>
              <a:gd name="T1" fmla="*/ 32 h 55"/>
              <a:gd name="T2" fmla="*/ 24 w 56"/>
              <a:gd name="T3" fmla="*/ 53 h 55"/>
              <a:gd name="T4" fmla="*/ 3 w 56"/>
              <a:gd name="T5" fmla="*/ 23 h 55"/>
              <a:gd name="T6" fmla="*/ 32 w 56"/>
              <a:gd name="T7" fmla="*/ 2 h 55"/>
              <a:gd name="T8" fmla="*/ 53 w 56"/>
              <a:gd name="T9" fmla="*/ 32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6" h="55">
                <a:moveTo>
                  <a:pt x="53" y="32"/>
                </a:moveTo>
                <a:cubicBezTo>
                  <a:pt x="51" y="46"/>
                  <a:pt x="38" y="55"/>
                  <a:pt x="24" y="53"/>
                </a:cubicBezTo>
                <a:cubicBezTo>
                  <a:pt x="10" y="50"/>
                  <a:pt x="0" y="37"/>
                  <a:pt x="3" y="23"/>
                </a:cubicBezTo>
                <a:cubicBezTo>
                  <a:pt x="5" y="9"/>
                  <a:pt x="18" y="0"/>
                  <a:pt x="32" y="2"/>
                </a:cubicBezTo>
                <a:cubicBezTo>
                  <a:pt x="46" y="5"/>
                  <a:pt x="56" y="18"/>
                  <a:pt x="53" y="32"/>
                </a:cubicBezTo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1" name="ïŝḷiďé"/>
          <p:cNvSpPr/>
          <p:nvPr/>
        </p:nvSpPr>
        <p:spPr bwMode="auto">
          <a:xfrm>
            <a:off x="2669317" y="3044604"/>
            <a:ext cx="51920" cy="51262"/>
          </a:xfrm>
          <a:custGeom>
            <a:avLst/>
            <a:gdLst>
              <a:gd name="T0" fmla="*/ 53 w 55"/>
              <a:gd name="T1" fmla="*/ 32 h 55"/>
              <a:gd name="T2" fmla="*/ 23 w 55"/>
              <a:gd name="T3" fmla="*/ 52 h 55"/>
              <a:gd name="T4" fmla="*/ 3 w 55"/>
              <a:gd name="T5" fmla="*/ 23 h 55"/>
              <a:gd name="T6" fmla="*/ 32 w 55"/>
              <a:gd name="T7" fmla="*/ 2 h 55"/>
              <a:gd name="T8" fmla="*/ 53 w 55"/>
              <a:gd name="T9" fmla="*/ 32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55">
                <a:moveTo>
                  <a:pt x="53" y="32"/>
                </a:moveTo>
                <a:cubicBezTo>
                  <a:pt x="51" y="45"/>
                  <a:pt x="37" y="55"/>
                  <a:pt x="23" y="52"/>
                </a:cubicBezTo>
                <a:cubicBezTo>
                  <a:pt x="10" y="50"/>
                  <a:pt x="0" y="37"/>
                  <a:pt x="3" y="23"/>
                </a:cubicBezTo>
                <a:cubicBezTo>
                  <a:pt x="5" y="9"/>
                  <a:pt x="18" y="0"/>
                  <a:pt x="32" y="2"/>
                </a:cubicBezTo>
                <a:cubicBezTo>
                  <a:pt x="46" y="4"/>
                  <a:pt x="55" y="18"/>
                  <a:pt x="53" y="32"/>
                </a:cubicBezTo>
              </a:path>
            </a:pathLst>
          </a:custGeom>
          <a:solidFill>
            <a:srgbClr val="23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2" name="işḻiḍe"/>
          <p:cNvSpPr/>
          <p:nvPr/>
        </p:nvSpPr>
        <p:spPr bwMode="auto">
          <a:xfrm>
            <a:off x="3550628" y="3199047"/>
            <a:ext cx="465958" cy="116982"/>
          </a:xfrm>
          <a:custGeom>
            <a:avLst/>
            <a:gdLst>
              <a:gd name="T0" fmla="*/ 699 w 709"/>
              <a:gd name="T1" fmla="*/ 178 h 178"/>
              <a:gd name="T2" fmla="*/ 0 w 709"/>
              <a:gd name="T3" fmla="*/ 57 h 178"/>
              <a:gd name="T4" fmla="*/ 10 w 709"/>
              <a:gd name="T5" fmla="*/ 0 h 178"/>
              <a:gd name="T6" fmla="*/ 709 w 709"/>
              <a:gd name="T7" fmla="*/ 119 h 178"/>
              <a:gd name="T8" fmla="*/ 699 w 709"/>
              <a:gd name="T9" fmla="*/ 178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9" h="178">
                <a:moveTo>
                  <a:pt x="699" y="178"/>
                </a:moveTo>
                <a:lnTo>
                  <a:pt x="0" y="57"/>
                </a:lnTo>
                <a:lnTo>
                  <a:pt x="10" y="0"/>
                </a:lnTo>
                <a:lnTo>
                  <a:pt x="709" y="119"/>
                </a:lnTo>
                <a:lnTo>
                  <a:pt x="699" y="178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3" name="ï$ļïḓê"/>
          <p:cNvSpPr/>
          <p:nvPr/>
        </p:nvSpPr>
        <p:spPr bwMode="auto">
          <a:xfrm>
            <a:off x="3550628" y="3199047"/>
            <a:ext cx="465958" cy="116982"/>
          </a:xfrm>
          <a:custGeom>
            <a:avLst/>
            <a:gdLst>
              <a:gd name="T0" fmla="*/ 699 w 709"/>
              <a:gd name="T1" fmla="*/ 178 h 178"/>
              <a:gd name="T2" fmla="*/ 0 w 709"/>
              <a:gd name="T3" fmla="*/ 57 h 178"/>
              <a:gd name="T4" fmla="*/ 10 w 709"/>
              <a:gd name="T5" fmla="*/ 0 h 178"/>
              <a:gd name="T6" fmla="*/ 709 w 709"/>
              <a:gd name="T7" fmla="*/ 119 h 178"/>
              <a:gd name="T8" fmla="*/ 699 w 709"/>
              <a:gd name="T9" fmla="*/ 178 h 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9" h="178">
                <a:moveTo>
                  <a:pt x="699" y="178"/>
                </a:moveTo>
                <a:lnTo>
                  <a:pt x="0" y="57"/>
                </a:lnTo>
                <a:lnTo>
                  <a:pt x="10" y="0"/>
                </a:lnTo>
                <a:lnTo>
                  <a:pt x="709" y="119"/>
                </a:lnTo>
                <a:lnTo>
                  <a:pt x="699" y="17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4" name="î$ḷîďé"/>
          <p:cNvSpPr/>
          <p:nvPr/>
        </p:nvSpPr>
        <p:spPr bwMode="auto">
          <a:xfrm>
            <a:off x="3607805" y="3298285"/>
            <a:ext cx="393665" cy="86094"/>
          </a:xfrm>
          <a:custGeom>
            <a:avLst/>
            <a:gdLst>
              <a:gd name="T0" fmla="*/ 595 w 599"/>
              <a:gd name="T1" fmla="*/ 131 h 131"/>
              <a:gd name="T2" fmla="*/ 0 w 599"/>
              <a:gd name="T3" fmla="*/ 28 h 131"/>
              <a:gd name="T4" fmla="*/ 6 w 599"/>
              <a:gd name="T5" fmla="*/ 0 h 131"/>
              <a:gd name="T6" fmla="*/ 599 w 599"/>
              <a:gd name="T7" fmla="*/ 102 h 131"/>
              <a:gd name="T8" fmla="*/ 595 w 599"/>
              <a:gd name="T9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9" h="131">
                <a:moveTo>
                  <a:pt x="595" y="131"/>
                </a:moveTo>
                <a:lnTo>
                  <a:pt x="0" y="28"/>
                </a:lnTo>
                <a:lnTo>
                  <a:pt x="6" y="0"/>
                </a:lnTo>
                <a:lnTo>
                  <a:pt x="599" y="102"/>
                </a:lnTo>
                <a:lnTo>
                  <a:pt x="595" y="13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5" name="ïšḷîḑê"/>
          <p:cNvSpPr/>
          <p:nvPr/>
        </p:nvSpPr>
        <p:spPr bwMode="auto">
          <a:xfrm>
            <a:off x="3607805" y="3298285"/>
            <a:ext cx="393665" cy="86094"/>
          </a:xfrm>
          <a:custGeom>
            <a:avLst/>
            <a:gdLst>
              <a:gd name="T0" fmla="*/ 595 w 599"/>
              <a:gd name="T1" fmla="*/ 131 h 131"/>
              <a:gd name="T2" fmla="*/ 0 w 599"/>
              <a:gd name="T3" fmla="*/ 28 h 131"/>
              <a:gd name="T4" fmla="*/ 6 w 599"/>
              <a:gd name="T5" fmla="*/ 0 h 131"/>
              <a:gd name="T6" fmla="*/ 599 w 599"/>
              <a:gd name="T7" fmla="*/ 102 h 131"/>
              <a:gd name="T8" fmla="*/ 595 w 599"/>
              <a:gd name="T9" fmla="*/ 131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9" h="131">
                <a:moveTo>
                  <a:pt x="595" y="131"/>
                </a:moveTo>
                <a:lnTo>
                  <a:pt x="0" y="28"/>
                </a:lnTo>
                <a:lnTo>
                  <a:pt x="6" y="0"/>
                </a:lnTo>
                <a:lnTo>
                  <a:pt x="599" y="102"/>
                </a:lnTo>
                <a:lnTo>
                  <a:pt x="595" y="13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6" name="ïšļidê"/>
          <p:cNvSpPr/>
          <p:nvPr/>
        </p:nvSpPr>
        <p:spPr bwMode="auto">
          <a:xfrm>
            <a:off x="3528940" y="3340346"/>
            <a:ext cx="463329" cy="97923"/>
          </a:xfrm>
          <a:custGeom>
            <a:avLst/>
            <a:gdLst>
              <a:gd name="T0" fmla="*/ 701 w 705"/>
              <a:gd name="T1" fmla="*/ 149 h 149"/>
              <a:gd name="T2" fmla="*/ 0 w 705"/>
              <a:gd name="T3" fmla="*/ 28 h 149"/>
              <a:gd name="T4" fmla="*/ 6 w 705"/>
              <a:gd name="T5" fmla="*/ 0 h 149"/>
              <a:gd name="T6" fmla="*/ 705 w 705"/>
              <a:gd name="T7" fmla="*/ 119 h 149"/>
              <a:gd name="T8" fmla="*/ 701 w 70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49">
                <a:moveTo>
                  <a:pt x="701" y="149"/>
                </a:moveTo>
                <a:lnTo>
                  <a:pt x="0" y="28"/>
                </a:lnTo>
                <a:lnTo>
                  <a:pt x="6" y="0"/>
                </a:lnTo>
                <a:lnTo>
                  <a:pt x="705" y="119"/>
                </a:lnTo>
                <a:lnTo>
                  <a:pt x="701" y="149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7" name="işľidé"/>
          <p:cNvSpPr/>
          <p:nvPr/>
        </p:nvSpPr>
        <p:spPr bwMode="auto">
          <a:xfrm>
            <a:off x="3528940" y="3340346"/>
            <a:ext cx="463329" cy="97923"/>
          </a:xfrm>
          <a:custGeom>
            <a:avLst/>
            <a:gdLst>
              <a:gd name="T0" fmla="*/ 701 w 705"/>
              <a:gd name="T1" fmla="*/ 149 h 149"/>
              <a:gd name="T2" fmla="*/ 0 w 705"/>
              <a:gd name="T3" fmla="*/ 28 h 149"/>
              <a:gd name="T4" fmla="*/ 6 w 705"/>
              <a:gd name="T5" fmla="*/ 0 h 149"/>
              <a:gd name="T6" fmla="*/ 705 w 705"/>
              <a:gd name="T7" fmla="*/ 119 h 149"/>
              <a:gd name="T8" fmla="*/ 701 w 70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49">
                <a:moveTo>
                  <a:pt x="701" y="149"/>
                </a:moveTo>
                <a:lnTo>
                  <a:pt x="0" y="28"/>
                </a:lnTo>
                <a:lnTo>
                  <a:pt x="6" y="0"/>
                </a:lnTo>
                <a:lnTo>
                  <a:pt x="705" y="119"/>
                </a:lnTo>
                <a:lnTo>
                  <a:pt x="701" y="14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8" name="íśḷíḑé"/>
          <p:cNvSpPr/>
          <p:nvPr/>
        </p:nvSpPr>
        <p:spPr bwMode="auto">
          <a:xfrm>
            <a:off x="3519739" y="3394236"/>
            <a:ext cx="463329" cy="97266"/>
          </a:xfrm>
          <a:custGeom>
            <a:avLst/>
            <a:gdLst>
              <a:gd name="T0" fmla="*/ 700 w 705"/>
              <a:gd name="T1" fmla="*/ 148 h 148"/>
              <a:gd name="T2" fmla="*/ 0 w 705"/>
              <a:gd name="T3" fmla="*/ 29 h 148"/>
              <a:gd name="T4" fmla="*/ 6 w 705"/>
              <a:gd name="T5" fmla="*/ 0 h 148"/>
              <a:gd name="T6" fmla="*/ 705 w 705"/>
              <a:gd name="T7" fmla="*/ 120 h 148"/>
              <a:gd name="T8" fmla="*/ 700 w 705"/>
              <a:gd name="T9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48">
                <a:moveTo>
                  <a:pt x="700" y="148"/>
                </a:moveTo>
                <a:lnTo>
                  <a:pt x="0" y="29"/>
                </a:lnTo>
                <a:lnTo>
                  <a:pt x="6" y="0"/>
                </a:lnTo>
                <a:lnTo>
                  <a:pt x="705" y="120"/>
                </a:lnTo>
                <a:lnTo>
                  <a:pt x="700" y="148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9" name="íşļiḍè"/>
          <p:cNvSpPr/>
          <p:nvPr/>
        </p:nvSpPr>
        <p:spPr bwMode="auto">
          <a:xfrm>
            <a:off x="3519739" y="3394236"/>
            <a:ext cx="463329" cy="97266"/>
          </a:xfrm>
          <a:custGeom>
            <a:avLst/>
            <a:gdLst>
              <a:gd name="T0" fmla="*/ 700 w 705"/>
              <a:gd name="T1" fmla="*/ 148 h 148"/>
              <a:gd name="T2" fmla="*/ 0 w 705"/>
              <a:gd name="T3" fmla="*/ 29 h 148"/>
              <a:gd name="T4" fmla="*/ 6 w 705"/>
              <a:gd name="T5" fmla="*/ 0 h 148"/>
              <a:gd name="T6" fmla="*/ 705 w 705"/>
              <a:gd name="T7" fmla="*/ 120 h 148"/>
              <a:gd name="T8" fmla="*/ 700 w 705"/>
              <a:gd name="T9" fmla="*/ 148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48">
                <a:moveTo>
                  <a:pt x="700" y="148"/>
                </a:moveTo>
                <a:lnTo>
                  <a:pt x="0" y="29"/>
                </a:lnTo>
                <a:lnTo>
                  <a:pt x="6" y="0"/>
                </a:lnTo>
                <a:lnTo>
                  <a:pt x="705" y="120"/>
                </a:lnTo>
                <a:lnTo>
                  <a:pt x="700" y="14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0" name="íśḷide"/>
          <p:cNvSpPr/>
          <p:nvPr/>
        </p:nvSpPr>
        <p:spPr bwMode="auto">
          <a:xfrm>
            <a:off x="3510538" y="3448127"/>
            <a:ext cx="462672" cy="97923"/>
          </a:xfrm>
          <a:custGeom>
            <a:avLst/>
            <a:gdLst>
              <a:gd name="T0" fmla="*/ 700 w 704"/>
              <a:gd name="T1" fmla="*/ 149 h 149"/>
              <a:gd name="T2" fmla="*/ 0 w 704"/>
              <a:gd name="T3" fmla="*/ 29 h 149"/>
              <a:gd name="T4" fmla="*/ 5 w 704"/>
              <a:gd name="T5" fmla="*/ 0 h 149"/>
              <a:gd name="T6" fmla="*/ 704 w 704"/>
              <a:gd name="T7" fmla="*/ 121 h 149"/>
              <a:gd name="T8" fmla="*/ 700 w 704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4" h="149">
                <a:moveTo>
                  <a:pt x="700" y="149"/>
                </a:moveTo>
                <a:lnTo>
                  <a:pt x="0" y="29"/>
                </a:lnTo>
                <a:lnTo>
                  <a:pt x="5" y="0"/>
                </a:lnTo>
                <a:lnTo>
                  <a:pt x="704" y="121"/>
                </a:lnTo>
                <a:lnTo>
                  <a:pt x="700" y="149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1" name="ïśľiḋé"/>
          <p:cNvSpPr/>
          <p:nvPr/>
        </p:nvSpPr>
        <p:spPr bwMode="auto">
          <a:xfrm>
            <a:off x="3510538" y="3448127"/>
            <a:ext cx="462672" cy="97923"/>
          </a:xfrm>
          <a:custGeom>
            <a:avLst/>
            <a:gdLst>
              <a:gd name="T0" fmla="*/ 700 w 704"/>
              <a:gd name="T1" fmla="*/ 149 h 149"/>
              <a:gd name="T2" fmla="*/ 0 w 704"/>
              <a:gd name="T3" fmla="*/ 29 h 149"/>
              <a:gd name="T4" fmla="*/ 5 w 704"/>
              <a:gd name="T5" fmla="*/ 0 h 149"/>
              <a:gd name="T6" fmla="*/ 704 w 704"/>
              <a:gd name="T7" fmla="*/ 121 h 149"/>
              <a:gd name="T8" fmla="*/ 700 w 704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4" h="149">
                <a:moveTo>
                  <a:pt x="700" y="149"/>
                </a:moveTo>
                <a:lnTo>
                  <a:pt x="0" y="29"/>
                </a:lnTo>
                <a:lnTo>
                  <a:pt x="5" y="0"/>
                </a:lnTo>
                <a:lnTo>
                  <a:pt x="704" y="121"/>
                </a:lnTo>
                <a:lnTo>
                  <a:pt x="700" y="14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2" name="îṧlîḓê"/>
          <p:cNvSpPr/>
          <p:nvPr/>
        </p:nvSpPr>
        <p:spPr bwMode="auto">
          <a:xfrm>
            <a:off x="3500681" y="3502018"/>
            <a:ext cx="463329" cy="98581"/>
          </a:xfrm>
          <a:custGeom>
            <a:avLst/>
            <a:gdLst>
              <a:gd name="T0" fmla="*/ 701 w 705"/>
              <a:gd name="T1" fmla="*/ 150 h 150"/>
              <a:gd name="T2" fmla="*/ 0 w 705"/>
              <a:gd name="T3" fmla="*/ 29 h 150"/>
              <a:gd name="T4" fmla="*/ 6 w 705"/>
              <a:gd name="T5" fmla="*/ 0 h 150"/>
              <a:gd name="T6" fmla="*/ 705 w 705"/>
              <a:gd name="T7" fmla="*/ 121 h 150"/>
              <a:gd name="T8" fmla="*/ 701 w 705"/>
              <a:gd name="T9" fmla="*/ 15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50">
                <a:moveTo>
                  <a:pt x="701" y="150"/>
                </a:moveTo>
                <a:lnTo>
                  <a:pt x="0" y="29"/>
                </a:lnTo>
                <a:lnTo>
                  <a:pt x="6" y="0"/>
                </a:lnTo>
                <a:lnTo>
                  <a:pt x="705" y="121"/>
                </a:lnTo>
                <a:lnTo>
                  <a:pt x="701" y="150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3" name="íṩ1idé"/>
          <p:cNvSpPr/>
          <p:nvPr/>
        </p:nvSpPr>
        <p:spPr bwMode="auto">
          <a:xfrm>
            <a:off x="3500681" y="3502018"/>
            <a:ext cx="463329" cy="98581"/>
          </a:xfrm>
          <a:custGeom>
            <a:avLst/>
            <a:gdLst>
              <a:gd name="T0" fmla="*/ 701 w 705"/>
              <a:gd name="T1" fmla="*/ 150 h 150"/>
              <a:gd name="T2" fmla="*/ 0 w 705"/>
              <a:gd name="T3" fmla="*/ 29 h 150"/>
              <a:gd name="T4" fmla="*/ 6 w 705"/>
              <a:gd name="T5" fmla="*/ 0 h 150"/>
              <a:gd name="T6" fmla="*/ 705 w 705"/>
              <a:gd name="T7" fmla="*/ 121 h 150"/>
              <a:gd name="T8" fmla="*/ 701 w 705"/>
              <a:gd name="T9" fmla="*/ 150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5" h="150">
                <a:moveTo>
                  <a:pt x="701" y="150"/>
                </a:moveTo>
                <a:lnTo>
                  <a:pt x="0" y="29"/>
                </a:lnTo>
                <a:lnTo>
                  <a:pt x="6" y="0"/>
                </a:lnTo>
                <a:lnTo>
                  <a:pt x="705" y="121"/>
                </a:lnTo>
                <a:lnTo>
                  <a:pt x="701" y="15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4" name="ïṣliḋé"/>
          <p:cNvSpPr/>
          <p:nvPr/>
        </p:nvSpPr>
        <p:spPr bwMode="auto">
          <a:xfrm>
            <a:off x="3492794" y="3556566"/>
            <a:ext cx="343718" cy="77550"/>
          </a:xfrm>
          <a:custGeom>
            <a:avLst/>
            <a:gdLst>
              <a:gd name="T0" fmla="*/ 519 w 523"/>
              <a:gd name="T1" fmla="*/ 118 h 118"/>
              <a:gd name="T2" fmla="*/ 0 w 523"/>
              <a:gd name="T3" fmla="*/ 28 h 118"/>
              <a:gd name="T4" fmla="*/ 4 w 523"/>
              <a:gd name="T5" fmla="*/ 0 h 118"/>
              <a:gd name="T6" fmla="*/ 523 w 523"/>
              <a:gd name="T7" fmla="*/ 89 h 118"/>
              <a:gd name="T8" fmla="*/ 519 w 523"/>
              <a:gd name="T9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3" h="118">
                <a:moveTo>
                  <a:pt x="519" y="118"/>
                </a:moveTo>
                <a:lnTo>
                  <a:pt x="0" y="28"/>
                </a:lnTo>
                <a:lnTo>
                  <a:pt x="4" y="0"/>
                </a:lnTo>
                <a:lnTo>
                  <a:pt x="523" y="89"/>
                </a:lnTo>
                <a:lnTo>
                  <a:pt x="519" y="118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5" name="íŝľiḓé"/>
          <p:cNvSpPr/>
          <p:nvPr/>
        </p:nvSpPr>
        <p:spPr bwMode="auto">
          <a:xfrm>
            <a:off x="3492794" y="3556566"/>
            <a:ext cx="343718" cy="77550"/>
          </a:xfrm>
          <a:custGeom>
            <a:avLst/>
            <a:gdLst>
              <a:gd name="T0" fmla="*/ 519 w 523"/>
              <a:gd name="T1" fmla="*/ 118 h 118"/>
              <a:gd name="T2" fmla="*/ 0 w 523"/>
              <a:gd name="T3" fmla="*/ 28 h 118"/>
              <a:gd name="T4" fmla="*/ 4 w 523"/>
              <a:gd name="T5" fmla="*/ 0 h 118"/>
              <a:gd name="T6" fmla="*/ 523 w 523"/>
              <a:gd name="T7" fmla="*/ 89 h 118"/>
              <a:gd name="T8" fmla="*/ 519 w 523"/>
              <a:gd name="T9" fmla="*/ 118 h 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3" h="118">
                <a:moveTo>
                  <a:pt x="519" y="118"/>
                </a:moveTo>
                <a:lnTo>
                  <a:pt x="0" y="28"/>
                </a:lnTo>
                <a:lnTo>
                  <a:pt x="4" y="0"/>
                </a:lnTo>
                <a:lnTo>
                  <a:pt x="523" y="89"/>
                </a:lnTo>
                <a:lnTo>
                  <a:pt x="519" y="11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6" name="işḷíḍé"/>
          <p:cNvSpPr/>
          <p:nvPr/>
        </p:nvSpPr>
        <p:spPr bwMode="auto">
          <a:xfrm>
            <a:off x="3126731" y="3078779"/>
            <a:ext cx="109096" cy="36804"/>
          </a:xfrm>
          <a:custGeom>
            <a:avLst/>
            <a:gdLst>
              <a:gd name="T0" fmla="*/ 161 w 166"/>
              <a:gd name="T1" fmla="*/ 56 h 56"/>
              <a:gd name="T2" fmla="*/ 0 w 166"/>
              <a:gd name="T3" fmla="*/ 29 h 56"/>
              <a:gd name="T4" fmla="*/ 4 w 166"/>
              <a:gd name="T5" fmla="*/ 0 h 56"/>
              <a:gd name="T6" fmla="*/ 166 w 166"/>
              <a:gd name="T7" fmla="*/ 27 h 56"/>
              <a:gd name="T8" fmla="*/ 161 w 166"/>
              <a:gd name="T9" fmla="*/ 56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6" h="56">
                <a:moveTo>
                  <a:pt x="161" y="56"/>
                </a:moveTo>
                <a:lnTo>
                  <a:pt x="0" y="29"/>
                </a:lnTo>
                <a:lnTo>
                  <a:pt x="4" y="0"/>
                </a:lnTo>
                <a:lnTo>
                  <a:pt x="166" y="27"/>
                </a:lnTo>
                <a:lnTo>
                  <a:pt x="161" y="56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7" name="iśḻiḓé"/>
          <p:cNvSpPr/>
          <p:nvPr/>
        </p:nvSpPr>
        <p:spPr bwMode="auto">
          <a:xfrm>
            <a:off x="3126731" y="3078779"/>
            <a:ext cx="109096" cy="36804"/>
          </a:xfrm>
          <a:custGeom>
            <a:avLst/>
            <a:gdLst>
              <a:gd name="T0" fmla="*/ 161 w 166"/>
              <a:gd name="T1" fmla="*/ 56 h 56"/>
              <a:gd name="T2" fmla="*/ 0 w 166"/>
              <a:gd name="T3" fmla="*/ 29 h 56"/>
              <a:gd name="T4" fmla="*/ 4 w 166"/>
              <a:gd name="T5" fmla="*/ 0 h 56"/>
              <a:gd name="T6" fmla="*/ 166 w 166"/>
              <a:gd name="T7" fmla="*/ 27 h 56"/>
              <a:gd name="T8" fmla="*/ 161 w 166"/>
              <a:gd name="T9" fmla="*/ 56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6" h="56">
                <a:moveTo>
                  <a:pt x="161" y="56"/>
                </a:moveTo>
                <a:lnTo>
                  <a:pt x="0" y="29"/>
                </a:lnTo>
                <a:lnTo>
                  <a:pt x="4" y="0"/>
                </a:lnTo>
                <a:lnTo>
                  <a:pt x="166" y="27"/>
                </a:lnTo>
                <a:lnTo>
                  <a:pt x="161" y="5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8" name="íšlîḓe"/>
          <p:cNvSpPr/>
          <p:nvPr/>
        </p:nvSpPr>
        <p:spPr bwMode="auto">
          <a:xfrm>
            <a:off x="3038009" y="3595998"/>
            <a:ext cx="108439" cy="36147"/>
          </a:xfrm>
          <a:custGeom>
            <a:avLst/>
            <a:gdLst>
              <a:gd name="T0" fmla="*/ 161 w 165"/>
              <a:gd name="T1" fmla="*/ 55 h 55"/>
              <a:gd name="T2" fmla="*/ 0 w 165"/>
              <a:gd name="T3" fmla="*/ 28 h 55"/>
              <a:gd name="T4" fmla="*/ 4 w 165"/>
              <a:gd name="T5" fmla="*/ 0 h 55"/>
              <a:gd name="T6" fmla="*/ 165 w 165"/>
              <a:gd name="T7" fmla="*/ 27 h 55"/>
              <a:gd name="T8" fmla="*/ 161 w 165"/>
              <a:gd name="T9" fmla="*/ 55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5" h="55">
                <a:moveTo>
                  <a:pt x="161" y="55"/>
                </a:moveTo>
                <a:lnTo>
                  <a:pt x="0" y="28"/>
                </a:lnTo>
                <a:lnTo>
                  <a:pt x="4" y="0"/>
                </a:lnTo>
                <a:lnTo>
                  <a:pt x="165" y="27"/>
                </a:lnTo>
                <a:lnTo>
                  <a:pt x="161" y="55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19" name="ísliḋè"/>
          <p:cNvSpPr/>
          <p:nvPr/>
        </p:nvSpPr>
        <p:spPr bwMode="auto">
          <a:xfrm>
            <a:off x="3038009" y="3595998"/>
            <a:ext cx="108439" cy="36147"/>
          </a:xfrm>
          <a:custGeom>
            <a:avLst/>
            <a:gdLst>
              <a:gd name="T0" fmla="*/ 161 w 165"/>
              <a:gd name="T1" fmla="*/ 55 h 55"/>
              <a:gd name="T2" fmla="*/ 0 w 165"/>
              <a:gd name="T3" fmla="*/ 28 h 55"/>
              <a:gd name="T4" fmla="*/ 4 w 165"/>
              <a:gd name="T5" fmla="*/ 0 h 55"/>
              <a:gd name="T6" fmla="*/ 165 w 165"/>
              <a:gd name="T7" fmla="*/ 27 h 55"/>
              <a:gd name="T8" fmla="*/ 161 w 165"/>
              <a:gd name="T9" fmla="*/ 55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5" h="55">
                <a:moveTo>
                  <a:pt x="161" y="55"/>
                </a:moveTo>
                <a:lnTo>
                  <a:pt x="0" y="28"/>
                </a:lnTo>
                <a:lnTo>
                  <a:pt x="4" y="0"/>
                </a:lnTo>
                <a:lnTo>
                  <a:pt x="165" y="27"/>
                </a:lnTo>
                <a:lnTo>
                  <a:pt x="161" y="5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0" name="ïṣ1ïḓé"/>
          <p:cNvSpPr/>
          <p:nvPr/>
        </p:nvSpPr>
        <p:spPr bwMode="auto">
          <a:xfrm>
            <a:off x="3929178" y="1701279"/>
            <a:ext cx="22345" cy="199133"/>
          </a:xfrm>
          <a:custGeom>
            <a:avLst/>
            <a:gdLst>
              <a:gd name="T0" fmla="*/ 27 w 34"/>
              <a:gd name="T1" fmla="*/ 0 h 303"/>
              <a:gd name="T2" fmla="*/ 0 w 34"/>
              <a:gd name="T3" fmla="*/ 302 h 303"/>
              <a:gd name="T4" fmla="*/ 16 w 34"/>
              <a:gd name="T5" fmla="*/ 303 h 303"/>
              <a:gd name="T6" fmla="*/ 34 w 34"/>
              <a:gd name="T7" fmla="*/ 0 h 303"/>
              <a:gd name="T8" fmla="*/ 27 w 34"/>
              <a:gd name="T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03">
                <a:moveTo>
                  <a:pt x="27" y="0"/>
                </a:moveTo>
                <a:lnTo>
                  <a:pt x="0" y="302"/>
                </a:lnTo>
                <a:lnTo>
                  <a:pt x="16" y="303"/>
                </a:lnTo>
                <a:lnTo>
                  <a:pt x="34" y="0"/>
                </a:lnTo>
                <a:lnTo>
                  <a:pt x="27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1" name="iṡ1íḍé"/>
          <p:cNvSpPr/>
          <p:nvPr/>
        </p:nvSpPr>
        <p:spPr bwMode="auto">
          <a:xfrm>
            <a:off x="3929178" y="1701279"/>
            <a:ext cx="22345" cy="199133"/>
          </a:xfrm>
          <a:custGeom>
            <a:avLst/>
            <a:gdLst>
              <a:gd name="T0" fmla="*/ 27 w 34"/>
              <a:gd name="T1" fmla="*/ 0 h 303"/>
              <a:gd name="T2" fmla="*/ 0 w 34"/>
              <a:gd name="T3" fmla="*/ 302 h 303"/>
              <a:gd name="T4" fmla="*/ 16 w 34"/>
              <a:gd name="T5" fmla="*/ 303 h 303"/>
              <a:gd name="T6" fmla="*/ 34 w 34"/>
              <a:gd name="T7" fmla="*/ 0 h 303"/>
              <a:gd name="T8" fmla="*/ 27 w 34"/>
              <a:gd name="T9" fmla="*/ 0 h 3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03">
                <a:moveTo>
                  <a:pt x="27" y="0"/>
                </a:moveTo>
                <a:lnTo>
                  <a:pt x="0" y="302"/>
                </a:lnTo>
                <a:lnTo>
                  <a:pt x="16" y="303"/>
                </a:lnTo>
                <a:lnTo>
                  <a:pt x="34" y="0"/>
                </a:lnTo>
                <a:lnTo>
                  <a:pt x="2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2" name="iS1íďê"/>
          <p:cNvSpPr/>
          <p:nvPr/>
        </p:nvSpPr>
        <p:spPr bwMode="auto">
          <a:xfrm>
            <a:off x="3879888" y="1899755"/>
            <a:ext cx="59806" cy="699265"/>
          </a:xfrm>
          <a:custGeom>
            <a:avLst/>
            <a:gdLst>
              <a:gd name="T0" fmla="*/ 17 w 91"/>
              <a:gd name="T1" fmla="*/ 668 h 1064"/>
              <a:gd name="T2" fmla="*/ 0 w 91"/>
              <a:gd name="T3" fmla="*/ 866 h 1064"/>
              <a:gd name="T4" fmla="*/ 25 w 91"/>
              <a:gd name="T5" fmla="*/ 1064 h 1064"/>
              <a:gd name="T6" fmla="*/ 50 w 91"/>
              <a:gd name="T7" fmla="*/ 673 h 1064"/>
              <a:gd name="T8" fmla="*/ 17 w 91"/>
              <a:gd name="T9" fmla="*/ 668 h 1064"/>
              <a:gd name="T10" fmla="*/ 57 w 91"/>
              <a:gd name="T11" fmla="*/ 213 h 1064"/>
              <a:gd name="T12" fmla="*/ 47 w 91"/>
              <a:gd name="T13" fmla="*/ 332 h 1064"/>
              <a:gd name="T14" fmla="*/ 70 w 91"/>
              <a:gd name="T15" fmla="*/ 336 h 1064"/>
              <a:gd name="T16" fmla="*/ 77 w 91"/>
              <a:gd name="T17" fmla="*/ 218 h 1064"/>
              <a:gd name="T18" fmla="*/ 57 w 91"/>
              <a:gd name="T19" fmla="*/ 213 h 1064"/>
              <a:gd name="T20" fmla="*/ 75 w 91"/>
              <a:gd name="T21" fmla="*/ 0 h 1064"/>
              <a:gd name="T22" fmla="*/ 67 w 91"/>
              <a:gd name="T23" fmla="*/ 111 h 1064"/>
              <a:gd name="T24" fmla="*/ 84 w 91"/>
              <a:gd name="T25" fmla="*/ 114 h 1064"/>
              <a:gd name="T26" fmla="*/ 91 w 91"/>
              <a:gd name="T27" fmla="*/ 1 h 1064"/>
              <a:gd name="T28" fmla="*/ 75 w 91"/>
              <a:gd name="T29" fmla="*/ 0 h 1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1" h="1064">
                <a:moveTo>
                  <a:pt x="17" y="668"/>
                </a:moveTo>
                <a:lnTo>
                  <a:pt x="0" y="866"/>
                </a:lnTo>
                <a:lnTo>
                  <a:pt x="25" y="1064"/>
                </a:lnTo>
                <a:lnTo>
                  <a:pt x="50" y="673"/>
                </a:lnTo>
                <a:lnTo>
                  <a:pt x="17" y="668"/>
                </a:lnTo>
                <a:close/>
                <a:moveTo>
                  <a:pt x="57" y="213"/>
                </a:moveTo>
                <a:lnTo>
                  <a:pt x="47" y="332"/>
                </a:lnTo>
                <a:lnTo>
                  <a:pt x="70" y="336"/>
                </a:lnTo>
                <a:lnTo>
                  <a:pt x="77" y="218"/>
                </a:lnTo>
                <a:lnTo>
                  <a:pt x="57" y="213"/>
                </a:lnTo>
                <a:close/>
                <a:moveTo>
                  <a:pt x="75" y="0"/>
                </a:moveTo>
                <a:lnTo>
                  <a:pt x="67" y="111"/>
                </a:lnTo>
                <a:lnTo>
                  <a:pt x="84" y="114"/>
                </a:lnTo>
                <a:lnTo>
                  <a:pt x="91" y="1"/>
                </a:lnTo>
                <a:lnTo>
                  <a:pt x="75" y="0"/>
                </a:lnTo>
                <a:close/>
              </a:path>
            </a:pathLst>
          </a:custGeom>
          <a:solidFill>
            <a:srgbClr val="99A9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3" name="îŝḻîḓè"/>
          <p:cNvSpPr/>
          <p:nvPr/>
        </p:nvSpPr>
        <p:spPr bwMode="auto">
          <a:xfrm>
            <a:off x="3879888" y="1899755"/>
            <a:ext cx="59806" cy="699265"/>
          </a:xfrm>
          <a:custGeom>
            <a:avLst/>
            <a:gdLst>
              <a:gd name="T0" fmla="*/ 17 w 91"/>
              <a:gd name="T1" fmla="*/ 668 h 1064"/>
              <a:gd name="T2" fmla="*/ 0 w 91"/>
              <a:gd name="T3" fmla="*/ 866 h 1064"/>
              <a:gd name="T4" fmla="*/ 25 w 91"/>
              <a:gd name="T5" fmla="*/ 1064 h 1064"/>
              <a:gd name="T6" fmla="*/ 50 w 91"/>
              <a:gd name="T7" fmla="*/ 673 h 1064"/>
              <a:gd name="T8" fmla="*/ 17 w 91"/>
              <a:gd name="T9" fmla="*/ 668 h 1064"/>
              <a:gd name="T10" fmla="*/ 57 w 91"/>
              <a:gd name="T11" fmla="*/ 213 h 1064"/>
              <a:gd name="T12" fmla="*/ 47 w 91"/>
              <a:gd name="T13" fmla="*/ 332 h 1064"/>
              <a:gd name="T14" fmla="*/ 70 w 91"/>
              <a:gd name="T15" fmla="*/ 336 h 1064"/>
              <a:gd name="T16" fmla="*/ 77 w 91"/>
              <a:gd name="T17" fmla="*/ 218 h 1064"/>
              <a:gd name="T18" fmla="*/ 57 w 91"/>
              <a:gd name="T19" fmla="*/ 213 h 1064"/>
              <a:gd name="T20" fmla="*/ 75 w 91"/>
              <a:gd name="T21" fmla="*/ 0 h 1064"/>
              <a:gd name="T22" fmla="*/ 67 w 91"/>
              <a:gd name="T23" fmla="*/ 111 h 1064"/>
              <a:gd name="T24" fmla="*/ 84 w 91"/>
              <a:gd name="T25" fmla="*/ 114 h 1064"/>
              <a:gd name="T26" fmla="*/ 91 w 91"/>
              <a:gd name="T27" fmla="*/ 1 h 1064"/>
              <a:gd name="T28" fmla="*/ 75 w 91"/>
              <a:gd name="T29" fmla="*/ 0 h 1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1" h="1064">
                <a:moveTo>
                  <a:pt x="17" y="668"/>
                </a:moveTo>
                <a:lnTo>
                  <a:pt x="0" y="866"/>
                </a:lnTo>
                <a:lnTo>
                  <a:pt x="25" y="1064"/>
                </a:lnTo>
                <a:lnTo>
                  <a:pt x="50" y="673"/>
                </a:lnTo>
                <a:lnTo>
                  <a:pt x="17" y="668"/>
                </a:lnTo>
                <a:moveTo>
                  <a:pt x="57" y="213"/>
                </a:moveTo>
                <a:lnTo>
                  <a:pt x="47" y="332"/>
                </a:lnTo>
                <a:lnTo>
                  <a:pt x="70" y="336"/>
                </a:lnTo>
                <a:lnTo>
                  <a:pt x="77" y="218"/>
                </a:lnTo>
                <a:lnTo>
                  <a:pt x="57" y="213"/>
                </a:lnTo>
                <a:moveTo>
                  <a:pt x="75" y="0"/>
                </a:moveTo>
                <a:lnTo>
                  <a:pt x="67" y="111"/>
                </a:lnTo>
                <a:lnTo>
                  <a:pt x="84" y="114"/>
                </a:lnTo>
                <a:lnTo>
                  <a:pt x="91" y="1"/>
                </a:lnTo>
                <a:lnTo>
                  <a:pt x="7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4" name="íṣḻíḓé"/>
          <p:cNvSpPr/>
          <p:nvPr/>
        </p:nvSpPr>
        <p:spPr bwMode="auto">
          <a:xfrm>
            <a:off x="3891060" y="2117946"/>
            <a:ext cx="34832" cy="224107"/>
          </a:xfrm>
          <a:custGeom>
            <a:avLst/>
            <a:gdLst>
              <a:gd name="T0" fmla="*/ 7 w 53"/>
              <a:gd name="T1" fmla="*/ 263 h 341"/>
              <a:gd name="T2" fmla="*/ 0 w 53"/>
              <a:gd name="T3" fmla="*/ 336 h 341"/>
              <a:gd name="T4" fmla="*/ 33 w 53"/>
              <a:gd name="T5" fmla="*/ 341 h 341"/>
              <a:gd name="T6" fmla="*/ 37 w 53"/>
              <a:gd name="T7" fmla="*/ 269 h 341"/>
              <a:gd name="T8" fmla="*/ 7 w 53"/>
              <a:gd name="T9" fmla="*/ 263 h 341"/>
              <a:gd name="T10" fmla="*/ 17 w 53"/>
              <a:gd name="T11" fmla="*/ 152 h 341"/>
              <a:gd name="T12" fmla="*/ 11 w 53"/>
              <a:gd name="T13" fmla="*/ 205 h 341"/>
              <a:gd name="T14" fmla="*/ 41 w 53"/>
              <a:gd name="T15" fmla="*/ 210 h 341"/>
              <a:gd name="T16" fmla="*/ 44 w 53"/>
              <a:gd name="T17" fmla="*/ 156 h 341"/>
              <a:gd name="T18" fmla="*/ 17 w 53"/>
              <a:gd name="T19" fmla="*/ 152 h 341"/>
              <a:gd name="T20" fmla="*/ 30 w 53"/>
              <a:gd name="T21" fmla="*/ 0 h 341"/>
              <a:gd name="T22" fmla="*/ 21 w 53"/>
              <a:gd name="T23" fmla="*/ 94 h 341"/>
              <a:gd name="T24" fmla="*/ 47 w 53"/>
              <a:gd name="T25" fmla="*/ 98 h 341"/>
              <a:gd name="T26" fmla="*/ 53 w 53"/>
              <a:gd name="T27" fmla="*/ 4 h 341"/>
              <a:gd name="T28" fmla="*/ 30 w 53"/>
              <a:gd name="T29" fmla="*/ 0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3" h="341">
                <a:moveTo>
                  <a:pt x="7" y="263"/>
                </a:moveTo>
                <a:lnTo>
                  <a:pt x="0" y="336"/>
                </a:lnTo>
                <a:lnTo>
                  <a:pt x="33" y="341"/>
                </a:lnTo>
                <a:lnTo>
                  <a:pt x="37" y="269"/>
                </a:lnTo>
                <a:lnTo>
                  <a:pt x="7" y="263"/>
                </a:lnTo>
                <a:close/>
                <a:moveTo>
                  <a:pt x="17" y="152"/>
                </a:moveTo>
                <a:lnTo>
                  <a:pt x="11" y="205"/>
                </a:lnTo>
                <a:lnTo>
                  <a:pt x="41" y="210"/>
                </a:lnTo>
                <a:lnTo>
                  <a:pt x="44" y="156"/>
                </a:lnTo>
                <a:lnTo>
                  <a:pt x="17" y="152"/>
                </a:lnTo>
                <a:close/>
                <a:moveTo>
                  <a:pt x="30" y="0"/>
                </a:moveTo>
                <a:lnTo>
                  <a:pt x="21" y="94"/>
                </a:lnTo>
                <a:lnTo>
                  <a:pt x="47" y="98"/>
                </a:lnTo>
                <a:lnTo>
                  <a:pt x="53" y="4"/>
                </a:lnTo>
                <a:lnTo>
                  <a:pt x="30" y="0"/>
                </a:lnTo>
                <a:close/>
              </a:path>
            </a:pathLst>
          </a:custGeom>
          <a:solidFill>
            <a:srgbClr val="393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5" name="íSḷíḑé"/>
          <p:cNvSpPr/>
          <p:nvPr/>
        </p:nvSpPr>
        <p:spPr bwMode="auto">
          <a:xfrm>
            <a:off x="3891060" y="2117946"/>
            <a:ext cx="34832" cy="224107"/>
          </a:xfrm>
          <a:custGeom>
            <a:avLst/>
            <a:gdLst>
              <a:gd name="T0" fmla="*/ 7 w 53"/>
              <a:gd name="T1" fmla="*/ 263 h 341"/>
              <a:gd name="T2" fmla="*/ 0 w 53"/>
              <a:gd name="T3" fmla="*/ 336 h 341"/>
              <a:gd name="T4" fmla="*/ 33 w 53"/>
              <a:gd name="T5" fmla="*/ 341 h 341"/>
              <a:gd name="T6" fmla="*/ 37 w 53"/>
              <a:gd name="T7" fmla="*/ 269 h 341"/>
              <a:gd name="T8" fmla="*/ 7 w 53"/>
              <a:gd name="T9" fmla="*/ 263 h 341"/>
              <a:gd name="T10" fmla="*/ 17 w 53"/>
              <a:gd name="T11" fmla="*/ 152 h 341"/>
              <a:gd name="T12" fmla="*/ 11 w 53"/>
              <a:gd name="T13" fmla="*/ 205 h 341"/>
              <a:gd name="T14" fmla="*/ 41 w 53"/>
              <a:gd name="T15" fmla="*/ 210 h 341"/>
              <a:gd name="T16" fmla="*/ 44 w 53"/>
              <a:gd name="T17" fmla="*/ 156 h 341"/>
              <a:gd name="T18" fmla="*/ 17 w 53"/>
              <a:gd name="T19" fmla="*/ 152 h 341"/>
              <a:gd name="T20" fmla="*/ 30 w 53"/>
              <a:gd name="T21" fmla="*/ 0 h 341"/>
              <a:gd name="T22" fmla="*/ 21 w 53"/>
              <a:gd name="T23" fmla="*/ 94 h 341"/>
              <a:gd name="T24" fmla="*/ 47 w 53"/>
              <a:gd name="T25" fmla="*/ 98 h 341"/>
              <a:gd name="T26" fmla="*/ 53 w 53"/>
              <a:gd name="T27" fmla="*/ 4 h 341"/>
              <a:gd name="T28" fmla="*/ 30 w 53"/>
              <a:gd name="T29" fmla="*/ 0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3" h="341">
                <a:moveTo>
                  <a:pt x="7" y="263"/>
                </a:moveTo>
                <a:lnTo>
                  <a:pt x="0" y="336"/>
                </a:lnTo>
                <a:lnTo>
                  <a:pt x="33" y="341"/>
                </a:lnTo>
                <a:lnTo>
                  <a:pt x="37" y="269"/>
                </a:lnTo>
                <a:lnTo>
                  <a:pt x="7" y="263"/>
                </a:lnTo>
                <a:moveTo>
                  <a:pt x="17" y="152"/>
                </a:moveTo>
                <a:lnTo>
                  <a:pt x="11" y="205"/>
                </a:lnTo>
                <a:lnTo>
                  <a:pt x="41" y="210"/>
                </a:lnTo>
                <a:lnTo>
                  <a:pt x="44" y="156"/>
                </a:lnTo>
                <a:lnTo>
                  <a:pt x="17" y="152"/>
                </a:lnTo>
                <a:moveTo>
                  <a:pt x="30" y="0"/>
                </a:moveTo>
                <a:lnTo>
                  <a:pt x="21" y="94"/>
                </a:lnTo>
                <a:lnTo>
                  <a:pt x="47" y="98"/>
                </a:lnTo>
                <a:lnTo>
                  <a:pt x="53" y="4"/>
                </a:lnTo>
                <a:lnTo>
                  <a:pt x="3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6" name="îṩļídè"/>
          <p:cNvSpPr/>
          <p:nvPr/>
        </p:nvSpPr>
        <p:spPr bwMode="auto">
          <a:xfrm>
            <a:off x="3917348" y="1972705"/>
            <a:ext cx="17745" cy="70321"/>
          </a:xfrm>
          <a:custGeom>
            <a:avLst/>
            <a:gdLst>
              <a:gd name="T0" fmla="*/ 10 w 27"/>
              <a:gd name="T1" fmla="*/ 0 h 107"/>
              <a:gd name="T2" fmla="*/ 0 w 27"/>
              <a:gd name="T3" fmla="*/ 102 h 107"/>
              <a:gd name="T4" fmla="*/ 20 w 27"/>
              <a:gd name="T5" fmla="*/ 107 h 107"/>
              <a:gd name="T6" fmla="*/ 27 w 27"/>
              <a:gd name="T7" fmla="*/ 3 h 107"/>
              <a:gd name="T8" fmla="*/ 10 w 27"/>
              <a:gd name="T9" fmla="*/ 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07">
                <a:moveTo>
                  <a:pt x="10" y="0"/>
                </a:moveTo>
                <a:lnTo>
                  <a:pt x="0" y="102"/>
                </a:lnTo>
                <a:lnTo>
                  <a:pt x="20" y="107"/>
                </a:lnTo>
                <a:lnTo>
                  <a:pt x="27" y="3"/>
                </a:lnTo>
                <a:lnTo>
                  <a:pt x="10" y="0"/>
                </a:lnTo>
                <a:close/>
              </a:path>
            </a:pathLst>
          </a:custGeom>
          <a:solidFill>
            <a:srgbClr val="393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7" name="îşľîḓé"/>
          <p:cNvSpPr/>
          <p:nvPr/>
        </p:nvSpPr>
        <p:spPr bwMode="auto">
          <a:xfrm>
            <a:off x="3917348" y="1972705"/>
            <a:ext cx="17745" cy="70321"/>
          </a:xfrm>
          <a:custGeom>
            <a:avLst/>
            <a:gdLst>
              <a:gd name="T0" fmla="*/ 10 w 27"/>
              <a:gd name="T1" fmla="*/ 0 h 107"/>
              <a:gd name="T2" fmla="*/ 0 w 27"/>
              <a:gd name="T3" fmla="*/ 102 h 107"/>
              <a:gd name="T4" fmla="*/ 20 w 27"/>
              <a:gd name="T5" fmla="*/ 107 h 107"/>
              <a:gd name="T6" fmla="*/ 27 w 27"/>
              <a:gd name="T7" fmla="*/ 3 h 107"/>
              <a:gd name="T8" fmla="*/ 10 w 27"/>
              <a:gd name="T9" fmla="*/ 0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07">
                <a:moveTo>
                  <a:pt x="10" y="0"/>
                </a:moveTo>
                <a:lnTo>
                  <a:pt x="0" y="102"/>
                </a:lnTo>
                <a:lnTo>
                  <a:pt x="20" y="107"/>
                </a:lnTo>
                <a:lnTo>
                  <a:pt x="27" y="3"/>
                </a:lnTo>
                <a:lnTo>
                  <a:pt x="1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8" name="ïšlíḍè"/>
          <p:cNvSpPr/>
          <p:nvPr/>
        </p:nvSpPr>
        <p:spPr bwMode="auto">
          <a:xfrm>
            <a:off x="3895661" y="2252673"/>
            <a:ext cx="22345" cy="42061"/>
          </a:xfrm>
          <a:custGeom>
            <a:avLst/>
            <a:gdLst>
              <a:gd name="T0" fmla="*/ 4 w 34"/>
              <a:gd name="T1" fmla="*/ 0 h 64"/>
              <a:gd name="T2" fmla="*/ 0 w 34"/>
              <a:gd name="T3" fmla="*/ 58 h 64"/>
              <a:gd name="T4" fmla="*/ 30 w 34"/>
              <a:gd name="T5" fmla="*/ 64 h 64"/>
              <a:gd name="T6" fmla="*/ 34 w 34"/>
              <a:gd name="T7" fmla="*/ 5 h 64"/>
              <a:gd name="T8" fmla="*/ 4 w 34"/>
              <a:gd name="T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64">
                <a:moveTo>
                  <a:pt x="4" y="0"/>
                </a:moveTo>
                <a:lnTo>
                  <a:pt x="0" y="58"/>
                </a:lnTo>
                <a:lnTo>
                  <a:pt x="30" y="64"/>
                </a:lnTo>
                <a:lnTo>
                  <a:pt x="34" y="5"/>
                </a:lnTo>
                <a:lnTo>
                  <a:pt x="4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29" name="î$ḻïḍe"/>
          <p:cNvSpPr/>
          <p:nvPr/>
        </p:nvSpPr>
        <p:spPr bwMode="auto">
          <a:xfrm>
            <a:off x="3895661" y="2252673"/>
            <a:ext cx="22345" cy="42061"/>
          </a:xfrm>
          <a:custGeom>
            <a:avLst/>
            <a:gdLst>
              <a:gd name="T0" fmla="*/ 4 w 34"/>
              <a:gd name="T1" fmla="*/ 0 h 64"/>
              <a:gd name="T2" fmla="*/ 0 w 34"/>
              <a:gd name="T3" fmla="*/ 58 h 64"/>
              <a:gd name="T4" fmla="*/ 30 w 34"/>
              <a:gd name="T5" fmla="*/ 64 h 64"/>
              <a:gd name="T6" fmla="*/ 34 w 34"/>
              <a:gd name="T7" fmla="*/ 5 h 64"/>
              <a:gd name="T8" fmla="*/ 4 w 34"/>
              <a:gd name="T9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64">
                <a:moveTo>
                  <a:pt x="4" y="0"/>
                </a:moveTo>
                <a:lnTo>
                  <a:pt x="0" y="58"/>
                </a:lnTo>
                <a:lnTo>
                  <a:pt x="30" y="64"/>
                </a:lnTo>
                <a:lnTo>
                  <a:pt x="34" y="5"/>
                </a:lnTo>
                <a:lnTo>
                  <a:pt x="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0" name="îŝļíďè"/>
          <p:cNvSpPr/>
          <p:nvPr/>
        </p:nvSpPr>
        <p:spPr bwMode="auto">
          <a:xfrm>
            <a:off x="3902232" y="2179724"/>
            <a:ext cx="19716" cy="40747"/>
          </a:xfrm>
          <a:custGeom>
            <a:avLst/>
            <a:gdLst>
              <a:gd name="T0" fmla="*/ 4 w 30"/>
              <a:gd name="T1" fmla="*/ 0 h 62"/>
              <a:gd name="T2" fmla="*/ 0 w 30"/>
              <a:gd name="T3" fmla="*/ 58 h 62"/>
              <a:gd name="T4" fmla="*/ 27 w 30"/>
              <a:gd name="T5" fmla="*/ 62 h 62"/>
              <a:gd name="T6" fmla="*/ 30 w 30"/>
              <a:gd name="T7" fmla="*/ 4 h 62"/>
              <a:gd name="T8" fmla="*/ 4 w 30"/>
              <a:gd name="T9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62">
                <a:moveTo>
                  <a:pt x="4" y="0"/>
                </a:moveTo>
                <a:lnTo>
                  <a:pt x="0" y="58"/>
                </a:lnTo>
                <a:lnTo>
                  <a:pt x="27" y="62"/>
                </a:lnTo>
                <a:lnTo>
                  <a:pt x="30" y="4"/>
                </a:lnTo>
                <a:lnTo>
                  <a:pt x="4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1" name="ïŝļíḓè"/>
          <p:cNvSpPr/>
          <p:nvPr/>
        </p:nvSpPr>
        <p:spPr bwMode="auto">
          <a:xfrm>
            <a:off x="3902232" y="2179724"/>
            <a:ext cx="19716" cy="40747"/>
          </a:xfrm>
          <a:custGeom>
            <a:avLst/>
            <a:gdLst>
              <a:gd name="T0" fmla="*/ 4 w 30"/>
              <a:gd name="T1" fmla="*/ 0 h 62"/>
              <a:gd name="T2" fmla="*/ 0 w 30"/>
              <a:gd name="T3" fmla="*/ 58 h 62"/>
              <a:gd name="T4" fmla="*/ 27 w 30"/>
              <a:gd name="T5" fmla="*/ 62 h 62"/>
              <a:gd name="T6" fmla="*/ 30 w 30"/>
              <a:gd name="T7" fmla="*/ 4 h 62"/>
              <a:gd name="T8" fmla="*/ 4 w 30"/>
              <a:gd name="T9" fmla="*/ 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62">
                <a:moveTo>
                  <a:pt x="4" y="0"/>
                </a:moveTo>
                <a:lnTo>
                  <a:pt x="0" y="58"/>
                </a:lnTo>
                <a:lnTo>
                  <a:pt x="27" y="62"/>
                </a:lnTo>
                <a:lnTo>
                  <a:pt x="30" y="4"/>
                </a:lnTo>
                <a:lnTo>
                  <a:pt x="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2" name="íṡļîďê"/>
          <p:cNvSpPr/>
          <p:nvPr/>
        </p:nvSpPr>
        <p:spPr bwMode="auto">
          <a:xfrm>
            <a:off x="1475178" y="1726253"/>
            <a:ext cx="168244" cy="1471480"/>
          </a:xfrm>
          <a:custGeom>
            <a:avLst/>
            <a:gdLst>
              <a:gd name="T0" fmla="*/ 30 w 256"/>
              <a:gd name="T1" fmla="*/ 1977 h 2239"/>
              <a:gd name="T2" fmla="*/ 0 w 256"/>
              <a:gd name="T3" fmla="*/ 2229 h 2239"/>
              <a:gd name="T4" fmla="*/ 101 w 256"/>
              <a:gd name="T5" fmla="*/ 2239 h 2239"/>
              <a:gd name="T6" fmla="*/ 84 w 256"/>
              <a:gd name="T7" fmla="*/ 2175 h 2239"/>
              <a:gd name="T8" fmla="*/ 65 w 256"/>
              <a:gd name="T9" fmla="*/ 2174 h 2239"/>
              <a:gd name="T10" fmla="*/ 70 w 256"/>
              <a:gd name="T11" fmla="*/ 2125 h 2239"/>
              <a:gd name="T12" fmla="*/ 30 w 256"/>
              <a:gd name="T13" fmla="*/ 1977 h 2239"/>
              <a:gd name="T14" fmla="*/ 256 w 256"/>
              <a:gd name="T15" fmla="*/ 0 h 2239"/>
              <a:gd name="T16" fmla="*/ 94 w 256"/>
              <a:gd name="T17" fmla="*/ 1419 h 2239"/>
              <a:gd name="T18" fmla="*/ 132 w 256"/>
              <a:gd name="T19" fmla="*/ 1409 h 2239"/>
              <a:gd name="T20" fmla="*/ 256 w 256"/>
              <a:gd name="T21" fmla="*/ 0 h 2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6" h="2239">
                <a:moveTo>
                  <a:pt x="30" y="1977"/>
                </a:moveTo>
                <a:lnTo>
                  <a:pt x="0" y="2229"/>
                </a:lnTo>
                <a:lnTo>
                  <a:pt x="101" y="2239"/>
                </a:lnTo>
                <a:lnTo>
                  <a:pt x="84" y="2175"/>
                </a:lnTo>
                <a:lnTo>
                  <a:pt x="65" y="2174"/>
                </a:lnTo>
                <a:lnTo>
                  <a:pt x="70" y="2125"/>
                </a:lnTo>
                <a:lnTo>
                  <a:pt x="30" y="1977"/>
                </a:lnTo>
                <a:close/>
                <a:moveTo>
                  <a:pt x="256" y="0"/>
                </a:moveTo>
                <a:lnTo>
                  <a:pt x="94" y="1419"/>
                </a:lnTo>
                <a:lnTo>
                  <a:pt x="132" y="1409"/>
                </a:lnTo>
                <a:lnTo>
                  <a:pt x="256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3" name="ïṧḻiḑê"/>
          <p:cNvSpPr/>
          <p:nvPr/>
        </p:nvSpPr>
        <p:spPr bwMode="auto">
          <a:xfrm>
            <a:off x="1475178" y="1726253"/>
            <a:ext cx="168244" cy="1471480"/>
          </a:xfrm>
          <a:custGeom>
            <a:avLst/>
            <a:gdLst>
              <a:gd name="T0" fmla="*/ 30 w 256"/>
              <a:gd name="T1" fmla="*/ 1977 h 2239"/>
              <a:gd name="T2" fmla="*/ 0 w 256"/>
              <a:gd name="T3" fmla="*/ 2229 h 2239"/>
              <a:gd name="T4" fmla="*/ 101 w 256"/>
              <a:gd name="T5" fmla="*/ 2239 h 2239"/>
              <a:gd name="T6" fmla="*/ 84 w 256"/>
              <a:gd name="T7" fmla="*/ 2175 h 2239"/>
              <a:gd name="T8" fmla="*/ 65 w 256"/>
              <a:gd name="T9" fmla="*/ 2174 h 2239"/>
              <a:gd name="T10" fmla="*/ 70 w 256"/>
              <a:gd name="T11" fmla="*/ 2125 h 2239"/>
              <a:gd name="T12" fmla="*/ 30 w 256"/>
              <a:gd name="T13" fmla="*/ 1977 h 2239"/>
              <a:gd name="T14" fmla="*/ 256 w 256"/>
              <a:gd name="T15" fmla="*/ 0 h 2239"/>
              <a:gd name="T16" fmla="*/ 94 w 256"/>
              <a:gd name="T17" fmla="*/ 1419 h 2239"/>
              <a:gd name="T18" fmla="*/ 132 w 256"/>
              <a:gd name="T19" fmla="*/ 1409 h 2239"/>
              <a:gd name="T20" fmla="*/ 256 w 256"/>
              <a:gd name="T21" fmla="*/ 0 h 2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56" h="2239">
                <a:moveTo>
                  <a:pt x="30" y="1977"/>
                </a:moveTo>
                <a:lnTo>
                  <a:pt x="0" y="2229"/>
                </a:lnTo>
                <a:lnTo>
                  <a:pt x="101" y="2239"/>
                </a:lnTo>
                <a:lnTo>
                  <a:pt x="84" y="2175"/>
                </a:lnTo>
                <a:lnTo>
                  <a:pt x="65" y="2174"/>
                </a:lnTo>
                <a:lnTo>
                  <a:pt x="70" y="2125"/>
                </a:lnTo>
                <a:lnTo>
                  <a:pt x="30" y="1977"/>
                </a:lnTo>
                <a:moveTo>
                  <a:pt x="256" y="0"/>
                </a:moveTo>
                <a:lnTo>
                  <a:pt x="94" y="1419"/>
                </a:lnTo>
                <a:lnTo>
                  <a:pt x="132" y="1409"/>
                </a:lnTo>
                <a:lnTo>
                  <a:pt x="25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4" name="ísḷíḓè"/>
          <p:cNvSpPr/>
          <p:nvPr/>
        </p:nvSpPr>
        <p:spPr bwMode="auto">
          <a:xfrm>
            <a:off x="1494894" y="2947995"/>
            <a:ext cx="77550" cy="252366"/>
          </a:xfrm>
          <a:custGeom>
            <a:avLst/>
            <a:gdLst>
              <a:gd name="T0" fmla="*/ 54 w 118"/>
              <a:gd name="T1" fmla="*/ 316 h 384"/>
              <a:gd name="T2" fmla="*/ 71 w 118"/>
              <a:gd name="T3" fmla="*/ 380 h 384"/>
              <a:gd name="T4" fmla="*/ 118 w 118"/>
              <a:gd name="T5" fmla="*/ 384 h 384"/>
              <a:gd name="T6" fmla="*/ 101 w 118"/>
              <a:gd name="T7" fmla="*/ 320 h 384"/>
              <a:gd name="T8" fmla="*/ 54 w 118"/>
              <a:gd name="T9" fmla="*/ 316 h 384"/>
              <a:gd name="T10" fmla="*/ 12 w 118"/>
              <a:gd name="T11" fmla="*/ 0 h 384"/>
              <a:gd name="T12" fmla="*/ 0 w 118"/>
              <a:gd name="T13" fmla="*/ 118 h 384"/>
              <a:gd name="T14" fmla="*/ 40 w 118"/>
              <a:gd name="T15" fmla="*/ 266 h 384"/>
              <a:gd name="T16" fmla="*/ 51 w 118"/>
              <a:gd name="T17" fmla="*/ 140 h 384"/>
              <a:gd name="T18" fmla="*/ 12 w 118"/>
              <a:gd name="T19" fmla="*/ 0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8" h="384">
                <a:moveTo>
                  <a:pt x="54" y="316"/>
                </a:moveTo>
                <a:lnTo>
                  <a:pt x="71" y="380"/>
                </a:lnTo>
                <a:lnTo>
                  <a:pt x="118" y="384"/>
                </a:lnTo>
                <a:lnTo>
                  <a:pt x="101" y="320"/>
                </a:lnTo>
                <a:lnTo>
                  <a:pt x="54" y="316"/>
                </a:lnTo>
                <a:close/>
                <a:moveTo>
                  <a:pt x="12" y="0"/>
                </a:moveTo>
                <a:lnTo>
                  <a:pt x="0" y="118"/>
                </a:lnTo>
                <a:lnTo>
                  <a:pt x="40" y="266"/>
                </a:lnTo>
                <a:lnTo>
                  <a:pt x="51" y="140"/>
                </a:lnTo>
                <a:lnTo>
                  <a:pt x="12" y="0"/>
                </a:lnTo>
                <a:close/>
              </a:path>
            </a:pathLst>
          </a:custGeom>
          <a:solidFill>
            <a:srgbClr val="677C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5" name="ïš1íḓè"/>
          <p:cNvSpPr/>
          <p:nvPr/>
        </p:nvSpPr>
        <p:spPr bwMode="auto">
          <a:xfrm>
            <a:off x="1494894" y="2947995"/>
            <a:ext cx="77550" cy="252366"/>
          </a:xfrm>
          <a:custGeom>
            <a:avLst/>
            <a:gdLst>
              <a:gd name="T0" fmla="*/ 54 w 118"/>
              <a:gd name="T1" fmla="*/ 316 h 384"/>
              <a:gd name="T2" fmla="*/ 71 w 118"/>
              <a:gd name="T3" fmla="*/ 380 h 384"/>
              <a:gd name="T4" fmla="*/ 118 w 118"/>
              <a:gd name="T5" fmla="*/ 384 h 384"/>
              <a:gd name="T6" fmla="*/ 101 w 118"/>
              <a:gd name="T7" fmla="*/ 320 h 384"/>
              <a:gd name="T8" fmla="*/ 54 w 118"/>
              <a:gd name="T9" fmla="*/ 316 h 384"/>
              <a:gd name="T10" fmla="*/ 12 w 118"/>
              <a:gd name="T11" fmla="*/ 0 h 384"/>
              <a:gd name="T12" fmla="*/ 0 w 118"/>
              <a:gd name="T13" fmla="*/ 118 h 384"/>
              <a:gd name="T14" fmla="*/ 40 w 118"/>
              <a:gd name="T15" fmla="*/ 266 h 384"/>
              <a:gd name="T16" fmla="*/ 51 w 118"/>
              <a:gd name="T17" fmla="*/ 140 h 384"/>
              <a:gd name="T18" fmla="*/ 12 w 118"/>
              <a:gd name="T19" fmla="*/ 0 h 3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8" h="384">
                <a:moveTo>
                  <a:pt x="54" y="316"/>
                </a:moveTo>
                <a:lnTo>
                  <a:pt x="71" y="380"/>
                </a:lnTo>
                <a:lnTo>
                  <a:pt x="118" y="384"/>
                </a:lnTo>
                <a:lnTo>
                  <a:pt x="101" y="320"/>
                </a:lnTo>
                <a:lnTo>
                  <a:pt x="54" y="316"/>
                </a:lnTo>
                <a:moveTo>
                  <a:pt x="12" y="0"/>
                </a:moveTo>
                <a:lnTo>
                  <a:pt x="0" y="118"/>
                </a:lnTo>
                <a:lnTo>
                  <a:pt x="40" y="266"/>
                </a:lnTo>
                <a:lnTo>
                  <a:pt x="51" y="140"/>
                </a:lnTo>
                <a:lnTo>
                  <a:pt x="1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6" name="ïṡḻiḑê"/>
          <p:cNvSpPr/>
          <p:nvPr/>
        </p:nvSpPr>
        <p:spPr bwMode="auto">
          <a:xfrm>
            <a:off x="1502780" y="2652254"/>
            <a:ext cx="263539" cy="566510"/>
          </a:xfrm>
          <a:custGeom>
            <a:avLst/>
            <a:gdLst>
              <a:gd name="T0" fmla="*/ 89 w 401"/>
              <a:gd name="T1" fmla="*/ 770 h 862"/>
              <a:gd name="T2" fmla="*/ 106 w 401"/>
              <a:gd name="T3" fmla="*/ 834 h 862"/>
              <a:gd name="T4" fmla="*/ 401 w 401"/>
              <a:gd name="T5" fmla="*/ 862 h 862"/>
              <a:gd name="T6" fmla="*/ 393 w 401"/>
              <a:gd name="T7" fmla="*/ 797 h 862"/>
              <a:gd name="T8" fmla="*/ 89 w 401"/>
              <a:gd name="T9" fmla="*/ 770 h 862"/>
              <a:gd name="T10" fmla="*/ 90 w 401"/>
              <a:gd name="T11" fmla="*/ 0 h 862"/>
              <a:gd name="T12" fmla="*/ 52 w 401"/>
              <a:gd name="T13" fmla="*/ 10 h 862"/>
              <a:gd name="T14" fmla="*/ 0 w 401"/>
              <a:gd name="T15" fmla="*/ 450 h 862"/>
              <a:gd name="T16" fmla="*/ 39 w 401"/>
              <a:gd name="T17" fmla="*/ 590 h 862"/>
              <a:gd name="T18" fmla="*/ 90 w 401"/>
              <a:gd name="T19" fmla="*/ 0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01" h="862">
                <a:moveTo>
                  <a:pt x="89" y="770"/>
                </a:moveTo>
                <a:lnTo>
                  <a:pt x="106" y="834"/>
                </a:lnTo>
                <a:lnTo>
                  <a:pt x="401" y="862"/>
                </a:lnTo>
                <a:lnTo>
                  <a:pt x="393" y="797"/>
                </a:lnTo>
                <a:lnTo>
                  <a:pt x="89" y="770"/>
                </a:lnTo>
                <a:close/>
                <a:moveTo>
                  <a:pt x="90" y="0"/>
                </a:moveTo>
                <a:lnTo>
                  <a:pt x="52" y="10"/>
                </a:lnTo>
                <a:lnTo>
                  <a:pt x="0" y="450"/>
                </a:lnTo>
                <a:lnTo>
                  <a:pt x="39" y="590"/>
                </a:lnTo>
                <a:lnTo>
                  <a:pt x="90" y="0"/>
                </a:lnTo>
                <a:close/>
              </a:path>
            </a:pathLst>
          </a:custGeom>
          <a:solidFill>
            <a:srgbClr val="9CABC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7" name="iṩ1ïde"/>
          <p:cNvSpPr/>
          <p:nvPr/>
        </p:nvSpPr>
        <p:spPr bwMode="auto">
          <a:xfrm>
            <a:off x="1502780" y="2652254"/>
            <a:ext cx="263539" cy="566510"/>
          </a:xfrm>
          <a:custGeom>
            <a:avLst/>
            <a:gdLst>
              <a:gd name="T0" fmla="*/ 89 w 401"/>
              <a:gd name="T1" fmla="*/ 770 h 862"/>
              <a:gd name="T2" fmla="*/ 106 w 401"/>
              <a:gd name="T3" fmla="*/ 834 h 862"/>
              <a:gd name="T4" fmla="*/ 401 w 401"/>
              <a:gd name="T5" fmla="*/ 862 h 862"/>
              <a:gd name="T6" fmla="*/ 393 w 401"/>
              <a:gd name="T7" fmla="*/ 797 h 862"/>
              <a:gd name="T8" fmla="*/ 89 w 401"/>
              <a:gd name="T9" fmla="*/ 770 h 862"/>
              <a:gd name="T10" fmla="*/ 90 w 401"/>
              <a:gd name="T11" fmla="*/ 0 h 862"/>
              <a:gd name="T12" fmla="*/ 52 w 401"/>
              <a:gd name="T13" fmla="*/ 10 h 862"/>
              <a:gd name="T14" fmla="*/ 0 w 401"/>
              <a:gd name="T15" fmla="*/ 450 h 862"/>
              <a:gd name="T16" fmla="*/ 39 w 401"/>
              <a:gd name="T17" fmla="*/ 590 h 862"/>
              <a:gd name="T18" fmla="*/ 90 w 401"/>
              <a:gd name="T19" fmla="*/ 0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01" h="862">
                <a:moveTo>
                  <a:pt x="89" y="770"/>
                </a:moveTo>
                <a:lnTo>
                  <a:pt x="106" y="834"/>
                </a:lnTo>
                <a:lnTo>
                  <a:pt x="401" y="862"/>
                </a:lnTo>
                <a:lnTo>
                  <a:pt x="393" y="797"/>
                </a:lnTo>
                <a:lnTo>
                  <a:pt x="89" y="770"/>
                </a:lnTo>
                <a:moveTo>
                  <a:pt x="90" y="0"/>
                </a:moveTo>
                <a:lnTo>
                  <a:pt x="52" y="10"/>
                </a:lnTo>
                <a:lnTo>
                  <a:pt x="0" y="450"/>
                </a:lnTo>
                <a:lnTo>
                  <a:pt x="39" y="590"/>
                </a:lnTo>
                <a:lnTo>
                  <a:pt x="9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8" name="ïSliďé"/>
          <p:cNvSpPr/>
          <p:nvPr/>
        </p:nvSpPr>
        <p:spPr bwMode="auto">
          <a:xfrm>
            <a:off x="1517896" y="1485716"/>
            <a:ext cx="2430341" cy="1869746"/>
          </a:xfrm>
          <a:custGeom>
            <a:avLst/>
            <a:gdLst>
              <a:gd name="T0" fmla="*/ 0 w 3698"/>
              <a:gd name="T1" fmla="*/ 2540 h 2845"/>
              <a:gd name="T2" fmla="*/ 224 w 3698"/>
              <a:gd name="T3" fmla="*/ 0 h 2845"/>
              <a:gd name="T4" fmla="*/ 3698 w 3698"/>
              <a:gd name="T5" fmla="*/ 305 h 2845"/>
              <a:gd name="T6" fmla="*/ 3475 w 3698"/>
              <a:gd name="T7" fmla="*/ 2845 h 2845"/>
              <a:gd name="T8" fmla="*/ 0 w 3698"/>
              <a:gd name="T9" fmla="*/ 2540 h 28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98" h="2845">
                <a:moveTo>
                  <a:pt x="0" y="2540"/>
                </a:moveTo>
                <a:lnTo>
                  <a:pt x="224" y="0"/>
                </a:lnTo>
                <a:lnTo>
                  <a:pt x="3698" y="305"/>
                </a:lnTo>
                <a:lnTo>
                  <a:pt x="3475" y="2845"/>
                </a:lnTo>
                <a:lnTo>
                  <a:pt x="0" y="2540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39" name="iṩlîďê"/>
          <p:cNvSpPr/>
          <p:nvPr/>
        </p:nvSpPr>
        <p:spPr bwMode="auto">
          <a:xfrm>
            <a:off x="1517896" y="1485716"/>
            <a:ext cx="2430341" cy="1869746"/>
          </a:xfrm>
          <a:custGeom>
            <a:avLst/>
            <a:gdLst>
              <a:gd name="T0" fmla="*/ 0 w 3698"/>
              <a:gd name="T1" fmla="*/ 2540 h 2845"/>
              <a:gd name="T2" fmla="*/ 224 w 3698"/>
              <a:gd name="T3" fmla="*/ 0 h 2845"/>
              <a:gd name="T4" fmla="*/ 3698 w 3698"/>
              <a:gd name="T5" fmla="*/ 305 h 2845"/>
              <a:gd name="T6" fmla="*/ 3475 w 3698"/>
              <a:gd name="T7" fmla="*/ 2845 h 2845"/>
              <a:gd name="T8" fmla="*/ 0 w 3698"/>
              <a:gd name="T9" fmla="*/ 2540 h 28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698" h="2845">
                <a:moveTo>
                  <a:pt x="0" y="2540"/>
                </a:moveTo>
                <a:lnTo>
                  <a:pt x="224" y="0"/>
                </a:lnTo>
                <a:lnTo>
                  <a:pt x="3698" y="305"/>
                </a:lnTo>
                <a:lnTo>
                  <a:pt x="3475" y="2845"/>
                </a:lnTo>
                <a:lnTo>
                  <a:pt x="0" y="254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0" name="îṥḻiḓê"/>
          <p:cNvSpPr/>
          <p:nvPr/>
        </p:nvSpPr>
        <p:spPr bwMode="auto">
          <a:xfrm>
            <a:off x="2887509" y="1741369"/>
            <a:ext cx="801132" cy="115011"/>
          </a:xfrm>
          <a:custGeom>
            <a:avLst/>
            <a:gdLst>
              <a:gd name="T0" fmla="*/ 1213 w 1219"/>
              <a:gd name="T1" fmla="*/ 175 h 175"/>
              <a:gd name="T2" fmla="*/ 0 w 1219"/>
              <a:gd name="T3" fmla="*/ 70 h 175"/>
              <a:gd name="T4" fmla="*/ 6 w 1219"/>
              <a:gd name="T5" fmla="*/ 0 h 175"/>
              <a:gd name="T6" fmla="*/ 1219 w 1219"/>
              <a:gd name="T7" fmla="*/ 107 h 175"/>
              <a:gd name="T8" fmla="*/ 1213 w 1219"/>
              <a:gd name="T9" fmla="*/ 175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9" h="175">
                <a:moveTo>
                  <a:pt x="1213" y="175"/>
                </a:moveTo>
                <a:lnTo>
                  <a:pt x="0" y="70"/>
                </a:lnTo>
                <a:lnTo>
                  <a:pt x="6" y="0"/>
                </a:lnTo>
                <a:lnTo>
                  <a:pt x="1219" y="107"/>
                </a:lnTo>
                <a:lnTo>
                  <a:pt x="1213" y="175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1" name="íṧḷíḓé"/>
          <p:cNvSpPr/>
          <p:nvPr/>
        </p:nvSpPr>
        <p:spPr bwMode="auto">
          <a:xfrm>
            <a:off x="3000549" y="1856379"/>
            <a:ext cx="678235" cy="81494"/>
          </a:xfrm>
          <a:custGeom>
            <a:avLst/>
            <a:gdLst>
              <a:gd name="T0" fmla="*/ 1030 w 1032"/>
              <a:gd name="T1" fmla="*/ 124 h 124"/>
              <a:gd name="T2" fmla="*/ 0 w 1032"/>
              <a:gd name="T3" fmla="*/ 34 h 124"/>
              <a:gd name="T4" fmla="*/ 2 w 1032"/>
              <a:gd name="T5" fmla="*/ 0 h 124"/>
              <a:gd name="T6" fmla="*/ 1032 w 1032"/>
              <a:gd name="T7" fmla="*/ 90 h 124"/>
              <a:gd name="T8" fmla="*/ 1030 w 1032"/>
              <a:gd name="T9" fmla="*/ 12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2" h="124">
                <a:moveTo>
                  <a:pt x="1030" y="124"/>
                </a:moveTo>
                <a:lnTo>
                  <a:pt x="0" y="34"/>
                </a:lnTo>
                <a:lnTo>
                  <a:pt x="2" y="0"/>
                </a:lnTo>
                <a:lnTo>
                  <a:pt x="1032" y="90"/>
                </a:lnTo>
                <a:lnTo>
                  <a:pt x="1030" y="124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2" name="ïŝlïďe"/>
          <p:cNvSpPr/>
          <p:nvPr/>
        </p:nvSpPr>
        <p:spPr bwMode="auto">
          <a:xfrm>
            <a:off x="2874365" y="1910927"/>
            <a:ext cx="799160" cy="91351"/>
          </a:xfrm>
          <a:custGeom>
            <a:avLst/>
            <a:gdLst>
              <a:gd name="T0" fmla="*/ 1213 w 1216"/>
              <a:gd name="T1" fmla="*/ 139 h 139"/>
              <a:gd name="T2" fmla="*/ 0 w 1216"/>
              <a:gd name="T3" fmla="*/ 34 h 139"/>
              <a:gd name="T4" fmla="*/ 3 w 1216"/>
              <a:gd name="T5" fmla="*/ 0 h 139"/>
              <a:gd name="T6" fmla="*/ 1216 w 1216"/>
              <a:gd name="T7" fmla="*/ 105 h 139"/>
              <a:gd name="T8" fmla="*/ 1213 w 1216"/>
              <a:gd name="T9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6" h="139">
                <a:moveTo>
                  <a:pt x="1213" y="139"/>
                </a:moveTo>
                <a:lnTo>
                  <a:pt x="0" y="34"/>
                </a:lnTo>
                <a:lnTo>
                  <a:pt x="3" y="0"/>
                </a:lnTo>
                <a:lnTo>
                  <a:pt x="1216" y="105"/>
                </a:lnTo>
                <a:lnTo>
                  <a:pt x="1213" y="139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3" name="ïṣ1îḑé"/>
          <p:cNvSpPr/>
          <p:nvPr/>
        </p:nvSpPr>
        <p:spPr bwMode="auto">
          <a:xfrm>
            <a:off x="2869107" y="1975333"/>
            <a:ext cx="798503" cy="92009"/>
          </a:xfrm>
          <a:custGeom>
            <a:avLst/>
            <a:gdLst>
              <a:gd name="T0" fmla="*/ 1212 w 1215"/>
              <a:gd name="T1" fmla="*/ 140 h 140"/>
              <a:gd name="T2" fmla="*/ 0 w 1215"/>
              <a:gd name="T3" fmla="*/ 33 h 140"/>
              <a:gd name="T4" fmla="*/ 3 w 1215"/>
              <a:gd name="T5" fmla="*/ 0 h 140"/>
              <a:gd name="T6" fmla="*/ 1215 w 1215"/>
              <a:gd name="T7" fmla="*/ 105 h 140"/>
              <a:gd name="T8" fmla="*/ 1212 w 1215"/>
              <a:gd name="T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5" h="140">
                <a:moveTo>
                  <a:pt x="1212" y="140"/>
                </a:moveTo>
                <a:lnTo>
                  <a:pt x="0" y="33"/>
                </a:lnTo>
                <a:lnTo>
                  <a:pt x="3" y="0"/>
                </a:lnTo>
                <a:lnTo>
                  <a:pt x="1215" y="105"/>
                </a:lnTo>
                <a:lnTo>
                  <a:pt x="1212" y="140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4" name="iṣḻíḋe"/>
          <p:cNvSpPr/>
          <p:nvPr/>
        </p:nvSpPr>
        <p:spPr bwMode="auto">
          <a:xfrm>
            <a:off x="2863192" y="2039082"/>
            <a:ext cx="799160" cy="92666"/>
          </a:xfrm>
          <a:custGeom>
            <a:avLst/>
            <a:gdLst>
              <a:gd name="T0" fmla="*/ 1213 w 1216"/>
              <a:gd name="T1" fmla="*/ 141 h 141"/>
              <a:gd name="T2" fmla="*/ 0 w 1216"/>
              <a:gd name="T3" fmla="*/ 34 h 141"/>
              <a:gd name="T4" fmla="*/ 3 w 1216"/>
              <a:gd name="T5" fmla="*/ 0 h 141"/>
              <a:gd name="T6" fmla="*/ 1216 w 1216"/>
              <a:gd name="T7" fmla="*/ 107 h 141"/>
              <a:gd name="T8" fmla="*/ 1213 w 1216"/>
              <a:gd name="T9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6" h="141">
                <a:moveTo>
                  <a:pt x="1213" y="141"/>
                </a:moveTo>
                <a:lnTo>
                  <a:pt x="0" y="34"/>
                </a:lnTo>
                <a:lnTo>
                  <a:pt x="3" y="0"/>
                </a:lnTo>
                <a:lnTo>
                  <a:pt x="1216" y="107"/>
                </a:lnTo>
                <a:lnTo>
                  <a:pt x="1213" y="14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5" name="isľiḑe"/>
          <p:cNvSpPr/>
          <p:nvPr/>
        </p:nvSpPr>
        <p:spPr bwMode="auto">
          <a:xfrm>
            <a:off x="2863192" y="2039082"/>
            <a:ext cx="799160" cy="92666"/>
          </a:xfrm>
          <a:custGeom>
            <a:avLst/>
            <a:gdLst>
              <a:gd name="T0" fmla="*/ 1213 w 1216"/>
              <a:gd name="T1" fmla="*/ 141 h 141"/>
              <a:gd name="T2" fmla="*/ 0 w 1216"/>
              <a:gd name="T3" fmla="*/ 34 h 141"/>
              <a:gd name="T4" fmla="*/ 3 w 1216"/>
              <a:gd name="T5" fmla="*/ 0 h 141"/>
              <a:gd name="T6" fmla="*/ 1216 w 1216"/>
              <a:gd name="T7" fmla="*/ 107 h 141"/>
              <a:gd name="T8" fmla="*/ 1213 w 1216"/>
              <a:gd name="T9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6" h="141">
                <a:moveTo>
                  <a:pt x="1213" y="141"/>
                </a:moveTo>
                <a:lnTo>
                  <a:pt x="0" y="34"/>
                </a:lnTo>
                <a:lnTo>
                  <a:pt x="3" y="0"/>
                </a:lnTo>
                <a:lnTo>
                  <a:pt x="1216" y="107"/>
                </a:lnTo>
                <a:lnTo>
                  <a:pt x="1213" y="14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6" name="iSḷiḋè"/>
          <p:cNvSpPr/>
          <p:nvPr/>
        </p:nvSpPr>
        <p:spPr bwMode="auto">
          <a:xfrm>
            <a:off x="2857935" y="2103488"/>
            <a:ext cx="798503" cy="92666"/>
          </a:xfrm>
          <a:custGeom>
            <a:avLst/>
            <a:gdLst>
              <a:gd name="T0" fmla="*/ 1212 w 1215"/>
              <a:gd name="T1" fmla="*/ 141 h 141"/>
              <a:gd name="T2" fmla="*/ 0 w 1215"/>
              <a:gd name="T3" fmla="*/ 34 h 141"/>
              <a:gd name="T4" fmla="*/ 3 w 1215"/>
              <a:gd name="T5" fmla="*/ 0 h 141"/>
              <a:gd name="T6" fmla="*/ 1215 w 1215"/>
              <a:gd name="T7" fmla="*/ 107 h 141"/>
              <a:gd name="T8" fmla="*/ 1212 w 1215"/>
              <a:gd name="T9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5" h="141">
                <a:moveTo>
                  <a:pt x="1212" y="141"/>
                </a:moveTo>
                <a:lnTo>
                  <a:pt x="0" y="34"/>
                </a:lnTo>
                <a:lnTo>
                  <a:pt x="3" y="0"/>
                </a:lnTo>
                <a:lnTo>
                  <a:pt x="1215" y="107"/>
                </a:lnTo>
                <a:lnTo>
                  <a:pt x="1212" y="14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7" name="íṩlïḍe"/>
          <p:cNvSpPr/>
          <p:nvPr/>
        </p:nvSpPr>
        <p:spPr bwMode="auto">
          <a:xfrm>
            <a:off x="2857935" y="2103488"/>
            <a:ext cx="798503" cy="92666"/>
          </a:xfrm>
          <a:custGeom>
            <a:avLst/>
            <a:gdLst>
              <a:gd name="T0" fmla="*/ 1212 w 1215"/>
              <a:gd name="T1" fmla="*/ 141 h 141"/>
              <a:gd name="T2" fmla="*/ 0 w 1215"/>
              <a:gd name="T3" fmla="*/ 34 h 141"/>
              <a:gd name="T4" fmla="*/ 3 w 1215"/>
              <a:gd name="T5" fmla="*/ 0 h 141"/>
              <a:gd name="T6" fmla="*/ 1215 w 1215"/>
              <a:gd name="T7" fmla="*/ 107 h 141"/>
              <a:gd name="T8" fmla="*/ 1212 w 1215"/>
              <a:gd name="T9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5" h="141">
                <a:moveTo>
                  <a:pt x="1212" y="141"/>
                </a:moveTo>
                <a:lnTo>
                  <a:pt x="0" y="34"/>
                </a:lnTo>
                <a:lnTo>
                  <a:pt x="3" y="0"/>
                </a:lnTo>
                <a:lnTo>
                  <a:pt x="1215" y="107"/>
                </a:lnTo>
                <a:lnTo>
                  <a:pt x="1212" y="14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8" name="í$ľiḓè"/>
          <p:cNvSpPr/>
          <p:nvPr/>
        </p:nvSpPr>
        <p:spPr bwMode="auto">
          <a:xfrm>
            <a:off x="2851363" y="2171837"/>
            <a:ext cx="799817" cy="92009"/>
          </a:xfrm>
          <a:custGeom>
            <a:avLst/>
            <a:gdLst>
              <a:gd name="T0" fmla="*/ 1214 w 1217"/>
              <a:gd name="T1" fmla="*/ 140 h 140"/>
              <a:gd name="T2" fmla="*/ 0 w 1217"/>
              <a:gd name="T3" fmla="*/ 34 h 140"/>
              <a:gd name="T4" fmla="*/ 4 w 1217"/>
              <a:gd name="T5" fmla="*/ 0 h 140"/>
              <a:gd name="T6" fmla="*/ 1217 w 1217"/>
              <a:gd name="T7" fmla="*/ 106 h 140"/>
              <a:gd name="T8" fmla="*/ 1214 w 1217"/>
              <a:gd name="T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7" h="140">
                <a:moveTo>
                  <a:pt x="1214" y="140"/>
                </a:moveTo>
                <a:lnTo>
                  <a:pt x="0" y="34"/>
                </a:lnTo>
                <a:lnTo>
                  <a:pt x="4" y="0"/>
                </a:lnTo>
                <a:lnTo>
                  <a:pt x="1217" y="106"/>
                </a:lnTo>
                <a:lnTo>
                  <a:pt x="1214" y="140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49" name="ïşḻiḋe"/>
          <p:cNvSpPr/>
          <p:nvPr/>
        </p:nvSpPr>
        <p:spPr bwMode="auto">
          <a:xfrm>
            <a:off x="2851363" y="2171837"/>
            <a:ext cx="799817" cy="92009"/>
          </a:xfrm>
          <a:custGeom>
            <a:avLst/>
            <a:gdLst>
              <a:gd name="T0" fmla="*/ 1214 w 1217"/>
              <a:gd name="T1" fmla="*/ 140 h 140"/>
              <a:gd name="T2" fmla="*/ 0 w 1217"/>
              <a:gd name="T3" fmla="*/ 34 h 140"/>
              <a:gd name="T4" fmla="*/ 4 w 1217"/>
              <a:gd name="T5" fmla="*/ 0 h 140"/>
              <a:gd name="T6" fmla="*/ 1217 w 1217"/>
              <a:gd name="T7" fmla="*/ 106 h 140"/>
              <a:gd name="T8" fmla="*/ 1214 w 1217"/>
              <a:gd name="T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7" h="140">
                <a:moveTo>
                  <a:pt x="1214" y="140"/>
                </a:moveTo>
                <a:lnTo>
                  <a:pt x="0" y="34"/>
                </a:lnTo>
                <a:lnTo>
                  <a:pt x="4" y="0"/>
                </a:lnTo>
                <a:lnTo>
                  <a:pt x="1217" y="106"/>
                </a:lnTo>
                <a:lnTo>
                  <a:pt x="1214" y="14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0" name="ïsļídé"/>
          <p:cNvSpPr/>
          <p:nvPr/>
        </p:nvSpPr>
        <p:spPr bwMode="auto">
          <a:xfrm>
            <a:off x="2845448" y="2236243"/>
            <a:ext cx="799817" cy="92009"/>
          </a:xfrm>
          <a:custGeom>
            <a:avLst/>
            <a:gdLst>
              <a:gd name="T0" fmla="*/ 1214 w 1217"/>
              <a:gd name="T1" fmla="*/ 140 h 140"/>
              <a:gd name="T2" fmla="*/ 0 w 1217"/>
              <a:gd name="T3" fmla="*/ 35 h 140"/>
              <a:gd name="T4" fmla="*/ 3 w 1217"/>
              <a:gd name="T5" fmla="*/ 0 h 140"/>
              <a:gd name="T6" fmla="*/ 1217 w 1217"/>
              <a:gd name="T7" fmla="*/ 106 h 140"/>
              <a:gd name="T8" fmla="*/ 1214 w 1217"/>
              <a:gd name="T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7" h="140">
                <a:moveTo>
                  <a:pt x="1214" y="140"/>
                </a:moveTo>
                <a:lnTo>
                  <a:pt x="0" y="35"/>
                </a:lnTo>
                <a:lnTo>
                  <a:pt x="3" y="0"/>
                </a:lnTo>
                <a:lnTo>
                  <a:pt x="1217" y="106"/>
                </a:lnTo>
                <a:lnTo>
                  <a:pt x="1214" y="140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1" name="iŝ1iďê"/>
          <p:cNvSpPr/>
          <p:nvPr/>
        </p:nvSpPr>
        <p:spPr bwMode="auto">
          <a:xfrm>
            <a:off x="2845448" y="2236243"/>
            <a:ext cx="799817" cy="92009"/>
          </a:xfrm>
          <a:custGeom>
            <a:avLst/>
            <a:gdLst>
              <a:gd name="T0" fmla="*/ 1214 w 1217"/>
              <a:gd name="T1" fmla="*/ 140 h 140"/>
              <a:gd name="T2" fmla="*/ 0 w 1217"/>
              <a:gd name="T3" fmla="*/ 35 h 140"/>
              <a:gd name="T4" fmla="*/ 3 w 1217"/>
              <a:gd name="T5" fmla="*/ 0 h 140"/>
              <a:gd name="T6" fmla="*/ 1217 w 1217"/>
              <a:gd name="T7" fmla="*/ 106 h 140"/>
              <a:gd name="T8" fmla="*/ 1214 w 1217"/>
              <a:gd name="T9" fmla="*/ 14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17" h="140">
                <a:moveTo>
                  <a:pt x="1214" y="140"/>
                </a:moveTo>
                <a:lnTo>
                  <a:pt x="0" y="35"/>
                </a:lnTo>
                <a:lnTo>
                  <a:pt x="3" y="0"/>
                </a:lnTo>
                <a:lnTo>
                  <a:pt x="1217" y="106"/>
                </a:lnTo>
                <a:lnTo>
                  <a:pt x="1214" y="14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2" name="iṧľîḍe"/>
          <p:cNvSpPr/>
          <p:nvPr/>
        </p:nvSpPr>
        <p:spPr bwMode="auto">
          <a:xfrm>
            <a:off x="2840190" y="2301306"/>
            <a:ext cx="594112" cy="73607"/>
          </a:xfrm>
          <a:custGeom>
            <a:avLst/>
            <a:gdLst>
              <a:gd name="T0" fmla="*/ 901 w 904"/>
              <a:gd name="T1" fmla="*/ 112 h 112"/>
              <a:gd name="T2" fmla="*/ 0 w 904"/>
              <a:gd name="T3" fmla="*/ 34 h 112"/>
              <a:gd name="T4" fmla="*/ 3 w 904"/>
              <a:gd name="T5" fmla="*/ 0 h 112"/>
              <a:gd name="T6" fmla="*/ 904 w 904"/>
              <a:gd name="T7" fmla="*/ 78 h 112"/>
              <a:gd name="T8" fmla="*/ 901 w 904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4" h="112">
                <a:moveTo>
                  <a:pt x="901" y="112"/>
                </a:moveTo>
                <a:lnTo>
                  <a:pt x="0" y="34"/>
                </a:lnTo>
                <a:lnTo>
                  <a:pt x="3" y="0"/>
                </a:lnTo>
                <a:lnTo>
                  <a:pt x="904" y="78"/>
                </a:lnTo>
                <a:lnTo>
                  <a:pt x="901" y="112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3" name="íślïďe"/>
          <p:cNvSpPr/>
          <p:nvPr/>
        </p:nvSpPr>
        <p:spPr bwMode="auto">
          <a:xfrm>
            <a:off x="2840190" y="2301306"/>
            <a:ext cx="594112" cy="73607"/>
          </a:xfrm>
          <a:custGeom>
            <a:avLst/>
            <a:gdLst>
              <a:gd name="T0" fmla="*/ 901 w 904"/>
              <a:gd name="T1" fmla="*/ 112 h 112"/>
              <a:gd name="T2" fmla="*/ 0 w 904"/>
              <a:gd name="T3" fmla="*/ 34 h 112"/>
              <a:gd name="T4" fmla="*/ 3 w 904"/>
              <a:gd name="T5" fmla="*/ 0 h 112"/>
              <a:gd name="T6" fmla="*/ 904 w 904"/>
              <a:gd name="T7" fmla="*/ 78 h 112"/>
              <a:gd name="T8" fmla="*/ 901 w 904"/>
              <a:gd name="T9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4" h="112">
                <a:moveTo>
                  <a:pt x="901" y="112"/>
                </a:moveTo>
                <a:lnTo>
                  <a:pt x="0" y="34"/>
                </a:lnTo>
                <a:lnTo>
                  <a:pt x="3" y="0"/>
                </a:lnTo>
                <a:lnTo>
                  <a:pt x="904" y="78"/>
                </a:lnTo>
                <a:lnTo>
                  <a:pt x="901" y="11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4" name="îşliḋé"/>
          <p:cNvSpPr/>
          <p:nvPr/>
        </p:nvSpPr>
        <p:spPr bwMode="auto">
          <a:xfrm>
            <a:off x="1868843" y="2879646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88 h 97"/>
              <a:gd name="T4" fmla="*/ 8 w 97"/>
              <a:gd name="T5" fmla="*/ 0 h 97"/>
              <a:gd name="T6" fmla="*/ 97 w 97"/>
              <a:gd name="T7" fmla="*/ 7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88"/>
                </a:lnTo>
                <a:lnTo>
                  <a:pt x="8" y="0"/>
                </a:lnTo>
                <a:lnTo>
                  <a:pt x="97" y="7"/>
                </a:lnTo>
                <a:lnTo>
                  <a:pt x="90" y="97"/>
                </a:lnTo>
                <a:close/>
              </a:path>
            </a:pathLst>
          </a:custGeom>
          <a:solidFill>
            <a:srgbClr val="75CF3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5" name="iṧḻîde"/>
          <p:cNvSpPr/>
          <p:nvPr/>
        </p:nvSpPr>
        <p:spPr bwMode="auto">
          <a:xfrm>
            <a:off x="1868843" y="2879646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88 h 97"/>
              <a:gd name="T4" fmla="*/ 8 w 97"/>
              <a:gd name="T5" fmla="*/ 0 h 97"/>
              <a:gd name="T6" fmla="*/ 97 w 97"/>
              <a:gd name="T7" fmla="*/ 7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88"/>
                </a:lnTo>
                <a:lnTo>
                  <a:pt x="8" y="0"/>
                </a:lnTo>
                <a:lnTo>
                  <a:pt x="97" y="7"/>
                </a:lnTo>
                <a:lnTo>
                  <a:pt x="90" y="9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6" name="ïṧľîḑé"/>
          <p:cNvSpPr/>
          <p:nvPr/>
        </p:nvSpPr>
        <p:spPr bwMode="auto">
          <a:xfrm>
            <a:off x="1981225" y="2906591"/>
            <a:ext cx="134727" cy="34832"/>
          </a:xfrm>
          <a:custGeom>
            <a:avLst/>
            <a:gdLst>
              <a:gd name="T0" fmla="*/ 203 w 205"/>
              <a:gd name="T1" fmla="*/ 53 h 53"/>
              <a:gd name="T2" fmla="*/ 0 w 205"/>
              <a:gd name="T3" fmla="*/ 34 h 53"/>
              <a:gd name="T4" fmla="*/ 3 w 205"/>
              <a:gd name="T5" fmla="*/ 0 h 53"/>
              <a:gd name="T6" fmla="*/ 205 w 205"/>
              <a:gd name="T7" fmla="*/ 19 h 53"/>
              <a:gd name="T8" fmla="*/ 203 w 205"/>
              <a:gd name="T9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53">
                <a:moveTo>
                  <a:pt x="203" y="53"/>
                </a:moveTo>
                <a:lnTo>
                  <a:pt x="0" y="34"/>
                </a:lnTo>
                <a:lnTo>
                  <a:pt x="3" y="0"/>
                </a:lnTo>
                <a:lnTo>
                  <a:pt x="205" y="19"/>
                </a:lnTo>
                <a:lnTo>
                  <a:pt x="203" y="53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7" name="iślîďe"/>
          <p:cNvSpPr/>
          <p:nvPr/>
        </p:nvSpPr>
        <p:spPr bwMode="auto">
          <a:xfrm>
            <a:off x="1981225" y="2906591"/>
            <a:ext cx="134727" cy="34832"/>
          </a:xfrm>
          <a:custGeom>
            <a:avLst/>
            <a:gdLst>
              <a:gd name="T0" fmla="*/ 203 w 205"/>
              <a:gd name="T1" fmla="*/ 53 h 53"/>
              <a:gd name="T2" fmla="*/ 0 w 205"/>
              <a:gd name="T3" fmla="*/ 34 h 53"/>
              <a:gd name="T4" fmla="*/ 3 w 205"/>
              <a:gd name="T5" fmla="*/ 0 h 53"/>
              <a:gd name="T6" fmla="*/ 205 w 205"/>
              <a:gd name="T7" fmla="*/ 19 h 53"/>
              <a:gd name="T8" fmla="*/ 203 w 205"/>
              <a:gd name="T9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53">
                <a:moveTo>
                  <a:pt x="203" y="53"/>
                </a:moveTo>
                <a:lnTo>
                  <a:pt x="0" y="34"/>
                </a:lnTo>
                <a:lnTo>
                  <a:pt x="3" y="0"/>
                </a:lnTo>
                <a:lnTo>
                  <a:pt x="205" y="19"/>
                </a:lnTo>
                <a:lnTo>
                  <a:pt x="203" y="5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8" name="ïsļïḓê"/>
          <p:cNvSpPr/>
          <p:nvPr/>
        </p:nvSpPr>
        <p:spPr bwMode="auto">
          <a:xfrm>
            <a:off x="1860299" y="2974283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90 h 97"/>
              <a:gd name="T4" fmla="*/ 9 w 97"/>
              <a:gd name="T5" fmla="*/ 0 h 97"/>
              <a:gd name="T6" fmla="*/ 97 w 97"/>
              <a:gd name="T7" fmla="*/ 8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90"/>
                </a:lnTo>
                <a:lnTo>
                  <a:pt x="9" y="0"/>
                </a:lnTo>
                <a:lnTo>
                  <a:pt x="97" y="8"/>
                </a:lnTo>
                <a:lnTo>
                  <a:pt x="90" y="97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59" name="ï$líḓe"/>
          <p:cNvSpPr/>
          <p:nvPr/>
        </p:nvSpPr>
        <p:spPr bwMode="auto">
          <a:xfrm>
            <a:off x="1860299" y="2974283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90 h 97"/>
              <a:gd name="T4" fmla="*/ 9 w 97"/>
              <a:gd name="T5" fmla="*/ 0 h 97"/>
              <a:gd name="T6" fmla="*/ 97 w 97"/>
              <a:gd name="T7" fmla="*/ 8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90"/>
                </a:lnTo>
                <a:lnTo>
                  <a:pt x="9" y="0"/>
                </a:lnTo>
                <a:lnTo>
                  <a:pt x="97" y="8"/>
                </a:lnTo>
                <a:lnTo>
                  <a:pt x="90" y="9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0" name="íşľîde"/>
          <p:cNvSpPr/>
          <p:nvPr/>
        </p:nvSpPr>
        <p:spPr bwMode="auto">
          <a:xfrm>
            <a:off x="1972681" y="3002543"/>
            <a:ext cx="304943" cy="48633"/>
          </a:xfrm>
          <a:custGeom>
            <a:avLst/>
            <a:gdLst>
              <a:gd name="T0" fmla="*/ 461 w 464"/>
              <a:gd name="T1" fmla="*/ 74 h 74"/>
              <a:gd name="T2" fmla="*/ 0 w 464"/>
              <a:gd name="T3" fmla="*/ 34 h 74"/>
              <a:gd name="T4" fmla="*/ 3 w 464"/>
              <a:gd name="T5" fmla="*/ 0 h 74"/>
              <a:gd name="T6" fmla="*/ 464 w 464"/>
              <a:gd name="T7" fmla="*/ 39 h 74"/>
              <a:gd name="T8" fmla="*/ 461 w 464"/>
              <a:gd name="T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4" h="74">
                <a:moveTo>
                  <a:pt x="461" y="74"/>
                </a:moveTo>
                <a:lnTo>
                  <a:pt x="0" y="34"/>
                </a:lnTo>
                <a:lnTo>
                  <a:pt x="3" y="0"/>
                </a:lnTo>
                <a:lnTo>
                  <a:pt x="464" y="39"/>
                </a:lnTo>
                <a:lnTo>
                  <a:pt x="461" y="74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1" name="iṥļiďé"/>
          <p:cNvSpPr/>
          <p:nvPr/>
        </p:nvSpPr>
        <p:spPr bwMode="auto">
          <a:xfrm>
            <a:off x="1972681" y="3002543"/>
            <a:ext cx="304943" cy="48633"/>
          </a:xfrm>
          <a:custGeom>
            <a:avLst/>
            <a:gdLst>
              <a:gd name="T0" fmla="*/ 461 w 464"/>
              <a:gd name="T1" fmla="*/ 74 h 74"/>
              <a:gd name="T2" fmla="*/ 0 w 464"/>
              <a:gd name="T3" fmla="*/ 34 h 74"/>
              <a:gd name="T4" fmla="*/ 3 w 464"/>
              <a:gd name="T5" fmla="*/ 0 h 74"/>
              <a:gd name="T6" fmla="*/ 464 w 464"/>
              <a:gd name="T7" fmla="*/ 39 h 74"/>
              <a:gd name="T8" fmla="*/ 461 w 464"/>
              <a:gd name="T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4" h="74">
                <a:moveTo>
                  <a:pt x="461" y="74"/>
                </a:moveTo>
                <a:lnTo>
                  <a:pt x="0" y="34"/>
                </a:lnTo>
                <a:lnTo>
                  <a:pt x="3" y="0"/>
                </a:lnTo>
                <a:lnTo>
                  <a:pt x="464" y="39"/>
                </a:lnTo>
                <a:lnTo>
                  <a:pt x="461" y="7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2" name="ïṧļîḓé"/>
          <p:cNvSpPr/>
          <p:nvPr/>
        </p:nvSpPr>
        <p:spPr bwMode="auto">
          <a:xfrm>
            <a:off x="2150783" y="2839557"/>
            <a:ext cx="128812" cy="33518"/>
          </a:xfrm>
          <a:custGeom>
            <a:avLst/>
            <a:gdLst>
              <a:gd name="T0" fmla="*/ 193 w 196"/>
              <a:gd name="T1" fmla="*/ 51 h 51"/>
              <a:gd name="T2" fmla="*/ 0 w 196"/>
              <a:gd name="T3" fmla="*/ 34 h 51"/>
              <a:gd name="T4" fmla="*/ 3 w 196"/>
              <a:gd name="T5" fmla="*/ 0 h 51"/>
              <a:gd name="T6" fmla="*/ 196 w 196"/>
              <a:gd name="T7" fmla="*/ 17 h 51"/>
              <a:gd name="T8" fmla="*/ 193 w 196"/>
              <a:gd name="T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" h="51">
                <a:moveTo>
                  <a:pt x="193" y="51"/>
                </a:moveTo>
                <a:lnTo>
                  <a:pt x="0" y="34"/>
                </a:lnTo>
                <a:lnTo>
                  <a:pt x="3" y="0"/>
                </a:lnTo>
                <a:lnTo>
                  <a:pt x="196" y="17"/>
                </a:lnTo>
                <a:lnTo>
                  <a:pt x="193" y="51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3" name="ï$1iḋe"/>
          <p:cNvSpPr/>
          <p:nvPr/>
        </p:nvSpPr>
        <p:spPr bwMode="auto">
          <a:xfrm>
            <a:off x="2150783" y="2839557"/>
            <a:ext cx="128812" cy="33518"/>
          </a:xfrm>
          <a:custGeom>
            <a:avLst/>
            <a:gdLst>
              <a:gd name="T0" fmla="*/ 193 w 196"/>
              <a:gd name="T1" fmla="*/ 51 h 51"/>
              <a:gd name="T2" fmla="*/ 0 w 196"/>
              <a:gd name="T3" fmla="*/ 34 h 51"/>
              <a:gd name="T4" fmla="*/ 3 w 196"/>
              <a:gd name="T5" fmla="*/ 0 h 51"/>
              <a:gd name="T6" fmla="*/ 196 w 196"/>
              <a:gd name="T7" fmla="*/ 17 h 51"/>
              <a:gd name="T8" fmla="*/ 193 w 196"/>
              <a:gd name="T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" h="51">
                <a:moveTo>
                  <a:pt x="193" y="51"/>
                </a:moveTo>
                <a:lnTo>
                  <a:pt x="0" y="34"/>
                </a:lnTo>
                <a:lnTo>
                  <a:pt x="3" y="0"/>
                </a:lnTo>
                <a:lnTo>
                  <a:pt x="196" y="17"/>
                </a:lnTo>
                <a:lnTo>
                  <a:pt x="193" y="5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4" name="ï$1ïďê"/>
          <p:cNvSpPr/>
          <p:nvPr/>
        </p:nvSpPr>
        <p:spPr bwMode="auto">
          <a:xfrm>
            <a:off x="1807066" y="2374256"/>
            <a:ext cx="53234" cy="383807"/>
          </a:xfrm>
          <a:custGeom>
            <a:avLst/>
            <a:gdLst>
              <a:gd name="T0" fmla="*/ 30 w 81"/>
              <a:gd name="T1" fmla="*/ 584 h 584"/>
              <a:gd name="T2" fmla="*/ 0 w 81"/>
              <a:gd name="T3" fmla="*/ 581 h 584"/>
              <a:gd name="T4" fmla="*/ 51 w 81"/>
              <a:gd name="T5" fmla="*/ 0 h 584"/>
              <a:gd name="T6" fmla="*/ 81 w 81"/>
              <a:gd name="T7" fmla="*/ 3 h 584"/>
              <a:gd name="T8" fmla="*/ 30 w 81"/>
              <a:gd name="T9" fmla="*/ 584 h 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584">
                <a:moveTo>
                  <a:pt x="30" y="584"/>
                </a:moveTo>
                <a:lnTo>
                  <a:pt x="0" y="581"/>
                </a:lnTo>
                <a:lnTo>
                  <a:pt x="51" y="0"/>
                </a:lnTo>
                <a:lnTo>
                  <a:pt x="81" y="3"/>
                </a:lnTo>
                <a:lnTo>
                  <a:pt x="30" y="584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5" name="ïṡ1iḋé"/>
          <p:cNvSpPr/>
          <p:nvPr/>
        </p:nvSpPr>
        <p:spPr bwMode="auto">
          <a:xfrm>
            <a:off x="1807066" y="2374256"/>
            <a:ext cx="53234" cy="383807"/>
          </a:xfrm>
          <a:custGeom>
            <a:avLst/>
            <a:gdLst>
              <a:gd name="T0" fmla="*/ 30 w 81"/>
              <a:gd name="T1" fmla="*/ 584 h 584"/>
              <a:gd name="T2" fmla="*/ 0 w 81"/>
              <a:gd name="T3" fmla="*/ 581 h 584"/>
              <a:gd name="T4" fmla="*/ 51 w 81"/>
              <a:gd name="T5" fmla="*/ 0 h 584"/>
              <a:gd name="T6" fmla="*/ 81 w 81"/>
              <a:gd name="T7" fmla="*/ 3 h 584"/>
              <a:gd name="T8" fmla="*/ 30 w 81"/>
              <a:gd name="T9" fmla="*/ 584 h 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584">
                <a:moveTo>
                  <a:pt x="30" y="584"/>
                </a:moveTo>
                <a:lnTo>
                  <a:pt x="0" y="581"/>
                </a:lnTo>
                <a:lnTo>
                  <a:pt x="51" y="0"/>
                </a:lnTo>
                <a:lnTo>
                  <a:pt x="81" y="3"/>
                </a:lnTo>
                <a:lnTo>
                  <a:pt x="30" y="58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6" name="iṩ1iḍè"/>
          <p:cNvSpPr/>
          <p:nvPr/>
        </p:nvSpPr>
        <p:spPr bwMode="auto">
          <a:xfrm>
            <a:off x="1826782" y="2531328"/>
            <a:ext cx="40090" cy="228707"/>
          </a:xfrm>
          <a:custGeom>
            <a:avLst/>
            <a:gdLst>
              <a:gd name="T0" fmla="*/ 31 w 61"/>
              <a:gd name="T1" fmla="*/ 348 h 348"/>
              <a:gd name="T2" fmla="*/ 0 w 61"/>
              <a:gd name="T3" fmla="*/ 345 h 348"/>
              <a:gd name="T4" fmla="*/ 31 w 61"/>
              <a:gd name="T5" fmla="*/ 0 h 348"/>
              <a:gd name="T6" fmla="*/ 61 w 61"/>
              <a:gd name="T7" fmla="*/ 3 h 348"/>
              <a:gd name="T8" fmla="*/ 31 w 61"/>
              <a:gd name="T9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348">
                <a:moveTo>
                  <a:pt x="31" y="348"/>
                </a:moveTo>
                <a:lnTo>
                  <a:pt x="0" y="345"/>
                </a:lnTo>
                <a:lnTo>
                  <a:pt x="31" y="0"/>
                </a:lnTo>
                <a:lnTo>
                  <a:pt x="61" y="3"/>
                </a:lnTo>
                <a:lnTo>
                  <a:pt x="31" y="348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7" name="íṧ1ide"/>
          <p:cNvSpPr/>
          <p:nvPr/>
        </p:nvSpPr>
        <p:spPr bwMode="auto">
          <a:xfrm>
            <a:off x="1826782" y="2531328"/>
            <a:ext cx="40090" cy="228707"/>
          </a:xfrm>
          <a:custGeom>
            <a:avLst/>
            <a:gdLst>
              <a:gd name="T0" fmla="*/ 31 w 61"/>
              <a:gd name="T1" fmla="*/ 348 h 348"/>
              <a:gd name="T2" fmla="*/ 0 w 61"/>
              <a:gd name="T3" fmla="*/ 345 h 348"/>
              <a:gd name="T4" fmla="*/ 31 w 61"/>
              <a:gd name="T5" fmla="*/ 0 h 348"/>
              <a:gd name="T6" fmla="*/ 61 w 61"/>
              <a:gd name="T7" fmla="*/ 3 h 348"/>
              <a:gd name="T8" fmla="*/ 31 w 61"/>
              <a:gd name="T9" fmla="*/ 348 h 3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" h="348">
                <a:moveTo>
                  <a:pt x="31" y="348"/>
                </a:moveTo>
                <a:lnTo>
                  <a:pt x="0" y="345"/>
                </a:lnTo>
                <a:lnTo>
                  <a:pt x="31" y="0"/>
                </a:lnTo>
                <a:lnTo>
                  <a:pt x="61" y="3"/>
                </a:lnTo>
                <a:lnTo>
                  <a:pt x="31" y="34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8" name="i$ľîḑé"/>
          <p:cNvSpPr/>
          <p:nvPr/>
        </p:nvSpPr>
        <p:spPr bwMode="auto">
          <a:xfrm>
            <a:off x="1879358" y="2440633"/>
            <a:ext cx="47319" cy="322687"/>
          </a:xfrm>
          <a:custGeom>
            <a:avLst/>
            <a:gdLst>
              <a:gd name="T0" fmla="*/ 29 w 72"/>
              <a:gd name="T1" fmla="*/ 491 h 491"/>
              <a:gd name="T2" fmla="*/ 0 w 72"/>
              <a:gd name="T3" fmla="*/ 488 h 491"/>
              <a:gd name="T4" fmla="*/ 42 w 72"/>
              <a:gd name="T5" fmla="*/ 0 h 491"/>
              <a:gd name="T6" fmla="*/ 72 w 72"/>
              <a:gd name="T7" fmla="*/ 3 h 491"/>
              <a:gd name="T8" fmla="*/ 29 w 72"/>
              <a:gd name="T9" fmla="*/ 491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" h="491">
                <a:moveTo>
                  <a:pt x="29" y="491"/>
                </a:moveTo>
                <a:lnTo>
                  <a:pt x="0" y="488"/>
                </a:lnTo>
                <a:lnTo>
                  <a:pt x="42" y="0"/>
                </a:lnTo>
                <a:lnTo>
                  <a:pt x="72" y="3"/>
                </a:lnTo>
                <a:lnTo>
                  <a:pt x="29" y="491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69" name="i$ḷíḑê"/>
          <p:cNvSpPr/>
          <p:nvPr/>
        </p:nvSpPr>
        <p:spPr bwMode="auto">
          <a:xfrm>
            <a:off x="1879358" y="2440633"/>
            <a:ext cx="47319" cy="322687"/>
          </a:xfrm>
          <a:custGeom>
            <a:avLst/>
            <a:gdLst>
              <a:gd name="T0" fmla="*/ 29 w 72"/>
              <a:gd name="T1" fmla="*/ 491 h 491"/>
              <a:gd name="T2" fmla="*/ 0 w 72"/>
              <a:gd name="T3" fmla="*/ 488 h 491"/>
              <a:gd name="T4" fmla="*/ 42 w 72"/>
              <a:gd name="T5" fmla="*/ 0 h 491"/>
              <a:gd name="T6" fmla="*/ 72 w 72"/>
              <a:gd name="T7" fmla="*/ 3 h 491"/>
              <a:gd name="T8" fmla="*/ 29 w 72"/>
              <a:gd name="T9" fmla="*/ 491 h 4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" h="491">
                <a:moveTo>
                  <a:pt x="29" y="491"/>
                </a:moveTo>
                <a:lnTo>
                  <a:pt x="0" y="488"/>
                </a:lnTo>
                <a:lnTo>
                  <a:pt x="42" y="0"/>
                </a:lnTo>
                <a:lnTo>
                  <a:pt x="72" y="3"/>
                </a:lnTo>
                <a:lnTo>
                  <a:pt x="29" y="49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0" name="i$ļïḋé"/>
          <p:cNvSpPr/>
          <p:nvPr/>
        </p:nvSpPr>
        <p:spPr bwMode="auto">
          <a:xfrm>
            <a:off x="1898417" y="2489267"/>
            <a:ext cx="44690" cy="276026"/>
          </a:xfrm>
          <a:custGeom>
            <a:avLst/>
            <a:gdLst>
              <a:gd name="T0" fmla="*/ 30 w 68"/>
              <a:gd name="T1" fmla="*/ 420 h 420"/>
              <a:gd name="T2" fmla="*/ 0 w 68"/>
              <a:gd name="T3" fmla="*/ 417 h 420"/>
              <a:gd name="T4" fmla="*/ 36 w 68"/>
              <a:gd name="T5" fmla="*/ 0 h 420"/>
              <a:gd name="T6" fmla="*/ 68 w 68"/>
              <a:gd name="T7" fmla="*/ 3 h 420"/>
              <a:gd name="T8" fmla="*/ 30 w 68"/>
              <a:gd name="T9" fmla="*/ 420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20">
                <a:moveTo>
                  <a:pt x="30" y="420"/>
                </a:moveTo>
                <a:lnTo>
                  <a:pt x="0" y="417"/>
                </a:lnTo>
                <a:lnTo>
                  <a:pt x="36" y="0"/>
                </a:lnTo>
                <a:lnTo>
                  <a:pt x="68" y="3"/>
                </a:lnTo>
                <a:lnTo>
                  <a:pt x="30" y="420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1" name="íṣļiḍè"/>
          <p:cNvSpPr/>
          <p:nvPr/>
        </p:nvSpPr>
        <p:spPr bwMode="auto">
          <a:xfrm>
            <a:off x="1898417" y="2489267"/>
            <a:ext cx="44690" cy="276026"/>
          </a:xfrm>
          <a:custGeom>
            <a:avLst/>
            <a:gdLst>
              <a:gd name="T0" fmla="*/ 30 w 68"/>
              <a:gd name="T1" fmla="*/ 420 h 420"/>
              <a:gd name="T2" fmla="*/ 0 w 68"/>
              <a:gd name="T3" fmla="*/ 417 h 420"/>
              <a:gd name="T4" fmla="*/ 36 w 68"/>
              <a:gd name="T5" fmla="*/ 0 h 420"/>
              <a:gd name="T6" fmla="*/ 68 w 68"/>
              <a:gd name="T7" fmla="*/ 3 h 420"/>
              <a:gd name="T8" fmla="*/ 30 w 68"/>
              <a:gd name="T9" fmla="*/ 420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8" h="420">
                <a:moveTo>
                  <a:pt x="30" y="420"/>
                </a:moveTo>
                <a:lnTo>
                  <a:pt x="0" y="417"/>
                </a:lnTo>
                <a:lnTo>
                  <a:pt x="36" y="0"/>
                </a:lnTo>
                <a:lnTo>
                  <a:pt x="68" y="3"/>
                </a:lnTo>
                <a:lnTo>
                  <a:pt x="30" y="42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2" name="îṣḻîḓè"/>
          <p:cNvSpPr/>
          <p:nvPr/>
        </p:nvSpPr>
        <p:spPr bwMode="auto">
          <a:xfrm>
            <a:off x="1950337" y="2589162"/>
            <a:ext cx="35489" cy="180731"/>
          </a:xfrm>
          <a:custGeom>
            <a:avLst/>
            <a:gdLst>
              <a:gd name="T0" fmla="*/ 30 w 54"/>
              <a:gd name="T1" fmla="*/ 275 h 275"/>
              <a:gd name="T2" fmla="*/ 0 w 54"/>
              <a:gd name="T3" fmla="*/ 272 h 275"/>
              <a:gd name="T4" fmla="*/ 24 w 54"/>
              <a:gd name="T5" fmla="*/ 0 h 275"/>
              <a:gd name="T6" fmla="*/ 54 w 54"/>
              <a:gd name="T7" fmla="*/ 3 h 275"/>
              <a:gd name="T8" fmla="*/ 30 w 54"/>
              <a:gd name="T9" fmla="*/ 27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275">
                <a:moveTo>
                  <a:pt x="30" y="275"/>
                </a:moveTo>
                <a:lnTo>
                  <a:pt x="0" y="272"/>
                </a:lnTo>
                <a:lnTo>
                  <a:pt x="24" y="0"/>
                </a:lnTo>
                <a:lnTo>
                  <a:pt x="54" y="3"/>
                </a:lnTo>
                <a:lnTo>
                  <a:pt x="30" y="275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3" name="ïš1ïḓê"/>
          <p:cNvSpPr/>
          <p:nvPr/>
        </p:nvSpPr>
        <p:spPr bwMode="auto">
          <a:xfrm>
            <a:off x="1950337" y="2589162"/>
            <a:ext cx="35489" cy="180731"/>
          </a:xfrm>
          <a:custGeom>
            <a:avLst/>
            <a:gdLst>
              <a:gd name="T0" fmla="*/ 30 w 54"/>
              <a:gd name="T1" fmla="*/ 275 h 275"/>
              <a:gd name="T2" fmla="*/ 0 w 54"/>
              <a:gd name="T3" fmla="*/ 272 h 275"/>
              <a:gd name="T4" fmla="*/ 24 w 54"/>
              <a:gd name="T5" fmla="*/ 0 h 275"/>
              <a:gd name="T6" fmla="*/ 54 w 54"/>
              <a:gd name="T7" fmla="*/ 3 h 275"/>
              <a:gd name="T8" fmla="*/ 30 w 54"/>
              <a:gd name="T9" fmla="*/ 275 h 2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" h="275">
                <a:moveTo>
                  <a:pt x="30" y="275"/>
                </a:moveTo>
                <a:lnTo>
                  <a:pt x="0" y="272"/>
                </a:lnTo>
                <a:lnTo>
                  <a:pt x="24" y="0"/>
                </a:lnTo>
                <a:lnTo>
                  <a:pt x="54" y="3"/>
                </a:lnTo>
                <a:lnTo>
                  <a:pt x="30" y="27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4" name="íṩḻîdê"/>
          <p:cNvSpPr/>
          <p:nvPr/>
        </p:nvSpPr>
        <p:spPr bwMode="auto">
          <a:xfrm>
            <a:off x="1970052" y="2553015"/>
            <a:ext cx="39432" cy="218849"/>
          </a:xfrm>
          <a:custGeom>
            <a:avLst/>
            <a:gdLst>
              <a:gd name="T0" fmla="*/ 30 w 60"/>
              <a:gd name="T1" fmla="*/ 333 h 333"/>
              <a:gd name="T2" fmla="*/ 0 w 60"/>
              <a:gd name="T3" fmla="*/ 330 h 333"/>
              <a:gd name="T4" fmla="*/ 30 w 60"/>
              <a:gd name="T5" fmla="*/ 0 h 333"/>
              <a:gd name="T6" fmla="*/ 60 w 60"/>
              <a:gd name="T7" fmla="*/ 3 h 333"/>
              <a:gd name="T8" fmla="*/ 30 w 60"/>
              <a:gd name="T9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" h="333">
                <a:moveTo>
                  <a:pt x="30" y="333"/>
                </a:moveTo>
                <a:lnTo>
                  <a:pt x="0" y="330"/>
                </a:lnTo>
                <a:lnTo>
                  <a:pt x="30" y="0"/>
                </a:lnTo>
                <a:lnTo>
                  <a:pt x="60" y="3"/>
                </a:lnTo>
                <a:lnTo>
                  <a:pt x="30" y="333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5" name="ïşḷide"/>
          <p:cNvSpPr/>
          <p:nvPr/>
        </p:nvSpPr>
        <p:spPr bwMode="auto">
          <a:xfrm>
            <a:off x="1970052" y="2553015"/>
            <a:ext cx="39432" cy="218849"/>
          </a:xfrm>
          <a:custGeom>
            <a:avLst/>
            <a:gdLst>
              <a:gd name="T0" fmla="*/ 30 w 60"/>
              <a:gd name="T1" fmla="*/ 333 h 333"/>
              <a:gd name="T2" fmla="*/ 0 w 60"/>
              <a:gd name="T3" fmla="*/ 330 h 333"/>
              <a:gd name="T4" fmla="*/ 30 w 60"/>
              <a:gd name="T5" fmla="*/ 0 h 333"/>
              <a:gd name="T6" fmla="*/ 60 w 60"/>
              <a:gd name="T7" fmla="*/ 3 h 333"/>
              <a:gd name="T8" fmla="*/ 30 w 60"/>
              <a:gd name="T9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" h="333">
                <a:moveTo>
                  <a:pt x="30" y="333"/>
                </a:moveTo>
                <a:lnTo>
                  <a:pt x="0" y="330"/>
                </a:lnTo>
                <a:lnTo>
                  <a:pt x="30" y="0"/>
                </a:lnTo>
                <a:lnTo>
                  <a:pt x="60" y="3"/>
                </a:lnTo>
                <a:lnTo>
                  <a:pt x="30" y="33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6" name="ïṣļîḑé"/>
          <p:cNvSpPr/>
          <p:nvPr/>
        </p:nvSpPr>
        <p:spPr bwMode="auto">
          <a:xfrm>
            <a:off x="2021314" y="2520155"/>
            <a:ext cx="42719" cy="256310"/>
          </a:xfrm>
          <a:custGeom>
            <a:avLst/>
            <a:gdLst>
              <a:gd name="T0" fmla="*/ 32 w 65"/>
              <a:gd name="T1" fmla="*/ 390 h 390"/>
              <a:gd name="T2" fmla="*/ 0 w 65"/>
              <a:gd name="T3" fmla="*/ 387 h 390"/>
              <a:gd name="T4" fmla="*/ 35 w 65"/>
              <a:gd name="T5" fmla="*/ 0 h 390"/>
              <a:gd name="T6" fmla="*/ 65 w 65"/>
              <a:gd name="T7" fmla="*/ 3 h 390"/>
              <a:gd name="T8" fmla="*/ 32 w 65"/>
              <a:gd name="T9" fmla="*/ 390 h 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390">
                <a:moveTo>
                  <a:pt x="32" y="390"/>
                </a:moveTo>
                <a:lnTo>
                  <a:pt x="0" y="387"/>
                </a:lnTo>
                <a:lnTo>
                  <a:pt x="35" y="0"/>
                </a:lnTo>
                <a:lnTo>
                  <a:pt x="65" y="3"/>
                </a:lnTo>
                <a:lnTo>
                  <a:pt x="32" y="390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7" name="í$ḷidê"/>
          <p:cNvSpPr/>
          <p:nvPr/>
        </p:nvSpPr>
        <p:spPr bwMode="auto">
          <a:xfrm>
            <a:off x="2021314" y="2520155"/>
            <a:ext cx="42719" cy="256310"/>
          </a:xfrm>
          <a:custGeom>
            <a:avLst/>
            <a:gdLst>
              <a:gd name="T0" fmla="*/ 32 w 65"/>
              <a:gd name="T1" fmla="*/ 390 h 390"/>
              <a:gd name="T2" fmla="*/ 0 w 65"/>
              <a:gd name="T3" fmla="*/ 387 h 390"/>
              <a:gd name="T4" fmla="*/ 35 w 65"/>
              <a:gd name="T5" fmla="*/ 0 h 390"/>
              <a:gd name="T6" fmla="*/ 65 w 65"/>
              <a:gd name="T7" fmla="*/ 3 h 390"/>
              <a:gd name="T8" fmla="*/ 32 w 65"/>
              <a:gd name="T9" fmla="*/ 390 h 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390">
                <a:moveTo>
                  <a:pt x="32" y="390"/>
                </a:moveTo>
                <a:lnTo>
                  <a:pt x="0" y="387"/>
                </a:lnTo>
                <a:lnTo>
                  <a:pt x="35" y="0"/>
                </a:lnTo>
                <a:lnTo>
                  <a:pt x="65" y="3"/>
                </a:lnTo>
                <a:lnTo>
                  <a:pt x="32" y="39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8" name="îṩľíḋê"/>
          <p:cNvSpPr/>
          <p:nvPr/>
        </p:nvSpPr>
        <p:spPr bwMode="auto">
          <a:xfrm>
            <a:off x="2042345" y="2707458"/>
            <a:ext cx="24974" cy="70978"/>
          </a:xfrm>
          <a:custGeom>
            <a:avLst/>
            <a:gdLst>
              <a:gd name="T0" fmla="*/ 30 w 38"/>
              <a:gd name="T1" fmla="*/ 108 h 108"/>
              <a:gd name="T2" fmla="*/ 0 w 38"/>
              <a:gd name="T3" fmla="*/ 105 h 108"/>
              <a:gd name="T4" fmla="*/ 8 w 38"/>
              <a:gd name="T5" fmla="*/ 0 h 108"/>
              <a:gd name="T6" fmla="*/ 38 w 38"/>
              <a:gd name="T7" fmla="*/ 3 h 108"/>
              <a:gd name="T8" fmla="*/ 30 w 38"/>
              <a:gd name="T9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108">
                <a:moveTo>
                  <a:pt x="30" y="108"/>
                </a:moveTo>
                <a:lnTo>
                  <a:pt x="0" y="105"/>
                </a:lnTo>
                <a:lnTo>
                  <a:pt x="8" y="0"/>
                </a:lnTo>
                <a:lnTo>
                  <a:pt x="38" y="3"/>
                </a:lnTo>
                <a:lnTo>
                  <a:pt x="30" y="108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79" name="ïsľïḍê"/>
          <p:cNvSpPr/>
          <p:nvPr/>
        </p:nvSpPr>
        <p:spPr bwMode="auto">
          <a:xfrm>
            <a:off x="2042345" y="2707458"/>
            <a:ext cx="24974" cy="70978"/>
          </a:xfrm>
          <a:custGeom>
            <a:avLst/>
            <a:gdLst>
              <a:gd name="T0" fmla="*/ 30 w 38"/>
              <a:gd name="T1" fmla="*/ 108 h 108"/>
              <a:gd name="T2" fmla="*/ 0 w 38"/>
              <a:gd name="T3" fmla="*/ 105 h 108"/>
              <a:gd name="T4" fmla="*/ 8 w 38"/>
              <a:gd name="T5" fmla="*/ 0 h 108"/>
              <a:gd name="T6" fmla="*/ 38 w 38"/>
              <a:gd name="T7" fmla="*/ 3 h 108"/>
              <a:gd name="T8" fmla="*/ 30 w 38"/>
              <a:gd name="T9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" h="108">
                <a:moveTo>
                  <a:pt x="30" y="108"/>
                </a:moveTo>
                <a:lnTo>
                  <a:pt x="0" y="105"/>
                </a:lnTo>
                <a:lnTo>
                  <a:pt x="8" y="0"/>
                </a:lnTo>
                <a:lnTo>
                  <a:pt x="38" y="3"/>
                </a:lnTo>
                <a:lnTo>
                  <a:pt x="30" y="10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0" name="îşľîdè"/>
          <p:cNvSpPr/>
          <p:nvPr/>
        </p:nvSpPr>
        <p:spPr bwMode="auto">
          <a:xfrm>
            <a:off x="2093607" y="2443262"/>
            <a:ext cx="49948" cy="339117"/>
          </a:xfrm>
          <a:custGeom>
            <a:avLst/>
            <a:gdLst>
              <a:gd name="T0" fmla="*/ 30 w 76"/>
              <a:gd name="T1" fmla="*/ 516 h 516"/>
              <a:gd name="T2" fmla="*/ 0 w 76"/>
              <a:gd name="T3" fmla="*/ 514 h 516"/>
              <a:gd name="T4" fmla="*/ 44 w 76"/>
              <a:gd name="T5" fmla="*/ 0 h 516"/>
              <a:gd name="T6" fmla="*/ 76 w 76"/>
              <a:gd name="T7" fmla="*/ 3 h 516"/>
              <a:gd name="T8" fmla="*/ 30 w 76"/>
              <a:gd name="T9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" h="516">
                <a:moveTo>
                  <a:pt x="30" y="516"/>
                </a:moveTo>
                <a:lnTo>
                  <a:pt x="0" y="514"/>
                </a:lnTo>
                <a:lnTo>
                  <a:pt x="44" y="0"/>
                </a:lnTo>
                <a:lnTo>
                  <a:pt x="76" y="3"/>
                </a:lnTo>
                <a:lnTo>
                  <a:pt x="30" y="516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1" name="îṡľîḓe"/>
          <p:cNvSpPr/>
          <p:nvPr/>
        </p:nvSpPr>
        <p:spPr bwMode="auto">
          <a:xfrm>
            <a:off x="2093607" y="2443262"/>
            <a:ext cx="49948" cy="339117"/>
          </a:xfrm>
          <a:custGeom>
            <a:avLst/>
            <a:gdLst>
              <a:gd name="T0" fmla="*/ 30 w 76"/>
              <a:gd name="T1" fmla="*/ 516 h 516"/>
              <a:gd name="T2" fmla="*/ 0 w 76"/>
              <a:gd name="T3" fmla="*/ 514 h 516"/>
              <a:gd name="T4" fmla="*/ 44 w 76"/>
              <a:gd name="T5" fmla="*/ 0 h 516"/>
              <a:gd name="T6" fmla="*/ 76 w 76"/>
              <a:gd name="T7" fmla="*/ 3 h 516"/>
              <a:gd name="T8" fmla="*/ 30 w 76"/>
              <a:gd name="T9" fmla="*/ 516 h 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" h="516">
                <a:moveTo>
                  <a:pt x="30" y="516"/>
                </a:moveTo>
                <a:lnTo>
                  <a:pt x="0" y="514"/>
                </a:lnTo>
                <a:lnTo>
                  <a:pt x="44" y="0"/>
                </a:lnTo>
                <a:lnTo>
                  <a:pt x="76" y="3"/>
                </a:lnTo>
                <a:lnTo>
                  <a:pt x="30" y="51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2" name="ïṡlîḍé"/>
          <p:cNvSpPr/>
          <p:nvPr/>
        </p:nvSpPr>
        <p:spPr bwMode="auto">
          <a:xfrm>
            <a:off x="2113323" y="2405145"/>
            <a:ext cx="53234" cy="379207"/>
          </a:xfrm>
          <a:custGeom>
            <a:avLst/>
            <a:gdLst>
              <a:gd name="T0" fmla="*/ 30 w 81"/>
              <a:gd name="T1" fmla="*/ 577 h 577"/>
              <a:gd name="T2" fmla="*/ 0 w 81"/>
              <a:gd name="T3" fmla="*/ 574 h 577"/>
              <a:gd name="T4" fmla="*/ 50 w 81"/>
              <a:gd name="T5" fmla="*/ 0 h 577"/>
              <a:gd name="T6" fmla="*/ 81 w 81"/>
              <a:gd name="T7" fmla="*/ 3 h 577"/>
              <a:gd name="T8" fmla="*/ 30 w 81"/>
              <a:gd name="T9" fmla="*/ 577 h 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577">
                <a:moveTo>
                  <a:pt x="30" y="577"/>
                </a:moveTo>
                <a:lnTo>
                  <a:pt x="0" y="574"/>
                </a:lnTo>
                <a:lnTo>
                  <a:pt x="50" y="0"/>
                </a:lnTo>
                <a:lnTo>
                  <a:pt x="81" y="3"/>
                </a:lnTo>
                <a:lnTo>
                  <a:pt x="30" y="577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3" name="ï$ľïḓé"/>
          <p:cNvSpPr/>
          <p:nvPr/>
        </p:nvSpPr>
        <p:spPr bwMode="auto">
          <a:xfrm>
            <a:off x="2113323" y="2405145"/>
            <a:ext cx="53234" cy="379207"/>
          </a:xfrm>
          <a:custGeom>
            <a:avLst/>
            <a:gdLst>
              <a:gd name="T0" fmla="*/ 30 w 81"/>
              <a:gd name="T1" fmla="*/ 577 h 577"/>
              <a:gd name="T2" fmla="*/ 0 w 81"/>
              <a:gd name="T3" fmla="*/ 574 h 577"/>
              <a:gd name="T4" fmla="*/ 50 w 81"/>
              <a:gd name="T5" fmla="*/ 0 h 577"/>
              <a:gd name="T6" fmla="*/ 81 w 81"/>
              <a:gd name="T7" fmla="*/ 3 h 577"/>
              <a:gd name="T8" fmla="*/ 30 w 81"/>
              <a:gd name="T9" fmla="*/ 577 h 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" h="577">
                <a:moveTo>
                  <a:pt x="30" y="577"/>
                </a:moveTo>
                <a:lnTo>
                  <a:pt x="0" y="574"/>
                </a:lnTo>
                <a:lnTo>
                  <a:pt x="50" y="0"/>
                </a:lnTo>
                <a:lnTo>
                  <a:pt x="81" y="3"/>
                </a:lnTo>
                <a:lnTo>
                  <a:pt x="30" y="57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4" name="îṥļïḍe"/>
          <p:cNvSpPr/>
          <p:nvPr/>
        </p:nvSpPr>
        <p:spPr bwMode="auto">
          <a:xfrm>
            <a:off x="2165242" y="2588504"/>
            <a:ext cx="37461" cy="200447"/>
          </a:xfrm>
          <a:custGeom>
            <a:avLst/>
            <a:gdLst>
              <a:gd name="T0" fmla="*/ 30 w 57"/>
              <a:gd name="T1" fmla="*/ 305 h 305"/>
              <a:gd name="T2" fmla="*/ 0 w 57"/>
              <a:gd name="T3" fmla="*/ 302 h 305"/>
              <a:gd name="T4" fmla="*/ 27 w 57"/>
              <a:gd name="T5" fmla="*/ 0 h 305"/>
              <a:gd name="T6" fmla="*/ 57 w 57"/>
              <a:gd name="T7" fmla="*/ 3 h 305"/>
              <a:gd name="T8" fmla="*/ 30 w 57"/>
              <a:gd name="T9" fmla="*/ 305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305">
                <a:moveTo>
                  <a:pt x="30" y="305"/>
                </a:moveTo>
                <a:lnTo>
                  <a:pt x="0" y="302"/>
                </a:lnTo>
                <a:lnTo>
                  <a:pt x="27" y="0"/>
                </a:lnTo>
                <a:lnTo>
                  <a:pt x="57" y="3"/>
                </a:lnTo>
                <a:lnTo>
                  <a:pt x="30" y="305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5" name="îSlïďé"/>
          <p:cNvSpPr/>
          <p:nvPr/>
        </p:nvSpPr>
        <p:spPr bwMode="auto">
          <a:xfrm>
            <a:off x="2165242" y="2588504"/>
            <a:ext cx="37461" cy="200447"/>
          </a:xfrm>
          <a:custGeom>
            <a:avLst/>
            <a:gdLst>
              <a:gd name="T0" fmla="*/ 30 w 57"/>
              <a:gd name="T1" fmla="*/ 305 h 305"/>
              <a:gd name="T2" fmla="*/ 0 w 57"/>
              <a:gd name="T3" fmla="*/ 302 h 305"/>
              <a:gd name="T4" fmla="*/ 27 w 57"/>
              <a:gd name="T5" fmla="*/ 0 h 305"/>
              <a:gd name="T6" fmla="*/ 57 w 57"/>
              <a:gd name="T7" fmla="*/ 3 h 305"/>
              <a:gd name="T8" fmla="*/ 30 w 57"/>
              <a:gd name="T9" fmla="*/ 305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305">
                <a:moveTo>
                  <a:pt x="30" y="305"/>
                </a:moveTo>
                <a:lnTo>
                  <a:pt x="0" y="302"/>
                </a:lnTo>
                <a:lnTo>
                  <a:pt x="27" y="0"/>
                </a:lnTo>
                <a:lnTo>
                  <a:pt x="57" y="3"/>
                </a:lnTo>
                <a:lnTo>
                  <a:pt x="30" y="305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6" name="iš1íḓé"/>
          <p:cNvSpPr/>
          <p:nvPr/>
        </p:nvSpPr>
        <p:spPr bwMode="auto">
          <a:xfrm>
            <a:off x="2184958" y="2434719"/>
            <a:ext cx="51262" cy="356204"/>
          </a:xfrm>
          <a:custGeom>
            <a:avLst/>
            <a:gdLst>
              <a:gd name="T0" fmla="*/ 31 w 78"/>
              <a:gd name="T1" fmla="*/ 542 h 542"/>
              <a:gd name="T2" fmla="*/ 0 w 78"/>
              <a:gd name="T3" fmla="*/ 539 h 542"/>
              <a:gd name="T4" fmla="*/ 48 w 78"/>
              <a:gd name="T5" fmla="*/ 0 h 542"/>
              <a:gd name="T6" fmla="*/ 78 w 78"/>
              <a:gd name="T7" fmla="*/ 3 h 542"/>
              <a:gd name="T8" fmla="*/ 31 w 78"/>
              <a:gd name="T9" fmla="*/ 542 h 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" h="542">
                <a:moveTo>
                  <a:pt x="31" y="542"/>
                </a:moveTo>
                <a:lnTo>
                  <a:pt x="0" y="539"/>
                </a:lnTo>
                <a:lnTo>
                  <a:pt x="48" y="0"/>
                </a:lnTo>
                <a:lnTo>
                  <a:pt x="78" y="3"/>
                </a:lnTo>
                <a:lnTo>
                  <a:pt x="31" y="542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7" name="íSļíḍê"/>
          <p:cNvSpPr/>
          <p:nvPr/>
        </p:nvSpPr>
        <p:spPr bwMode="auto">
          <a:xfrm>
            <a:off x="2184958" y="2434719"/>
            <a:ext cx="51262" cy="356204"/>
          </a:xfrm>
          <a:custGeom>
            <a:avLst/>
            <a:gdLst>
              <a:gd name="T0" fmla="*/ 31 w 78"/>
              <a:gd name="T1" fmla="*/ 542 h 542"/>
              <a:gd name="T2" fmla="*/ 0 w 78"/>
              <a:gd name="T3" fmla="*/ 539 h 542"/>
              <a:gd name="T4" fmla="*/ 48 w 78"/>
              <a:gd name="T5" fmla="*/ 0 h 542"/>
              <a:gd name="T6" fmla="*/ 78 w 78"/>
              <a:gd name="T7" fmla="*/ 3 h 542"/>
              <a:gd name="T8" fmla="*/ 31 w 78"/>
              <a:gd name="T9" fmla="*/ 542 h 5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8" h="542">
                <a:moveTo>
                  <a:pt x="31" y="542"/>
                </a:moveTo>
                <a:lnTo>
                  <a:pt x="0" y="539"/>
                </a:lnTo>
                <a:lnTo>
                  <a:pt x="48" y="0"/>
                </a:lnTo>
                <a:lnTo>
                  <a:pt x="78" y="3"/>
                </a:lnTo>
                <a:lnTo>
                  <a:pt x="31" y="54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8" name="î$ļïďe"/>
          <p:cNvSpPr/>
          <p:nvPr/>
        </p:nvSpPr>
        <p:spPr bwMode="auto">
          <a:xfrm>
            <a:off x="2236877" y="2543814"/>
            <a:ext cx="41404" cy="251710"/>
          </a:xfrm>
          <a:custGeom>
            <a:avLst/>
            <a:gdLst>
              <a:gd name="T0" fmla="*/ 30 w 63"/>
              <a:gd name="T1" fmla="*/ 383 h 383"/>
              <a:gd name="T2" fmla="*/ 0 w 63"/>
              <a:gd name="T3" fmla="*/ 380 h 383"/>
              <a:gd name="T4" fmla="*/ 33 w 63"/>
              <a:gd name="T5" fmla="*/ 0 h 383"/>
              <a:gd name="T6" fmla="*/ 63 w 63"/>
              <a:gd name="T7" fmla="*/ 2 h 383"/>
              <a:gd name="T8" fmla="*/ 30 w 63"/>
              <a:gd name="T9" fmla="*/ 383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383">
                <a:moveTo>
                  <a:pt x="30" y="383"/>
                </a:moveTo>
                <a:lnTo>
                  <a:pt x="0" y="380"/>
                </a:lnTo>
                <a:lnTo>
                  <a:pt x="33" y="0"/>
                </a:lnTo>
                <a:lnTo>
                  <a:pt x="63" y="2"/>
                </a:lnTo>
                <a:lnTo>
                  <a:pt x="30" y="383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89" name="íṧ1ïdé"/>
          <p:cNvSpPr/>
          <p:nvPr/>
        </p:nvSpPr>
        <p:spPr bwMode="auto">
          <a:xfrm>
            <a:off x="2236877" y="2543814"/>
            <a:ext cx="41404" cy="251710"/>
          </a:xfrm>
          <a:custGeom>
            <a:avLst/>
            <a:gdLst>
              <a:gd name="T0" fmla="*/ 30 w 63"/>
              <a:gd name="T1" fmla="*/ 383 h 383"/>
              <a:gd name="T2" fmla="*/ 0 w 63"/>
              <a:gd name="T3" fmla="*/ 380 h 383"/>
              <a:gd name="T4" fmla="*/ 33 w 63"/>
              <a:gd name="T5" fmla="*/ 0 h 383"/>
              <a:gd name="T6" fmla="*/ 63 w 63"/>
              <a:gd name="T7" fmla="*/ 2 h 383"/>
              <a:gd name="T8" fmla="*/ 30 w 63"/>
              <a:gd name="T9" fmla="*/ 383 h 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" h="383">
                <a:moveTo>
                  <a:pt x="30" y="383"/>
                </a:moveTo>
                <a:lnTo>
                  <a:pt x="0" y="380"/>
                </a:lnTo>
                <a:lnTo>
                  <a:pt x="33" y="0"/>
                </a:lnTo>
                <a:lnTo>
                  <a:pt x="63" y="2"/>
                </a:lnTo>
                <a:lnTo>
                  <a:pt x="30" y="38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0" name="ïṥ1íďê"/>
          <p:cNvSpPr/>
          <p:nvPr/>
        </p:nvSpPr>
        <p:spPr bwMode="auto">
          <a:xfrm>
            <a:off x="2256593" y="2562216"/>
            <a:ext cx="40747" cy="235279"/>
          </a:xfrm>
          <a:custGeom>
            <a:avLst/>
            <a:gdLst>
              <a:gd name="T0" fmla="*/ 30 w 62"/>
              <a:gd name="T1" fmla="*/ 358 h 358"/>
              <a:gd name="T2" fmla="*/ 0 w 62"/>
              <a:gd name="T3" fmla="*/ 355 h 358"/>
              <a:gd name="T4" fmla="*/ 32 w 62"/>
              <a:gd name="T5" fmla="*/ 0 h 358"/>
              <a:gd name="T6" fmla="*/ 62 w 62"/>
              <a:gd name="T7" fmla="*/ 3 h 358"/>
              <a:gd name="T8" fmla="*/ 30 w 62"/>
              <a:gd name="T9" fmla="*/ 358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" h="358">
                <a:moveTo>
                  <a:pt x="30" y="358"/>
                </a:moveTo>
                <a:lnTo>
                  <a:pt x="0" y="355"/>
                </a:lnTo>
                <a:lnTo>
                  <a:pt x="32" y="0"/>
                </a:lnTo>
                <a:lnTo>
                  <a:pt x="62" y="3"/>
                </a:lnTo>
                <a:lnTo>
                  <a:pt x="30" y="358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1" name="ïsľîḑé"/>
          <p:cNvSpPr/>
          <p:nvPr/>
        </p:nvSpPr>
        <p:spPr bwMode="auto">
          <a:xfrm>
            <a:off x="2256593" y="2562216"/>
            <a:ext cx="40747" cy="235279"/>
          </a:xfrm>
          <a:custGeom>
            <a:avLst/>
            <a:gdLst>
              <a:gd name="T0" fmla="*/ 30 w 62"/>
              <a:gd name="T1" fmla="*/ 358 h 358"/>
              <a:gd name="T2" fmla="*/ 0 w 62"/>
              <a:gd name="T3" fmla="*/ 355 h 358"/>
              <a:gd name="T4" fmla="*/ 32 w 62"/>
              <a:gd name="T5" fmla="*/ 0 h 358"/>
              <a:gd name="T6" fmla="*/ 62 w 62"/>
              <a:gd name="T7" fmla="*/ 3 h 358"/>
              <a:gd name="T8" fmla="*/ 30 w 62"/>
              <a:gd name="T9" fmla="*/ 358 h 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2" h="358">
                <a:moveTo>
                  <a:pt x="30" y="358"/>
                </a:moveTo>
                <a:lnTo>
                  <a:pt x="0" y="355"/>
                </a:lnTo>
                <a:lnTo>
                  <a:pt x="32" y="0"/>
                </a:lnTo>
                <a:lnTo>
                  <a:pt x="62" y="3"/>
                </a:lnTo>
                <a:lnTo>
                  <a:pt x="30" y="35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2" name="íṣļîḍê"/>
          <p:cNvSpPr/>
          <p:nvPr/>
        </p:nvSpPr>
        <p:spPr bwMode="auto">
          <a:xfrm>
            <a:off x="2308512" y="2649625"/>
            <a:ext cx="32860" cy="152471"/>
          </a:xfrm>
          <a:custGeom>
            <a:avLst/>
            <a:gdLst>
              <a:gd name="T0" fmla="*/ 30 w 50"/>
              <a:gd name="T1" fmla="*/ 232 h 232"/>
              <a:gd name="T2" fmla="*/ 0 w 50"/>
              <a:gd name="T3" fmla="*/ 229 h 232"/>
              <a:gd name="T4" fmla="*/ 20 w 50"/>
              <a:gd name="T5" fmla="*/ 0 h 232"/>
              <a:gd name="T6" fmla="*/ 50 w 50"/>
              <a:gd name="T7" fmla="*/ 1 h 232"/>
              <a:gd name="T8" fmla="*/ 30 w 50"/>
              <a:gd name="T9" fmla="*/ 232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232">
                <a:moveTo>
                  <a:pt x="30" y="232"/>
                </a:moveTo>
                <a:lnTo>
                  <a:pt x="0" y="229"/>
                </a:lnTo>
                <a:lnTo>
                  <a:pt x="20" y="0"/>
                </a:lnTo>
                <a:lnTo>
                  <a:pt x="50" y="1"/>
                </a:lnTo>
                <a:lnTo>
                  <a:pt x="30" y="232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3" name="i$1îḍe"/>
          <p:cNvSpPr/>
          <p:nvPr/>
        </p:nvSpPr>
        <p:spPr bwMode="auto">
          <a:xfrm>
            <a:off x="2308512" y="2649625"/>
            <a:ext cx="32860" cy="152471"/>
          </a:xfrm>
          <a:custGeom>
            <a:avLst/>
            <a:gdLst>
              <a:gd name="T0" fmla="*/ 30 w 50"/>
              <a:gd name="T1" fmla="*/ 232 h 232"/>
              <a:gd name="T2" fmla="*/ 0 w 50"/>
              <a:gd name="T3" fmla="*/ 229 h 232"/>
              <a:gd name="T4" fmla="*/ 20 w 50"/>
              <a:gd name="T5" fmla="*/ 0 h 232"/>
              <a:gd name="T6" fmla="*/ 50 w 50"/>
              <a:gd name="T7" fmla="*/ 1 h 232"/>
              <a:gd name="T8" fmla="*/ 30 w 50"/>
              <a:gd name="T9" fmla="*/ 232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" h="232">
                <a:moveTo>
                  <a:pt x="30" y="232"/>
                </a:moveTo>
                <a:lnTo>
                  <a:pt x="0" y="229"/>
                </a:lnTo>
                <a:lnTo>
                  <a:pt x="20" y="0"/>
                </a:lnTo>
                <a:lnTo>
                  <a:pt x="50" y="1"/>
                </a:lnTo>
                <a:lnTo>
                  <a:pt x="30" y="23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4" name="íṧliḍe"/>
          <p:cNvSpPr/>
          <p:nvPr/>
        </p:nvSpPr>
        <p:spPr bwMode="auto">
          <a:xfrm>
            <a:off x="2328228" y="2688399"/>
            <a:ext cx="29575" cy="114353"/>
          </a:xfrm>
          <a:custGeom>
            <a:avLst/>
            <a:gdLst>
              <a:gd name="T0" fmla="*/ 30 w 45"/>
              <a:gd name="T1" fmla="*/ 174 h 174"/>
              <a:gd name="T2" fmla="*/ 0 w 45"/>
              <a:gd name="T3" fmla="*/ 173 h 174"/>
              <a:gd name="T4" fmla="*/ 16 w 45"/>
              <a:gd name="T5" fmla="*/ 0 h 174"/>
              <a:gd name="T6" fmla="*/ 45 w 45"/>
              <a:gd name="T7" fmla="*/ 3 h 174"/>
              <a:gd name="T8" fmla="*/ 30 w 45"/>
              <a:gd name="T9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174">
                <a:moveTo>
                  <a:pt x="30" y="174"/>
                </a:moveTo>
                <a:lnTo>
                  <a:pt x="0" y="173"/>
                </a:lnTo>
                <a:lnTo>
                  <a:pt x="16" y="0"/>
                </a:lnTo>
                <a:lnTo>
                  <a:pt x="45" y="3"/>
                </a:lnTo>
                <a:lnTo>
                  <a:pt x="30" y="174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5" name="î$ḻíḑe"/>
          <p:cNvSpPr/>
          <p:nvPr/>
        </p:nvSpPr>
        <p:spPr bwMode="auto">
          <a:xfrm>
            <a:off x="2328228" y="2688399"/>
            <a:ext cx="29575" cy="114353"/>
          </a:xfrm>
          <a:custGeom>
            <a:avLst/>
            <a:gdLst>
              <a:gd name="T0" fmla="*/ 30 w 45"/>
              <a:gd name="T1" fmla="*/ 174 h 174"/>
              <a:gd name="T2" fmla="*/ 0 w 45"/>
              <a:gd name="T3" fmla="*/ 173 h 174"/>
              <a:gd name="T4" fmla="*/ 16 w 45"/>
              <a:gd name="T5" fmla="*/ 0 h 174"/>
              <a:gd name="T6" fmla="*/ 45 w 45"/>
              <a:gd name="T7" fmla="*/ 3 h 174"/>
              <a:gd name="T8" fmla="*/ 30 w 45"/>
              <a:gd name="T9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174">
                <a:moveTo>
                  <a:pt x="30" y="174"/>
                </a:moveTo>
                <a:lnTo>
                  <a:pt x="0" y="173"/>
                </a:lnTo>
                <a:lnTo>
                  <a:pt x="16" y="0"/>
                </a:lnTo>
                <a:lnTo>
                  <a:pt x="45" y="3"/>
                </a:lnTo>
                <a:lnTo>
                  <a:pt x="30" y="17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6" name="îS1ïḍè"/>
          <p:cNvSpPr/>
          <p:nvPr/>
        </p:nvSpPr>
        <p:spPr bwMode="auto">
          <a:xfrm>
            <a:off x="2379490" y="2722574"/>
            <a:ext cx="27603" cy="84779"/>
          </a:xfrm>
          <a:custGeom>
            <a:avLst/>
            <a:gdLst>
              <a:gd name="T0" fmla="*/ 32 w 42"/>
              <a:gd name="T1" fmla="*/ 129 h 129"/>
              <a:gd name="T2" fmla="*/ 0 w 42"/>
              <a:gd name="T3" fmla="*/ 126 h 129"/>
              <a:gd name="T4" fmla="*/ 12 w 42"/>
              <a:gd name="T5" fmla="*/ 0 h 129"/>
              <a:gd name="T6" fmla="*/ 42 w 42"/>
              <a:gd name="T7" fmla="*/ 3 h 129"/>
              <a:gd name="T8" fmla="*/ 32 w 42"/>
              <a:gd name="T9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" h="129">
                <a:moveTo>
                  <a:pt x="32" y="129"/>
                </a:moveTo>
                <a:lnTo>
                  <a:pt x="0" y="126"/>
                </a:lnTo>
                <a:lnTo>
                  <a:pt x="12" y="0"/>
                </a:lnTo>
                <a:lnTo>
                  <a:pt x="42" y="3"/>
                </a:lnTo>
                <a:lnTo>
                  <a:pt x="32" y="129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7" name="íSļïḑè"/>
          <p:cNvSpPr/>
          <p:nvPr/>
        </p:nvSpPr>
        <p:spPr bwMode="auto">
          <a:xfrm>
            <a:off x="2379490" y="2722574"/>
            <a:ext cx="27603" cy="84779"/>
          </a:xfrm>
          <a:custGeom>
            <a:avLst/>
            <a:gdLst>
              <a:gd name="T0" fmla="*/ 32 w 42"/>
              <a:gd name="T1" fmla="*/ 129 h 129"/>
              <a:gd name="T2" fmla="*/ 0 w 42"/>
              <a:gd name="T3" fmla="*/ 126 h 129"/>
              <a:gd name="T4" fmla="*/ 12 w 42"/>
              <a:gd name="T5" fmla="*/ 0 h 129"/>
              <a:gd name="T6" fmla="*/ 42 w 42"/>
              <a:gd name="T7" fmla="*/ 3 h 129"/>
              <a:gd name="T8" fmla="*/ 32 w 42"/>
              <a:gd name="T9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" h="129">
                <a:moveTo>
                  <a:pt x="32" y="129"/>
                </a:moveTo>
                <a:lnTo>
                  <a:pt x="0" y="126"/>
                </a:lnTo>
                <a:lnTo>
                  <a:pt x="12" y="0"/>
                </a:lnTo>
                <a:lnTo>
                  <a:pt x="42" y="3"/>
                </a:lnTo>
                <a:lnTo>
                  <a:pt x="32" y="12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8" name="îṣlíḓê"/>
          <p:cNvSpPr/>
          <p:nvPr/>
        </p:nvSpPr>
        <p:spPr bwMode="auto">
          <a:xfrm>
            <a:off x="2400521" y="2533299"/>
            <a:ext cx="42719" cy="276026"/>
          </a:xfrm>
          <a:custGeom>
            <a:avLst/>
            <a:gdLst>
              <a:gd name="T0" fmla="*/ 30 w 65"/>
              <a:gd name="T1" fmla="*/ 420 h 420"/>
              <a:gd name="T2" fmla="*/ 0 w 65"/>
              <a:gd name="T3" fmla="*/ 417 h 420"/>
              <a:gd name="T4" fmla="*/ 35 w 65"/>
              <a:gd name="T5" fmla="*/ 0 h 420"/>
              <a:gd name="T6" fmla="*/ 65 w 65"/>
              <a:gd name="T7" fmla="*/ 3 h 420"/>
              <a:gd name="T8" fmla="*/ 30 w 65"/>
              <a:gd name="T9" fmla="*/ 420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420">
                <a:moveTo>
                  <a:pt x="30" y="420"/>
                </a:moveTo>
                <a:lnTo>
                  <a:pt x="0" y="417"/>
                </a:lnTo>
                <a:lnTo>
                  <a:pt x="35" y="0"/>
                </a:lnTo>
                <a:lnTo>
                  <a:pt x="65" y="3"/>
                </a:lnTo>
                <a:lnTo>
                  <a:pt x="30" y="420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99" name="íSlïde"/>
          <p:cNvSpPr/>
          <p:nvPr/>
        </p:nvSpPr>
        <p:spPr bwMode="auto">
          <a:xfrm>
            <a:off x="2400521" y="2533299"/>
            <a:ext cx="42719" cy="276026"/>
          </a:xfrm>
          <a:custGeom>
            <a:avLst/>
            <a:gdLst>
              <a:gd name="T0" fmla="*/ 30 w 65"/>
              <a:gd name="T1" fmla="*/ 420 h 420"/>
              <a:gd name="T2" fmla="*/ 0 w 65"/>
              <a:gd name="T3" fmla="*/ 417 h 420"/>
              <a:gd name="T4" fmla="*/ 35 w 65"/>
              <a:gd name="T5" fmla="*/ 0 h 420"/>
              <a:gd name="T6" fmla="*/ 65 w 65"/>
              <a:gd name="T7" fmla="*/ 3 h 420"/>
              <a:gd name="T8" fmla="*/ 30 w 65"/>
              <a:gd name="T9" fmla="*/ 420 h 4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" h="420">
                <a:moveTo>
                  <a:pt x="30" y="420"/>
                </a:moveTo>
                <a:lnTo>
                  <a:pt x="0" y="417"/>
                </a:lnTo>
                <a:lnTo>
                  <a:pt x="35" y="0"/>
                </a:lnTo>
                <a:lnTo>
                  <a:pt x="65" y="3"/>
                </a:lnTo>
                <a:lnTo>
                  <a:pt x="30" y="42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0" name="îŝḷídè"/>
          <p:cNvSpPr/>
          <p:nvPr/>
        </p:nvSpPr>
        <p:spPr bwMode="auto">
          <a:xfrm>
            <a:off x="2451783" y="2510954"/>
            <a:ext cx="46004" cy="302971"/>
          </a:xfrm>
          <a:custGeom>
            <a:avLst/>
            <a:gdLst>
              <a:gd name="T0" fmla="*/ 30 w 70"/>
              <a:gd name="T1" fmla="*/ 461 h 461"/>
              <a:gd name="T2" fmla="*/ 0 w 70"/>
              <a:gd name="T3" fmla="*/ 458 h 461"/>
              <a:gd name="T4" fmla="*/ 40 w 70"/>
              <a:gd name="T5" fmla="*/ 0 h 461"/>
              <a:gd name="T6" fmla="*/ 70 w 70"/>
              <a:gd name="T7" fmla="*/ 1 h 461"/>
              <a:gd name="T8" fmla="*/ 30 w 70"/>
              <a:gd name="T9" fmla="*/ 461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461">
                <a:moveTo>
                  <a:pt x="30" y="461"/>
                </a:moveTo>
                <a:lnTo>
                  <a:pt x="0" y="458"/>
                </a:lnTo>
                <a:lnTo>
                  <a:pt x="40" y="0"/>
                </a:lnTo>
                <a:lnTo>
                  <a:pt x="70" y="1"/>
                </a:lnTo>
                <a:lnTo>
                  <a:pt x="30" y="461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1" name="ïş1ídè"/>
          <p:cNvSpPr/>
          <p:nvPr/>
        </p:nvSpPr>
        <p:spPr bwMode="auto">
          <a:xfrm>
            <a:off x="2451783" y="2510954"/>
            <a:ext cx="46004" cy="302971"/>
          </a:xfrm>
          <a:custGeom>
            <a:avLst/>
            <a:gdLst>
              <a:gd name="T0" fmla="*/ 30 w 70"/>
              <a:gd name="T1" fmla="*/ 461 h 461"/>
              <a:gd name="T2" fmla="*/ 0 w 70"/>
              <a:gd name="T3" fmla="*/ 458 h 461"/>
              <a:gd name="T4" fmla="*/ 40 w 70"/>
              <a:gd name="T5" fmla="*/ 0 h 461"/>
              <a:gd name="T6" fmla="*/ 70 w 70"/>
              <a:gd name="T7" fmla="*/ 1 h 461"/>
              <a:gd name="T8" fmla="*/ 30 w 70"/>
              <a:gd name="T9" fmla="*/ 461 h 4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" h="461">
                <a:moveTo>
                  <a:pt x="30" y="461"/>
                </a:moveTo>
                <a:lnTo>
                  <a:pt x="0" y="458"/>
                </a:lnTo>
                <a:lnTo>
                  <a:pt x="40" y="0"/>
                </a:lnTo>
                <a:lnTo>
                  <a:pt x="70" y="1"/>
                </a:lnTo>
                <a:lnTo>
                  <a:pt x="30" y="46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2" name="îsḷïḋè"/>
          <p:cNvSpPr/>
          <p:nvPr/>
        </p:nvSpPr>
        <p:spPr bwMode="auto">
          <a:xfrm>
            <a:off x="2471499" y="2416975"/>
            <a:ext cx="54548" cy="398923"/>
          </a:xfrm>
          <a:custGeom>
            <a:avLst/>
            <a:gdLst>
              <a:gd name="T0" fmla="*/ 30 w 83"/>
              <a:gd name="T1" fmla="*/ 607 h 607"/>
              <a:gd name="T2" fmla="*/ 0 w 83"/>
              <a:gd name="T3" fmla="*/ 604 h 607"/>
              <a:gd name="T4" fmla="*/ 53 w 83"/>
              <a:gd name="T5" fmla="*/ 0 h 607"/>
              <a:gd name="T6" fmla="*/ 83 w 83"/>
              <a:gd name="T7" fmla="*/ 2 h 607"/>
              <a:gd name="T8" fmla="*/ 30 w 83"/>
              <a:gd name="T9" fmla="*/ 607 h 6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" h="607">
                <a:moveTo>
                  <a:pt x="30" y="607"/>
                </a:moveTo>
                <a:lnTo>
                  <a:pt x="0" y="604"/>
                </a:lnTo>
                <a:lnTo>
                  <a:pt x="53" y="0"/>
                </a:lnTo>
                <a:lnTo>
                  <a:pt x="83" y="2"/>
                </a:lnTo>
                <a:lnTo>
                  <a:pt x="30" y="607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3" name="íṩlïḍê"/>
          <p:cNvSpPr/>
          <p:nvPr/>
        </p:nvSpPr>
        <p:spPr bwMode="auto">
          <a:xfrm>
            <a:off x="2471499" y="2416975"/>
            <a:ext cx="54548" cy="398923"/>
          </a:xfrm>
          <a:custGeom>
            <a:avLst/>
            <a:gdLst>
              <a:gd name="T0" fmla="*/ 30 w 83"/>
              <a:gd name="T1" fmla="*/ 607 h 607"/>
              <a:gd name="T2" fmla="*/ 0 w 83"/>
              <a:gd name="T3" fmla="*/ 604 h 607"/>
              <a:gd name="T4" fmla="*/ 53 w 83"/>
              <a:gd name="T5" fmla="*/ 0 h 607"/>
              <a:gd name="T6" fmla="*/ 83 w 83"/>
              <a:gd name="T7" fmla="*/ 2 h 607"/>
              <a:gd name="T8" fmla="*/ 30 w 83"/>
              <a:gd name="T9" fmla="*/ 607 h 6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3" h="607">
                <a:moveTo>
                  <a:pt x="30" y="607"/>
                </a:moveTo>
                <a:lnTo>
                  <a:pt x="0" y="604"/>
                </a:lnTo>
                <a:lnTo>
                  <a:pt x="53" y="0"/>
                </a:lnTo>
                <a:lnTo>
                  <a:pt x="83" y="2"/>
                </a:lnTo>
                <a:lnTo>
                  <a:pt x="30" y="60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4" name="ïsľidè"/>
          <p:cNvSpPr/>
          <p:nvPr/>
        </p:nvSpPr>
        <p:spPr bwMode="auto">
          <a:xfrm>
            <a:off x="2523418" y="2631880"/>
            <a:ext cx="36147" cy="188618"/>
          </a:xfrm>
          <a:custGeom>
            <a:avLst/>
            <a:gdLst>
              <a:gd name="T0" fmla="*/ 29 w 55"/>
              <a:gd name="T1" fmla="*/ 287 h 287"/>
              <a:gd name="T2" fmla="*/ 0 w 55"/>
              <a:gd name="T3" fmla="*/ 284 h 287"/>
              <a:gd name="T4" fmla="*/ 25 w 55"/>
              <a:gd name="T5" fmla="*/ 0 h 287"/>
              <a:gd name="T6" fmla="*/ 55 w 55"/>
              <a:gd name="T7" fmla="*/ 2 h 287"/>
              <a:gd name="T8" fmla="*/ 29 w 55"/>
              <a:gd name="T9" fmla="*/ 287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287">
                <a:moveTo>
                  <a:pt x="29" y="287"/>
                </a:moveTo>
                <a:lnTo>
                  <a:pt x="0" y="284"/>
                </a:lnTo>
                <a:lnTo>
                  <a:pt x="25" y="0"/>
                </a:lnTo>
                <a:lnTo>
                  <a:pt x="55" y="2"/>
                </a:lnTo>
                <a:lnTo>
                  <a:pt x="29" y="287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5" name="ïṧ1ïḋê"/>
          <p:cNvSpPr/>
          <p:nvPr/>
        </p:nvSpPr>
        <p:spPr bwMode="auto">
          <a:xfrm>
            <a:off x="2523418" y="2631880"/>
            <a:ext cx="36147" cy="188618"/>
          </a:xfrm>
          <a:custGeom>
            <a:avLst/>
            <a:gdLst>
              <a:gd name="T0" fmla="*/ 29 w 55"/>
              <a:gd name="T1" fmla="*/ 287 h 287"/>
              <a:gd name="T2" fmla="*/ 0 w 55"/>
              <a:gd name="T3" fmla="*/ 284 h 287"/>
              <a:gd name="T4" fmla="*/ 25 w 55"/>
              <a:gd name="T5" fmla="*/ 0 h 287"/>
              <a:gd name="T6" fmla="*/ 55 w 55"/>
              <a:gd name="T7" fmla="*/ 2 h 287"/>
              <a:gd name="T8" fmla="*/ 29 w 55"/>
              <a:gd name="T9" fmla="*/ 287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" h="287">
                <a:moveTo>
                  <a:pt x="29" y="287"/>
                </a:moveTo>
                <a:lnTo>
                  <a:pt x="0" y="284"/>
                </a:lnTo>
                <a:lnTo>
                  <a:pt x="25" y="0"/>
                </a:lnTo>
                <a:lnTo>
                  <a:pt x="55" y="2"/>
                </a:lnTo>
                <a:lnTo>
                  <a:pt x="29" y="28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6" name="îS1iḋé"/>
          <p:cNvSpPr/>
          <p:nvPr/>
        </p:nvSpPr>
        <p:spPr bwMode="auto">
          <a:xfrm>
            <a:off x="2542477" y="2662768"/>
            <a:ext cx="34175" cy="159701"/>
          </a:xfrm>
          <a:custGeom>
            <a:avLst/>
            <a:gdLst>
              <a:gd name="T0" fmla="*/ 32 w 52"/>
              <a:gd name="T1" fmla="*/ 243 h 243"/>
              <a:gd name="T2" fmla="*/ 0 w 52"/>
              <a:gd name="T3" fmla="*/ 240 h 243"/>
              <a:gd name="T4" fmla="*/ 22 w 52"/>
              <a:gd name="T5" fmla="*/ 0 h 243"/>
              <a:gd name="T6" fmla="*/ 52 w 52"/>
              <a:gd name="T7" fmla="*/ 2 h 243"/>
              <a:gd name="T8" fmla="*/ 32 w 52"/>
              <a:gd name="T9" fmla="*/ 243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243">
                <a:moveTo>
                  <a:pt x="32" y="243"/>
                </a:moveTo>
                <a:lnTo>
                  <a:pt x="0" y="240"/>
                </a:lnTo>
                <a:lnTo>
                  <a:pt x="22" y="0"/>
                </a:lnTo>
                <a:lnTo>
                  <a:pt x="52" y="2"/>
                </a:lnTo>
                <a:lnTo>
                  <a:pt x="32" y="243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7" name="iśļïḓé"/>
          <p:cNvSpPr/>
          <p:nvPr/>
        </p:nvSpPr>
        <p:spPr bwMode="auto">
          <a:xfrm>
            <a:off x="2542477" y="2662768"/>
            <a:ext cx="34175" cy="159701"/>
          </a:xfrm>
          <a:custGeom>
            <a:avLst/>
            <a:gdLst>
              <a:gd name="T0" fmla="*/ 32 w 52"/>
              <a:gd name="T1" fmla="*/ 243 h 243"/>
              <a:gd name="T2" fmla="*/ 0 w 52"/>
              <a:gd name="T3" fmla="*/ 240 h 243"/>
              <a:gd name="T4" fmla="*/ 22 w 52"/>
              <a:gd name="T5" fmla="*/ 0 h 243"/>
              <a:gd name="T6" fmla="*/ 52 w 52"/>
              <a:gd name="T7" fmla="*/ 2 h 243"/>
              <a:gd name="T8" fmla="*/ 32 w 52"/>
              <a:gd name="T9" fmla="*/ 243 h 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" h="243">
                <a:moveTo>
                  <a:pt x="32" y="243"/>
                </a:moveTo>
                <a:lnTo>
                  <a:pt x="0" y="240"/>
                </a:lnTo>
                <a:lnTo>
                  <a:pt x="22" y="0"/>
                </a:lnTo>
                <a:lnTo>
                  <a:pt x="52" y="2"/>
                </a:lnTo>
                <a:lnTo>
                  <a:pt x="32" y="243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8" name="iṣḷïḍé"/>
          <p:cNvSpPr/>
          <p:nvPr/>
        </p:nvSpPr>
        <p:spPr bwMode="auto">
          <a:xfrm>
            <a:off x="2595053" y="2714030"/>
            <a:ext cx="29575" cy="112382"/>
          </a:xfrm>
          <a:custGeom>
            <a:avLst/>
            <a:gdLst>
              <a:gd name="T0" fmla="*/ 30 w 45"/>
              <a:gd name="T1" fmla="*/ 171 h 171"/>
              <a:gd name="T2" fmla="*/ 0 w 45"/>
              <a:gd name="T3" fmla="*/ 169 h 171"/>
              <a:gd name="T4" fmla="*/ 15 w 45"/>
              <a:gd name="T5" fmla="*/ 0 h 171"/>
              <a:gd name="T6" fmla="*/ 45 w 45"/>
              <a:gd name="T7" fmla="*/ 3 h 171"/>
              <a:gd name="T8" fmla="*/ 30 w 45"/>
              <a:gd name="T9" fmla="*/ 171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171">
                <a:moveTo>
                  <a:pt x="30" y="171"/>
                </a:moveTo>
                <a:lnTo>
                  <a:pt x="0" y="169"/>
                </a:lnTo>
                <a:lnTo>
                  <a:pt x="15" y="0"/>
                </a:lnTo>
                <a:lnTo>
                  <a:pt x="45" y="3"/>
                </a:lnTo>
                <a:lnTo>
                  <a:pt x="30" y="171"/>
                </a:lnTo>
                <a:close/>
              </a:path>
            </a:pathLst>
          </a:custGeom>
          <a:solidFill>
            <a:srgbClr val="BCD8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09" name="ïṣlïḑê"/>
          <p:cNvSpPr/>
          <p:nvPr/>
        </p:nvSpPr>
        <p:spPr bwMode="auto">
          <a:xfrm>
            <a:off x="2595053" y="2714030"/>
            <a:ext cx="29575" cy="112382"/>
          </a:xfrm>
          <a:custGeom>
            <a:avLst/>
            <a:gdLst>
              <a:gd name="T0" fmla="*/ 30 w 45"/>
              <a:gd name="T1" fmla="*/ 171 h 171"/>
              <a:gd name="T2" fmla="*/ 0 w 45"/>
              <a:gd name="T3" fmla="*/ 169 h 171"/>
              <a:gd name="T4" fmla="*/ 15 w 45"/>
              <a:gd name="T5" fmla="*/ 0 h 171"/>
              <a:gd name="T6" fmla="*/ 45 w 45"/>
              <a:gd name="T7" fmla="*/ 3 h 171"/>
              <a:gd name="T8" fmla="*/ 30 w 45"/>
              <a:gd name="T9" fmla="*/ 171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" h="171">
                <a:moveTo>
                  <a:pt x="30" y="171"/>
                </a:moveTo>
                <a:lnTo>
                  <a:pt x="0" y="169"/>
                </a:lnTo>
                <a:lnTo>
                  <a:pt x="15" y="0"/>
                </a:lnTo>
                <a:lnTo>
                  <a:pt x="45" y="3"/>
                </a:lnTo>
                <a:lnTo>
                  <a:pt x="30" y="17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0" name="iŝḻîḍè"/>
          <p:cNvSpPr/>
          <p:nvPr/>
        </p:nvSpPr>
        <p:spPr bwMode="auto">
          <a:xfrm>
            <a:off x="2614770" y="2763321"/>
            <a:ext cx="25631" cy="65064"/>
          </a:xfrm>
          <a:custGeom>
            <a:avLst/>
            <a:gdLst>
              <a:gd name="T0" fmla="*/ 30 w 39"/>
              <a:gd name="T1" fmla="*/ 99 h 99"/>
              <a:gd name="T2" fmla="*/ 0 w 39"/>
              <a:gd name="T3" fmla="*/ 96 h 99"/>
              <a:gd name="T4" fmla="*/ 9 w 39"/>
              <a:gd name="T5" fmla="*/ 0 h 99"/>
              <a:gd name="T6" fmla="*/ 39 w 39"/>
              <a:gd name="T7" fmla="*/ 3 h 99"/>
              <a:gd name="T8" fmla="*/ 30 w 39"/>
              <a:gd name="T9" fmla="*/ 9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99">
                <a:moveTo>
                  <a:pt x="30" y="99"/>
                </a:moveTo>
                <a:lnTo>
                  <a:pt x="0" y="96"/>
                </a:lnTo>
                <a:lnTo>
                  <a:pt x="9" y="0"/>
                </a:lnTo>
                <a:lnTo>
                  <a:pt x="39" y="3"/>
                </a:lnTo>
                <a:lnTo>
                  <a:pt x="30" y="99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1" name="íŝḻïḋè"/>
          <p:cNvSpPr/>
          <p:nvPr/>
        </p:nvSpPr>
        <p:spPr bwMode="auto">
          <a:xfrm>
            <a:off x="2614770" y="2763321"/>
            <a:ext cx="25631" cy="65064"/>
          </a:xfrm>
          <a:custGeom>
            <a:avLst/>
            <a:gdLst>
              <a:gd name="T0" fmla="*/ 30 w 39"/>
              <a:gd name="T1" fmla="*/ 99 h 99"/>
              <a:gd name="T2" fmla="*/ 0 w 39"/>
              <a:gd name="T3" fmla="*/ 96 h 99"/>
              <a:gd name="T4" fmla="*/ 9 w 39"/>
              <a:gd name="T5" fmla="*/ 0 h 99"/>
              <a:gd name="T6" fmla="*/ 39 w 39"/>
              <a:gd name="T7" fmla="*/ 3 h 99"/>
              <a:gd name="T8" fmla="*/ 30 w 39"/>
              <a:gd name="T9" fmla="*/ 99 h 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99">
                <a:moveTo>
                  <a:pt x="30" y="99"/>
                </a:moveTo>
                <a:lnTo>
                  <a:pt x="0" y="96"/>
                </a:lnTo>
                <a:lnTo>
                  <a:pt x="9" y="0"/>
                </a:lnTo>
                <a:lnTo>
                  <a:pt x="39" y="3"/>
                </a:lnTo>
                <a:lnTo>
                  <a:pt x="30" y="9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2" name="i$lîḓe"/>
          <p:cNvSpPr/>
          <p:nvPr/>
        </p:nvSpPr>
        <p:spPr bwMode="auto">
          <a:xfrm>
            <a:off x="1921419" y="2056169"/>
            <a:ext cx="63749" cy="63092"/>
          </a:xfrm>
          <a:custGeom>
            <a:avLst/>
            <a:gdLst>
              <a:gd name="T0" fmla="*/ 90 w 97"/>
              <a:gd name="T1" fmla="*/ 96 h 96"/>
              <a:gd name="T2" fmla="*/ 0 w 97"/>
              <a:gd name="T3" fmla="*/ 88 h 96"/>
              <a:gd name="T4" fmla="*/ 8 w 97"/>
              <a:gd name="T5" fmla="*/ 0 h 96"/>
              <a:gd name="T6" fmla="*/ 97 w 97"/>
              <a:gd name="T7" fmla="*/ 7 h 96"/>
              <a:gd name="T8" fmla="*/ 90 w 97"/>
              <a:gd name="T9" fmla="*/ 9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6">
                <a:moveTo>
                  <a:pt x="90" y="96"/>
                </a:moveTo>
                <a:lnTo>
                  <a:pt x="0" y="88"/>
                </a:lnTo>
                <a:lnTo>
                  <a:pt x="8" y="0"/>
                </a:lnTo>
                <a:lnTo>
                  <a:pt x="97" y="7"/>
                </a:lnTo>
                <a:lnTo>
                  <a:pt x="90" y="96"/>
                </a:lnTo>
                <a:close/>
              </a:path>
            </a:pathLst>
          </a:custGeom>
          <a:solidFill>
            <a:srgbClr val="22BA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3" name="iSľîďè"/>
          <p:cNvSpPr/>
          <p:nvPr/>
        </p:nvSpPr>
        <p:spPr bwMode="auto">
          <a:xfrm>
            <a:off x="2033801" y="2083115"/>
            <a:ext cx="379864" cy="55863"/>
          </a:xfrm>
          <a:custGeom>
            <a:avLst/>
            <a:gdLst>
              <a:gd name="T0" fmla="*/ 575 w 578"/>
              <a:gd name="T1" fmla="*/ 85 h 85"/>
              <a:gd name="T2" fmla="*/ 0 w 578"/>
              <a:gd name="T3" fmla="*/ 34 h 85"/>
              <a:gd name="T4" fmla="*/ 3 w 578"/>
              <a:gd name="T5" fmla="*/ 0 h 85"/>
              <a:gd name="T6" fmla="*/ 578 w 578"/>
              <a:gd name="T7" fmla="*/ 51 h 85"/>
              <a:gd name="T8" fmla="*/ 575 w 578"/>
              <a:gd name="T9" fmla="*/ 85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8" h="85">
                <a:moveTo>
                  <a:pt x="575" y="85"/>
                </a:moveTo>
                <a:lnTo>
                  <a:pt x="0" y="34"/>
                </a:lnTo>
                <a:lnTo>
                  <a:pt x="3" y="0"/>
                </a:lnTo>
                <a:lnTo>
                  <a:pt x="578" y="51"/>
                </a:lnTo>
                <a:lnTo>
                  <a:pt x="575" y="85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4" name="ïSlídé"/>
          <p:cNvSpPr/>
          <p:nvPr/>
        </p:nvSpPr>
        <p:spPr bwMode="auto">
          <a:xfrm>
            <a:off x="1912876" y="2150150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89 h 97"/>
              <a:gd name="T4" fmla="*/ 8 w 97"/>
              <a:gd name="T5" fmla="*/ 0 h 97"/>
              <a:gd name="T6" fmla="*/ 97 w 97"/>
              <a:gd name="T7" fmla="*/ 8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89"/>
                </a:lnTo>
                <a:lnTo>
                  <a:pt x="8" y="0"/>
                </a:lnTo>
                <a:lnTo>
                  <a:pt x="97" y="8"/>
                </a:lnTo>
                <a:lnTo>
                  <a:pt x="90" y="97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5" name="îŝļiḋè"/>
          <p:cNvSpPr/>
          <p:nvPr/>
        </p:nvSpPr>
        <p:spPr bwMode="auto">
          <a:xfrm>
            <a:off x="2025257" y="2178409"/>
            <a:ext cx="134727" cy="33518"/>
          </a:xfrm>
          <a:custGeom>
            <a:avLst/>
            <a:gdLst>
              <a:gd name="T0" fmla="*/ 203 w 205"/>
              <a:gd name="T1" fmla="*/ 51 h 51"/>
              <a:gd name="T2" fmla="*/ 0 w 205"/>
              <a:gd name="T3" fmla="*/ 33 h 51"/>
              <a:gd name="T4" fmla="*/ 3 w 205"/>
              <a:gd name="T5" fmla="*/ 0 h 51"/>
              <a:gd name="T6" fmla="*/ 205 w 205"/>
              <a:gd name="T7" fmla="*/ 17 h 51"/>
              <a:gd name="T8" fmla="*/ 203 w 205"/>
              <a:gd name="T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51">
                <a:moveTo>
                  <a:pt x="203" y="51"/>
                </a:moveTo>
                <a:lnTo>
                  <a:pt x="0" y="33"/>
                </a:lnTo>
                <a:lnTo>
                  <a:pt x="3" y="0"/>
                </a:lnTo>
                <a:lnTo>
                  <a:pt x="205" y="17"/>
                </a:lnTo>
                <a:lnTo>
                  <a:pt x="203" y="5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6" name="îŝḻiḍe"/>
          <p:cNvSpPr/>
          <p:nvPr/>
        </p:nvSpPr>
        <p:spPr bwMode="auto">
          <a:xfrm>
            <a:off x="1904332" y="2244787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90 h 97"/>
              <a:gd name="T4" fmla="*/ 9 w 97"/>
              <a:gd name="T5" fmla="*/ 0 h 97"/>
              <a:gd name="T6" fmla="*/ 97 w 97"/>
              <a:gd name="T7" fmla="*/ 9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90"/>
                </a:lnTo>
                <a:lnTo>
                  <a:pt x="9" y="0"/>
                </a:lnTo>
                <a:lnTo>
                  <a:pt x="97" y="9"/>
                </a:lnTo>
                <a:lnTo>
                  <a:pt x="90" y="97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7" name="ïsľíḓe"/>
          <p:cNvSpPr/>
          <p:nvPr/>
        </p:nvSpPr>
        <p:spPr bwMode="auto">
          <a:xfrm>
            <a:off x="2016713" y="2273046"/>
            <a:ext cx="304943" cy="48633"/>
          </a:xfrm>
          <a:custGeom>
            <a:avLst/>
            <a:gdLst>
              <a:gd name="T0" fmla="*/ 461 w 464"/>
              <a:gd name="T1" fmla="*/ 74 h 74"/>
              <a:gd name="T2" fmla="*/ 0 w 464"/>
              <a:gd name="T3" fmla="*/ 34 h 74"/>
              <a:gd name="T4" fmla="*/ 3 w 464"/>
              <a:gd name="T5" fmla="*/ 0 h 74"/>
              <a:gd name="T6" fmla="*/ 464 w 464"/>
              <a:gd name="T7" fmla="*/ 40 h 74"/>
              <a:gd name="T8" fmla="*/ 461 w 464"/>
              <a:gd name="T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4" h="74">
                <a:moveTo>
                  <a:pt x="461" y="74"/>
                </a:moveTo>
                <a:lnTo>
                  <a:pt x="0" y="34"/>
                </a:lnTo>
                <a:lnTo>
                  <a:pt x="3" y="0"/>
                </a:lnTo>
                <a:lnTo>
                  <a:pt x="464" y="40"/>
                </a:lnTo>
                <a:lnTo>
                  <a:pt x="461" y="74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8" name="í$ḻiḑè"/>
          <p:cNvSpPr/>
          <p:nvPr/>
        </p:nvSpPr>
        <p:spPr bwMode="auto">
          <a:xfrm>
            <a:off x="2016713" y="2273046"/>
            <a:ext cx="304943" cy="48633"/>
          </a:xfrm>
          <a:custGeom>
            <a:avLst/>
            <a:gdLst>
              <a:gd name="T0" fmla="*/ 461 w 464"/>
              <a:gd name="T1" fmla="*/ 74 h 74"/>
              <a:gd name="T2" fmla="*/ 0 w 464"/>
              <a:gd name="T3" fmla="*/ 34 h 74"/>
              <a:gd name="T4" fmla="*/ 3 w 464"/>
              <a:gd name="T5" fmla="*/ 0 h 74"/>
              <a:gd name="T6" fmla="*/ 464 w 464"/>
              <a:gd name="T7" fmla="*/ 40 h 74"/>
              <a:gd name="T8" fmla="*/ 461 w 464"/>
              <a:gd name="T9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64" h="74">
                <a:moveTo>
                  <a:pt x="461" y="74"/>
                </a:moveTo>
                <a:lnTo>
                  <a:pt x="0" y="34"/>
                </a:lnTo>
                <a:lnTo>
                  <a:pt x="3" y="0"/>
                </a:lnTo>
                <a:lnTo>
                  <a:pt x="464" y="40"/>
                </a:lnTo>
                <a:lnTo>
                  <a:pt x="461" y="7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19" name="îṡḷîḓè"/>
          <p:cNvSpPr/>
          <p:nvPr/>
        </p:nvSpPr>
        <p:spPr bwMode="auto">
          <a:xfrm>
            <a:off x="2223733" y="2006879"/>
            <a:ext cx="128812" cy="34175"/>
          </a:xfrm>
          <a:custGeom>
            <a:avLst/>
            <a:gdLst>
              <a:gd name="T0" fmla="*/ 193 w 196"/>
              <a:gd name="T1" fmla="*/ 52 h 52"/>
              <a:gd name="T2" fmla="*/ 0 w 196"/>
              <a:gd name="T3" fmla="*/ 35 h 52"/>
              <a:gd name="T4" fmla="*/ 3 w 196"/>
              <a:gd name="T5" fmla="*/ 0 h 52"/>
              <a:gd name="T6" fmla="*/ 196 w 196"/>
              <a:gd name="T7" fmla="*/ 18 h 52"/>
              <a:gd name="T8" fmla="*/ 193 w 196"/>
              <a:gd name="T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6" h="52">
                <a:moveTo>
                  <a:pt x="193" y="52"/>
                </a:moveTo>
                <a:lnTo>
                  <a:pt x="0" y="35"/>
                </a:lnTo>
                <a:lnTo>
                  <a:pt x="3" y="0"/>
                </a:lnTo>
                <a:lnTo>
                  <a:pt x="196" y="18"/>
                </a:lnTo>
                <a:lnTo>
                  <a:pt x="193" y="52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0" name="iSļiḍè"/>
          <p:cNvSpPr/>
          <p:nvPr/>
        </p:nvSpPr>
        <p:spPr bwMode="auto">
          <a:xfrm>
            <a:off x="2850049" y="2965739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88 h 97"/>
              <a:gd name="T4" fmla="*/ 9 w 97"/>
              <a:gd name="T5" fmla="*/ 0 h 97"/>
              <a:gd name="T6" fmla="*/ 97 w 97"/>
              <a:gd name="T7" fmla="*/ 7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88"/>
                </a:lnTo>
                <a:lnTo>
                  <a:pt x="9" y="0"/>
                </a:lnTo>
                <a:lnTo>
                  <a:pt x="97" y="7"/>
                </a:lnTo>
                <a:lnTo>
                  <a:pt x="90" y="97"/>
                </a:lnTo>
                <a:close/>
              </a:path>
            </a:pathLst>
          </a:custGeom>
          <a:solidFill>
            <a:srgbClr val="6B2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1" name="îs1ïde"/>
          <p:cNvSpPr/>
          <p:nvPr/>
        </p:nvSpPr>
        <p:spPr bwMode="auto">
          <a:xfrm>
            <a:off x="2850049" y="2965739"/>
            <a:ext cx="63749" cy="63749"/>
          </a:xfrm>
          <a:custGeom>
            <a:avLst/>
            <a:gdLst>
              <a:gd name="T0" fmla="*/ 90 w 97"/>
              <a:gd name="T1" fmla="*/ 97 h 97"/>
              <a:gd name="T2" fmla="*/ 0 w 97"/>
              <a:gd name="T3" fmla="*/ 88 h 97"/>
              <a:gd name="T4" fmla="*/ 9 w 97"/>
              <a:gd name="T5" fmla="*/ 0 h 97"/>
              <a:gd name="T6" fmla="*/ 97 w 97"/>
              <a:gd name="T7" fmla="*/ 7 h 97"/>
              <a:gd name="T8" fmla="*/ 90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90" y="97"/>
                </a:moveTo>
                <a:lnTo>
                  <a:pt x="0" y="88"/>
                </a:lnTo>
                <a:lnTo>
                  <a:pt x="9" y="0"/>
                </a:lnTo>
                <a:lnTo>
                  <a:pt x="97" y="7"/>
                </a:lnTo>
                <a:lnTo>
                  <a:pt x="90" y="9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2" name="íSļíďê"/>
          <p:cNvSpPr/>
          <p:nvPr/>
        </p:nvSpPr>
        <p:spPr bwMode="auto">
          <a:xfrm>
            <a:off x="2963087" y="2992685"/>
            <a:ext cx="379207" cy="56520"/>
          </a:xfrm>
          <a:custGeom>
            <a:avLst/>
            <a:gdLst>
              <a:gd name="T0" fmla="*/ 574 w 577"/>
              <a:gd name="T1" fmla="*/ 86 h 86"/>
              <a:gd name="T2" fmla="*/ 0 w 577"/>
              <a:gd name="T3" fmla="*/ 34 h 86"/>
              <a:gd name="T4" fmla="*/ 2 w 577"/>
              <a:gd name="T5" fmla="*/ 0 h 86"/>
              <a:gd name="T6" fmla="*/ 577 w 577"/>
              <a:gd name="T7" fmla="*/ 52 h 86"/>
              <a:gd name="T8" fmla="*/ 574 w 577"/>
              <a:gd name="T9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7" h="86">
                <a:moveTo>
                  <a:pt x="574" y="86"/>
                </a:moveTo>
                <a:lnTo>
                  <a:pt x="0" y="34"/>
                </a:lnTo>
                <a:lnTo>
                  <a:pt x="2" y="0"/>
                </a:lnTo>
                <a:lnTo>
                  <a:pt x="577" y="52"/>
                </a:lnTo>
                <a:lnTo>
                  <a:pt x="574" y="86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3" name="ïśľidê"/>
          <p:cNvSpPr/>
          <p:nvPr/>
        </p:nvSpPr>
        <p:spPr bwMode="auto">
          <a:xfrm>
            <a:off x="2963087" y="2992685"/>
            <a:ext cx="379207" cy="56520"/>
          </a:xfrm>
          <a:custGeom>
            <a:avLst/>
            <a:gdLst>
              <a:gd name="T0" fmla="*/ 574 w 577"/>
              <a:gd name="T1" fmla="*/ 86 h 86"/>
              <a:gd name="T2" fmla="*/ 0 w 577"/>
              <a:gd name="T3" fmla="*/ 34 h 86"/>
              <a:gd name="T4" fmla="*/ 2 w 577"/>
              <a:gd name="T5" fmla="*/ 0 h 86"/>
              <a:gd name="T6" fmla="*/ 577 w 577"/>
              <a:gd name="T7" fmla="*/ 52 h 86"/>
              <a:gd name="T8" fmla="*/ 574 w 577"/>
              <a:gd name="T9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7" h="86">
                <a:moveTo>
                  <a:pt x="574" y="86"/>
                </a:moveTo>
                <a:lnTo>
                  <a:pt x="0" y="34"/>
                </a:lnTo>
                <a:lnTo>
                  <a:pt x="2" y="0"/>
                </a:lnTo>
                <a:lnTo>
                  <a:pt x="577" y="52"/>
                </a:lnTo>
                <a:lnTo>
                  <a:pt x="574" y="86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4" name="ïṩ1iḑê"/>
          <p:cNvSpPr/>
          <p:nvPr/>
        </p:nvSpPr>
        <p:spPr bwMode="auto">
          <a:xfrm>
            <a:off x="2842162" y="3060377"/>
            <a:ext cx="63749" cy="63749"/>
          </a:xfrm>
          <a:custGeom>
            <a:avLst/>
            <a:gdLst>
              <a:gd name="T0" fmla="*/ 89 w 97"/>
              <a:gd name="T1" fmla="*/ 97 h 97"/>
              <a:gd name="T2" fmla="*/ 0 w 97"/>
              <a:gd name="T3" fmla="*/ 90 h 97"/>
              <a:gd name="T4" fmla="*/ 8 w 97"/>
              <a:gd name="T5" fmla="*/ 0 h 97"/>
              <a:gd name="T6" fmla="*/ 97 w 97"/>
              <a:gd name="T7" fmla="*/ 8 h 97"/>
              <a:gd name="T8" fmla="*/ 89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89" y="97"/>
                </a:moveTo>
                <a:lnTo>
                  <a:pt x="0" y="90"/>
                </a:lnTo>
                <a:lnTo>
                  <a:pt x="8" y="0"/>
                </a:lnTo>
                <a:lnTo>
                  <a:pt x="97" y="8"/>
                </a:lnTo>
                <a:lnTo>
                  <a:pt x="89" y="97"/>
                </a:lnTo>
                <a:close/>
              </a:path>
            </a:pathLst>
          </a:custGeom>
          <a:solidFill>
            <a:srgbClr val="F227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5" name="îşḻíḋè"/>
          <p:cNvSpPr/>
          <p:nvPr/>
        </p:nvSpPr>
        <p:spPr bwMode="auto">
          <a:xfrm>
            <a:off x="2842162" y="3060377"/>
            <a:ext cx="63749" cy="63749"/>
          </a:xfrm>
          <a:custGeom>
            <a:avLst/>
            <a:gdLst>
              <a:gd name="T0" fmla="*/ 89 w 97"/>
              <a:gd name="T1" fmla="*/ 97 h 97"/>
              <a:gd name="T2" fmla="*/ 0 w 97"/>
              <a:gd name="T3" fmla="*/ 90 h 97"/>
              <a:gd name="T4" fmla="*/ 8 w 97"/>
              <a:gd name="T5" fmla="*/ 0 h 97"/>
              <a:gd name="T6" fmla="*/ 97 w 97"/>
              <a:gd name="T7" fmla="*/ 8 h 97"/>
              <a:gd name="T8" fmla="*/ 89 w 97"/>
              <a:gd name="T9" fmla="*/ 97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" h="97">
                <a:moveTo>
                  <a:pt x="89" y="97"/>
                </a:moveTo>
                <a:lnTo>
                  <a:pt x="0" y="90"/>
                </a:lnTo>
                <a:lnTo>
                  <a:pt x="8" y="0"/>
                </a:lnTo>
                <a:lnTo>
                  <a:pt x="97" y="8"/>
                </a:lnTo>
                <a:lnTo>
                  <a:pt x="89" y="9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6" name="íṣḷïḓé"/>
          <p:cNvSpPr/>
          <p:nvPr/>
        </p:nvSpPr>
        <p:spPr bwMode="auto">
          <a:xfrm>
            <a:off x="2954544" y="3088637"/>
            <a:ext cx="134727" cy="33518"/>
          </a:xfrm>
          <a:custGeom>
            <a:avLst/>
            <a:gdLst>
              <a:gd name="T0" fmla="*/ 202 w 205"/>
              <a:gd name="T1" fmla="*/ 51 h 51"/>
              <a:gd name="T2" fmla="*/ 0 w 205"/>
              <a:gd name="T3" fmla="*/ 34 h 51"/>
              <a:gd name="T4" fmla="*/ 3 w 205"/>
              <a:gd name="T5" fmla="*/ 0 h 51"/>
              <a:gd name="T6" fmla="*/ 205 w 205"/>
              <a:gd name="T7" fmla="*/ 17 h 51"/>
              <a:gd name="T8" fmla="*/ 202 w 205"/>
              <a:gd name="T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51">
                <a:moveTo>
                  <a:pt x="202" y="51"/>
                </a:moveTo>
                <a:lnTo>
                  <a:pt x="0" y="34"/>
                </a:lnTo>
                <a:lnTo>
                  <a:pt x="3" y="0"/>
                </a:lnTo>
                <a:lnTo>
                  <a:pt x="205" y="17"/>
                </a:lnTo>
                <a:lnTo>
                  <a:pt x="202" y="51"/>
                </a:lnTo>
                <a:close/>
              </a:path>
            </a:pathLst>
          </a:custGeom>
          <a:solidFill>
            <a:srgbClr val="949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7" name="iṥ1ïḓé"/>
          <p:cNvSpPr/>
          <p:nvPr/>
        </p:nvSpPr>
        <p:spPr bwMode="auto">
          <a:xfrm>
            <a:off x="2954544" y="3088637"/>
            <a:ext cx="134727" cy="33518"/>
          </a:xfrm>
          <a:custGeom>
            <a:avLst/>
            <a:gdLst>
              <a:gd name="T0" fmla="*/ 202 w 205"/>
              <a:gd name="T1" fmla="*/ 51 h 51"/>
              <a:gd name="T2" fmla="*/ 0 w 205"/>
              <a:gd name="T3" fmla="*/ 34 h 51"/>
              <a:gd name="T4" fmla="*/ 3 w 205"/>
              <a:gd name="T5" fmla="*/ 0 h 51"/>
              <a:gd name="T6" fmla="*/ 205 w 205"/>
              <a:gd name="T7" fmla="*/ 17 h 51"/>
              <a:gd name="T8" fmla="*/ 202 w 205"/>
              <a:gd name="T9" fmla="*/ 51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5" h="51">
                <a:moveTo>
                  <a:pt x="202" y="51"/>
                </a:moveTo>
                <a:lnTo>
                  <a:pt x="0" y="34"/>
                </a:lnTo>
                <a:lnTo>
                  <a:pt x="3" y="0"/>
                </a:lnTo>
                <a:lnTo>
                  <a:pt x="205" y="17"/>
                </a:lnTo>
                <a:lnTo>
                  <a:pt x="202" y="51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8" name="ïśľïḓè"/>
          <p:cNvSpPr/>
          <p:nvPr/>
        </p:nvSpPr>
        <p:spPr bwMode="auto">
          <a:xfrm>
            <a:off x="3110959" y="2913163"/>
            <a:ext cx="128155" cy="34175"/>
          </a:xfrm>
          <a:custGeom>
            <a:avLst/>
            <a:gdLst>
              <a:gd name="T0" fmla="*/ 193 w 195"/>
              <a:gd name="T1" fmla="*/ 52 h 52"/>
              <a:gd name="T2" fmla="*/ 0 w 195"/>
              <a:gd name="T3" fmla="*/ 34 h 52"/>
              <a:gd name="T4" fmla="*/ 3 w 195"/>
              <a:gd name="T5" fmla="*/ 0 h 52"/>
              <a:gd name="T6" fmla="*/ 195 w 195"/>
              <a:gd name="T7" fmla="*/ 17 h 52"/>
              <a:gd name="T8" fmla="*/ 193 w 195"/>
              <a:gd name="T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5" h="52">
                <a:moveTo>
                  <a:pt x="193" y="52"/>
                </a:moveTo>
                <a:lnTo>
                  <a:pt x="0" y="34"/>
                </a:lnTo>
                <a:lnTo>
                  <a:pt x="3" y="0"/>
                </a:lnTo>
                <a:lnTo>
                  <a:pt x="195" y="17"/>
                </a:lnTo>
                <a:lnTo>
                  <a:pt x="193" y="52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29" name="işḻïḋê"/>
          <p:cNvSpPr/>
          <p:nvPr/>
        </p:nvSpPr>
        <p:spPr bwMode="auto">
          <a:xfrm>
            <a:off x="3110959" y="2913163"/>
            <a:ext cx="128155" cy="34175"/>
          </a:xfrm>
          <a:custGeom>
            <a:avLst/>
            <a:gdLst>
              <a:gd name="T0" fmla="*/ 193 w 195"/>
              <a:gd name="T1" fmla="*/ 52 h 52"/>
              <a:gd name="T2" fmla="*/ 0 w 195"/>
              <a:gd name="T3" fmla="*/ 34 h 52"/>
              <a:gd name="T4" fmla="*/ 3 w 195"/>
              <a:gd name="T5" fmla="*/ 0 h 52"/>
              <a:gd name="T6" fmla="*/ 195 w 195"/>
              <a:gd name="T7" fmla="*/ 17 h 52"/>
              <a:gd name="T8" fmla="*/ 193 w 195"/>
              <a:gd name="T9" fmla="*/ 52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5" h="52">
                <a:moveTo>
                  <a:pt x="193" y="52"/>
                </a:moveTo>
                <a:lnTo>
                  <a:pt x="0" y="34"/>
                </a:lnTo>
                <a:lnTo>
                  <a:pt x="3" y="0"/>
                </a:lnTo>
                <a:lnTo>
                  <a:pt x="195" y="17"/>
                </a:lnTo>
                <a:lnTo>
                  <a:pt x="193" y="52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0" name="íṣļide"/>
          <p:cNvSpPr/>
          <p:nvPr/>
        </p:nvSpPr>
        <p:spPr bwMode="auto">
          <a:xfrm>
            <a:off x="3515139" y="2758063"/>
            <a:ext cx="34832" cy="32860"/>
          </a:xfrm>
          <a:custGeom>
            <a:avLst/>
            <a:gdLst>
              <a:gd name="T0" fmla="*/ 18 w 37"/>
              <a:gd name="T1" fmla="*/ 35 h 35"/>
              <a:gd name="T2" fmla="*/ 17 w 37"/>
              <a:gd name="T3" fmla="*/ 35 h 35"/>
              <a:gd name="T4" fmla="*/ 5 w 37"/>
              <a:gd name="T5" fmla="*/ 29 h 35"/>
              <a:gd name="T6" fmla="*/ 1 w 37"/>
              <a:gd name="T7" fmla="*/ 16 h 35"/>
              <a:gd name="T8" fmla="*/ 18 w 37"/>
              <a:gd name="T9" fmla="*/ 0 h 35"/>
              <a:gd name="T10" fmla="*/ 20 w 37"/>
              <a:gd name="T11" fmla="*/ 0 h 35"/>
              <a:gd name="T12" fmla="*/ 36 w 37"/>
              <a:gd name="T13" fmla="*/ 19 h 35"/>
              <a:gd name="T14" fmla="*/ 18 w 37"/>
              <a:gd name="T15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" h="35">
                <a:moveTo>
                  <a:pt x="18" y="35"/>
                </a:moveTo>
                <a:cubicBezTo>
                  <a:pt x="18" y="35"/>
                  <a:pt x="17" y="35"/>
                  <a:pt x="17" y="35"/>
                </a:cubicBezTo>
                <a:cubicBezTo>
                  <a:pt x="12" y="35"/>
                  <a:pt x="8" y="33"/>
                  <a:pt x="5" y="29"/>
                </a:cubicBezTo>
                <a:cubicBezTo>
                  <a:pt x="2" y="26"/>
                  <a:pt x="0" y="21"/>
                  <a:pt x="1" y="16"/>
                </a:cubicBezTo>
                <a:cubicBezTo>
                  <a:pt x="1" y="7"/>
                  <a:pt x="9" y="0"/>
                  <a:pt x="18" y="0"/>
                </a:cubicBezTo>
                <a:cubicBezTo>
                  <a:pt x="19" y="0"/>
                  <a:pt x="19" y="0"/>
                  <a:pt x="20" y="0"/>
                </a:cubicBezTo>
                <a:cubicBezTo>
                  <a:pt x="29" y="1"/>
                  <a:pt x="37" y="9"/>
                  <a:pt x="36" y="19"/>
                </a:cubicBezTo>
                <a:cubicBezTo>
                  <a:pt x="35" y="28"/>
                  <a:pt x="27" y="35"/>
                  <a:pt x="18" y="3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1" name="işḷíḓè"/>
          <p:cNvSpPr/>
          <p:nvPr/>
        </p:nvSpPr>
        <p:spPr bwMode="auto">
          <a:xfrm>
            <a:off x="3511853" y="2755434"/>
            <a:ext cx="39432" cy="38118"/>
          </a:xfrm>
          <a:custGeom>
            <a:avLst/>
            <a:gdLst>
              <a:gd name="T0" fmla="*/ 21 w 42"/>
              <a:gd name="T1" fmla="*/ 6 h 41"/>
              <a:gd name="T2" fmla="*/ 22 w 42"/>
              <a:gd name="T3" fmla="*/ 6 h 41"/>
              <a:gd name="T4" fmla="*/ 36 w 42"/>
              <a:gd name="T5" fmla="*/ 22 h 41"/>
              <a:gd name="T6" fmla="*/ 21 w 42"/>
              <a:gd name="T7" fmla="*/ 36 h 41"/>
              <a:gd name="T8" fmla="*/ 20 w 42"/>
              <a:gd name="T9" fmla="*/ 36 h 41"/>
              <a:gd name="T10" fmla="*/ 6 w 42"/>
              <a:gd name="T11" fmla="*/ 20 h 41"/>
              <a:gd name="T12" fmla="*/ 21 w 42"/>
              <a:gd name="T13" fmla="*/ 6 h 41"/>
              <a:gd name="T14" fmla="*/ 21 w 42"/>
              <a:gd name="T15" fmla="*/ 0 h 41"/>
              <a:gd name="T16" fmla="*/ 1 w 42"/>
              <a:gd name="T17" fmla="*/ 19 h 41"/>
              <a:gd name="T18" fmla="*/ 6 w 42"/>
              <a:gd name="T19" fmla="*/ 34 h 41"/>
              <a:gd name="T20" fmla="*/ 20 w 42"/>
              <a:gd name="T21" fmla="*/ 41 h 41"/>
              <a:gd name="T22" fmla="*/ 21 w 42"/>
              <a:gd name="T23" fmla="*/ 41 h 41"/>
              <a:gd name="T24" fmla="*/ 42 w 42"/>
              <a:gd name="T25" fmla="*/ 22 h 41"/>
              <a:gd name="T26" fmla="*/ 37 w 42"/>
              <a:gd name="T27" fmla="*/ 7 h 41"/>
              <a:gd name="T28" fmla="*/ 23 w 42"/>
              <a:gd name="T29" fmla="*/ 0 h 41"/>
              <a:gd name="T30" fmla="*/ 21 w 42"/>
              <a:gd name="T3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" h="41">
                <a:moveTo>
                  <a:pt x="21" y="6"/>
                </a:moveTo>
                <a:cubicBezTo>
                  <a:pt x="22" y="6"/>
                  <a:pt x="22" y="6"/>
                  <a:pt x="22" y="6"/>
                </a:cubicBezTo>
                <a:cubicBezTo>
                  <a:pt x="31" y="6"/>
                  <a:pt x="37" y="14"/>
                  <a:pt x="36" y="22"/>
                </a:cubicBezTo>
                <a:cubicBezTo>
                  <a:pt x="36" y="30"/>
                  <a:pt x="29" y="36"/>
                  <a:pt x="21" y="36"/>
                </a:cubicBezTo>
                <a:cubicBezTo>
                  <a:pt x="21" y="36"/>
                  <a:pt x="20" y="36"/>
                  <a:pt x="20" y="36"/>
                </a:cubicBezTo>
                <a:cubicBezTo>
                  <a:pt x="12" y="35"/>
                  <a:pt x="6" y="28"/>
                  <a:pt x="6" y="20"/>
                </a:cubicBezTo>
                <a:cubicBezTo>
                  <a:pt x="7" y="12"/>
                  <a:pt x="13" y="6"/>
                  <a:pt x="21" y="6"/>
                </a:cubicBezTo>
                <a:moveTo>
                  <a:pt x="21" y="0"/>
                </a:moveTo>
                <a:cubicBezTo>
                  <a:pt x="11" y="0"/>
                  <a:pt x="2" y="9"/>
                  <a:pt x="1" y="19"/>
                </a:cubicBezTo>
                <a:cubicBezTo>
                  <a:pt x="0" y="25"/>
                  <a:pt x="2" y="30"/>
                  <a:pt x="6" y="34"/>
                </a:cubicBezTo>
                <a:cubicBezTo>
                  <a:pt x="9" y="38"/>
                  <a:pt x="14" y="41"/>
                  <a:pt x="20" y="41"/>
                </a:cubicBezTo>
                <a:cubicBezTo>
                  <a:pt x="20" y="41"/>
                  <a:pt x="21" y="41"/>
                  <a:pt x="21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42" y="17"/>
                  <a:pt x="40" y="11"/>
                  <a:pt x="37" y="7"/>
                </a:cubicBezTo>
                <a:cubicBezTo>
                  <a:pt x="33" y="3"/>
                  <a:pt x="28" y="1"/>
                  <a:pt x="23" y="0"/>
                </a:cubicBezTo>
                <a:cubicBezTo>
                  <a:pt x="22" y="0"/>
                  <a:pt x="22" y="0"/>
                  <a:pt x="21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2" name="išļïďé"/>
          <p:cNvSpPr/>
          <p:nvPr/>
        </p:nvSpPr>
        <p:spPr bwMode="auto">
          <a:xfrm>
            <a:off x="3396842" y="2659483"/>
            <a:ext cx="34832" cy="34175"/>
          </a:xfrm>
          <a:custGeom>
            <a:avLst/>
            <a:gdLst>
              <a:gd name="T0" fmla="*/ 19 w 37"/>
              <a:gd name="T1" fmla="*/ 36 h 36"/>
              <a:gd name="T2" fmla="*/ 17 w 37"/>
              <a:gd name="T3" fmla="*/ 36 h 36"/>
              <a:gd name="T4" fmla="*/ 1 w 37"/>
              <a:gd name="T5" fmla="*/ 17 h 36"/>
              <a:gd name="T6" fmla="*/ 19 w 37"/>
              <a:gd name="T7" fmla="*/ 0 h 36"/>
              <a:gd name="T8" fmla="*/ 20 w 37"/>
              <a:gd name="T9" fmla="*/ 0 h 36"/>
              <a:gd name="T10" fmla="*/ 36 w 37"/>
              <a:gd name="T11" fmla="*/ 19 h 36"/>
              <a:gd name="T12" fmla="*/ 19 w 37"/>
              <a:gd name="T13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" h="36">
                <a:moveTo>
                  <a:pt x="19" y="36"/>
                </a:moveTo>
                <a:cubicBezTo>
                  <a:pt x="18" y="36"/>
                  <a:pt x="18" y="36"/>
                  <a:pt x="17" y="36"/>
                </a:cubicBezTo>
                <a:cubicBezTo>
                  <a:pt x="8" y="35"/>
                  <a:pt x="0" y="26"/>
                  <a:pt x="1" y="17"/>
                </a:cubicBezTo>
                <a:cubicBezTo>
                  <a:pt x="2" y="8"/>
                  <a:pt x="10" y="0"/>
                  <a:pt x="19" y="0"/>
                </a:cubicBezTo>
                <a:cubicBezTo>
                  <a:pt x="19" y="0"/>
                  <a:pt x="20" y="0"/>
                  <a:pt x="20" y="0"/>
                </a:cubicBezTo>
                <a:cubicBezTo>
                  <a:pt x="30" y="1"/>
                  <a:pt x="37" y="10"/>
                  <a:pt x="36" y="19"/>
                </a:cubicBezTo>
                <a:cubicBezTo>
                  <a:pt x="36" y="29"/>
                  <a:pt x="28" y="36"/>
                  <a:pt x="19" y="36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3" name="ïşḷíḋe"/>
          <p:cNvSpPr/>
          <p:nvPr/>
        </p:nvSpPr>
        <p:spPr bwMode="auto">
          <a:xfrm>
            <a:off x="3394871" y="2657511"/>
            <a:ext cx="39432" cy="38775"/>
          </a:xfrm>
          <a:custGeom>
            <a:avLst/>
            <a:gdLst>
              <a:gd name="T0" fmla="*/ 21 w 42"/>
              <a:gd name="T1" fmla="*/ 5 h 41"/>
              <a:gd name="T2" fmla="*/ 22 w 42"/>
              <a:gd name="T3" fmla="*/ 5 h 41"/>
              <a:gd name="T4" fmla="*/ 36 w 42"/>
              <a:gd name="T5" fmla="*/ 21 h 41"/>
              <a:gd name="T6" fmla="*/ 21 w 42"/>
              <a:gd name="T7" fmla="*/ 35 h 41"/>
              <a:gd name="T8" fmla="*/ 20 w 42"/>
              <a:gd name="T9" fmla="*/ 35 h 41"/>
              <a:gd name="T10" fmla="*/ 6 w 42"/>
              <a:gd name="T11" fmla="*/ 19 h 41"/>
              <a:gd name="T12" fmla="*/ 21 w 42"/>
              <a:gd name="T13" fmla="*/ 5 h 41"/>
              <a:gd name="T14" fmla="*/ 21 w 42"/>
              <a:gd name="T15" fmla="*/ 0 h 41"/>
              <a:gd name="T16" fmla="*/ 0 w 42"/>
              <a:gd name="T17" fmla="*/ 19 h 41"/>
              <a:gd name="T18" fmla="*/ 5 w 42"/>
              <a:gd name="T19" fmla="*/ 33 h 41"/>
              <a:gd name="T20" fmla="*/ 19 w 42"/>
              <a:gd name="T21" fmla="*/ 40 h 41"/>
              <a:gd name="T22" fmla="*/ 21 w 42"/>
              <a:gd name="T23" fmla="*/ 41 h 41"/>
              <a:gd name="T24" fmla="*/ 41 w 42"/>
              <a:gd name="T25" fmla="*/ 22 h 41"/>
              <a:gd name="T26" fmla="*/ 36 w 42"/>
              <a:gd name="T27" fmla="*/ 7 h 41"/>
              <a:gd name="T28" fmla="*/ 22 w 42"/>
              <a:gd name="T29" fmla="*/ 0 h 41"/>
              <a:gd name="T30" fmla="*/ 21 w 42"/>
              <a:gd name="T3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" h="41">
                <a:moveTo>
                  <a:pt x="21" y="5"/>
                </a:moveTo>
                <a:cubicBezTo>
                  <a:pt x="21" y="5"/>
                  <a:pt x="22" y="5"/>
                  <a:pt x="22" y="5"/>
                </a:cubicBezTo>
                <a:cubicBezTo>
                  <a:pt x="30" y="6"/>
                  <a:pt x="36" y="13"/>
                  <a:pt x="36" y="21"/>
                </a:cubicBezTo>
                <a:cubicBezTo>
                  <a:pt x="35" y="29"/>
                  <a:pt x="29" y="35"/>
                  <a:pt x="21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1" y="34"/>
                  <a:pt x="5" y="27"/>
                  <a:pt x="6" y="19"/>
                </a:cubicBezTo>
                <a:cubicBezTo>
                  <a:pt x="6" y="11"/>
                  <a:pt x="13" y="5"/>
                  <a:pt x="21" y="5"/>
                </a:cubicBezTo>
                <a:moveTo>
                  <a:pt x="21" y="0"/>
                </a:moveTo>
                <a:cubicBezTo>
                  <a:pt x="10" y="0"/>
                  <a:pt x="1" y="8"/>
                  <a:pt x="0" y="19"/>
                </a:cubicBezTo>
                <a:cubicBezTo>
                  <a:pt x="0" y="24"/>
                  <a:pt x="2" y="29"/>
                  <a:pt x="5" y="33"/>
                </a:cubicBezTo>
                <a:cubicBezTo>
                  <a:pt x="9" y="38"/>
                  <a:pt x="14" y="40"/>
                  <a:pt x="19" y="40"/>
                </a:cubicBezTo>
                <a:cubicBezTo>
                  <a:pt x="20" y="40"/>
                  <a:pt x="20" y="41"/>
                  <a:pt x="21" y="41"/>
                </a:cubicBezTo>
                <a:cubicBezTo>
                  <a:pt x="31" y="41"/>
                  <a:pt x="40" y="32"/>
                  <a:pt x="41" y="22"/>
                </a:cubicBezTo>
                <a:cubicBezTo>
                  <a:pt x="42" y="16"/>
                  <a:pt x="40" y="11"/>
                  <a:pt x="36" y="7"/>
                </a:cubicBezTo>
                <a:cubicBezTo>
                  <a:pt x="33" y="3"/>
                  <a:pt x="28" y="0"/>
                  <a:pt x="22" y="0"/>
                </a:cubicBezTo>
                <a:cubicBezTo>
                  <a:pt x="22" y="0"/>
                  <a:pt x="21" y="0"/>
                  <a:pt x="21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4" name="íŝlíḋè"/>
          <p:cNvSpPr/>
          <p:nvPr/>
        </p:nvSpPr>
        <p:spPr bwMode="auto">
          <a:xfrm>
            <a:off x="3227284" y="2732432"/>
            <a:ext cx="33518" cy="34175"/>
          </a:xfrm>
          <a:custGeom>
            <a:avLst/>
            <a:gdLst>
              <a:gd name="T0" fmla="*/ 18 w 36"/>
              <a:gd name="T1" fmla="*/ 36 h 36"/>
              <a:gd name="T2" fmla="*/ 16 w 36"/>
              <a:gd name="T3" fmla="*/ 36 h 36"/>
              <a:gd name="T4" fmla="*/ 4 w 36"/>
              <a:gd name="T5" fmla="*/ 29 h 36"/>
              <a:gd name="T6" fmla="*/ 0 w 36"/>
              <a:gd name="T7" fmla="*/ 17 h 36"/>
              <a:gd name="T8" fmla="*/ 18 w 36"/>
              <a:gd name="T9" fmla="*/ 0 h 36"/>
              <a:gd name="T10" fmla="*/ 19 w 36"/>
              <a:gd name="T11" fmla="*/ 0 h 36"/>
              <a:gd name="T12" fmla="*/ 35 w 36"/>
              <a:gd name="T13" fmla="*/ 19 h 36"/>
              <a:gd name="T14" fmla="*/ 18 w 36"/>
              <a:gd name="T15" fmla="*/ 36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6" h="36">
                <a:moveTo>
                  <a:pt x="18" y="36"/>
                </a:moveTo>
                <a:cubicBezTo>
                  <a:pt x="17" y="36"/>
                  <a:pt x="17" y="36"/>
                  <a:pt x="16" y="36"/>
                </a:cubicBezTo>
                <a:cubicBezTo>
                  <a:pt x="11" y="35"/>
                  <a:pt x="7" y="33"/>
                  <a:pt x="4" y="29"/>
                </a:cubicBezTo>
                <a:cubicBezTo>
                  <a:pt x="1" y="26"/>
                  <a:pt x="0" y="21"/>
                  <a:pt x="0" y="17"/>
                </a:cubicBezTo>
                <a:cubicBezTo>
                  <a:pt x="1" y="7"/>
                  <a:pt x="8" y="0"/>
                  <a:pt x="18" y="0"/>
                </a:cubicBezTo>
                <a:cubicBezTo>
                  <a:pt x="18" y="0"/>
                  <a:pt x="18" y="0"/>
                  <a:pt x="19" y="0"/>
                </a:cubicBezTo>
                <a:cubicBezTo>
                  <a:pt x="29" y="1"/>
                  <a:pt x="36" y="10"/>
                  <a:pt x="35" y="19"/>
                </a:cubicBezTo>
                <a:cubicBezTo>
                  <a:pt x="35" y="28"/>
                  <a:pt x="27" y="36"/>
                  <a:pt x="18" y="36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5" name="íŝľïḑe"/>
          <p:cNvSpPr/>
          <p:nvPr/>
        </p:nvSpPr>
        <p:spPr bwMode="auto">
          <a:xfrm>
            <a:off x="3223340" y="2729803"/>
            <a:ext cx="39432" cy="38118"/>
          </a:xfrm>
          <a:custGeom>
            <a:avLst/>
            <a:gdLst>
              <a:gd name="T0" fmla="*/ 22 w 42"/>
              <a:gd name="T1" fmla="*/ 6 h 41"/>
              <a:gd name="T2" fmla="*/ 23 w 42"/>
              <a:gd name="T3" fmla="*/ 6 h 41"/>
              <a:gd name="T4" fmla="*/ 37 w 42"/>
              <a:gd name="T5" fmla="*/ 22 h 41"/>
              <a:gd name="T6" fmla="*/ 22 w 42"/>
              <a:gd name="T7" fmla="*/ 36 h 41"/>
              <a:gd name="T8" fmla="*/ 20 w 42"/>
              <a:gd name="T9" fmla="*/ 36 h 41"/>
              <a:gd name="T10" fmla="*/ 7 w 42"/>
              <a:gd name="T11" fmla="*/ 20 h 41"/>
              <a:gd name="T12" fmla="*/ 22 w 42"/>
              <a:gd name="T13" fmla="*/ 6 h 41"/>
              <a:gd name="T14" fmla="*/ 22 w 42"/>
              <a:gd name="T15" fmla="*/ 0 h 41"/>
              <a:gd name="T16" fmla="*/ 1 w 42"/>
              <a:gd name="T17" fmla="*/ 19 h 41"/>
              <a:gd name="T18" fmla="*/ 20 w 42"/>
              <a:gd name="T19" fmla="*/ 41 h 41"/>
              <a:gd name="T20" fmla="*/ 22 w 42"/>
              <a:gd name="T21" fmla="*/ 41 h 41"/>
              <a:gd name="T22" fmla="*/ 42 w 42"/>
              <a:gd name="T23" fmla="*/ 22 h 41"/>
              <a:gd name="T24" fmla="*/ 37 w 42"/>
              <a:gd name="T25" fmla="*/ 8 h 41"/>
              <a:gd name="T26" fmla="*/ 23 w 42"/>
              <a:gd name="T27" fmla="*/ 1 h 41"/>
              <a:gd name="T28" fmla="*/ 22 w 42"/>
              <a:gd name="T29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2" h="41">
                <a:moveTo>
                  <a:pt x="22" y="6"/>
                </a:moveTo>
                <a:cubicBezTo>
                  <a:pt x="22" y="6"/>
                  <a:pt x="22" y="6"/>
                  <a:pt x="23" y="6"/>
                </a:cubicBezTo>
                <a:cubicBezTo>
                  <a:pt x="31" y="7"/>
                  <a:pt x="37" y="14"/>
                  <a:pt x="37" y="22"/>
                </a:cubicBezTo>
                <a:cubicBezTo>
                  <a:pt x="36" y="30"/>
                  <a:pt x="29" y="36"/>
                  <a:pt x="22" y="36"/>
                </a:cubicBezTo>
                <a:cubicBezTo>
                  <a:pt x="21" y="36"/>
                  <a:pt x="21" y="36"/>
                  <a:pt x="20" y="36"/>
                </a:cubicBezTo>
                <a:cubicBezTo>
                  <a:pt x="12" y="35"/>
                  <a:pt x="6" y="28"/>
                  <a:pt x="7" y="20"/>
                </a:cubicBezTo>
                <a:cubicBezTo>
                  <a:pt x="7" y="12"/>
                  <a:pt x="14" y="6"/>
                  <a:pt x="22" y="6"/>
                </a:cubicBezTo>
                <a:moveTo>
                  <a:pt x="22" y="0"/>
                </a:moveTo>
                <a:cubicBezTo>
                  <a:pt x="11" y="0"/>
                  <a:pt x="2" y="9"/>
                  <a:pt x="1" y="19"/>
                </a:cubicBezTo>
                <a:cubicBezTo>
                  <a:pt x="0" y="31"/>
                  <a:pt x="9" y="40"/>
                  <a:pt x="20" y="41"/>
                </a:cubicBezTo>
                <a:cubicBezTo>
                  <a:pt x="21" y="41"/>
                  <a:pt x="21" y="41"/>
                  <a:pt x="22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42" y="17"/>
                  <a:pt x="41" y="12"/>
                  <a:pt x="37" y="8"/>
                </a:cubicBezTo>
                <a:cubicBezTo>
                  <a:pt x="34" y="3"/>
                  <a:pt x="29" y="1"/>
                  <a:pt x="23" y="1"/>
                </a:cubicBezTo>
                <a:cubicBezTo>
                  <a:pt x="23" y="0"/>
                  <a:pt x="22" y="0"/>
                  <a:pt x="22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6" name="ïşľïḓê"/>
          <p:cNvSpPr/>
          <p:nvPr/>
        </p:nvSpPr>
        <p:spPr bwMode="auto">
          <a:xfrm>
            <a:off x="3122131" y="2681828"/>
            <a:ext cx="33518" cy="32860"/>
          </a:xfrm>
          <a:custGeom>
            <a:avLst/>
            <a:gdLst>
              <a:gd name="T0" fmla="*/ 18 w 36"/>
              <a:gd name="T1" fmla="*/ 35 h 35"/>
              <a:gd name="T2" fmla="*/ 17 w 36"/>
              <a:gd name="T3" fmla="*/ 35 h 35"/>
              <a:gd name="T4" fmla="*/ 4 w 36"/>
              <a:gd name="T5" fmla="*/ 29 h 35"/>
              <a:gd name="T6" fmla="*/ 0 w 36"/>
              <a:gd name="T7" fmla="*/ 16 h 35"/>
              <a:gd name="T8" fmla="*/ 18 w 36"/>
              <a:gd name="T9" fmla="*/ 0 h 35"/>
              <a:gd name="T10" fmla="*/ 19 w 36"/>
              <a:gd name="T11" fmla="*/ 0 h 35"/>
              <a:gd name="T12" fmla="*/ 31 w 36"/>
              <a:gd name="T13" fmla="*/ 6 h 35"/>
              <a:gd name="T14" fmla="*/ 36 w 36"/>
              <a:gd name="T15" fmla="*/ 19 h 35"/>
              <a:gd name="T16" fmla="*/ 18 w 36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" h="35">
                <a:moveTo>
                  <a:pt x="18" y="35"/>
                </a:moveTo>
                <a:cubicBezTo>
                  <a:pt x="17" y="35"/>
                  <a:pt x="17" y="35"/>
                  <a:pt x="17" y="35"/>
                </a:cubicBezTo>
                <a:cubicBezTo>
                  <a:pt x="12" y="35"/>
                  <a:pt x="7" y="33"/>
                  <a:pt x="4" y="29"/>
                </a:cubicBezTo>
                <a:cubicBezTo>
                  <a:pt x="1" y="25"/>
                  <a:pt x="0" y="21"/>
                  <a:pt x="0" y="16"/>
                </a:cubicBezTo>
                <a:cubicBezTo>
                  <a:pt x="1" y="7"/>
                  <a:pt x="9" y="0"/>
                  <a:pt x="18" y="0"/>
                </a:cubicBezTo>
                <a:cubicBezTo>
                  <a:pt x="18" y="0"/>
                  <a:pt x="19" y="0"/>
                  <a:pt x="19" y="0"/>
                </a:cubicBezTo>
                <a:cubicBezTo>
                  <a:pt x="24" y="0"/>
                  <a:pt x="28" y="2"/>
                  <a:pt x="31" y="6"/>
                </a:cubicBezTo>
                <a:cubicBezTo>
                  <a:pt x="34" y="9"/>
                  <a:pt x="36" y="14"/>
                  <a:pt x="36" y="19"/>
                </a:cubicBezTo>
                <a:cubicBezTo>
                  <a:pt x="35" y="28"/>
                  <a:pt x="27" y="35"/>
                  <a:pt x="18" y="3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7" name="ïṩľiďê"/>
          <p:cNvSpPr/>
          <p:nvPr/>
        </p:nvSpPr>
        <p:spPr bwMode="auto">
          <a:xfrm>
            <a:off x="3119502" y="2679199"/>
            <a:ext cx="39432" cy="38775"/>
          </a:xfrm>
          <a:custGeom>
            <a:avLst/>
            <a:gdLst>
              <a:gd name="T0" fmla="*/ 21 w 42"/>
              <a:gd name="T1" fmla="*/ 5 h 41"/>
              <a:gd name="T2" fmla="*/ 22 w 42"/>
              <a:gd name="T3" fmla="*/ 5 h 41"/>
              <a:gd name="T4" fmla="*/ 36 w 42"/>
              <a:gd name="T5" fmla="*/ 22 h 41"/>
              <a:gd name="T6" fmla="*/ 21 w 42"/>
              <a:gd name="T7" fmla="*/ 35 h 41"/>
              <a:gd name="T8" fmla="*/ 20 w 42"/>
              <a:gd name="T9" fmla="*/ 35 h 41"/>
              <a:gd name="T10" fmla="*/ 6 w 42"/>
              <a:gd name="T11" fmla="*/ 19 h 41"/>
              <a:gd name="T12" fmla="*/ 21 w 42"/>
              <a:gd name="T13" fmla="*/ 5 h 41"/>
              <a:gd name="T14" fmla="*/ 21 w 42"/>
              <a:gd name="T15" fmla="*/ 0 h 41"/>
              <a:gd name="T16" fmla="*/ 0 w 42"/>
              <a:gd name="T17" fmla="*/ 19 h 41"/>
              <a:gd name="T18" fmla="*/ 5 w 42"/>
              <a:gd name="T19" fmla="*/ 34 h 41"/>
              <a:gd name="T20" fmla="*/ 19 w 42"/>
              <a:gd name="T21" fmla="*/ 41 h 41"/>
              <a:gd name="T22" fmla="*/ 21 w 42"/>
              <a:gd name="T23" fmla="*/ 41 h 41"/>
              <a:gd name="T24" fmla="*/ 41 w 42"/>
              <a:gd name="T25" fmla="*/ 22 h 41"/>
              <a:gd name="T26" fmla="*/ 36 w 42"/>
              <a:gd name="T27" fmla="*/ 7 h 41"/>
              <a:gd name="T28" fmla="*/ 22 w 42"/>
              <a:gd name="T29" fmla="*/ 0 h 41"/>
              <a:gd name="T30" fmla="*/ 21 w 42"/>
              <a:gd name="T3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" h="41">
                <a:moveTo>
                  <a:pt x="21" y="5"/>
                </a:moveTo>
                <a:cubicBezTo>
                  <a:pt x="21" y="5"/>
                  <a:pt x="22" y="5"/>
                  <a:pt x="22" y="5"/>
                </a:cubicBezTo>
                <a:cubicBezTo>
                  <a:pt x="30" y="6"/>
                  <a:pt x="36" y="13"/>
                  <a:pt x="36" y="22"/>
                </a:cubicBezTo>
                <a:cubicBezTo>
                  <a:pt x="35" y="29"/>
                  <a:pt x="29" y="35"/>
                  <a:pt x="21" y="35"/>
                </a:cubicBezTo>
                <a:cubicBezTo>
                  <a:pt x="20" y="35"/>
                  <a:pt x="20" y="35"/>
                  <a:pt x="20" y="35"/>
                </a:cubicBezTo>
                <a:cubicBezTo>
                  <a:pt x="11" y="35"/>
                  <a:pt x="5" y="28"/>
                  <a:pt x="6" y="19"/>
                </a:cubicBezTo>
                <a:cubicBezTo>
                  <a:pt x="6" y="11"/>
                  <a:pt x="13" y="5"/>
                  <a:pt x="21" y="5"/>
                </a:cubicBezTo>
                <a:moveTo>
                  <a:pt x="21" y="0"/>
                </a:moveTo>
                <a:cubicBezTo>
                  <a:pt x="10" y="0"/>
                  <a:pt x="1" y="8"/>
                  <a:pt x="0" y="19"/>
                </a:cubicBezTo>
                <a:cubicBezTo>
                  <a:pt x="0" y="24"/>
                  <a:pt x="2" y="30"/>
                  <a:pt x="5" y="34"/>
                </a:cubicBezTo>
                <a:cubicBezTo>
                  <a:pt x="9" y="38"/>
                  <a:pt x="14" y="40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42" y="17"/>
                  <a:pt x="40" y="11"/>
                  <a:pt x="36" y="7"/>
                </a:cubicBezTo>
                <a:cubicBezTo>
                  <a:pt x="33" y="3"/>
                  <a:pt x="28" y="0"/>
                  <a:pt x="22" y="0"/>
                </a:cubicBezTo>
                <a:cubicBezTo>
                  <a:pt x="22" y="0"/>
                  <a:pt x="21" y="0"/>
                  <a:pt x="21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8" name="ïś1íďè"/>
          <p:cNvSpPr/>
          <p:nvPr/>
        </p:nvSpPr>
        <p:spPr bwMode="auto">
          <a:xfrm>
            <a:off x="3054439" y="2766607"/>
            <a:ext cx="34832" cy="32203"/>
          </a:xfrm>
          <a:custGeom>
            <a:avLst/>
            <a:gdLst>
              <a:gd name="T0" fmla="*/ 19 w 37"/>
              <a:gd name="T1" fmla="*/ 35 h 35"/>
              <a:gd name="T2" fmla="*/ 17 w 37"/>
              <a:gd name="T3" fmla="*/ 35 h 35"/>
              <a:gd name="T4" fmla="*/ 1 w 37"/>
              <a:gd name="T5" fmla="*/ 16 h 35"/>
              <a:gd name="T6" fmla="*/ 19 w 37"/>
              <a:gd name="T7" fmla="*/ 0 h 35"/>
              <a:gd name="T8" fmla="*/ 20 w 37"/>
              <a:gd name="T9" fmla="*/ 0 h 35"/>
              <a:gd name="T10" fmla="*/ 36 w 37"/>
              <a:gd name="T11" fmla="*/ 19 h 35"/>
              <a:gd name="T12" fmla="*/ 19 w 37"/>
              <a:gd name="T13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7" h="35">
                <a:moveTo>
                  <a:pt x="19" y="35"/>
                </a:moveTo>
                <a:cubicBezTo>
                  <a:pt x="18" y="35"/>
                  <a:pt x="18" y="35"/>
                  <a:pt x="17" y="35"/>
                </a:cubicBezTo>
                <a:cubicBezTo>
                  <a:pt x="8" y="35"/>
                  <a:pt x="0" y="26"/>
                  <a:pt x="1" y="16"/>
                </a:cubicBezTo>
                <a:cubicBezTo>
                  <a:pt x="2" y="7"/>
                  <a:pt x="9" y="0"/>
                  <a:pt x="19" y="0"/>
                </a:cubicBezTo>
                <a:cubicBezTo>
                  <a:pt x="19" y="0"/>
                  <a:pt x="20" y="0"/>
                  <a:pt x="20" y="0"/>
                </a:cubicBezTo>
                <a:cubicBezTo>
                  <a:pt x="30" y="1"/>
                  <a:pt x="37" y="9"/>
                  <a:pt x="36" y="19"/>
                </a:cubicBezTo>
                <a:cubicBezTo>
                  <a:pt x="36" y="28"/>
                  <a:pt x="28" y="35"/>
                  <a:pt x="19" y="3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39" name="işľíḓè"/>
          <p:cNvSpPr/>
          <p:nvPr/>
        </p:nvSpPr>
        <p:spPr bwMode="auto">
          <a:xfrm>
            <a:off x="3052467" y="2763321"/>
            <a:ext cx="39432" cy="38775"/>
          </a:xfrm>
          <a:custGeom>
            <a:avLst/>
            <a:gdLst>
              <a:gd name="T0" fmla="*/ 21 w 42"/>
              <a:gd name="T1" fmla="*/ 6 h 41"/>
              <a:gd name="T2" fmla="*/ 22 w 42"/>
              <a:gd name="T3" fmla="*/ 6 h 41"/>
              <a:gd name="T4" fmla="*/ 36 w 42"/>
              <a:gd name="T5" fmla="*/ 22 h 41"/>
              <a:gd name="T6" fmla="*/ 21 w 42"/>
              <a:gd name="T7" fmla="*/ 36 h 41"/>
              <a:gd name="T8" fmla="*/ 20 w 42"/>
              <a:gd name="T9" fmla="*/ 36 h 41"/>
              <a:gd name="T10" fmla="*/ 6 w 42"/>
              <a:gd name="T11" fmla="*/ 19 h 41"/>
              <a:gd name="T12" fmla="*/ 21 w 42"/>
              <a:gd name="T13" fmla="*/ 6 h 41"/>
              <a:gd name="T14" fmla="*/ 21 w 42"/>
              <a:gd name="T15" fmla="*/ 0 h 41"/>
              <a:gd name="T16" fmla="*/ 0 w 42"/>
              <a:gd name="T17" fmla="*/ 19 h 41"/>
              <a:gd name="T18" fmla="*/ 5 w 42"/>
              <a:gd name="T19" fmla="*/ 34 h 41"/>
              <a:gd name="T20" fmla="*/ 19 w 42"/>
              <a:gd name="T21" fmla="*/ 41 h 41"/>
              <a:gd name="T22" fmla="*/ 21 w 42"/>
              <a:gd name="T23" fmla="*/ 41 h 41"/>
              <a:gd name="T24" fmla="*/ 41 w 42"/>
              <a:gd name="T25" fmla="*/ 22 h 41"/>
              <a:gd name="T26" fmla="*/ 36 w 42"/>
              <a:gd name="T27" fmla="*/ 7 h 41"/>
              <a:gd name="T28" fmla="*/ 22 w 42"/>
              <a:gd name="T29" fmla="*/ 0 h 41"/>
              <a:gd name="T30" fmla="*/ 21 w 42"/>
              <a:gd name="T3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" h="41">
                <a:moveTo>
                  <a:pt x="21" y="6"/>
                </a:moveTo>
                <a:cubicBezTo>
                  <a:pt x="21" y="6"/>
                  <a:pt x="21" y="6"/>
                  <a:pt x="22" y="6"/>
                </a:cubicBezTo>
                <a:cubicBezTo>
                  <a:pt x="30" y="6"/>
                  <a:pt x="36" y="13"/>
                  <a:pt x="36" y="22"/>
                </a:cubicBezTo>
                <a:cubicBezTo>
                  <a:pt x="35" y="30"/>
                  <a:pt x="29" y="36"/>
                  <a:pt x="21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11" y="35"/>
                  <a:pt x="5" y="28"/>
                  <a:pt x="6" y="19"/>
                </a:cubicBezTo>
                <a:cubicBezTo>
                  <a:pt x="6" y="12"/>
                  <a:pt x="13" y="6"/>
                  <a:pt x="21" y="6"/>
                </a:cubicBezTo>
                <a:moveTo>
                  <a:pt x="21" y="0"/>
                </a:moveTo>
                <a:cubicBezTo>
                  <a:pt x="10" y="0"/>
                  <a:pt x="1" y="8"/>
                  <a:pt x="0" y="19"/>
                </a:cubicBezTo>
                <a:cubicBezTo>
                  <a:pt x="0" y="24"/>
                  <a:pt x="2" y="30"/>
                  <a:pt x="5" y="34"/>
                </a:cubicBezTo>
                <a:cubicBezTo>
                  <a:pt x="9" y="38"/>
                  <a:pt x="14" y="41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42" y="17"/>
                  <a:pt x="40" y="11"/>
                  <a:pt x="36" y="7"/>
                </a:cubicBezTo>
                <a:cubicBezTo>
                  <a:pt x="33" y="3"/>
                  <a:pt x="28" y="1"/>
                  <a:pt x="22" y="0"/>
                </a:cubicBezTo>
                <a:cubicBezTo>
                  <a:pt x="22" y="0"/>
                  <a:pt x="21" y="0"/>
                  <a:pt x="21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0" name="ïṣļîďe"/>
          <p:cNvSpPr/>
          <p:nvPr/>
        </p:nvSpPr>
        <p:spPr bwMode="auto">
          <a:xfrm>
            <a:off x="2899339" y="2716659"/>
            <a:ext cx="33518" cy="32860"/>
          </a:xfrm>
          <a:custGeom>
            <a:avLst/>
            <a:gdLst>
              <a:gd name="T0" fmla="*/ 18 w 36"/>
              <a:gd name="T1" fmla="*/ 35 h 35"/>
              <a:gd name="T2" fmla="*/ 16 w 36"/>
              <a:gd name="T3" fmla="*/ 35 h 35"/>
              <a:gd name="T4" fmla="*/ 4 w 36"/>
              <a:gd name="T5" fmla="*/ 29 h 35"/>
              <a:gd name="T6" fmla="*/ 0 w 36"/>
              <a:gd name="T7" fmla="*/ 16 h 35"/>
              <a:gd name="T8" fmla="*/ 18 w 36"/>
              <a:gd name="T9" fmla="*/ 0 h 35"/>
              <a:gd name="T10" fmla="*/ 19 w 36"/>
              <a:gd name="T11" fmla="*/ 0 h 35"/>
              <a:gd name="T12" fmla="*/ 31 w 36"/>
              <a:gd name="T13" fmla="*/ 6 h 35"/>
              <a:gd name="T14" fmla="*/ 36 w 36"/>
              <a:gd name="T15" fmla="*/ 19 h 35"/>
              <a:gd name="T16" fmla="*/ 18 w 36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" h="35">
                <a:moveTo>
                  <a:pt x="18" y="35"/>
                </a:moveTo>
                <a:cubicBezTo>
                  <a:pt x="17" y="35"/>
                  <a:pt x="17" y="35"/>
                  <a:pt x="16" y="35"/>
                </a:cubicBezTo>
                <a:cubicBezTo>
                  <a:pt x="12" y="35"/>
                  <a:pt x="7" y="33"/>
                  <a:pt x="4" y="29"/>
                </a:cubicBezTo>
                <a:cubicBezTo>
                  <a:pt x="1" y="26"/>
                  <a:pt x="0" y="21"/>
                  <a:pt x="0" y="16"/>
                </a:cubicBezTo>
                <a:cubicBezTo>
                  <a:pt x="1" y="7"/>
                  <a:pt x="9" y="0"/>
                  <a:pt x="18" y="0"/>
                </a:cubicBezTo>
                <a:cubicBezTo>
                  <a:pt x="18" y="0"/>
                  <a:pt x="19" y="0"/>
                  <a:pt x="19" y="0"/>
                </a:cubicBezTo>
                <a:cubicBezTo>
                  <a:pt x="24" y="0"/>
                  <a:pt x="28" y="2"/>
                  <a:pt x="31" y="6"/>
                </a:cubicBezTo>
                <a:cubicBezTo>
                  <a:pt x="34" y="10"/>
                  <a:pt x="36" y="14"/>
                  <a:pt x="36" y="19"/>
                </a:cubicBezTo>
                <a:cubicBezTo>
                  <a:pt x="35" y="28"/>
                  <a:pt x="27" y="35"/>
                  <a:pt x="18" y="3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1" name="ïślíďê"/>
          <p:cNvSpPr/>
          <p:nvPr/>
        </p:nvSpPr>
        <p:spPr bwMode="auto">
          <a:xfrm>
            <a:off x="2896052" y="2714030"/>
            <a:ext cx="39432" cy="38118"/>
          </a:xfrm>
          <a:custGeom>
            <a:avLst/>
            <a:gdLst>
              <a:gd name="T0" fmla="*/ 21 w 42"/>
              <a:gd name="T1" fmla="*/ 6 h 41"/>
              <a:gd name="T2" fmla="*/ 22 w 42"/>
              <a:gd name="T3" fmla="*/ 6 h 41"/>
              <a:gd name="T4" fmla="*/ 36 w 42"/>
              <a:gd name="T5" fmla="*/ 22 h 41"/>
              <a:gd name="T6" fmla="*/ 21 w 42"/>
              <a:gd name="T7" fmla="*/ 36 h 41"/>
              <a:gd name="T8" fmla="*/ 20 w 42"/>
              <a:gd name="T9" fmla="*/ 36 h 41"/>
              <a:gd name="T10" fmla="*/ 6 w 42"/>
              <a:gd name="T11" fmla="*/ 19 h 41"/>
              <a:gd name="T12" fmla="*/ 21 w 42"/>
              <a:gd name="T13" fmla="*/ 6 h 41"/>
              <a:gd name="T14" fmla="*/ 21 w 42"/>
              <a:gd name="T15" fmla="*/ 0 h 41"/>
              <a:gd name="T16" fmla="*/ 0 w 42"/>
              <a:gd name="T17" fmla="*/ 19 h 41"/>
              <a:gd name="T18" fmla="*/ 5 w 42"/>
              <a:gd name="T19" fmla="*/ 34 h 41"/>
              <a:gd name="T20" fmla="*/ 19 w 42"/>
              <a:gd name="T21" fmla="*/ 41 h 41"/>
              <a:gd name="T22" fmla="*/ 21 w 42"/>
              <a:gd name="T23" fmla="*/ 41 h 41"/>
              <a:gd name="T24" fmla="*/ 41 w 42"/>
              <a:gd name="T25" fmla="*/ 22 h 41"/>
              <a:gd name="T26" fmla="*/ 36 w 42"/>
              <a:gd name="T27" fmla="*/ 7 h 41"/>
              <a:gd name="T28" fmla="*/ 22 w 42"/>
              <a:gd name="T29" fmla="*/ 0 h 41"/>
              <a:gd name="T30" fmla="*/ 21 w 42"/>
              <a:gd name="T31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2" h="41">
                <a:moveTo>
                  <a:pt x="21" y="6"/>
                </a:moveTo>
                <a:cubicBezTo>
                  <a:pt x="21" y="6"/>
                  <a:pt x="22" y="6"/>
                  <a:pt x="22" y="6"/>
                </a:cubicBezTo>
                <a:cubicBezTo>
                  <a:pt x="30" y="6"/>
                  <a:pt x="36" y="13"/>
                  <a:pt x="36" y="22"/>
                </a:cubicBezTo>
                <a:cubicBezTo>
                  <a:pt x="35" y="30"/>
                  <a:pt x="29" y="36"/>
                  <a:pt x="21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11" y="35"/>
                  <a:pt x="5" y="28"/>
                  <a:pt x="6" y="19"/>
                </a:cubicBezTo>
                <a:cubicBezTo>
                  <a:pt x="6" y="12"/>
                  <a:pt x="13" y="6"/>
                  <a:pt x="21" y="6"/>
                </a:cubicBezTo>
                <a:moveTo>
                  <a:pt x="21" y="0"/>
                </a:moveTo>
                <a:cubicBezTo>
                  <a:pt x="10" y="0"/>
                  <a:pt x="1" y="8"/>
                  <a:pt x="0" y="19"/>
                </a:cubicBezTo>
                <a:cubicBezTo>
                  <a:pt x="0" y="24"/>
                  <a:pt x="2" y="30"/>
                  <a:pt x="5" y="34"/>
                </a:cubicBezTo>
                <a:cubicBezTo>
                  <a:pt x="9" y="38"/>
                  <a:pt x="14" y="41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42" y="17"/>
                  <a:pt x="40" y="11"/>
                  <a:pt x="36" y="7"/>
                </a:cubicBezTo>
                <a:cubicBezTo>
                  <a:pt x="33" y="3"/>
                  <a:pt x="28" y="1"/>
                  <a:pt x="22" y="0"/>
                </a:cubicBezTo>
                <a:cubicBezTo>
                  <a:pt x="22" y="0"/>
                  <a:pt x="21" y="0"/>
                  <a:pt x="21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2" name="iṧlïḑê"/>
          <p:cNvSpPr/>
          <p:nvPr/>
        </p:nvSpPr>
        <p:spPr bwMode="auto">
          <a:xfrm>
            <a:off x="2785643" y="2475465"/>
            <a:ext cx="809018" cy="281284"/>
          </a:xfrm>
          <a:custGeom>
            <a:avLst/>
            <a:gdLst>
              <a:gd name="T0" fmla="*/ 0 w 1231"/>
              <a:gd name="T1" fmla="*/ 417 h 428"/>
              <a:gd name="T2" fmla="*/ 240 w 1231"/>
              <a:gd name="T3" fmla="*/ 31 h 428"/>
              <a:gd name="T4" fmla="*/ 412 w 1231"/>
              <a:gd name="T5" fmla="*/ 247 h 428"/>
              <a:gd name="T6" fmla="*/ 628 w 1231"/>
              <a:gd name="T7" fmla="*/ 64 h 428"/>
              <a:gd name="T8" fmla="*/ 745 w 1231"/>
              <a:gd name="T9" fmla="*/ 213 h 428"/>
              <a:gd name="T10" fmla="*/ 917 w 1231"/>
              <a:gd name="T11" fmla="*/ 0 h 428"/>
              <a:gd name="T12" fmla="*/ 1083 w 1231"/>
              <a:gd name="T13" fmla="*/ 145 h 428"/>
              <a:gd name="T14" fmla="*/ 1227 w 1231"/>
              <a:gd name="T15" fmla="*/ 114 h 428"/>
              <a:gd name="T16" fmla="*/ 1231 w 1231"/>
              <a:gd name="T17" fmla="*/ 135 h 428"/>
              <a:gd name="T18" fmla="*/ 1077 w 1231"/>
              <a:gd name="T19" fmla="*/ 169 h 428"/>
              <a:gd name="T20" fmla="*/ 920 w 1231"/>
              <a:gd name="T21" fmla="*/ 31 h 428"/>
              <a:gd name="T22" fmla="*/ 743 w 1231"/>
              <a:gd name="T23" fmla="*/ 249 h 428"/>
              <a:gd name="T24" fmla="*/ 625 w 1231"/>
              <a:gd name="T25" fmla="*/ 95 h 428"/>
              <a:gd name="T26" fmla="*/ 409 w 1231"/>
              <a:gd name="T27" fmla="*/ 279 h 428"/>
              <a:gd name="T28" fmla="*/ 242 w 1231"/>
              <a:gd name="T29" fmla="*/ 69 h 428"/>
              <a:gd name="T30" fmla="*/ 20 w 1231"/>
              <a:gd name="T31" fmla="*/ 428 h 428"/>
              <a:gd name="T32" fmla="*/ 0 w 1231"/>
              <a:gd name="T33" fmla="*/ 417 h 4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31" h="428">
                <a:moveTo>
                  <a:pt x="0" y="417"/>
                </a:moveTo>
                <a:lnTo>
                  <a:pt x="240" y="31"/>
                </a:lnTo>
                <a:lnTo>
                  <a:pt x="412" y="247"/>
                </a:lnTo>
                <a:lnTo>
                  <a:pt x="628" y="64"/>
                </a:lnTo>
                <a:lnTo>
                  <a:pt x="745" y="213"/>
                </a:lnTo>
                <a:lnTo>
                  <a:pt x="917" y="0"/>
                </a:lnTo>
                <a:lnTo>
                  <a:pt x="1083" y="145"/>
                </a:lnTo>
                <a:lnTo>
                  <a:pt x="1227" y="114"/>
                </a:lnTo>
                <a:lnTo>
                  <a:pt x="1231" y="135"/>
                </a:lnTo>
                <a:lnTo>
                  <a:pt x="1077" y="169"/>
                </a:lnTo>
                <a:lnTo>
                  <a:pt x="920" y="31"/>
                </a:lnTo>
                <a:lnTo>
                  <a:pt x="743" y="249"/>
                </a:lnTo>
                <a:lnTo>
                  <a:pt x="625" y="95"/>
                </a:lnTo>
                <a:lnTo>
                  <a:pt x="409" y="279"/>
                </a:lnTo>
                <a:lnTo>
                  <a:pt x="242" y="69"/>
                </a:lnTo>
                <a:lnTo>
                  <a:pt x="20" y="428"/>
                </a:lnTo>
                <a:lnTo>
                  <a:pt x="0" y="417"/>
                </a:lnTo>
                <a:close/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3" name="îśḻíḑe"/>
          <p:cNvSpPr/>
          <p:nvPr/>
        </p:nvSpPr>
        <p:spPr bwMode="auto">
          <a:xfrm>
            <a:off x="2785643" y="2475465"/>
            <a:ext cx="809018" cy="281284"/>
          </a:xfrm>
          <a:custGeom>
            <a:avLst/>
            <a:gdLst>
              <a:gd name="T0" fmla="*/ 0 w 1231"/>
              <a:gd name="T1" fmla="*/ 417 h 428"/>
              <a:gd name="T2" fmla="*/ 240 w 1231"/>
              <a:gd name="T3" fmla="*/ 31 h 428"/>
              <a:gd name="T4" fmla="*/ 412 w 1231"/>
              <a:gd name="T5" fmla="*/ 247 h 428"/>
              <a:gd name="T6" fmla="*/ 628 w 1231"/>
              <a:gd name="T7" fmla="*/ 64 h 428"/>
              <a:gd name="T8" fmla="*/ 745 w 1231"/>
              <a:gd name="T9" fmla="*/ 213 h 428"/>
              <a:gd name="T10" fmla="*/ 917 w 1231"/>
              <a:gd name="T11" fmla="*/ 0 h 428"/>
              <a:gd name="T12" fmla="*/ 1083 w 1231"/>
              <a:gd name="T13" fmla="*/ 145 h 428"/>
              <a:gd name="T14" fmla="*/ 1227 w 1231"/>
              <a:gd name="T15" fmla="*/ 114 h 428"/>
              <a:gd name="T16" fmla="*/ 1231 w 1231"/>
              <a:gd name="T17" fmla="*/ 135 h 428"/>
              <a:gd name="T18" fmla="*/ 1077 w 1231"/>
              <a:gd name="T19" fmla="*/ 169 h 428"/>
              <a:gd name="T20" fmla="*/ 920 w 1231"/>
              <a:gd name="T21" fmla="*/ 31 h 428"/>
              <a:gd name="T22" fmla="*/ 743 w 1231"/>
              <a:gd name="T23" fmla="*/ 249 h 428"/>
              <a:gd name="T24" fmla="*/ 625 w 1231"/>
              <a:gd name="T25" fmla="*/ 95 h 428"/>
              <a:gd name="T26" fmla="*/ 409 w 1231"/>
              <a:gd name="T27" fmla="*/ 279 h 428"/>
              <a:gd name="T28" fmla="*/ 242 w 1231"/>
              <a:gd name="T29" fmla="*/ 69 h 428"/>
              <a:gd name="T30" fmla="*/ 20 w 1231"/>
              <a:gd name="T31" fmla="*/ 428 h 428"/>
              <a:gd name="T32" fmla="*/ 0 w 1231"/>
              <a:gd name="T33" fmla="*/ 417 h 4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31" h="428">
                <a:moveTo>
                  <a:pt x="0" y="417"/>
                </a:moveTo>
                <a:lnTo>
                  <a:pt x="240" y="31"/>
                </a:lnTo>
                <a:lnTo>
                  <a:pt x="412" y="247"/>
                </a:lnTo>
                <a:lnTo>
                  <a:pt x="628" y="64"/>
                </a:lnTo>
                <a:lnTo>
                  <a:pt x="745" y="213"/>
                </a:lnTo>
                <a:lnTo>
                  <a:pt x="917" y="0"/>
                </a:lnTo>
                <a:lnTo>
                  <a:pt x="1083" y="145"/>
                </a:lnTo>
                <a:lnTo>
                  <a:pt x="1227" y="114"/>
                </a:lnTo>
                <a:lnTo>
                  <a:pt x="1231" y="135"/>
                </a:lnTo>
                <a:lnTo>
                  <a:pt x="1077" y="169"/>
                </a:lnTo>
                <a:lnTo>
                  <a:pt x="920" y="31"/>
                </a:lnTo>
                <a:lnTo>
                  <a:pt x="743" y="249"/>
                </a:lnTo>
                <a:lnTo>
                  <a:pt x="625" y="95"/>
                </a:lnTo>
                <a:lnTo>
                  <a:pt x="409" y="279"/>
                </a:lnTo>
                <a:lnTo>
                  <a:pt x="242" y="69"/>
                </a:lnTo>
                <a:lnTo>
                  <a:pt x="20" y="428"/>
                </a:lnTo>
                <a:lnTo>
                  <a:pt x="0" y="417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4" name="isḷiḑé"/>
          <p:cNvSpPr/>
          <p:nvPr/>
        </p:nvSpPr>
        <p:spPr bwMode="auto">
          <a:xfrm>
            <a:off x="2783014" y="2471522"/>
            <a:ext cx="815590" cy="289170"/>
          </a:xfrm>
          <a:custGeom>
            <a:avLst/>
            <a:gdLst>
              <a:gd name="T0" fmla="*/ 921 w 1241"/>
              <a:gd name="T1" fmla="*/ 11 h 440"/>
              <a:gd name="T2" fmla="*/ 1085 w 1241"/>
              <a:gd name="T3" fmla="*/ 155 h 440"/>
              <a:gd name="T4" fmla="*/ 1228 w 1241"/>
              <a:gd name="T5" fmla="*/ 124 h 440"/>
              <a:gd name="T6" fmla="*/ 1231 w 1241"/>
              <a:gd name="T7" fmla="*/ 138 h 440"/>
              <a:gd name="T8" fmla="*/ 1081 w 1241"/>
              <a:gd name="T9" fmla="*/ 171 h 440"/>
              <a:gd name="T10" fmla="*/ 923 w 1241"/>
              <a:gd name="T11" fmla="*/ 33 h 440"/>
              <a:gd name="T12" fmla="*/ 747 w 1241"/>
              <a:gd name="T13" fmla="*/ 249 h 440"/>
              <a:gd name="T14" fmla="*/ 629 w 1241"/>
              <a:gd name="T15" fmla="*/ 95 h 440"/>
              <a:gd name="T16" fmla="*/ 415 w 1241"/>
              <a:gd name="T17" fmla="*/ 281 h 440"/>
              <a:gd name="T18" fmla="*/ 246 w 1241"/>
              <a:gd name="T19" fmla="*/ 68 h 440"/>
              <a:gd name="T20" fmla="*/ 22 w 1241"/>
              <a:gd name="T21" fmla="*/ 429 h 440"/>
              <a:gd name="T22" fmla="*/ 10 w 1241"/>
              <a:gd name="T23" fmla="*/ 422 h 440"/>
              <a:gd name="T24" fmla="*/ 245 w 1241"/>
              <a:gd name="T25" fmla="*/ 44 h 440"/>
              <a:gd name="T26" fmla="*/ 416 w 1241"/>
              <a:gd name="T27" fmla="*/ 259 h 440"/>
              <a:gd name="T28" fmla="*/ 632 w 1241"/>
              <a:gd name="T29" fmla="*/ 75 h 440"/>
              <a:gd name="T30" fmla="*/ 747 w 1241"/>
              <a:gd name="T31" fmla="*/ 226 h 440"/>
              <a:gd name="T32" fmla="*/ 921 w 1241"/>
              <a:gd name="T33" fmla="*/ 11 h 440"/>
              <a:gd name="T34" fmla="*/ 920 w 1241"/>
              <a:gd name="T35" fmla="*/ 0 h 440"/>
              <a:gd name="T36" fmla="*/ 915 w 1241"/>
              <a:gd name="T37" fmla="*/ 7 h 440"/>
              <a:gd name="T38" fmla="*/ 749 w 1241"/>
              <a:gd name="T39" fmla="*/ 214 h 440"/>
              <a:gd name="T40" fmla="*/ 637 w 1241"/>
              <a:gd name="T41" fmla="*/ 71 h 440"/>
              <a:gd name="T42" fmla="*/ 633 w 1241"/>
              <a:gd name="T43" fmla="*/ 64 h 440"/>
              <a:gd name="T44" fmla="*/ 626 w 1241"/>
              <a:gd name="T45" fmla="*/ 70 h 440"/>
              <a:gd name="T46" fmla="*/ 418 w 1241"/>
              <a:gd name="T47" fmla="*/ 248 h 440"/>
              <a:gd name="T48" fmla="*/ 251 w 1241"/>
              <a:gd name="T49" fmla="*/ 38 h 440"/>
              <a:gd name="T50" fmla="*/ 244 w 1241"/>
              <a:gd name="T51" fmla="*/ 30 h 440"/>
              <a:gd name="T52" fmla="*/ 238 w 1241"/>
              <a:gd name="T53" fmla="*/ 40 h 440"/>
              <a:gd name="T54" fmla="*/ 4 w 1241"/>
              <a:gd name="T55" fmla="*/ 417 h 440"/>
              <a:gd name="T56" fmla="*/ 0 w 1241"/>
              <a:gd name="T57" fmla="*/ 424 h 440"/>
              <a:gd name="T58" fmla="*/ 5 w 1241"/>
              <a:gd name="T59" fmla="*/ 429 h 440"/>
              <a:gd name="T60" fmla="*/ 18 w 1241"/>
              <a:gd name="T61" fmla="*/ 436 h 440"/>
              <a:gd name="T62" fmla="*/ 24 w 1241"/>
              <a:gd name="T63" fmla="*/ 440 h 440"/>
              <a:gd name="T64" fmla="*/ 28 w 1241"/>
              <a:gd name="T65" fmla="*/ 433 h 440"/>
              <a:gd name="T66" fmla="*/ 246 w 1241"/>
              <a:gd name="T67" fmla="*/ 81 h 440"/>
              <a:gd name="T68" fmla="*/ 408 w 1241"/>
              <a:gd name="T69" fmla="*/ 285 h 440"/>
              <a:gd name="T70" fmla="*/ 413 w 1241"/>
              <a:gd name="T71" fmla="*/ 291 h 440"/>
              <a:gd name="T72" fmla="*/ 419 w 1241"/>
              <a:gd name="T73" fmla="*/ 286 h 440"/>
              <a:gd name="T74" fmla="*/ 629 w 1241"/>
              <a:gd name="T75" fmla="*/ 107 h 440"/>
              <a:gd name="T76" fmla="*/ 741 w 1241"/>
              <a:gd name="T77" fmla="*/ 253 h 440"/>
              <a:gd name="T78" fmla="*/ 747 w 1241"/>
              <a:gd name="T79" fmla="*/ 262 h 440"/>
              <a:gd name="T80" fmla="*/ 754 w 1241"/>
              <a:gd name="T81" fmla="*/ 253 h 440"/>
              <a:gd name="T82" fmla="*/ 924 w 1241"/>
              <a:gd name="T83" fmla="*/ 43 h 440"/>
              <a:gd name="T84" fmla="*/ 1077 w 1241"/>
              <a:gd name="T85" fmla="*/ 177 h 440"/>
              <a:gd name="T86" fmla="*/ 1080 w 1241"/>
              <a:gd name="T87" fmla="*/ 179 h 440"/>
              <a:gd name="T88" fmla="*/ 1082 w 1241"/>
              <a:gd name="T89" fmla="*/ 178 h 440"/>
              <a:gd name="T90" fmla="*/ 1232 w 1241"/>
              <a:gd name="T91" fmla="*/ 145 h 440"/>
              <a:gd name="T92" fmla="*/ 1241 w 1241"/>
              <a:gd name="T93" fmla="*/ 144 h 440"/>
              <a:gd name="T94" fmla="*/ 1238 w 1241"/>
              <a:gd name="T95" fmla="*/ 137 h 440"/>
              <a:gd name="T96" fmla="*/ 1235 w 1241"/>
              <a:gd name="T97" fmla="*/ 122 h 440"/>
              <a:gd name="T98" fmla="*/ 1234 w 1241"/>
              <a:gd name="T99" fmla="*/ 115 h 440"/>
              <a:gd name="T100" fmla="*/ 1226 w 1241"/>
              <a:gd name="T101" fmla="*/ 117 h 440"/>
              <a:gd name="T102" fmla="*/ 1088 w 1241"/>
              <a:gd name="T103" fmla="*/ 147 h 440"/>
              <a:gd name="T104" fmla="*/ 927 w 1241"/>
              <a:gd name="T105" fmla="*/ 6 h 440"/>
              <a:gd name="T106" fmla="*/ 920 w 1241"/>
              <a:gd name="T107" fmla="*/ 0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41" h="440">
                <a:moveTo>
                  <a:pt x="921" y="11"/>
                </a:moveTo>
                <a:lnTo>
                  <a:pt x="1085" y="155"/>
                </a:lnTo>
                <a:lnTo>
                  <a:pt x="1228" y="124"/>
                </a:lnTo>
                <a:lnTo>
                  <a:pt x="1231" y="138"/>
                </a:lnTo>
                <a:lnTo>
                  <a:pt x="1081" y="171"/>
                </a:lnTo>
                <a:lnTo>
                  <a:pt x="923" y="33"/>
                </a:lnTo>
                <a:lnTo>
                  <a:pt x="747" y="249"/>
                </a:lnTo>
                <a:lnTo>
                  <a:pt x="629" y="95"/>
                </a:lnTo>
                <a:lnTo>
                  <a:pt x="415" y="281"/>
                </a:lnTo>
                <a:lnTo>
                  <a:pt x="246" y="68"/>
                </a:lnTo>
                <a:lnTo>
                  <a:pt x="22" y="429"/>
                </a:lnTo>
                <a:lnTo>
                  <a:pt x="10" y="422"/>
                </a:lnTo>
                <a:lnTo>
                  <a:pt x="245" y="44"/>
                </a:lnTo>
                <a:lnTo>
                  <a:pt x="416" y="259"/>
                </a:lnTo>
                <a:lnTo>
                  <a:pt x="632" y="75"/>
                </a:lnTo>
                <a:lnTo>
                  <a:pt x="747" y="226"/>
                </a:lnTo>
                <a:lnTo>
                  <a:pt x="921" y="11"/>
                </a:lnTo>
                <a:close/>
                <a:moveTo>
                  <a:pt x="920" y="0"/>
                </a:moveTo>
                <a:lnTo>
                  <a:pt x="915" y="7"/>
                </a:lnTo>
                <a:lnTo>
                  <a:pt x="749" y="214"/>
                </a:lnTo>
                <a:lnTo>
                  <a:pt x="637" y="71"/>
                </a:lnTo>
                <a:lnTo>
                  <a:pt x="633" y="64"/>
                </a:lnTo>
                <a:lnTo>
                  <a:pt x="626" y="70"/>
                </a:lnTo>
                <a:lnTo>
                  <a:pt x="418" y="248"/>
                </a:lnTo>
                <a:lnTo>
                  <a:pt x="251" y="38"/>
                </a:lnTo>
                <a:lnTo>
                  <a:pt x="244" y="30"/>
                </a:lnTo>
                <a:lnTo>
                  <a:pt x="238" y="40"/>
                </a:lnTo>
                <a:lnTo>
                  <a:pt x="4" y="417"/>
                </a:lnTo>
                <a:lnTo>
                  <a:pt x="0" y="424"/>
                </a:lnTo>
                <a:lnTo>
                  <a:pt x="5" y="429"/>
                </a:lnTo>
                <a:lnTo>
                  <a:pt x="18" y="436"/>
                </a:lnTo>
                <a:lnTo>
                  <a:pt x="24" y="440"/>
                </a:lnTo>
                <a:lnTo>
                  <a:pt x="28" y="433"/>
                </a:lnTo>
                <a:lnTo>
                  <a:pt x="246" y="81"/>
                </a:lnTo>
                <a:lnTo>
                  <a:pt x="408" y="285"/>
                </a:lnTo>
                <a:lnTo>
                  <a:pt x="413" y="291"/>
                </a:lnTo>
                <a:lnTo>
                  <a:pt x="419" y="286"/>
                </a:lnTo>
                <a:lnTo>
                  <a:pt x="629" y="107"/>
                </a:lnTo>
                <a:lnTo>
                  <a:pt x="741" y="253"/>
                </a:lnTo>
                <a:lnTo>
                  <a:pt x="747" y="262"/>
                </a:lnTo>
                <a:lnTo>
                  <a:pt x="754" y="253"/>
                </a:lnTo>
                <a:lnTo>
                  <a:pt x="924" y="43"/>
                </a:lnTo>
                <a:lnTo>
                  <a:pt x="1077" y="177"/>
                </a:lnTo>
                <a:lnTo>
                  <a:pt x="1080" y="179"/>
                </a:lnTo>
                <a:lnTo>
                  <a:pt x="1082" y="178"/>
                </a:lnTo>
                <a:lnTo>
                  <a:pt x="1232" y="145"/>
                </a:lnTo>
                <a:lnTo>
                  <a:pt x="1241" y="144"/>
                </a:lnTo>
                <a:lnTo>
                  <a:pt x="1238" y="137"/>
                </a:lnTo>
                <a:lnTo>
                  <a:pt x="1235" y="122"/>
                </a:lnTo>
                <a:lnTo>
                  <a:pt x="1234" y="115"/>
                </a:lnTo>
                <a:lnTo>
                  <a:pt x="1226" y="117"/>
                </a:lnTo>
                <a:lnTo>
                  <a:pt x="1088" y="147"/>
                </a:lnTo>
                <a:lnTo>
                  <a:pt x="927" y="6"/>
                </a:lnTo>
                <a:lnTo>
                  <a:pt x="920" y="0"/>
                </a:lnTo>
                <a:close/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5" name="ïṡlide"/>
          <p:cNvSpPr/>
          <p:nvPr/>
        </p:nvSpPr>
        <p:spPr bwMode="auto">
          <a:xfrm>
            <a:off x="2783014" y="2471522"/>
            <a:ext cx="815590" cy="289170"/>
          </a:xfrm>
          <a:custGeom>
            <a:avLst/>
            <a:gdLst>
              <a:gd name="T0" fmla="*/ 921 w 1241"/>
              <a:gd name="T1" fmla="*/ 11 h 440"/>
              <a:gd name="T2" fmla="*/ 1085 w 1241"/>
              <a:gd name="T3" fmla="*/ 155 h 440"/>
              <a:gd name="T4" fmla="*/ 1228 w 1241"/>
              <a:gd name="T5" fmla="*/ 124 h 440"/>
              <a:gd name="T6" fmla="*/ 1231 w 1241"/>
              <a:gd name="T7" fmla="*/ 138 h 440"/>
              <a:gd name="T8" fmla="*/ 1081 w 1241"/>
              <a:gd name="T9" fmla="*/ 171 h 440"/>
              <a:gd name="T10" fmla="*/ 923 w 1241"/>
              <a:gd name="T11" fmla="*/ 33 h 440"/>
              <a:gd name="T12" fmla="*/ 747 w 1241"/>
              <a:gd name="T13" fmla="*/ 249 h 440"/>
              <a:gd name="T14" fmla="*/ 629 w 1241"/>
              <a:gd name="T15" fmla="*/ 95 h 440"/>
              <a:gd name="T16" fmla="*/ 415 w 1241"/>
              <a:gd name="T17" fmla="*/ 281 h 440"/>
              <a:gd name="T18" fmla="*/ 246 w 1241"/>
              <a:gd name="T19" fmla="*/ 68 h 440"/>
              <a:gd name="T20" fmla="*/ 22 w 1241"/>
              <a:gd name="T21" fmla="*/ 429 h 440"/>
              <a:gd name="T22" fmla="*/ 10 w 1241"/>
              <a:gd name="T23" fmla="*/ 422 h 440"/>
              <a:gd name="T24" fmla="*/ 245 w 1241"/>
              <a:gd name="T25" fmla="*/ 44 h 440"/>
              <a:gd name="T26" fmla="*/ 416 w 1241"/>
              <a:gd name="T27" fmla="*/ 259 h 440"/>
              <a:gd name="T28" fmla="*/ 632 w 1241"/>
              <a:gd name="T29" fmla="*/ 75 h 440"/>
              <a:gd name="T30" fmla="*/ 747 w 1241"/>
              <a:gd name="T31" fmla="*/ 226 h 440"/>
              <a:gd name="T32" fmla="*/ 921 w 1241"/>
              <a:gd name="T33" fmla="*/ 11 h 440"/>
              <a:gd name="T34" fmla="*/ 920 w 1241"/>
              <a:gd name="T35" fmla="*/ 0 h 440"/>
              <a:gd name="T36" fmla="*/ 915 w 1241"/>
              <a:gd name="T37" fmla="*/ 7 h 440"/>
              <a:gd name="T38" fmla="*/ 749 w 1241"/>
              <a:gd name="T39" fmla="*/ 214 h 440"/>
              <a:gd name="T40" fmla="*/ 637 w 1241"/>
              <a:gd name="T41" fmla="*/ 71 h 440"/>
              <a:gd name="T42" fmla="*/ 633 w 1241"/>
              <a:gd name="T43" fmla="*/ 64 h 440"/>
              <a:gd name="T44" fmla="*/ 626 w 1241"/>
              <a:gd name="T45" fmla="*/ 70 h 440"/>
              <a:gd name="T46" fmla="*/ 418 w 1241"/>
              <a:gd name="T47" fmla="*/ 248 h 440"/>
              <a:gd name="T48" fmla="*/ 251 w 1241"/>
              <a:gd name="T49" fmla="*/ 38 h 440"/>
              <a:gd name="T50" fmla="*/ 244 w 1241"/>
              <a:gd name="T51" fmla="*/ 30 h 440"/>
              <a:gd name="T52" fmla="*/ 238 w 1241"/>
              <a:gd name="T53" fmla="*/ 40 h 440"/>
              <a:gd name="T54" fmla="*/ 4 w 1241"/>
              <a:gd name="T55" fmla="*/ 417 h 440"/>
              <a:gd name="T56" fmla="*/ 0 w 1241"/>
              <a:gd name="T57" fmla="*/ 424 h 440"/>
              <a:gd name="T58" fmla="*/ 5 w 1241"/>
              <a:gd name="T59" fmla="*/ 429 h 440"/>
              <a:gd name="T60" fmla="*/ 18 w 1241"/>
              <a:gd name="T61" fmla="*/ 436 h 440"/>
              <a:gd name="T62" fmla="*/ 24 w 1241"/>
              <a:gd name="T63" fmla="*/ 440 h 440"/>
              <a:gd name="T64" fmla="*/ 28 w 1241"/>
              <a:gd name="T65" fmla="*/ 433 h 440"/>
              <a:gd name="T66" fmla="*/ 246 w 1241"/>
              <a:gd name="T67" fmla="*/ 81 h 440"/>
              <a:gd name="T68" fmla="*/ 408 w 1241"/>
              <a:gd name="T69" fmla="*/ 285 h 440"/>
              <a:gd name="T70" fmla="*/ 413 w 1241"/>
              <a:gd name="T71" fmla="*/ 291 h 440"/>
              <a:gd name="T72" fmla="*/ 419 w 1241"/>
              <a:gd name="T73" fmla="*/ 286 h 440"/>
              <a:gd name="T74" fmla="*/ 629 w 1241"/>
              <a:gd name="T75" fmla="*/ 107 h 440"/>
              <a:gd name="T76" fmla="*/ 741 w 1241"/>
              <a:gd name="T77" fmla="*/ 253 h 440"/>
              <a:gd name="T78" fmla="*/ 747 w 1241"/>
              <a:gd name="T79" fmla="*/ 262 h 440"/>
              <a:gd name="T80" fmla="*/ 754 w 1241"/>
              <a:gd name="T81" fmla="*/ 253 h 440"/>
              <a:gd name="T82" fmla="*/ 924 w 1241"/>
              <a:gd name="T83" fmla="*/ 43 h 440"/>
              <a:gd name="T84" fmla="*/ 1077 w 1241"/>
              <a:gd name="T85" fmla="*/ 177 h 440"/>
              <a:gd name="T86" fmla="*/ 1080 w 1241"/>
              <a:gd name="T87" fmla="*/ 179 h 440"/>
              <a:gd name="T88" fmla="*/ 1082 w 1241"/>
              <a:gd name="T89" fmla="*/ 178 h 440"/>
              <a:gd name="T90" fmla="*/ 1232 w 1241"/>
              <a:gd name="T91" fmla="*/ 145 h 440"/>
              <a:gd name="T92" fmla="*/ 1241 w 1241"/>
              <a:gd name="T93" fmla="*/ 144 h 440"/>
              <a:gd name="T94" fmla="*/ 1238 w 1241"/>
              <a:gd name="T95" fmla="*/ 137 h 440"/>
              <a:gd name="T96" fmla="*/ 1235 w 1241"/>
              <a:gd name="T97" fmla="*/ 122 h 440"/>
              <a:gd name="T98" fmla="*/ 1234 w 1241"/>
              <a:gd name="T99" fmla="*/ 115 h 440"/>
              <a:gd name="T100" fmla="*/ 1226 w 1241"/>
              <a:gd name="T101" fmla="*/ 117 h 440"/>
              <a:gd name="T102" fmla="*/ 1088 w 1241"/>
              <a:gd name="T103" fmla="*/ 147 h 440"/>
              <a:gd name="T104" fmla="*/ 927 w 1241"/>
              <a:gd name="T105" fmla="*/ 6 h 440"/>
              <a:gd name="T106" fmla="*/ 920 w 1241"/>
              <a:gd name="T107" fmla="*/ 0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41" h="440">
                <a:moveTo>
                  <a:pt x="921" y="11"/>
                </a:moveTo>
                <a:lnTo>
                  <a:pt x="1085" y="155"/>
                </a:lnTo>
                <a:lnTo>
                  <a:pt x="1228" y="124"/>
                </a:lnTo>
                <a:lnTo>
                  <a:pt x="1231" y="138"/>
                </a:lnTo>
                <a:lnTo>
                  <a:pt x="1081" y="171"/>
                </a:lnTo>
                <a:lnTo>
                  <a:pt x="923" y="33"/>
                </a:lnTo>
                <a:lnTo>
                  <a:pt x="747" y="249"/>
                </a:lnTo>
                <a:lnTo>
                  <a:pt x="629" y="95"/>
                </a:lnTo>
                <a:lnTo>
                  <a:pt x="415" y="281"/>
                </a:lnTo>
                <a:lnTo>
                  <a:pt x="246" y="68"/>
                </a:lnTo>
                <a:lnTo>
                  <a:pt x="22" y="429"/>
                </a:lnTo>
                <a:lnTo>
                  <a:pt x="10" y="422"/>
                </a:lnTo>
                <a:lnTo>
                  <a:pt x="245" y="44"/>
                </a:lnTo>
                <a:lnTo>
                  <a:pt x="416" y="259"/>
                </a:lnTo>
                <a:lnTo>
                  <a:pt x="632" y="75"/>
                </a:lnTo>
                <a:lnTo>
                  <a:pt x="747" y="226"/>
                </a:lnTo>
                <a:lnTo>
                  <a:pt x="921" y="11"/>
                </a:lnTo>
                <a:moveTo>
                  <a:pt x="920" y="0"/>
                </a:moveTo>
                <a:lnTo>
                  <a:pt x="915" y="7"/>
                </a:lnTo>
                <a:lnTo>
                  <a:pt x="749" y="214"/>
                </a:lnTo>
                <a:lnTo>
                  <a:pt x="637" y="71"/>
                </a:lnTo>
                <a:lnTo>
                  <a:pt x="633" y="64"/>
                </a:lnTo>
                <a:lnTo>
                  <a:pt x="626" y="70"/>
                </a:lnTo>
                <a:lnTo>
                  <a:pt x="418" y="248"/>
                </a:lnTo>
                <a:lnTo>
                  <a:pt x="251" y="38"/>
                </a:lnTo>
                <a:lnTo>
                  <a:pt x="244" y="30"/>
                </a:lnTo>
                <a:lnTo>
                  <a:pt x="238" y="40"/>
                </a:lnTo>
                <a:lnTo>
                  <a:pt x="4" y="417"/>
                </a:lnTo>
                <a:lnTo>
                  <a:pt x="0" y="424"/>
                </a:lnTo>
                <a:lnTo>
                  <a:pt x="5" y="429"/>
                </a:lnTo>
                <a:lnTo>
                  <a:pt x="18" y="436"/>
                </a:lnTo>
                <a:lnTo>
                  <a:pt x="24" y="440"/>
                </a:lnTo>
                <a:lnTo>
                  <a:pt x="28" y="433"/>
                </a:lnTo>
                <a:lnTo>
                  <a:pt x="246" y="81"/>
                </a:lnTo>
                <a:lnTo>
                  <a:pt x="408" y="285"/>
                </a:lnTo>
                <a:lnTo>
                  <a:pt x="413" y="291"/>
                </a:lnTo>
                <a:lnTo>
                  <a:pt x="419" y="286"/>
                </a:lnTo>
                <a:lnTo>
                  <a:pt x="629" y="107"/>
                </a:lnTo>
                <a:lnTo>
                  <a:pt x="741" y="253"/>
                </a:lnTo>
                <a:lnTo>
                  <a:pt x="747" y="262"/>
                </a:lnTo>
                <a:lnTo>
                  <a:pt x="754" y="253"/>
                </a:lnTo>
                <a:lnTo>
                  <a:pt x="924" y="43"/>
                </a:lnTo>
                <a:lnTo>
                  <a:pt x="1077" y="177"/>
                </a:lnTo>
                <a:lnTo>
                  <a:pt x="1080" y="179"/>
                </a:lnTo>
                <a:lnTo>
                  <a:pt x="1082" y="178"/>
                </a:lnTo>
                <a:lnTo>
                  <a:pt x="1232" y="145"/>
                </a:lnTo>
                <a:lnTo>
                  <a:pt x="1241" y="144"/>
                </a:lnTo>
                <a:lnTo>
                  <a:pt x="1238" y="137"/>
                </a:lnTo>
                <a:lnTo>
                  <a:pt x="1235" y="122"/>
                </a:lnTo>
                <a:lnTo>
                  <a:pt x="1234" y="115"/>
                </a:lnTo>
                <a:lnTo>
                  <a:pt x="1226" y="117"/>
                </a:lnTo>
                <a:lnTo>
                  <a:pt x="1088" y="147"/>
                </a:lnTo>
                <a:lnTo>
                  <a:pt x="927" y="6"/>
                </a:lnTo>
                <a:lnTo>
                  <a:pt x="92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6" name="iṡļíḋé"/>
          <p:cNvSpPr/>
          <p:nvPr/>
        </p:nvSpPr>
        <p:spPr bwMode="auto">
          <a:xfrm>
            <a:off x="2778414" y="2820498"/>
            <a:ext cx="33518" cy="32860"/>
          </a:xfrm>
          <a:custGeom>
            <a:avLst/>
            <a:gdLst>
              <a:gd name="T0" fmla="*/ 18 w 36"/>
              <a:gd name="T1" fmla="*/ 35 h 35"/>
              <a:gd name="T2" fmla="*/ 16 w 36"/>
              <a:gd name="T3" fmla="*/ 35 h 35"/>
              <a:gd name="T4" fmla="*/ 4 w 36"/>
              <a:gd name="T5" fmla="*/ 29 h 35"/>
              <a:gd name="T6" fmla="*/ 0 w 36"/>
              <a:gd name="T7" fmla="*/ 16 h 35"/>
              <a:gd name="T8" fmla="*/ 18 w 36"/>
              <a:gd name="T9" fmla="*/ 0 h 35"/>
              <a:gd name="T10" fmla="*/ 19 w 36"/>
              <a:gd name="T11" fmla="*/ 0 h 35"/>
              <a:gd name="T12" fmla="*/ 31 w 36"/>
              <a:gd name="T13" fmla="*/ 6 h 35"/>
              <a:gd name="T14" fmla="*/ 35 w 36"/>
              <a:gd name="T15" fmla="*/ 19 h 35"/>
              <a:gd name="T16" fmla="*/ 18 w 36"/>
              <a:gd name="T17" fmla="*/ 35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6" h="35">
                <a:moveTo>
                  <a:pt x="18" y="35"/>
                </a:moveTo>
                <a:cubicBezTo>
                  <a:pt x="17" y="35"/>
                  <a:pt x="17" y="35"/>
                  <a:pt x="16" y="35"/>
                </a:cubicBezTo>
                <a:cubicBezTo>
                  <a:pt x="12" y="35"/>
                  <a:pt x="7" y="32"/>
                  <a:pt x="4" y="29"/>
                </a:cubicBezTo>
                <a:cubicBezTo>
                  <a:pt x="1" y="25"/>
                  <a:pt x="0" y="21"/>
                  <a:pt x="0" y="16"/>
                </a:cubicBezTo>
                <a:cubicBezTo>
                  <a:pt x="1" y="7"/>
                  <a:pt x="8" y="0"/>
                  <a:pt x="18" y="0"/>
                </a:cubicBezTo>
                <a:cubicBezTo>
                  <a:pt x="18" y="0"/>
                  <a:pt x="19" y="0"/>
                  <a:pt x="19" y="0"/>
                </a:cubicBezTo>
                <a:cubicBezTo>
                  <a:pt x="24" y="0"/>
                  <a:pt x="28" y="2"/>
                  <a:pt x="31" y="6"/>
                </a:cubicBezTo>
                <a:cubicBezTo>
                  <a:pt x="34" y="9"/>
                  <a:pt x="36" y="14"/>
                  <a:pt x="35" y="19"/>
                </a:cubicBezTo>
                <a:cubicBezTo>
                  <a:pt x="35" y="28"/>
                  <a:pt x="27" y="35"/>
                  <a:pt x="18" y="3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7" name="îṥľiḋe"/>
          <p:cNvSpPr/>
          <p:nvPr/>
        </p:nvSpPr>
        <p:spPr bwMode="auto">
          <a:xfrm>
            <a:off x="2774470" y="2817869"/>
            <a:ext cx="39432" cy="38118"/>
          </a:xfrm>
          <a:custGeom>
            <a:avLst/>
            <a:gdLst>
              <a:gd name="T0" fmla="*/ 22 w 42"/>
              <a:gd name="T1" fmla="*/ 5 h 41"/>
              <a:gd name="T2" fmla="*/ 23 w 42"/>
              <a:gd name="T3" fmla="*/ 5 h 41"/>
              <a:gd name="T4" fmla="*/ 37 w 42"/>
              <a:gd name="T5" fmla="*/ 21 h 41"/>
              <a:gd name="T6" fmla="*/ 22 w 42"/>
              <a:gd name="T7" fmla="*/ 35 h 41"/>
              <a:gd name="T8" fmla="*/ 20 w 42"/>
              <a:gd name="T9" fmla="*/ 35 h 41"/>
              <a:gd name="T10" fmla="*/ 7 w 42"/>
              <a:gd name="T11" fmla="*/ 19 h 41"/>
              <a:gd name="T12" fmla="*/ 22 w 42"/>
              <a:gd name="T13" fmla="*/ 5 h 41"/>
              <a:gd name="T14" fmla="*/ 22 w 42"/>
              <a:gd name="T15" fmla="*/ 0 h 41"/>
              <a:gd name="T16" fmla="*/ 1 w 42"/>
              <a:gd name="T17" fmla="*/ 19 h 41"/>
              <a:gd name="T18" fmla="*/ 20 w 42"/>
              <a:gd name="T19" fmla="*/ 41 h 41"/>
              <a:gd name="T20" fmla="*/ 22 w 42"/>
              <a:gd name="T21" fmla="*/ 41 h 41"/>
              <a:gd name="T22" fmla="*/ 42 w 42"/>
              <a:gd name="T23" fmla="*/ 22 h 41"/>
              <a:gd name="T24" fmla="*/ 37 w 42"/>
              <a:gd name="T25" fmla="*/ 7 h 41"/>
              <a:gd name="T26" fmla="*/ 23 w 42"/>
              <a:gd name="T27" fmla="*/ 0 h 41"/>
              <a:gd name="T28" fmla="*/ 22 w 42"/>
              <a:gd name="T29" fmla="*/ 0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2" h="41">
                <a:moveTo>
                  <a:pt x="22" y="5"/>
                </a:moveTo>
                <a:cubicBezTo>
                  <a:pt x="22" y="5"/>
                  <a:pt x="22" y="5"/>
                  <a:pt x="23" y="5"/>
                </a:cubicBezTo>
                <a:cubicBezTo>
                  <a:pt x="31" y="6"/>
                  <a:pt x="37" y="13"/>
                  <a:pt x="37" y="21"/>
                </a:cubicBezTo>
                <a:cubicBezTo>
                  <a:pt x="36" y="29"/>
                  <a:pt x="29" y="35"/>
                  <a:pt x="22" y="35"/>
                </a:cubicBezTo>
                <a:cubicBezTo>
                  <a:pt x="21" y="35"/>
                  <a:pt x="21" y="35"/>
                  <a:pt x="20" y="35"/>
                </a:cubicBezTo>
                <a:cubicBezTo>
                  <a:pt x="12" y="35"/>
                  <a:pt x="6" y="27"/>
                  <a:pt x="7" y="19"/>
                </a:cubicBezTo>
                <a:cubicBezTo>
                  <a:pt x="7" y="11"/>
                  <a:pt x="14" y="5"/>
                  <a:pt x="22" y="5"/>
                </a:cubicBezTo>
                <a:moveTo>
                  <a:pt x="22" y="0"/>
                </a:moveTo>
                <a:cubicBezTo>
                  <a:pt x="11" y="0"/>
                  <a:pt x="2" y="8"/>
                  <a:pt x="1" y="19"/>
                </a:cubicBezTo>
                <a:cubicBezTo>
                  <a:pt x="0" y="30"/>
                  <a:pt x="9" y="40"/>
                  <a:pt x="20" y="41"/>
                </a:cubicBezTo>
                <a:cubicBezTo>
                  <a:pt x="21" y="41"/>
                  <a:pt x="21" y="41"/>
                  <a:pt x="22" y="41"/>
                </a:cubicBezTo>
                <a:cubicBezTo>
                  <a:pt x="32" y="41"/>
                  <a:pt x="41" y="32"/>
                  <a:pt x="42" y="22"/>
                </a:cubicBezTo>
                <a:cubicBezTo>
                  <a:pt x="42" y="16"/>
                  <a:pt x="41" y="11"/>
                  <a:pt x="37" y="7"/>
                </a:cubicBezTo>
                <a:cubicBezTo>
                  <a:pt x="34" y="3"/>
                  <a:pt x="29" y="0"/>
                  <a:pt x="23" y="0"/>
                </a:cubicBezTo>
                <a:cubicBezTo>
                  <a:pt x="23" y="0"/>
                  <a:pt x="22" y="0"/>
                  <a:pt x="22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8" name="iśľîḓé"/>
          <p:cNvSpPr/>
          <p:nvPr/>
        </p:nvSpPr>
        <p:spPr bwMode="auto">
          <a:xfrm>
            <a:off x="2783671" y="2664083"/>
            <a:ext cx="751842" cy="182703"/>
          </a:xfrm>
          <a:custGeom>
            <a:avLst/>
            <a:gdLst>
              <a:gd name="T0" fmla="*/ 9 w 802"/>
              <a:gd name="T1" fmla="*/ 195 h 195"/>
              <a:gd name="T2" fmla="*/ 7 w 802"/>
              <a:gd name="T3" fmla="*/ 195 h 195"/>
              <a:gd name="T4" fmla="*/ 1 w 802"/>
              <a:gd name="T5" fmla="*/ 187 h 195"/>
              <a:gd name="T6" fmla="*/ 1 w 802"/>
              <a:gd name="T7" fmla="*/ 183 h 195"/>
              <a:gd name="T8" fmla="*/ 135 w 802"/>
              <a:gd name="T9" fmla="*/ 65 h 195"/>
              <a:gd name="T10" fmla="*/ 137 w 802"/>
              <a:gd name="T11" fmla="*/ 64 h 195"/>
              <a:gd name="T12" fmla="*/ 138 w 802"/>
              <a:gd name="T13" fmla="*/ 64 h 195"/>
              <a:gd name="T14" fmla="*/ 306 w 802"/>
              <a:gd name="T15" fmla="*/ 118 h 195"/>
              <a:gd name="T16" fmla="*/ 377 w 802"/>
              <a:gd name="T17" fmla="*/ 28 h 195"/>
              <a:gd name="T18" fmla="*/ 379 w 802"/>
              <a:gd name="T19" fmla="*/ 27 h 195"/>
              <a:gd name="T20" fmla="*/ 380 w 802"/>
              <a:gd name="T21" fmla="*/ 28 h 195"/>
              <a:gd name="T22" fmla="*/ 486 w 802"/>
              <a:gd name="T23" fmla="*/ 86 h 195"/>
              <a:gd name="T24" fmla="*/ 674 w 802"/>
              <a:gd name="T25" fmla="*/ 0 h 195"/>
              <a:gd name="T26" fmla="*/ 675 w 802"/>
              <a:gd name="T27" fmla="*/ 0 h 195"/>
              <a:gd name="T28" fmla="*/ 677 w 802"/>
              <a:gd name="T29" fmla="*/ 1 h 195"/>
              <a:gd name="T30" fmla="*/ 801 w 802"/>
              <a:gd name="T31" fmla="*/ 113 h 195"/>
              <a:gd name="T32" fmla="*/ 801 w 802"/>
              <a:gd name="T33" fmla="*/ 117 h 195"/>
              <a:gd name="T34" fmla="*/ 795 w 802"/>
              <a:gd name="T35" fmla="*/ 124 h 195"/>
              <a:gd name="T36" fmla="*/ 793 w 802"/>
              <a:gd name="T37" fmla="*/ 125 h 195"/>
              <a:gd name="T38" fmla="*/ 793 w 802"/>
              <a:gd name="T39" fmla="*/ 125 h 195"/>
              <a:gd name="T40" fmla="*/ 791 w 802"/>
              <a:gd name="T41" fmla="*/ 124 h 195"/>
              <a:gd name="T42" fmla="*/ 672 w 802"/>
              <a:gd name="T43" fmla="*/ 18 h 195"/>
              <a:gd name="T44" fmla="*/ 487 w 802"/>
              <a:gd name="T45" fmla="*/ 103 h 195"/>
              <a:gd name="T46" fmla="*/ 486 w 802"/>
              <a:gd name="T47" fmla="*/ 103 h 195"/>
              <a:gd name="T48" fmla="*/ 485 w 802"/>
              <a:gd name="T49" fmla="*/ 103 h 195"/>
              <a:gd name="T50" fmla="*/ 382 w 802"/>
              <a:gd name="T51" fmla="*/ 46 h 195"/>
              <a:gd name="T52" fmla="*/ 313 w 802"/>
              <a:gd name="T53" fmla="*/ 135 h 195"/>
              <a:gd name="T54" fmla="*/ 310 w 802"/>
              <a:gd name="T55" fmla="*/ 136 h 195"/>
              <a:gd name="T56" fmla="*/ 310 w 802"/>
              <a:gd name="T57" fmla="*/ 136 h 195"/>
              <a:gd name="T58" fmla="*/ 140 w 802"/>
              <a:gd name="T59" fmla="*/ 81 h 195"/>
              <a:gd name="T60" fmla="*/ 11 w 802"/>
              <a:gd name="T61" fmla="*/ 195 h 195"/>
              <a:gd name="T62" fmla="*/ 10 w 802"/>
              <a:gd name="T63" fmla="*/ 195 h 195"/>
              <a:gd name="T64" fmla="*/ 9 w 802"/>
              <a:gd name="T65" fmla="*/ 195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02" h="195">
                <a:moveTo>
                  <a:pt x="9" y="195"/>
                </a:moveTo>
                <a:cubicBezTo>
                  <a:pt x="9" y="195"/>
                  <a:pt x="8" y="195"/>
                  <a:pt x="7" y="195"/>
                </a:cubicBezTo>
                <a:cubicBezTo>
                  <a:pt x="1" y="187"/>
                  <a:pt x="1" y="187"/>
                  <a:pt x="1" y="187"/>
                </a:cubicBezTo>
                <a:cubicBezTo>
                  <a:pt x="0" y="186"/>
                  <a:pt x="0" y="184"/>
                  <a:pt x="1" y="183"/>
                </a:cubicBezTo>
                <a:cubicBezTo>
                  <a:pt x="135" y="65"/>
                  <a:pt x="135" y="65"/>
                  <a:pt x="135" y="65"/>
                </a:cubicBezTo>
                <a:cubicBezTo>
                  <a:pt x="136" y="64"/>
                  <a:pt x="136" y="64"/>
                  <a:pt x="137" y="64"/>
                </a:cubicBezTo>
                <a:cubicBezTo>
                  <a:pt x="138" y="64"/>
                  <a:pt x="138" y="64"/>
                  <a:pt x="138" y="64"/>
                </a:cubicBezTo>
                <a:cubicBezTo>
                  <a:pt x="306" y="118"/>
                  <a:pt x="306" y="118"/>
                  <a:pt x="306" y="118"/>
                </a:cubicBezTo>
                <a:cubicBezTo>
                  <a:pt x="377" y="28"/>
                  <a:pt x="377" y="28"/>
                  <a:pt x="377" y="28"/>
                </a:cubicBezTo>
                <a:cubicBezTo>
                  <a:pt x="377" y="28"/>
                  <a:pt x="378" y="27"/>
                  <a:pt x="379" y="27"/>
                </a:cubicBezTo>
                <a:cubicBezTo>
                  <a:pt x="379" y="27"/>
                  <a:pt x="380" y="28"/>
                  <a:pt x="380" y="28"/>
                </a:cubicBezTo>
                <a:cubicBezTo>
                  <a:pt x="486" y="86"/>
                  <a:pt x="486" y="86"/>
                  <a:pt x="486" y="86"/>
                </a:cubicBezTo>
                <a:cubicBezTo>
                  <a:pt x="674" y="0"/>
                  <a:pt x="674" y="0"/>
                  <a:pt x="674" y="0"/>
                </a:cubicBezTo>
                <a:cubicBezTo>
                  <a:pt x="674" y="0"/>
                  <a:pt x="674" y="0"/>
                  <a:pt x="675" y="0"/>
                </a:cubicBezTo>
                <a:cubicBezTo>
                  <a:pt x="675" y="0"/>
                  <a:pt x="676" y="0"/>
                  <a:pt x="677" y="1"/>
                </a:cubicBezTo>
                <a:cubicBezTo>
                  <a:pt x="801" y="113"/>
                  <a:pt x="801" y="113"/>
                  <a:pt x="801" y="113"/>
                </a:cubicBezTo>
                <a:cubicBezTo>
                  <a:pt x="802" y="114"/>
                  <a:pt x="802" y="116"/>
                  <a:pt x="801" y="117"/>
                </a:cubicBezTo>
                <a:cubicBezTo>
                  <a:pt x="795" y="124"/>
                  <a:pt x="795" y="124"/>
                  <a:pt x="795" y="124"/>
                </a:cubicBezTo>
                <a:cubicBezTo>
                  <a:pt x="794" y="125"/>
                  <a:pt x="794" y="125"/>
                  <a:pt x="793" y="125"/>
                </a:cubicBezTo>
                <a:cubicBezTo>
                  <a:pt x="793" y="125"/>
                  <a:pt x="793" y="125"/>
                  <a:pt x="793" y="125"/>
                </a:cubicBezTo>
                <a:cubicBezTo>
                  <a:pt x="792" y="125"/>
                  <a:pt x="791" y="125"/>
                  <a:pt x="791" y="124"/>
                </a:cubicBezTo>
                <a:cubicBezTo>
                  <a:pt x="672" y="18"/>
                  <a:pt x="672" y="18"/>
                  <a:pt x="672" y="18"/>
                </a:cubicBezTo>
                <a:cubicBezTo>
                  <a:pt x="487" y="103"/>
                  <a:pt x="487" y="103"/>
                  <a:pt x="487" y="103"/>
                </a:cubicBezTo>
                <a:cubicBezTo>
                  <a:pt x="487" y="103"/>
                  <a:pt x="486" y="103"/>
                  <a:pt x="486" y="103"/>
                </a:cubicBezTo>
                <a:cubicBezTo>
                  <a:pt x="486" y="103"/>
                  <a:pt x="485" y="103"/>
                  <a:pt x="485" y="103"/>
                </a:cubicBezTo>
                <a:cubicBezTo>
                  <a:pt x="382" y="46"/>
                  <a:pt x="382" y="46"/>
                  <a:pt x="382" y="46"/>
                </a:cubicBezTo>
                <a:cubicBezTo>
                  <a:pt x="313" y="135"/>
                  <a:pt x="313" y="135"/>
                  <a:pt x="313" y="135"/>
                </a:cubicBezTo>
                <a:cubicBezTo>
                  <a:pt x="312" y="135"/>
                  <a:pt x="311" y="136"/>
                  <a:pt x="310" y="136"/>
                </a:cubicBezTo>
                <a:cubicBezTo>
                  <a:pt x="310" y="136"/>
                  <a:pt x="310" y="136"/>
                  <a:pt x="310" y="136"/>
                </a:cubicBezTo>
                <a:cubicBezTo>
                  <a:pt x="140" y="81"/>
                  <a:pt x="140" y="81"/>
                  <a:pt x="140" y="81"/>
                </a:cubicBezTo>
                <a:cubicBezTo>
                  <a:pt x="11" y="195"/>
                  <a:pt x="11" y="195"/>
                  <a:pt x="11" y="195"/>
                </a:cubicBezTo>
                <a:cubicBezTo>
                  <a:pt x="11" y="195"/>
                  <a:pt x="10" y="195"/>
                  <a:pt x="10" y="195"/>
                </a:cubicBezTo>
                <a:cubicBezTo>
                  <a:pt x="9" y="195"/>
                  <a:pt x="9" y="195"/>
                  <a:pt x="9" y="195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49" name="îṥ1îḋê"/>
          <p:cNvSpPr/>
          <p:nvPr/>
        </p:nvSpPr>
        <p:spPr bwMode="auto">
          <a:xfrm>
            <a:off x="2781042" y="2661454"/>
            <a:ext cx="757099" cy="187960"/>
          </a:xfrm>
          <a:custGeom>
            <a:avLst/>
            <a:gdLst>
              <a:gd name="T0" fmla="*/ 678 w 808"/>
              <a:gd name="T1" fmla="*/ 6 h 201"/>
              <a:gd name="T2" fmla="*/ 802 w 808"/>
              <a:gd name="T3" fmla="*/ 118 h 201"/>
              <a:gd name="T4" fmla="*/ 796 w 808"/>
              <a:gd name="T5" fmla="*/ 125 h 201"/>
              <a:gd name="T6" fmla="*/ 676 w 808"/>
              <a:gd name="T7" fmla="*/ 18 h 201"/>
              <a:gd name="T8" fmla="*/ 489 w 808"/>
              <a:gd name="T9" fmla="*/ 104 h 201"/>
              <a:gd name="T10" fmla="*/ 384 w 808"/>
              <a:gd name="T11" fmla="*/ 46 h 201"/>
              <a:gd name="T12" fmla="*/ 313 w 808"/>
              <a:gd name="T13" fmla="*/ 136 h 201"/>
              <a:gd name="T14" fmla="*/ 142 w 808"/>
              <a:gd name="T15" fmla="*/ 81 h 201"/>
              <a:gd name="T16" fmla="*/ 13 w 808"/>
              <a:gd name="T17" fmla="*/ 196 h 201"/>
              <a:gd name="T18" fmla="*/ 6 w 808"/>
              <a:gd name="T19" fmla="*/ 188 h 201"/>
              <a:gd name="T20" fmla="*/ 140 w 808"/>
              <a:gd name="T21" fmla="*/ 70 h 201"/>
              <a:gd name="T22" fmla="*/ 310 w 808"/>
              <a:gd name="T23" fmla="*/ 124 h 201"/>
              <a:gd name="T24" fmla="*/ 382 w 808"/>
              <a:gd name="T25" fmla="*/ 33 h 201"/>
              <a:gd name="T26" fmla="*/ 489 w 808"/>
              <a:gd name="T27" fmla="*/ 92 h 201"/>
              <a:gd name="T28" fmla="*/ 678 w 808"/>
              <a:gd name="T29" fmla="*/ 6 h 201"/>
              <a:gd name="T30" fmla="*/ 678 w 808"/>
              <a:gd name="T31" fmla="*/ 0 h 201"/>
              <a:gd name="T32" fmla="*/ 675 w 808"/>
              <a:gd name="T33" fmla="*/ 1 h 201"/>
              <a:gd name="T34" fmla="*/ 490 w 808"/>
              <a:gd name="T35" fmla="*/ 86 h 201"/>
              <a:gd name="T36" fmla="*/ 384 w 808"/>
              <a:gd name="T37" fmla="*/ 28 h 201"/>
              <a:gd name="T38" fmla="*/ 382 w 808"/>
              <a:gd name="T39" fmla="*/ 28 h 201"/>
              <a:gd name="T40" fmla="*/ 378 w 808"/>
              <a:gd name="T41" fmla="*/ 30 h 201"/>
              <a:gd name="T42" fmla="*/ 308 w 808"/>
              <a:gd name="T43" fmla="*/ 118 h 201"/>
              <a:gd name="T44" fmla="*/ 142 w 808"/>
              <a:gd name="T45" fmla="*/ 65 h 201"/>
              <a:gd name="T46" fmla="*/ 140 w 808"/>
              <a:gd name="T47" fmla="*/ 64 h 201"/>
              <a:gd name="T48" fmla="*/ 137 w 808"/>
              <a:gd name="T49" fmla="*/ 66 h 201"/>
              <a:gd name="T50" fmla="*/ 2 w 808"/>
              <a:gd name="T51" fmla="*/ 184 h 201"/>
              <a:gd name="T52" fmla="*/ 2 w 808"/>
              <a:gd name="T53" fmla="*/ 192 h 201"/>
              <a:gd name="T54" fmla="*/ 8 w 808"/>
              <a:gd name="T55" fmla="*/ 199 h 201"/>
              <a:gd name="T56" fmla="*/ 12 w 808"/>
              <a:gd name="T57" fmla="*/ 201 h 201"/>
              <a:gd name="T58" fmla="*/ 13 w 808"/>
              <a:gd name="T59" fmla="*/ 201 h 201"/>
              <a:gd name="T60" fmla="*/ 16 w 808"/>
              <a:gd name="T61" fmla="*/ 200 h 201"/>
              <a:gd name="T62" fmla="*/ 144 w 808"/>
              <a:gd name="T63" fmla="*/ 87 h 201"/>
              <a:gd name="T64" fmla="*/ 312 w 808"/>
              <a:gd name="T65" fmla="*/ 141 h 201"/>
              <a:gd name="T66" fmla="*/ 313 w 808"/>
              <a:gd name="T67" fmla="*/ 141 h 201"/>
              <a:gd name="T68" fmla="*/ 318 w 808"/>
              <a:gd name="T69" fmla="*/ 139 h 201"/>
              <a:gd name="T70" fmla="*/ 386 w 808"/>
              <a:gd name="T71" fmla="*/ 53 h 201"/>
              <a:gd name="T72" fmla="*/ 486 w 808"/>
              <a:gd name="T73" fmla="*/ 108 h 201"/>
              <a:gd name="T74" fmla="*/ 489 w 808"/>
              <a:gd name="T75" fmla="*/ 109 h 201"/>
              <a:gd name="T76" fmla="*/ 491 w 808"/>
              <a:gd name="T77" fmla="*/ 108 h 201"/>
              <a:gd name="T78" fmla="*/ 675 w 808"/>
              <a:gd name="T79" fmla="*/ 24 h 201"/>
              <a:gd name="T80" fmla="*/ 792 w 808"/>
              <a:gd name="T81" fmla="*/ 129 h 201"/>
              <a:gd name="T82" fmla="*/ 796 w 808"/>
              <a:gd name="T83" fmla="*/ 131 h 201"/>
              <a:gd name="T84" fmla="*/ 796 w 808"/>
              <a:gd name="T85" fmla="*/ 131 h 201"/>
              <a:gd name="T86" fmla="*/ 800 w 808"/>
              <a:gd name="T87" fmla="*/ 129 h 201"/>
              <a:gd name="T88" fmla="*/ 806 w 808"/>
              <a:gd name="T89" fmla="*/ 122 h 201"/>
              <a:gd name="T90" fmla="*/ 806 w 808"/>
              <a:gd name="T91" fmla="*/ 114 h 201"/>
              <a:gd name="T92" fmla="*/ 681 w 808"/>
              <a:gd name="T93" fmla="*/ 2 h 201"/>
              <a:gd name="T94" fmla="*/ 678 w 808"/>
              <a:gd name="T9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08" h="201">
                <a:moveTo>
                  <a:pt x="678" y="6"/>
                </a:moveTo>
                <a:cubicBezTo>
                  <a:pt x="802" y="118"/>
                  <a:pt x="802" y="118"/>
                  <a:pt x="802" y="118"/>
                </a:cubicBezTo>
                <a:cubicBezTo>
                  <a:pt x="796" y="125"/>
                  <a:pt x="796" y="125"/>
                  <a:pt x="796" y="125"/>
                </a:cubicBezTo>
                <a:cubicBezTo>
                  <a:pt x="676" y="18"/>
                  <a:pt x="676" y="18"/>
                  <a:pt x="676" y="18"/>
                </a:cubicBezTo>
                <a:cubicBezTo>
                  <a:pt x="489" y="104"/>
                  <a:pt x="489" y="104"/>
                  <a:pt x="489" y="104"/>
                </a:cubicBezTo>
                <a:cubicBezTo>
                  <a:pt x="384" y="46"/>
                  <a:pt x="384" y="46"/>
                  <a:pt x="384" y="46"/>
                </a:cubicBezTo>
                <a:cubicBezTo>
                  <a:pt x="313" y="136"/>
                  <a:pt x="313" y="136"/>
                  <a:pt x="313" y="136"/>
                </a:cubicBezTo>
                <a:cubicBezTo>
                  <a:pt x="142" y="81"/>
                  <a:pt x="142" y="81"/>
                  <a:pt x="142" y="81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6" y="188"/>
                  <a:pt x="6" y="188"/>
                  <a:pt x="6" y="188"/>
                </a:cubicBezTo>
                <a:cubicBezTo>
                  <a:pt x="140" y="70"/>
                  <a:pt x="140" y="70"/>
                  <a:pt x="140" y="70"/>
                </a:cubicBezTo>
                <a:cubicBezTo>
                  <a:pt x="310" y="124"/>
                  <a:pt x="310" y="124"/>
                  <a:pt x="310" y="124"/>
                </a:cubicBezTo>
                <a:cubicBezTo>
                  <a:pt x="382" y="33"/>
                  <a:pt x="382" y="33"/>
                  <a:pt x="382" y="33"/>
                </a:cubicBezTo>
                <a:cubicBezTo>
                  <a:pt x="489" y="92"/>
                  <a:pt x="489" y="92"/>
                  <a:pt x="489" y="92"/>
                </a:cubicBezTo>
                <a:cubicBezTo>
                  <a:pt x="678" y="6"/>
                  <a:pt x="678" y="6"/>
                  <a:pt x="678" y="6"/>
                </a:cubicBezTo>
                <a:moveTo>
                  <a:pt x="678" y="0"/>
                </a:moveTo>
                <a:cubicBezTo>
                  <a:pt x="677" y="0"/>
                  <a:pt x="676" y="1"/>
                  <a:pt x="675" y="1"/>
                </a:cubicBezTo>
                <a:cubicBezTo>
                  <a:pt x="490" y="86"/>
                  <a:pt x="490" y="86"/>
                  <a:pt x="490" y="86"/>
                </a:cubicBezTo>
                <a:cubicBezTo>
                  <a:pt x="384" y="28"/>
                  <a:pt x="384" y="28"/>
                  <a:pt x="384" y="28"/>
                </a:cubicBezTo>
                <a:cubicBezTo>
                  <a:pt x="384" y="28"/>
                  <a:pt x="383" y="28"/>
                  <a:pt x="382" y="28"/>
                </a:cubicBezTo>
                <a:cubicBezTo>
                  <a:pt x="380" y="28"/>
                  <a:pt x="379" y="28"/>
                  <a:pt x="378" y="30"/>
                </a:cubicBezTo>
                <a:cubicBezTo>
                  <a:pt x="308" y="118"/>
                  <a:pt x="308" y="118"/>
                  <a:pt x="308" y="118"/>
                </a:cubicBezTo>
                <a:cubicBezTo>
                  <a:pt x="142" y="65"/>
                  <a:pt x="142" y="65"/>
                  <a:pt x="142" y="65"/>
                </a:cubicBezTo>
                <a:cubicBezTo>
                  <a:pt x="141" y="65"/>
                  <a:pt x="141" y="64"/>
                  <a:pt x="140" y="64"/>
                </a:cubicBezTo>
                <a:cubicBezTo>
                  <a:pt x="139" y="64"/>
                  <a:pt x="138" y="65"/>
                  <a:pt x="137" y="66"/>
                </a:cubicBezTo>
                <a:cubicBezTo>
                  <a:pt x="2" y="184"/>
                  <a:pt x="2" y="184"/>
                  <a:pt x="2" y="184"/>
                </a:cubicBezTo>
                <a:cubicBezTo>
                  <a:pt x="0" y="186"/>
                  <a:pt x="0" y="189"/>
                  <a:pt x="2" y="192"/>
                </a:cubicBezTo>
                <a:cubicBezTo>
                  <a:pt x="8" y="199"/>
                  <a:pt x="8" y="199"/>
                  <a:pt x="8" y="199"/>
                </a:cubicBezTo>
                <a:cubicBezTo>
                  <a:pt x="9" y="200"/>
                  <a:pt x="11" y="201"/>
                  <a:pt x="12" y="201"/>
                </a:cubicBezTo>
                <a:cubicBezTo>
                  <a:pt x="13" y="201"/>
                  <a:pt x="13" y="201"/>
                  <a:pt x="13" y="201"/>
                </a:cubicBezTo>
                <a:cubicBezTo>
                  <a:pt x="14" y="201"/>
                  <a:pt x="15" y="201"/>
                  <a:pt x="16" y="200"/>
                </a:cubicBezTo>
                <a:cubicBezTo>
                  <a:pt x="144" y="87"/>
                  <a:pt x="144" y="87"/>
                  <a:pt x="144" y="87"/>
                </a:cubicBezTo>
                <a:cubicBezTo>
                  <a:pt x="312" y="141"/>
                  <a:pt x="312" y="141"/>
                  <a:pt x="312" y="141"/>
                </a:cubicBezTo>
                <a:cubicBezTo>
                  <a:pt x="312" y="141"/>
                  <a:pt x="313" y="141"/>
                  <a:pt x="313" y="141"/>
                </a:cubicBezTo>
                <a:cubicBezTo>
                  <a:pt x="315" y="141"/>
                  <a:pt x="317" y="141"/>
                  <a:pt x="318" y="139"/>
                </a:cubicBezTo>
                <a:cubicBezTo>
                  <a:pt x="386" y="53"/>
                  <a:pt x="386" y="53"/>
                  <a:pt x="386" y="53"/>
                </a:cubicBezTo>
                <a:cubicBezTo>
                  <a:pt x="486" y="108"/>
                  <a:pt x="486" y="108"/>
                  <a:pt x="486" y="108"/>
                </a:cubicBezTo>
                <a:cubicBezTo>
                  <a:pt x="487" y="109"/>
                  <a:pt x="488" y="109"/>
                  <a:pt x="489" y="109"/>
                </a:cubicBezTo>
                <a:cubicBezTo>
                  <a:pt x="490" y="109"/>
                  <a:pt x="491" y="109"/>
                  <a:pt x="491" y="108"/>
                </a:cubicBezTo>
                <a:cubicBezTo>
                  <a:pt x="675" y="24"/>
                  <a:pt x="675" y="24"/>
                  <a:pt x="675" y="24"/>
                </a:cubicBezTo>
                <a:cubicBezTo>
                  <a:pt x="792" y="129"/>
                  <a:pt x="792" y="129"/>
                  <a:pt x="792" y="129"/>
                </a:cubicBezTo>
                <a:cubicBezTo>
                  <a:pt x="793" y="130"/>
                  <a:pt x="794" y="131"/>
                  <a:pt x="796" y="131"/>
                </a:cubicBezTo>
                <a:cubicBezTo>
                  <a:pt x="796" y="131"/>
                  <a:pt x="796" y="131"/>
                  <a:pt x="796" y="131"/>
                </a:cubicBezTo>
                <a:cubicBezTo>
                  <a:pt x="798" y="131"/>
                  <a:pt x="799" y="130"/>
                  <a:pt x="800" y="129"/>
                </a:cubicBezTo>
                <a:cubicBezTo>
                  <a:pt x="806" y="122"/>
                  <a:pt x="806" y="122"/>
                  <a:pt x="806" y="122"/>
                </a:cubicBezTo>
                <a:cubicBezTo>
                  <a:pt x="808" y="119"/>
                  <a:pt x="808" y="116"/>
                  <a:pt x="806" y="114"/>
                </a:cubicBezTo>
                <a:cubicBezTo>
                  <a:pt x="681" y="2"/>
                  <a:pt x="681" y="2"/>
                  <a:pt x="681" y="2"/>
                </a:cubicBezTo>
                <a:cubicBezTo>
                  <a:pt x="680" y="1"/>
                  <a:pt x="679" y="0"/>
                  <a:pt x="678" y="0"/>
                </a:cubicBezTo>
              </a:path>
            </a:pathLst>
          </a:custGeom>
          <a:solidFill>
            <a:srgbClr val="FF365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0" name="íšḷîḑé"/>
          <p:cNvSpPr/>
          <p:nvPr/>
        </p:nvSpPr>
        <p:spPr bwMode="auto">
          <a:xfrm>
            <a:off x="2106093" y="1676963"/>
            <a:ext cx="594112" cy="243823"/>
          </a:xfrm>
          <a:custGeom>
            <a:avLst/>
            <a:gdLst>
              <a:gd name="T0" fmla="*/ 0 w 904"/>
              <a:gd name="T1" fmla="*/ 323 h 371"/>
              <a:gd name="T2" fmla="*/ 169 w 904"/>
              <a:gd name="T3" fmla="*/ 181 h 371"/>
              <a:gd name="T4" fmla="*/ 328 w 904"/>
              <a:gd name="T5" fmla="*/ 352 h 371"/>
              <a:gd name="T6" fmla="*/ 660 w 904"/>
              <a:gd name="T7" fmla="*/ 0 h 371"/>
              <a:gd name="T8" fmla="*/ 904 w 904"/>
              <a:gd name="T9" fmla="*/ 371 h 371"/>
              <a:gd name="T10" fmla="*/ 7 w 904"/>
              <a:gd name="T11" fmla="*/ 346 h 371"/>
              <a:gd name="T12" fmla="*/ 0 w 904"/>
              <a:gd name="T13" fmla="*/ 323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04" h="371">
                <a:moveTo>
                  <a:pt x="0" y="323"/>
                </a:moveTo>
                <a:lnTo>
                  <a:pt x="169" y="181"/>
                </a:lnTo>
                <a:lnTo>
                  <a:pt x="328" y="352"/>
                </a:lnTo>
                <a:lnTo>
                  <a:pt x="660" y="0"/>
                </a:lnTo>
                <a:lnTo>
                  <a:pt x="904" y="371"/>
                </a:lnTo>
                <a:lnTo>
                  <a:pt x="7" y="346"/>
                </a:lnTo>
                <a:lnTo>
                  <a:pt x="0" y="323"/>
                </a:lnTo>
                <a:close/>
              </a:path>
            </a:pathLst>
          </a:custGeom>
          <a:solidFill>
            <a:srgbClr val="F951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1" name="îSḷiḓe"/>
          <p:cNvSpPr/>
          <p:nvPr/>
        </p:nvSpPr>
        <p:spPr bwMode="auto">
          <a:xfrm>
            <a:off x="1948365" y="1732168"/>
            <a:ext cx="780758" cy="236594"/>
          </a:xfrm>
          <a:custGeom>
            <a:avLst/>
            <a:gdLst>
              <a:gd name="T0" fmla="*/ 1188 w 1188"/>
              <a:gd name="T1" fmla="*/ 202 h 360"/>
              <a:gd name="T2" fmla="*/ 1019 w 1188"/>
              <a:gd name="T3" fmla="*/ 0 h 360"/>
              <a:gd name="T4" fmla="*/ 775 w 1188"/>
              <a:gd name="T5" fmla="*/ 182 h 360"/>
              <a:gd name="T6" fmla="*/ 592 w 1188"/>
              <a:gd name="T7" fmla="*/ 23 h 360"/>
              <a:gd name="T8" fmla="*/ 370 w 1188"/>
              <a:gd name="T9" fmla="*/ 252 h 360"/>
              <a:gd name="T10" fmla="*/ 130 w 1188"/>
              <a:gd name="T11" fmla="*/ 92 h 360"/>
              <a:gd name="T12" fmla="*/ 0 w 1188"/>
              <a:gd name="T13" fmla="*/ 268 h 360"/>
              <a:gd name="T14" fmla="*/ 1156 w 1188"/>
              <a:gd name="T15" fmla="*/ 360 h 360"/>
              <a:gd name="T16" fmla="*/ 1188 w 1188"/>
              <a:gd name="T17" fmla="*/ 202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88" h="360">
                <a:moveTo>
                  <a:pt x="1188" y="202"/>
                </a:moveTo>
                <a:lnTo>
                  <a:pt x="1019" y="0"/>
                </a:lnTo>
                <a:lnTo>
                  <a:pt x="775" y="182"/>
                </a:lnTo>
                <a:lnTo>
                  <a:pt x="592" y="23"/>
                </a:lnTo>
                <a:lnTo>
                  <a:pt x="370" y="252"/>
                </a:lnTo>
                <a:lnTo>
                  <a:pt x="130" y="92"/>
                </a:lnTo>
                <a:lnTo>
                  <a:pt x="0" y="268"/>
                </a:lnTo>
                <a:lnTo>
                  <a:pt x="1156" y="360"/>
                </a:lnTo>
                <a:lnTo>
                  <a:pt x="1188" y="202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2" name="iś1íďê"/>
          <p:cNvSpPr/>
          <p:nvPr/>
        </p:nvSpPr>
        <p:spPr bwMode="auto">
          <a:xfrm>
            <a:off x="1941136" y="1724281"/>
            <a:ext cx="795874" cy="191247"/>
          </a:xfrm>
          <a:custGeom>
            <a:avLst/>
            <a:gdLst>
              <a:gd name="T0" fmla="*/ 847 w 849"/>
              <a:gd name="T1" fmla="*/ 145 h 204"/>
              <a:gd name="T2" fmla="*/ 728 w 849"/>
              <a:gd name="T3" fmla="*/ 3 h 204"/>
              <a:gd name="T4" fmla="*/ 718 w 849"/>
              <a:gd name="T5" fmla="*/ 2 h 204"/>
              <a:gd name="T6" fmla="*/ 551 w 849"/>
              <a:gd name="T7" fmla="*/ 126 h 204"/>
              <a:gd name="T8" fmla="*/ 428 w 849"/>
              <a:gd name="T9" fmla="*/ 19 h 204"/>
              <a:gd name="T10" fmla="*/ 418 w 849"/>
              <a:gd name="T11" fmla="*/ 19 h 204"/>
              <a:gd name="T12" fmla="*/ 266 w 849"/>
              <a:gd name="T13" fmla="*/ 176 h 204"/>
              <a:gd name="T14" fmla="*/ 103 w 849"/>
              <a:gd name="T15" fmla="*/ 67 h 204"/>
              <a:gd name="T16" fmla="*/ 93 w 849"/>
              <a:gd name="T17" fmla="*/ 69 h 204"/>
              <a:gd name="T18" fmla="*/ 2 w 849"/>
              <a:gd name="T19" fmla="*/ 191 h 204"/>
              <a:gd name="T20" fmla="*/ 4 w 849"/>
              <a:gd name="T21" fmla="*/ 202 h 204"/>
              <a:gd name="T22" fmla="*/ 14 w 849"/>
              <a:gd name="T23" fmla="*/ 200 h 204"/>
              <a:gd name="T24" fmla="*/ 101 w 849"/>
              <a:gd name="T25" fmla="*/ 84 h 204"/>
              <a:gd name="T26" fmla="*/ 263 w 849"/>
              <a:gd name="T27" fmla="*/ 192 h 204"/>
              <a:gd name="T28" fmla="*/ 273 w 849"/>
              <a:gd name="T29" fmla="*/ 191 h 204"/>
              <a:gd name="T30" fmla="*/ 424 w 849"/>
              <a:gd name="T31" fmla="*/ 35 h 204"/>
              <a:gd name="T32" fmla="*/ 546 w 849"/>
              <a:gd name="T33" fmla="*/ 142 h 204"/>
              <a:gd name="T34" fmla="*/ 555 w 849"/>
              <a:gd name="T35" fmla="*/ 142 h 204"/>
              <a:gd name="T36" fmla="*/ 721 w 849"/>
              <a:gd name="T37" fmla="*/ 18 h 204"/>
              <a:gd name="T38" fmla="*/ 835 w 849"/>
              <a:gd name="T39" fmla="*/ 154 h 204"/>
              <a:gd name="T40" fmla="*/ 846 w 849"/>
              <a:gd name="T41" fmla="*/ 155 h 204"/>
              <a:gd name="T42" fmla="*/ 847 w 849"/>
              <a:gd name="T43" fmla="*/ 145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49" h="204">
                <a:moveTo>
                  <a:pt x="847" y="145"/>
                </a:moveTo>
                <a:cubicBezTo>
                  <a:pt x="728" y="3"/>
                  <a:pt x="728" y="3"/>
                  <a:pt x="728" y="3"/>
                </a:cubicBezTo>
                <a:cubicBezTo>
                  <a:pt x="726" y="0"/>
                  <a:pt x="721" y="0"/>
                  <a:pt x="718" y="2"/>
                </a:cubicBezTo>
                <a:cubicBezTo>
                  <a:pt x="551" y="126"/>
                  <a:pt x="551" y="126"/>
                  <a:pt x="551" y="126"/>
                </a:cubicBezTo>
                <a:cubicBezTo>
                  <a:pt x="428" y="19"/>
                  <a:pt x="428" y="19"/>
                  <a:pt x="428" y="19"/>
                </a:cubicBezTo>
                <a:cubicBezTo>
                  <a:pt x="425" y="16"/>
                  <a:pt x="421" y="16"/>
                  <a:pt x="418" y="19"/>
                </a:cubicBezTo>
                <a:cubicBezTo>
                  <a:pt x="266" y="176"/>
                  <a:pt x="266" y="176"/>
                  <a:pt x="266" y="176"/>
                </a:cubicBezTo>
                <a:cubicBezTo>
                  <a:pt x="103" y="67"/>
                  <a:pt x="103" y="67"/>
                  <a:pt x="103" y="67"/>
                </a:cubicBezTo>
                <a:cubicBezTo>
                  <a:pt x="100" y="65"/>
                  <a:pt x="95" y="66"/>
                  <a:pt x="93" y="69"/>
                </a:cubicBezTo>
                <a:cubicBezTo>
                  <a:pt x="2" y="191"/>
                  <a:pt x="2" y="191"/>
                  <a:pt x="2" y="191"/>
                </a:cubicBezTo>
                <a:cubicBezTo>
                  <a:pt x="0" y="195"/>
                  <a:pt x="0" y="199"/>
                  <a:pt x="4" y="202"/>
                </a:cubicBezTo>
                <a:cubicBezTo>
                  <a:pt x="7" y="204"/>
                  <a:pt x="12" y="204"/>
                  <a:pt x="14" y="200"/>
                </a:cubicBezTo>
                <a:cubicBezTo>
                  <a:pt x="101" y="84"/>
                  <a:pt x="101" y="84"/>
                  <a:pt x="101" y="84"/>
                </a:cubicBezTo>
                <a:cubicBezTo>
                  <a:pt x="263" y="192"/>
                  <a:pt x="263" y="192"/>
                  <a:pt x="263" y="192"/>
                </a:cubicBezTo>
                <a:cubicBezTo>
                  <a:pt x="266" y="194"/>
                  <a:pt x="270" y="193"/>
                  <a:pt x="273" y="191"/>
                </a:cubicBezTo>
                <a:cubicBezTo>
                  <a:pt x="424" y="35"/>
                  <a:pt x="424" y="35"/>
                  <a:pt x="424" y="35"/>
                </a:cubicBezTo>
                <a:cubicBezTo>
                  <a:pt x="546" y="142"/>
                  <a:pt x="546" y="142"/>
                  <a:pt x="546" y="142"/>
                </a:cubicBezTo>
                <a:cubicBezTo>
                  <a:pt x="548" y="144"/>
                  <a:pt x="552" y="144"/>
                  <a:pt x="555" y="142"/>
                </a:cubicBezTo>
                <a:cubicBezTo>
                  <a:pt x="721" y="18"/>
                  <a:pt x="721" y="18"/>
                  <a:pt x="721" y="18"/>
                </a:cubicBezTo>
                <a:cubicBezTo>
                  <a:pt x="835" y="154"/>
                  <a:pt x="835" y="154"/>
                  <a:pt x="835" y="154"/>
                </a:cubicBezTo>
                <a:cubicBezTo>
                  <a:pt x="838" y="158"/>
                  <a:pt x="843" y="158"/>
                  <a:pt x="846" y="155"/>
                </a:cubicBezTo>
                <a:cubicBezTo>
                  <a:pt x="849" y="153"/>
                  <a:pt x="849" y="148"/>
                  <a:pt x="847" y="1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3" name="îSḻîďè"/>
          <p:cNvSpPr/>
          <p:nvPr/>
        </p:nvSpPr>
        <p:spPr bwMode="auto">
          <a:xfrm>
            <a:off x="1851756" y="1778829"/>
            <a:ext cx="899055" cy="228050"/>
          </a:xfrm>
          <a:custGeom>
            <a:avLst/>
            <a:gdLst>
              <a:gd name="T0" fmla="*/ 0 w 1368"/>
              <a:gd name="T1" fmla="*/ 225 h 347"/>
              <a:gd name="T2" fmla="*/ 167 w 1368"/>
              <a:gd name="T3" fmla="*/ 84 h 347"/>
              <a:gd name="T4" fmla="*/ 254 w 1368"/>
              <a:gd name="T5" fmla="*/ 168 h 347"/>
              <a:gd name="T6" fmla="*/ 405 w 1368"/>
              <a:gd name="T7" fmla="*/ 60 h 347"/>
              <a:gd name="T8" fmla="*/ 537 w 1368"/>
              <a:gd name="T9" fmla="*/ 175 h 347"/>
              <a:gd name="T10" fmla="*/ 829 w 1368"/>
              <a:gd name="T11" fmla="*/ 0 h 347"/>
              <a:gd name="T12" fmla="*/ 1047 w 1368"/>
              <a:gd name="T13" fmla="*/ 194 h 347"/>
              <a:gd name="T14" fmla="*/ 1368 w 1368"/>
              <a:gd name="T15" fmla="*/ 81 h 347"/>
              <a:gd name="T16" fmla="*/ 1344 w 1368"/>
              <a:gd name="T17" fmla="*/ 347 h 347"/>
              <a:gd name="T18" fmla="*/ 0 w 1368"/>
              <a:gd name="T19" fmla="*/ 225 h 3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68" h="347">
                <a:moveTo>
                  <a:pt x="0" y="225"/>
                </a:moveTo>
                <a:lnTo>
                  <a:pt x="167" y="84"/>
                </a:lnTo>
                <a:lnTo>
                  <a:pt x="254" y="168"/>
                </a:lnTo>
                <a:lnTo>
                  <a:pt x="405" y="60"/>
                </a:lnTo>
                <a:lnTo>
                  <a:pt x="537" y="175"/>
                </a:lnTo>
                <a:lnTo>
                  <a:pt x="829" y="0"/>
                </a:lnTo>
                <a:lnTo>
                  <a:pt x="1047" y="194"/>
                </a:lnTo>
                <a:lnTo>
                  <a:pt x="1368" y="81"/>
                </a:lnTo>
                <a:lnTo>
                  <a:pt x="1344" y="347"/>
                </a:lnTo>
                <a:lnTo>
                  <a:pt x="0" y="225"/>
                </a:lnTo>
                <a:close/>
              </a:path>
            </a:pathLst>
          </a:custGeom>
          <a:solidFill>
            <a:srgbClr val="22BA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4" name="i$ļîḑé"/>
          <p:cNvSpPr/>
          <p:nvPr/>
        </p:nvSpPr>
        <p:spPr bwMode="auto">
          <a:xfrm>
            <a:off x="1954280" y="1771600"/>
            <a:ext cx="805075" cy="141956"/>
          </a:xfrm>
          <a:custGeom>
            <a:avLst/>
            <a:gdLst>
              <a:gd name="T0" fmla="*/ 3 w 859"/>
              <a:gd name="T1" fmla="*/ 73 h 152"/>
              <a:gd name="T2" fmla="*/ 64 w 859"/>
              <a:gd name="T3" fmla="*/ 132 h 152"/>
              <a:gd name="T4" fmla="*/ 73 w 859"/>
              <a:gd name="T5" fmla="*/ 132 h 152"/>
              <a:gd name="T6" fmla="*/ 175 w 859"/>
              <a:gd name="T7" fmla="*/ 59 h 152"/>
              <a:gd name="T8" fmla="*/ 262 w 859"/>
              <a:gd name="T9" fmla="*/ 136 h 152"/>
              <a:gd name="T10" fmla="*/ 271 w 859"/>
              <a:gd name="T11" fmla="*/ 137 h 152"/>
              <a:gd name="T12" fmla="*/ 472 w 859"/>
              <a:gd name="T13" fmla="*/ 17 h 152"/>
              <a:gd name="T14" fmla="*/ 620 w 859"/>
              <a:gd name="T15" fmla="*/ 149 h 152"/>
              <a:gd name="T16" fmla="*/ 627 w 859"/>
              <a:gd name="T17" fmla="*/ 151 h 152"/>
              <a:gd name="T18" fmla="*/ 853 w 859"/>
              <a:gd name="T19" fmla="*/ 72 h 152"/>
              <a:gd name="T20" fmla="*/ 857 w 859"/>
              <a:gd name="T21" fmla="*/ 62 h 152"/>
              <a:gd name="T22" fmla="*/ 848 w 859"/>
              <a:gd name="T23" fmla="*/ 57 h 152"/>
              <a:gd name="T24" fmla="*/ 626 w 859"/>
              <a:gd name="T25" fmla="*/ 135 h 152"/>
              <a:gd name="T26" fmla="*/ 477 w 859"/>
              <a:gd name="T27" fmla="*/ 2 h 152"/>
              <a:gd name="T28" fmla="*/ 469 w 859"/>
              <a:gd name="T29" fmla="*/ 1 h 152"/>
              <a:gd name="T30" fmla="*/ 268 w 859"/>
              <a:gd name="T31" fmla="*/ 122 h 152"/>
              <a:gd name="T32" fmla="*/ 180 w 859"/>
              <a:gd name="T33" fmla="*/ 44 h 152"/>
              <a:gd name="T34" fmla="*/ 171 w 859"/>
              <a:gd name="T35" fmla="*/ 43 h 152"/>
              <a:gd name="T36" fmla="*/ 70 w 859"/>
              <a:gd name="T37" fmla="*/ 116 h 152"/>
              <a:gd name="T38" fmla="*/ 13 w 859"/>
              <a:gd name="T39" fmla="*/ 62 h 152"/>
              <a:gd name="T40" fmla="*/ 3 w 859"/>
              <a:gd name="T41" fmla="*/ 62 h 152"/>
              <a:gd name="T42" fmla="*/ 3 w 859"/>
              <a:gd name="T43" fmla="*/ 7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59" h="152">
                <a:moveTo>
                  <a:pt x="3" y="73"/>
                </a:moveTo>
                <a:cubicBezTo>
                  <a:pt x="64" y="132"/>
                  <a:pt x="64" y="132"/>
                  <a:pt x="64" y="132"/>
                </a:cubicBezTo>
                <a:cubicBezTo>
                  <a:pt x="66" y="134"/>
                  <a:pt x="70" y="134"/>
                  <a:pt x="73" y="132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262" y="136"/>
                  <a:pt x="262" y="136"/>
                  <a:pt x="262" y="136"/>
                </a:cubicBezTo>
                <a:cubicBezTo>
                  <a:pt x="265" y="139"/>
                  <a:pt x="268" y="139"/>
                  <a:pt x="271" y="137"/>
                </a:cubicBezTo>
                <a:cubicBezTo>
                  <a:pt x="472" y="17"/>
                  <a:pt x="472" y="17"/>
                  <a:pt x="472" y="17"/>
                </a:cubicBezTo>
                <a:cubicBezTo>
                  <a:pt x="620" y="149"/>
                  <a:pt x="620" y="149"/>
                  <a:pt x="620" y="149"/>
                </a:cubicBezTo>
                <a:cubicBezTo>
                  <a:pt x="622" y="151"/>
                  <a:pt x="625" y="152"/>
                  <a:pt x="627" y="151"/>
                </a:cubicBezTo>
                <a:cubicBezTo>
                  <a:pt x="853" y="72"/>
                  <a:pt x="853" y="72"/>
                  <a:pt x="853" y="72"/>
                </a:cubicBezTo>
                <a:cubicBezTo>
                  <a:pt x="857" y="70"/>
                  <a:pt x="859" y="66"/>
                  <a:pt x="857" y="62"/>
                </a:cubicBezTo>
                <a:cubicBezTo>
                  <a:pt x="856" y="58"/>
                  <a:pt x="852" y="56"/>
                  <a:pt x="848" y="57"/>
                </a:cubicBezTo>
                <a:cubicBezTo>
                  <a:pt x="626" y="135"/>
                  <a:pt x="626" y="135"/>
                  <a:pt x="626" y="135"/>
                </a:cubicBezTo>
                <a:cubicBezTo>
                  <a:pt x="477" y="2"/>
                  <a:pt x="477" y="2"/>
                  <a:pt x="477" y="2"/>
                </a:cubicBezTo>
                <a:cubicBezTo>
                  <a:pt x="475" y="0"/>
                  <a:pt x="471" y="0"/>
                  <a:pt x="469" y="1"/>
                </a:cubicBezTo>
                <a:cubicBezTo>
                  <a:pt x="268" y="122"/>
                  <a:pt x="268" y="122"/>
                  <a:pt x="268" y="122"/>
                </a:cubicBezTo>
                <a:cubicBezTo>
                  <a:pt x="180" y="44"/>
                  <a:pt x="180" y="44"/>
                  <a:pt x="180" y="44"/>
                </a:cubicBezTo>
                <a:cubicBezTo>
                  <a:pt x="178" y="42"/>
                  <a:pt x="174" y="41"/>
                  <a:pt x="171" y="43"/>
                </a:cubicBezTo>
                <a:cubicBezTo>
                  <a:pt x="70" y="116"/>
                  <a:pt x="70" y="116"/>
                  <a:pt x="70" y="116"/>
                </a:cubicBezTo>
                <a:cubicBezTo>
                  <a:pt x="13" y="62"/>
                  <a:pt x="13" y="62"/>
                  <a:pt x="13" y="62"/>
                </a:cubicBezTo>
                <a:cubicBezTo>
                  <a:pt x="10" y="59"/>
                  <a:pt x="5" y="59"/>
                  <a:pt x="3" y="62"/>
                </a:cubicBezTo>
                <a:cubicBezTo>
                  <a:pt x="0" y="65"/>
                  <a:pt x="0" y="70"/>
                  <a:pt x="3" y="7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5" name="iŝ1ïďè"/>
          <p:cNvSpPr/>
          <p:nvPr/>
        </p:nvSpPr>
        <p:spPr bwMode="auto">
          <a:xfrm>
            <a:off x="2781042" y="2734404"/>
            <a:ext cx="28917" cy="28917"/>
          </a:xfrm>
          <a:custGeom>
            <a:avLst/>
            <a:gdLst>
              <a:gd name="T0" fmla="*/ 31 w 31"/>
              <a:gd name="T1" fmla="*/ 17 h 31"/>
              <a:gd name="T2" fmla="*/ 15 w 31"/>
              <a:gd name="T3" fmla="*/ 30 h 31"/>
              <a:gd name="T4" fmla="*/ 1 w 31"/>
              <a:gd name="T5" fmla="*/ 14 h 31"/>
              <a:gd name="T6" fmla="*/ 17 w 31"/>
              <a:gd name="T7" fmla="*/ 0 h 31"/>
              <a:gd name="T8" fmla="*/ 31 w 31"/>
              <a:gd name="T9" fmla="*/ 1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31" y="17"/>
                </a:moveTo>
                <a:cubicBezTo>
                  <a:pt x="30" y="25"/>
                  <a:pt x="23" y="31"/>
                  <a:pt x="15" y="30"/>
                </a:cubicBezTo>
                <a:cubicBezTo>
                  <a:pt x="6" y="30"/>
                  <a:pt x="0" y="23"/>
                  <a:pt x="1" y="14"/>
                </a:cubicBezTo>
                <a:cubicBezTo>
                  <a:pt x="1" y="6"/>
                  <a:pt x="9" y="0"/>
                  <a:pt x="17" y="0"/>
                </a:cubicBezTo>
                <a:cubicBezTo>
                  <a:pt x="25" y="1"/>
                  <a:pt x="31" y="8"/>
                  <a:pt x="31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6" name="ïšḻïḍe"/>
          <p:cNvSpPr/>
          <p:nvPr/>
        </p:nvSpPr>
        <p:spPr bwMode="auto">
          <a:xfrm>
            <a:off x="2776442" y="2729803"/>
            <a:ext cx="38118" cy="38118"/>
          </a:xfrm>
          <a:custGeom>
            <a:avLst/>
            <a:gdLst>
              <a:gd name="T0" fmla="*/ 36 w 41"/>
              <a:gd name="T1" fmla="*/ 22 h 41"/>
              <a:gd name="T2" fmla="*/ 30 w 41"/>
              <a:gd name="T3" fmla="*/ 21 h 41"/>
              <a:gd name="T4" fmla="*/ 21 w 41"/>
              <a:gd name="T5" fmla="*/ 30 h 41"/>
              <a:gd name="T6" fmla="*/ 20 w 41"/>
              <a:gd name="T7" fmla="*/ 30 h 41"/>
              <a:gd name="T8" fmla="*/ 20 w 41"/>
              <a:gd name="T9" fmla="*/ 30 h 41"/>
              <a:gd name="T10" fmla="*/ 11 w 41"/>
              <a:gd name="T11" fmla="*/ 20 h 41"/>
              <a:gd name="T12" fmla="*/ 11 w 41"/>
              <a:gd name="T13" fmla="*/ 20 h 41"/>
              <a:gd name="T14" fmla="*/ 11 w 41"/>
              <a:gd name="T15" fmla="*/ 20 h 41"/>
              <a:gd name="T16" fmla="*/ 21 w 41"/>
              <a:gd name="T17" fmla="*/ 11 h 41"/>
              <a:gd name="T18" fmla="*/ 21 w 41"/>
              <a:gd name="T19" fmla="*/ 11 h 41"/>
              <a:gd name="T20" fmla="*/ 21 w 41"/>
              <a:gd name="T21" fmla="*/ 11 h 41"/>
              <a:gd name="T22" fmla="*/ 21 w 41"/>
              <a:gd name="T23" fmla="*/ 11 h 41"/>
              <a:gd name="T24" fmla="*/ 30 w 41"/>
              <a:gd name="T25" fmla="*/ 20 h 41"/>
              <a:gd name="T26" fmla="*/ 30 w 41"/>
              <a:gd name="T27" fmla="*/ 21 h 41"/>
              <a:gd name="T28" fmla="*/ 30 w 41"/>
              <a:gd name="T29" fmla="*/ 21 h 41"/>
              <a:gd name="T30" fmla="*/ 36 w 41"/>
              <a:gd name="T31" fmla="*/ 22 h 41"/>
              <a:gd name="T32" fmla="*/ 41 w 41"/>
              <a:gd name="T33" fmla="*/ 22 h 41"/>
              <a:gd name="T34" fmla="*/ 41 w 41"/>
              <a:gd name="T35" fmla="*/ 20 h 41"/>
              <a:gd name="T36" fmla="*/ 22 w 41"/>
              <a:gd name="T37" fmla="*/ 0 h 41"/>
              <a:gd name="T38" fmla="*/ 22 w 41"/>
              <a:gd name="T39" fmla="*/ 0 h 41"/>
              <a:gd name="T40" fmla="*/ 21 w 41"/>
              <a:gd name="T41" fmla="*/ 0 h 41"/>
              <a:gd name="T42" fmla="*/ 0 w 41"/>
              <a:gd name="T43" fmla="*/ 19 h 41"/>
              <a:gd name="T44" fmla="*/ 0 w 41"/>
              <a:gd name="T45" fmla="*/ 19 h 41"/>
              <a:gd name="T46" fmla="*/ 0 w 41"/>
              <a:gd name="T47" fmla="*/ 20 h 41"/>
              <a:gd name="T48" fmla="*/ 19 w 41"/>
              <a:gd name="T49" fmla="*/ 41 h 41"/>
              <a:gd name="T50" fmla="*/ 19 w 41"/>
              <a:gd name="T51" fmla="*/ 41 h 41"/>
              <a:gd name="T52" fmla="*/ 21 w 41"/>
              <a:gd name="T53" fmla="*/ 41 h 41"/>
              <a:gd name="T54" fmla="*/ 41 w 41"/>
              <a:gd name="T55" fmla="*/ 22 h 41"/>
              <a:gd name="T56" fmla="*/ 41 w 41"/>
              <a:gd name="T57" fmla="*/ 22 h 41"/>
              <a:gd name="T58" fmla="*/ 36 w 41"/>
              <a:gd name="T59" fmla="*/ 2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1" h="41">
                <a:moveTo>
                  <a:pt x="36" y="22"/>
                </a:moveTo>
                <a:cubicBezTo>
                  <a:pt x="30" y="21"/>
                  <a:pt x="30" y="21"/>
                  <a:pt x="30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29"/>
                  <a:pt x="11" y="25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6" y="11"/>
                  <a:pt x="30" y="16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6" y="22"/>
                  <a:pt x="36" y="22"/>
                  <a:pt x="36" y="22"/>
                </a:cubicBezTo>
                <a:cubicBezTo>
                  <a:pt x="41" y="22"/>
                  <a:pt x="41" y="22"/>
                  <a:pt x="41" y="22"/>
                </a:cubicBezTo>
                <a:cubicBezTo>
                  <a:pt x="41" y="21"/>
                  <a:pt x="41" y="21"/>
                  <a:pt x="41" y="20"/>
                </a:cubicBezTo>
                <a:cubicBezTo>
                  <a:pt x="41" y="10"/>
                  <a:pt x="33" y="1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1" y="0"/>
                  <a:pt x="21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8" y="40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41" y="22"/>
                  <a:pt x="41" y="22"/>
                  <a:pt x="41" y="22"/>
                </a:cubicBezTo>
                <a:cubicBezTo>
                  <a:pt x="36" y="22"/>
                  <a:pt x="36" y="22"/>
                  <a:pt x="36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7" name="ísļiḍè"/>
          <p:cNvSpPr/>
          <p:nvPr/>
        </p:nvSpPr>
        <p:spPr bwMode="auto">
          <a:xfrm>
            <a:off x="2928913" y="2493210"/>
            <a:ext cx="28917" cy="28917"/>
          </a:xfrm>
          <a:custGeom>
            <a:avLst/>
            <a:gdLst>
              <a:gd name="T0" fmla="*/ 30 w 31"/>
              <a:gd name="T1" fmla="*/ 16 h 31"/>
              <a:gd name="T2" fmla="*/ 14 w 31"/>
              <a:gd name="T3" fmla="*/ 30 h 31"/>
              <a:gd name="T4" fmla="*/ 0 w 31"/>
              <a:gd name="T5" fmla="*/ 14 h 31"/>
              <a:gd name="T6" fmla="*/ 16 w 31"/>
              <a:gd name="T7" fmla="*/ 0 h 31"/>
              <a:gd name="T8" fmla="*/ 30 w 31"/>
              <a:gd name="T9" fmla="*/ 16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30" y="16"/>
                </a:moveTo>
                <a:cubicBezTo>
                  <a:pt x="30" y="25"/>
                  <a:pt x="22" y="31"/>
                  <a:pt x="14" y="30"/>
                </a:cubicBezTo>
                <a:cubicBezTo>
                  <a:pt x="6" y="30"/>
                  <a:pt x="0" y="22"/>
                  <a:pt x="0" y="14"/>
                </a:cubicBezTo>
                <a:cubicBezTo>
                  <a:pt x="1" y="6"/>
                  <a:pt x="8" y="0"/>
                  <a:pt x="16" y="0"/>
                </a:cubicBezTo>
                <a:cubicBezTo>
                  <a:pt x="25" y="1"/>
                  <a:pt x="31" y="8"/>
                  <a:pt x="30" y="16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8" name="îśļiḓè"/>
          <p:cNvSpPr/>
          <p:nvPr/>
        </p:nvSpPr>
        <p:spPr bwMode="auto">
          <a:xfrm>
            <a:off x="2923655" y="2488609"/>
            <a:ext cx="39432" cy="38118"/>
          </a:xfrm>
          <a:custGeom>
            <a:avLst/>
            <a:gdLst>
              <a:gd name="T0" fmla="*/ 36 w 42"/>
              <a:gd name="T1" fmla="*/ 21 h 41"/>
              <a:gd name="T2" fmla="*/ 31 w 42"/>
              <a:gd name="T3" fmla="*/ 21 h 41"/>
              <a:gd name="T4" fmla="*/ 21 w 42"/>
              <a:gd name="T5" fmla="*/ 30 h 41"/>
              <a:gd name="T6" fmla="*/ 20 w 42"/>
              <a:gd name="T7" fmla="*/ 30 h 41"/>
              <a:gd name="T8" fmla="*/ 20 w 42"/>
              <a:gd name="T9" fmla="*/ 30 h 41"/>
              <a:gd name="T10" fmla="*/ 12 w 42"/>
              <a:gd name="T11" fmla="*/ 20 h 41"/>
              <a:gd name="T12" fmla="*/ 12 w 42"/>
              <a:gd name="T13" fmla="*/ 20 h 41"/>
              <a:gd name="T14" fmla="*/ 21 w 42"/>
              <a:gd name="T15" fmla="*/ 11 h 41"/>
              <a:gd name="T16" fmla="*/ 22 w 42"/>
              <a:gd name="T17" fmla="*/ 11 h 41"/>
              <a:gd name="T18" fmla="*/ 22 w 42"/>
              <a:gd name="T19" fmla="*/ 11 h 41"/>
              <a:gd name="T20" fmla="*/ 31 w 42"/>
              <a:gd name="T21" fmla="*/ 20 h 41"/>
              <a:gd name="T22" fmla="*/ 31 w 42"/>
              <a:gd name="T23" fmla="*/ 21 h 41"/>
              <a:gd name="T24" fmla="*/ 31 w 42"/>
              <a:gd name="T25" fmla="*/ 21 h 41"/>
              <a:gd name="T26" fmla="*/ 36 w 42"/>
              <a:gd name="T27" fmla="*/ 21 h 41"/>
              <a:gd name="T28" fmla="*/ 42 w 42"/>
              <a:gd name="T29" fmla="*/ 22 h 41"/>
              <a:gd name="T30" fmla="*/ 42 w 42"/>
              <a:gd name="T31" fmla="*/ 20 h 41"/>
              <a:gd name="T32" fmla="*/ 23 w 42"/>
              <a:gd name="T33" fmla="*/ 0 h 41"/>
              <a:gd name="T34" fmla="*/ 23 w 42"/>
              <a:gd name="T35" fmla="*/ 0 h 41"/>
              <a:gd name="T36" fmla="*/ 21 w 42"/>
              <a:gd name="T37" fmla="*/ 0 h 41"/>
              <a:gd name="T38" fmla="*/ 1 w 42"/>
              <a:gd name="T39" fmla="*/ 19 h 41"/>
              <a:gd name="T40" fmla="*/ 0 w 42"/>
              <a:gd name="T41" fmla="*/ 20 h 41"/>
              <a:gd name="T42" fmla="*/ 20 w 42"/>
              <a:gd name="T43" fmla="*/ 41 h 41"/>
              <a:gd name="T44" fmla="*/ 20 w 42"/>
              <a:gd name="T45" fmla="*/ 41 h 41"/>
              <a:gd name="T46" fmla="*/ 21 w 42"/>
              <a:gd name="T47" fmla="*/ 41 h 41"/>
              <a:gd name="T48" fmla="*/ 42 w 42"/>
              <a:gd name="T49" fmla="*/ 22 h 41"/>
              <a:gd name="T50" fmla="*/ 42 w 42"/>
              <a:gd name="T51" fmla="*/ 22 h 41"/>
              <a:gd name="T52" fmla="*/ 36 w 42"/>
              <a:gd name="T53" fmla="*/ 2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2" h="41">
                <a:moveTo>
                  <a:pt x="36" y="21"/>
                </a:moveTo>
                <a:cubicBezTo>
                  <a:pt x="31" y="21"/>
                  <a:pt x="31" y="21"/>
                  <a:pt x="31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6" y="29"/>
                  <a:pt x="12" y="25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7" y="11"/>
                  <a:pt x="31" y="15"/>
                  <a:pt x="31" y="20"/>
                </a:cubicBezTo>
                <a:cubicBezTo>
                  <a:pt x="31" y="21"/>
                  <a:pt x="31" y="21"/>
                  <a:pt x="31" y="21"/>
                </a:cubicBezTo>
                <a:cubicBezTo>
                  <a:pt x="31" y="21"/>
                  <a:pt x="31" y="21"/>
                  <a:pt x="31" y="21"/>
                </a:cubicBezTo>
                <a:cubicBezTo>
                  <a:pt x="36" y="21"/>
                  <a:pt x="36" y="21"/>
                  <a:pt x="36" y="21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1"/>
                  <a:pt x="42" y="21"/>
                  <a:pt x="42" y="20"/>
                </a:cubicBezTo>
                <a:cubicBezTo>
                  <a:pt x="42" y="10"/>
                  <a:pt x="34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2" y="0"/>
                  <a:pt x="22" y="0"/>
                  <a:pt x="21" y="0"/>
                </a:cubicBezTo>
                <a:cubicBezTo>
                  <a:pt x="10" y="0"/>
                  <a:pt x="1" y="8"/>
                  <a:pt x="1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9" y="40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1" y="41"/>
                  <a:pt x="21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36" y="21"/>
                  <a:pt x="36" y="21"/>
                  <a:pt x="36" y="21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9" name="ïšḻíḍè"/>
          <p:cNvSpPr/>
          <p:nvPr/>
        </p:nvSpPr>
        <p:spPr bwMode="auto">
          <a:xfrm>
            <a:off x="3042609" y="2634509"/>
            <a:ext cx="28917" cy="28917"/>
          </a:xfrm>
          <a:custGeom>
            <a:avLst/>
            <a:gdLst>
              <a:gd name="T0" fmla="*/ 30 w 31"/>
              <a:gd name="T1" fmla="*/ 17 h 31"/>
              <a:gd name="T2" fmla="*/ 14 w 31"/>
              <a:gd name="T3" fmla="*/ 30 h 31"/>
              <a:gd name="T4" fmla="*/ 0 w 31"/>
              <a:gd name="T5" fmla="*/ 14 h 31"/>
              <a:gd name="T6" fmla="*/ 16 w 31"/>
              <a:gd name="T7" fmla="*/ 0 h 31"/>
              <a:gd name="T8" fmla="*/ 30 w 31"/>
              <a:gd name="T9" fmla="*/ 1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30" y="17"/>
                </a:moveTo>
                <a:cubicBezTo>
                  <a:pt x="29" y="25"/>
                  <a:pt x="22" y="31"/>
                  <a:pt x="14" y="30"/>
                </a:cubicBezTo>
                <a:cubicBezTo>
                  <a:pt x="6" y="30"/>
                  <a:pt x="0" y="23"/>
                  <a:pt x="0" y="14"/>
                </a:cubicBezTo>
                <a:cubicBezTo>
                  <a:pt x="1" y="6"/>
                  <a:pt x="8" y="0"/>
                  <a:pt x="16" y="0"/>
                </a:cubicBezTo>
                <a:cubicBezTo>
                  <a:pt x="25" y="1"/>
                  <a:pt x="31" y="8"/>
                  <a:pt x="30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0" name="ïsľidê"/>
          <p:cNvSpPr/>
          <p:nvPr/>
        </p:nvSpPr>
        <p:spPr bwMode="auto">
          <a:xfrm>
            <a:off x="3036695" y="2629909"/>
            <a:ext cx="39432" cy="38118"/>
          </a:xfrm>
          <a:custGeom>
            <a:avLst/>
            <a:gdLst>
              <a:gd name="T0" fmla="*/ 36 w 42"/>
              <a:gd name="T1" fmla="*/ 22 h 41"/>
              <a:gd name="T2" fmla="*/ 30 w 42"/>
              <a:gd name="T3" fmla="*/ 21 h 41"/>
              <a:gd name="T4" fmla="*/ 21 w 42"/>
              <a:gd name="T5" fmla="*/ 30 h 41"/>
              <a:gd name="T6" fmla="*/ 20 w 42"/>
              <a:gd name="T7" fmla="*/ 30 h 41"/>
              <a:gd name="T8" fmla="*/ 20 w 42"/>
              <a:gd name="T9" fmla="*/ 30 h 41"/>
              <a:gd name="T10" fmla="*/ 20 w 42"/>
              <a:gd name="T11" fmla="*/ 30 h 41"/>
              <a:gd name="T12" fmla="*/ 12 w 42"/>
              <a:gd name="T13" fmla="*/ 20 h 41"/>
              <a:gd name="T14" fmla="*/ 12 w 42"/>
              <a:gd name="T15" fmla="*/ 20 h 41"/>
              <a:gd name="T16" fmla="*/ 12 w 42"/>
              <a:gd name="T17" fmla="*/ 20 h 41"/>
              <a:gd name="T18" fmla="*/ 21 w 42"/>
              <a:gd name="T19" fmla="*/ 11 h 41"/>
              <a:gd name="T20" fmla="*/ 22 w 42"/>
              <a:gd name="T21" fmla="*/ 11 h 41"/>
              <a:gd name="T22" fmla="*/ 22 w 42"/>
              <a:gd name="T23" fmla="*/ 11 h 41"/>
              <a:gd name="T24" fmla="*/ 31 w 42"/>
              <a:gd name="T25" fmla="*/ 20 h 41"/>
              <a:gd name="T26" fmla="*/ 30 w 42"/>
              <a:gd name="T27" fmla="*/ 21 h 41"/>
              <a:gd name="T28" fmla="*/ 36 w 42"/>
              <a:gd name="T29" fmla="*/ 22 h 41"/>
              <a:gd name="T30" fmla="*/ 42 w 42"/>
              <a:gd name="T31" fmla="*/ 22 h 41"/>
              <a:gd name="T32" fmla="*/ 42 w 42"/>
              <a:gd name="T33" fmla="*/ 20 h 41"/>
              <a:gd name="T34" fmla="*/ 23 w 42"/>
              <a:gd name="T35" fmla="*/ 0 h 41"/>
              <a:gd name="T36" fmla="*/ 23 w 42"/>
              <a:gd name="T37" fmla="*/ 0 h 41"/>
              <a:gd name="T38" fmla="*/ 21 w 42"/>
              <a:gd name="T39" fmla="*/ 0 h 41"/>
              <a:gd name="T40" fmla="*/ 1 w 42"/>
              <a:gd name="T41" fmla="*/ 19 h 41"/>
              <a:gd name="T42" fmla="*/ 1 w 42"/>
              <a:gd name="T43" fmla="*/ 19 h 41"/>
              <a:gd name="T44" fmla="*/ 0 w 42"/>
              <a:gd name="T45" fmla="*/ 20 h 41"/>
              <a:gd name="T46" fmla="*/ 20 w 42"/>
              <a:gd name="T47" fmla="*/ 41 h 41"/>
              <a:gd name="T48" fmla="*/ 20 w 42"/>
              <a:gd name="T49" fmla="*/ 41 h 41"/>
              <a:gd name="T50" fmla="*/ 21 w 42"/>
              <a:gd name="T51" fmla="*/ 41 h 41"/>
              <a:gd name="T52" fmla="*/ 42 w 42"/>
              <a:gd name="T53" fmla="*/ 22 h 41"/>
              <a:gd name="T54" fmla="*/ 36 w 42"/>
              <a:gd name="T55" fmla="*/ 2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" h="41">
                <a:moveTo>
                  <a:pt x="36" y="22"/>
                </a:moveTo>
                <a:cubicBezTo>
                  <a:pt x="30" y="21"/>
                  <a:pt x="30" y="21"/>
                  <a:pt x="30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6" y="29"/>
                  <a:pt x="12" y="25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7" y="11"/>
                  <a:pt x="31" y="16"/>
                  <a:pt x="31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36" y="22"/>
                  <a:pt x="36" y="22"/>
                  <a:pt x="36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1"/>
                  <a:pt x="42" y="21"/>
                  <a:pt x="42" y="20"/>
                </a:cubicBezTo>
                <a:cubicBezTo>
                  <a:pt x="42" y="10"/>
                  <a:pt x="34" y="1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2" y="0"/>
                  <a:pt x="22" y="0"/>
                  <a:pt x="21" y="0"/>
                </a:cubicBezTo>
                <a:cubicBezTo>
                  <a:pt x="10" y="0"/>
                  <a:pt x="1" y="8"/>
                  <a:pt x="1" y="19"/>
                </a:cubicBezTo>
                <a:cubicBezTo>
                  <a:pt x="1" y="19"/>
                  <a:pt x="1" y="19"/>
                  <a:pt x="1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9" y="40"/>
                  <a:pt x="20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1" y="41"/>
                  <a:pt x="21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36" y="22"/>
                  <a:pt x="36" y="22"/>
                  <a:pt x="36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1" name="iṡľîḍê"/>
          <p:cNvSpPr/>
          <p:nvPr/>
        </p:nvSpPr>
        <p:spPr bwMode="auto">
          <a:xfrm>
            <a:off x="3181279" y="2510954"/>
            <a:ext cx="30231" cy="29575"/>
          </a:xfrm>
          <a:custGeom>
            <a:avLst/>
            <a:gdLst>
              <a:gd name="T0" fmla="*/ 31 w 32"/>
              <a:gd name="T1" fmla="*/ 17 h 32"/>
              <a:gd name="T2" fmla="*/ 15 w 32"/>
              <a:gd name="T3" fmla="*/ 31 h 32"/>
              <a:gd name="T4" fmla="*/ 1 w 32"/>
              <a:gd name="T5" fmla="*/ 15 h 32"/>
              <a:gd name="T6" fmla="*/ 17 w 32"/>
              <a:gd name="T7" fmla="*/ 1 h 32"/>
              <a:gd name="T8" fmla="*/ 31 w 32"/>
              <a:gd name="T9" fmla="*/ 17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2">
                <a:moveTo>
                  <a:pt x="31" y="17"/>
                </a:moveTo>
                <a:cubicBezTo>
                  <a:pt x="30" y="25"/>
                  <a:pt x="23" y="32"/>
                  <a:pt x="15" y="31"/>
                </a:cubicBezTo>
                <a:cubicBezTo>
                  <a:pt x="6" y="30"/>
                  <a:pt x="0" y="23"/>
                  <a:pt x="1" y="15"/>
                </a:cubicBezTo>
                <a:cubicBezTo>
                  <a:pt x="1" y="7"/>
                  <a:pt x="9" y="0"/>
                  <a:pt x="17" y="1"/>
                </a:cubicBezTo>
                <a:cubicBezTo>
                  <a:pt x="25" y="2"/>
                  <a:pt x="32" y="9"/>
                  <a:pt x="31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2" name="ïšļîdê"/>
          <p:cNvSpPr/>
          <p:nvPr/>
        </p:nvSpPr>
        <p:spPr bwMode="auto">
          <a:xfrm>
            <a:off x="3176679" y="2506354"/>
            <a:ext cx="39432" cy="38775"/>
          </a:xfrm>
          <a:custGeom>
            <a:avLst/>
            <a:gdLst>
              <a:gd name="T0" fmla="*/ 36 w 42"/>
              <a:gd name="T1" fmla="*/ 22 h 42"/>
              <a:gd name="T2" fmla="*/ 30 w 42"/>
              <a:gd name="T3" fmla="*/ 22 h 42"/>
              <a:gd name="T4" fmla="*/ 21 w 42"/>
              <a:gd name="T5" fmla="*/ 30 h 42"/>
              <a:gd name="T6" fmla="*/ 20 w 42"/>
              <a:gd name="T7" fmla="*/ 30 h 42"/>
              <a:gd name="T8" fmla="*/ 20 w 42"/>
              <a:gd name="T9" fmla="*/ 30 h 42"/>
              <a:gd name="T10" fmla="*/ 11 w 42"/>
              <a:gd name="T11" fmla="*/ 21 h 42"/>
              <a:gd name="T12" fmla="*/ 11 w 42"/>
              <a:gd name="T13" fmla="*/ 20 h 42"/>
              <a:gd name="T14" fmla="*/ 11 w 42"/>
              <a:gd name="T15" fmla="*/ 20 h 42"/>
              <a:gd name="T16" fmla="*/ 21 w 42"/>
              <a:gd name="T17" fmla="*/ 12 h 42"/>
              <a:gd name="T18" fmla="*/ 22 w 42"/>
              <a:gd name="T19" fmla="*/ 12 h 42"/>
              <a:gd name="T20" fmla="*/ 22 w 42"/>
              <a:gd name="T21" fmla="*/ 12 h 42"/>
              <a:gd name="T22" fmla="*/ 30 w 42"/>
              <a:gd name="T23" fmla="*/ 21 h 42"/>
              <a:gd name="T24" fmla="*/ 30 w 42"/>
              <a:gd name="T25" fmla="*/ 22 h 42"/>
              <a:gd name="T26" fmla="*/ 30 w 42"/>
              <a:gd name="T27" fmla="*/ 22 h 42"/>
              <a:gd name="T28" fmla="*/ 36 w 42"/>
              <a:gd name="T29" fmla="*/ 22 h 42"/>
              <a:gd name="T30" fmla="*/ 42 w 42"/>
              <a:gd name="T31" fmla="*/ 23 h 42"/>
              <a:gd name="T32" fmla="*/ 42 w 42"/>
              <a:gd name="T33" fmla="*/ 21 h 42"/>
              <a:gd name="T34" fmla="*/ 22 w 42"/>
              <a:gd name="T35" fmla="*/ 0 h 42"/>
              <a:gd name="T36" fmla="*/ 22 w 42"/>
              <a:gd name="T37" fmla="*/ 0 h 42"/>
              <a:gd name="T38" fmla="*/ 21 w 42"/>
              <a:gd name="T39" fmla="*/ 0 h 42"/>
              <a:gd name="T40" fmla="*/ 0 w 42"/>
              <a:gd name="T41" fmla="*/ 19 h 42"/>
              <a:gd name="T42" fmla="*/ 0 w 42"/>
              <a:gd name="T43" fmla="*/ 19 h 42"/>
              <a:gd name="T44" fmla="*/ 0 w 42"/>
              <a:gd name="T45" fmla="*/ 21 h 42"/>
              <a:gd name="T46" fmla="*/ 19 w 42"/>
              <a:gd name="T47" fmla="*/ 42 h 42"/>
              <a:gd name="T48" fmla="*/ 19 w 42"/>
              <a:gd name="T49" fmla="*/ 42 h 42"/>
              <a:gd name="T50" fmla="*/ 21 w 42"/>
              <a:gd name="T51" fmla="*/ 42 h 42"/>
              <a:gd name="T52" fmla="*/ 42 w 42"/>
              <a:gd name="T53" fmla="*/ 23 h 42"/>
              <a:gd name="T54" fmla="*/ 42 w 42"/>
              <a:gd name="T55" fmla="*/ 23 h 42"/>
              <a:gd name="T56" fmla="*/ 36 w 42"/>
              <a:gd name="T57" fmla="*/ 2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2" h="42">
                <a:moveTo>
                  <a:pt x="36" y="22"/>
                </a:moveTo>
                <a:cubicBezTo>
                  <a:pt x="30" y="22"/>
                  <a:pt x="30" y="22"/>
                  <a:pt x="30" y="22"/>
                </a:cubicBezTo>
                <a:cubicBezTo>
                  <a:pt x="30" y="27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30"/>
                  <a:pt x="11" y="26"/>
                  <a:pt x="11" y="21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2" y="15"/>
                  <a:pt x="16" y="12"/>
                  <a:pt x="21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2" y="12"/>
                  <a:pt x="22" y="12"/>
                  <a:pt x="22" y="12"/>
                </a:cubicBezTo>
                <a:cubicBezTo>
                  <a:pt x="26" y="12"/>
                  <a:pt x="30" y="16"/>
                  <a:pt x="30" y="21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0" y="22"/>
                  <a:pt x="30" y="22"/>
                </a:cubicBezTo>
                <a:cubicBezTo>
                  <a:pt x="36" y="22"/>
                  <a:pt x="36" y="22"/>
                  <a:pt x="36" y="22"/>
                </a:cubicBezTo>
                <a:cubicBezTo>
                  <a:pt x="42" y="23"/>
                  <a:pt x="42" y="23"/>
                  <a:pt x="42" y="23"/>
                </a:cubicBezTo>
                <a:cubicBezTo>
                  <a:pt x="42" y="22"/>
                  <a:pt x="42" y="21"/>
                  <a:pt x="42" y="21"/>
                </a:cubicBezTo>
                <a:cubicBezTo>
                  <a:pt x="42" y="10"/>
                  <a:pt x="33" y="1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1" y="0"/>
                  <a:pt x="21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0"/>
                  <a:pt x="0" y="20"/>
                  <a:pt x="0" y="21"/>
                </a:cubicBezTo>
                <a:cubicBezTo>
                  <a:pt x="0" y="32"/>
                  <a:pt x="8" y="41"/>
                  <a:pt x="19" y="42"/>
                </a:cubicBezTo>
                <a:cubicBezTo>
                  <a:pt x="19" y="42"/>
                  <a:pt x="19" y="42"/>
                  <a:pt x="19" y="42"/>
                </a:cubicBezTo>
                <a:cubicBezTo>
                  <a:pt x="20" y="42"/>
                  <a:pt x="20" y="42"/>
                  <a:pt x="21" y="42"/>
                </a:cubicBezTo>
                <a:cubicBezTo>
                  <a:pt x="32" y="42"/>
                  <a:pt x="41" y="33"/>
                  <a:pt x="42" y="23"/>
                </a:cubicBezTo>
                <a:cubicBezTo>
                  <a:pt x="42" y="23"/>
                  <a:pt x="42" y="23"/>
                  <a:pt x="42" y="23"/>
                </a:cubicBezTo>
                <a:cubicBezTo>
                  <a:pt x="36" y="22"/>
                  <a:pt x="36" y="22"/>
                  <a:pt x="36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3" name="îSḷidè"/>
          <p:cNvSpPr/>
          <p:nvPr/>
        </p:nvSpPr>
        <p:spPr bwMode="auto">
          <a:xfrm>
            <a:off x="3260144" y="2612164"/>
            <a:ext cx="28917" cy="28917"/>
          </a:xfrm>
          <a:custGeom>
            <a:avLst/>
            <a:gdLst>
              <a:gd name="T0" fmla="*/ 30 w 31"/>
              <a:gd name="T1" fmla="*/ 17 h 31"/>
              <a:gd name="T2" fmla="*/ 14 w 31"/>
              <a:gd name="T3" fmla="*/ 30 h 31"/>
              <a:gd name="T4" fmla="*/ 0 w 31"/>
              <a:gd name="T5" fmla="*/ 14 h 31"/>
              <a:gd name="T6" fmla="*/ 17 w 31"/>
              <a:gd name="T7" fmla="*/ 0 h 31"/>
              <a:gd name="T8" fmla="*/ 30 w 31"/>
              <a:gd name="T9" fmla="*/ 1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30" y="17"/>
                </a:moveTo>
                <a:cubicBezTo>
                  <a:pt x="30" y="25"/>
                  <a:pt x="23" y="31"/>
                  <a:pt x="14" y="30"/>
                </a:cubicBezTo>
                <a:cubicBezTo>
                  <a:pt x="6" y="30"/>
                  <a:pt x="0" y="23"/>
                  <a:pt x="0" y="14"/>
                </a:cubicBezTo>
                <a:cubicBezTo>
                  <a:pt x="1" y="6"/>
                  <a:pt x="8" y="0"/>
                  <a:pt x="17" y="0"/>
                </a:cubicBezTo>
                <a:cubicBezTo>
                  <a:pt x="25" y="1"/>
                  <a:pt x="31" y="8"/>
                  <a:pt x="30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4" name="ïšḻîďe"/>
          <p:cNvSpPr/>
          <p:nvPr/>
        </p:nvSpPr>
        <p:spPr bwMode="auto">
          <a:xfrm>
            <a:off x="3255543" y="2606906"/>
            <a:ext cx="38118" cy="38775"/>
          </a:xfrm>
          <a:custGeom>
            <a:avLst/>
            <a:gdLst>
              <a:gd name="T0" fmla="*/ 35 w 41"/>
              <a:gd name="T1" fmla="*/ 22 h 41"/>
              <a:gd name="T2" fmla="*/ 30 w 41"/>
              <a:gd name="T3" fmla="*/ 21 h 41"/>
              <a:gd name="T4" fmla="*/ 20 w 41"/>
              <a:gd name="T5" fmla="*/ 30 h 41"/>
              <a:gd name="T6" fmla="*/ 20 w 41"/>
              <a:gd name="T7" fmla="*/ 30 h 41"/>
              <a:gd name="T8" fmla="*/ 20 w 41"/>
              <a:gd name="T9" fmla="*/ 30 h 41"/>
              <a:gd name="T10" fmla="*/ 11 w 41"/>
              <a:gd name="T11" fmla="*/ 20 h 41"/>
              <a:gd name="T12" fmla="*/ 11 w 41"/>
              <a:gd name="T13" fmla="*/ 20 h 41"/>
              <a:gd name="T14" fmla="*/ 11 w 41"/>
              <a:gd name="T15" fmla="*/ 20 h 41"/>
              <a:gd name="T16" fmla="*/ 20 w 41"/>
              <a:gd name="T17" fmla="*/ 11 h 41"/>
              <a:gd name="T18" fmla="*/ 21 w 41"/>
              <a:gd name="T19" fmla="*/ 11 h 41"/>
              <a:gd name="T20" fmla="*/ 21 w 41"/>
              <a:gd name="T21" fmla="*/ 11 h 41"/>
              <a:gd name="T22" fmla="*/ 30 w 41"/>
              <a:gd name="T23" fmla="*/ 20 h 41"/>
              <a:gd name="T24" fmla="*/ 30 w 41"/>
              <a:gd name="T25" fmla="*/ 21 h 41"/>
              <a:gd name="T26" fmla="*/ 30 w 41"/>
              <a:gd name="T27" fmla="*/ 21 h 41"/>
              <a:gd name="T28" fmla="*/ 35 w 41"/>
              <a:gd name="T29" fmla="*/ 22 h 41"/>
              <a:gd name="T30" fmla="*/ 41 w 41"/>
              <a:gd name="T31" fmla="*/ 22 h 41"/>
              <a:gd name="T32" fmla="*/ 41 w 41"/>
              <a:gd name="T33" fmla="*/ 20 h 41"/>
              <a:gd name="T34" fmla="*/ 22 w 41"/>
              <a:gd name="T35" fmla="*/ 0 h 41"/>
              <a:gd name="T36" fmla="*/ 22 w 41"/>
              <a:gd name="T37" fmla="*/ 0 h 41"/>
              <a:gd name="T38" fmla="*/ 20 w 41"/>
              <a:gd name="T39" fmla="*/ 0 h 41"/>
              <a:gd name="T40" fmla="*/ 0 w 41"/>
              <a:gd name="T41" fmla="*/ 19 h 41"/>
              <a:gd name="T42" fmla="*/ 0 w 41"/>
              <a:gd name="T43" fmla="*/ 19 h 41"/>
              <a:gd name="T44" fmla="*/ 0 w 41"/>
              <a:gd name="T45" fmla="*/ 20 h 41"/>
              <a:gd name="T46" fmla="*/ 19 w 41"/>
              <a:gd name="T47" fmla="*/ 41 h 41"/>
              <a:gd name="T48" fmla="*/ 19 w 41"/>
              <a:gd name="T49" fmla="*/ 41 h 41"/>
              <a:gd name="T50" fmla="*/ 20 w 41"/>
              <a:gd name="T51" fmla="*/ 41 h 41"/>
              <a:gd name="T52" fmla="*/ 41 w 41"/>
              <a:gd name="T53" fmla="*/ 22 h 41"/>
              <a:gd name="T54" fmla="*/ 41 w 41"/>
              <a:gd name="T55" fmla="*/ 22 h 41"/>
              <a:gd name="T56" fmla="*/ 35 w 41"/>
              <a:gd name="T57" fmla="*/ 2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1" h="41">
                <a:moveTo>
                  <a:pt x="35" y="22"/>
                </a:moveTo>
                <a:cubicBezTo>
                  <a:pt x="30" y="21"/>
                  <a:pt x="30" y="21"/>
                  <a:pt x="30" y="21"/>
                </a:cubicBezTo>
                <a:cubicBezTo>
                  <a:pt x="29" y="26"/>
                  <a:pt x="25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29"/>
                  <a:pt x="11" y="25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15"/>
                  <a:pt x="16" y="11"/>
                  <a:pt x="2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6" y="11"/>
                  <a:pt x="30" y="16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5" y="22"/>
                  <a:pt x="35" y="22"/>
                  <a:pt x="35" y="22"/>
                </a:cubicBezTo>
                <a:cubicBezTo>
                  <a:pt x="41" y="22"/>
                  <a:pt x="41" y="22"/>
                  <a:pt x="41" y="22"/>
                </a:cubicBezTo>
                <a:cubicBezTo>
                  <a:pt x="41" y="21"/>
                  <a:pt x="41" y="21"/>
                  <a:pt x="41" y="20"/>
                </a:cubicBezTo>
                <a:cubicBezTo>
                  <a:pt x="41" y="10"/>
                  <a:pt x="33" y="1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8" y="40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9" y="41"/>
                  <a:pt x="20" y="41"/>
                  <a:pt x="20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41" y="22"/>
                  <a:pt x="41" y="22"/>
                  <a:pt x="41" y="22"/>
                </a:cubicBezTo>
                <a:cubicBezTo>
                  <a:pt x="35" y="22"/>
                  <a:pt x="35" y="22"/>
                  <a:pt x="35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5" name="íṩľîďè"/>
          <p:cNvSpPr/>
          <p:nvPr/>
        </p:nvSpPr>
        <p:spPr bwMode="auto">
          <a:xfrm>
            <a:off x="3379098" y="2472179"/>
            <a:ext cx="28917" cy="29575"/>
          </a:xfrm>
          <a:custGeom>
            <a:avLst/>
            <a:gdLst>
              <a:gd name="T0" fmla="*/ 31 w 31"/>
              <a:gd name="T1" fmla="*/ 17 h 31"/>
              <a:gd name="T2" fmla="*/ 15 w 31"/>
              <a:gd name="T3" fmla="*/ 31 h 31"/>
              <a:gd name="T4" fmla="*/ 1 w 31"/>
              <a:gd name="T5" fmla="*/ 14 h 31"/>
              <a:gd name="T6" fmla="*/ 17 w 31"/>
              <a:gd name="T7" fmla="*/ 1 h 31"/>
              <a:gd name="T8" fmla="*/ 31 w 31"/>
              <a:gd name="T9" fmla="*/ 1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31" y="17"/>
                </a:moveTo>
                <a:cubicBezTo>
                  <a:pt x="30" y="25"/>
                  <a:pt x="23" y="31"/>
                  <a:pt x="15" y="31"/>
                </a:cubicBezTo>
                <a:cubicBezTo>
                  <a:pt x="6" y="30"/>
                  <a:pt x="0" y="23"/>
                  <a:pt x="1" y="14"/>
                </a:cubicBezTo>
                <a:cubicBezTo>
                  <a:pt x="1" y="6"/>
                  <a:pt x="9" y="0"/>
                  <a:pt x="17" y="1"/>
                </a:cubicBezTo>
                <a:cubicBezTo>
                  <a:pt x="25" y="1"/>
                  <a:pt x="31" y="9"/>
                  <a:pt x="31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6" name="î$1îďe"/>
          <p:cNvSpPr/>
          <p:nvPr/>
        </p:nvSpPr>
        <p:spPr bwMode="auto">
          <a:xfrm>
            <a:off x="3374497" y="2467579"/>
            <a:ext cx="38118" cy="38775"/>
          </a:xfrm>
          <a:custGeom>
            <a:avLst/>
            <a:gdLst>
              <a:gd name="T0" fmla="*/ 36 w 41"/>
              <a:gd name="T1" fmla="*/ 22 h 41"/>
              <a:gd name="T2" fmla="*/ 30 w 41"/>
              <a:gd name="T3" fmla="*/ 21 h 41"/>
              <a:gd name="T4" fmla="*/ 21 w 41"/>
              <a:gd name="T5" fmla="*/ 30 h 41"/>
              <a:gd name="T6" fmla="*/ 20 w 41"/>
              <a:gd name="T7" fmla="*/ 30 h 41"/>
              <a:gd name="T8" fmla="*/ 20 w 41"/>
              <a:gd name="T9" fmla="*/ 30 h 41"/>
              <a:gd name="T10" fmla="*/ 11 w 41"/>
              <a:gd name="T11" fmla="*/ 21 h 41"/>
              <a:gd name="T12" fmla="*/ 11 w 41"/>
              <a:gd name="T13" fmla="*/ 20 h 41"/>
              <a:gd name="T14" fmla="*/ 11 w 41"/>
              <a:gd name="T15" fmla="*/ 20 h 41"/>
              <a:gd name="T16" fmla="*/ 21 w 41"/>
              <a:gd name="T17" fmla="*/ 11 h 41"/>
              <a:gd name="T18" fmla="*/ 21 w 41"/>
              <a:gd name="T19" fmla="*/ 11 h 41"/>
              <a:gd name="T20" fmla="*/ 21 w 41"/>
              <a:gd name="T21" fmla="*/ 11 h 41"/>
              <a:gd name="T22" fmla="*/ 30 w 41"/>
              <a:gd name="T23" fmla="*/ 21 h 41"/>
              <a:gd name="T24" fmla="*/ 30 w 41"/>
              <a:gd name="T25" fmla="*/ 21 h 41"/>
              <a:gd name="T26" fmla="*/ 36 w 41"/>
              <a:gd name="T27" fmla="*/ 22 h 41"/>
              <a:gd name="T28" fmla="*/ 41 w 41"/>
              <a:gd name="T29" fmla="*/ 22 h 41"/>
              <a:gd name="T30" fmla="*/ 41 w 41"/>
              <a:gd name="T31" fmla="*/ 21 h 41"/>
              <a:gd name="T32" fmla="*/ 22 w 41"/>
              <a:gd name="T33" fmla="*/ 0 h 41"/>
              <a:gd name="T34" fmla="*/ 22 w 41"/>
              <a:gd name="T35" fmla="*/ 0 h 41"/>
              <a:gd name="T36" fmla="*/ 21 w 41"/>
              <a:gd name="T37" fmla="*/ 0 h 41"/>
              <a:gd name="T38" fmla="*/ 0 w 41"/>
              <a:gd name="T39" fmla="*/ 19 h 41"/>
              <a:gd name="T40" fmla="*/ 0 w 41"/>
              <a:gd name="T41" fmla="*/ 19 h 41"/>
              <a:gd name="T42" fmla="*/ 0 w 41"/>
              <a:gd name="T43" fmla="*/ 21 h 41"/>
              <a:gd name="T44" fmla="*/ 19 w 41"/>
              <a:gd name="T45" fmla="*/ 41 h 41"/>
              <a:gd name="T46" fmla="*/ 19 w 41"/>
              <a:gd name="T47" fmla="*/ 41 h 41"/>
              <a:gd name="T48" fmla="*/ 21 w 41"/>
              <a:gd name="T49" fmla="*/ 41 h 41"/>
              <a:gd name="T50" fmla="*/ 41 w 41"/>
              <a:gd name="T51" fmla="*/ 22 h 41"/>
              <a:gd name="T52" fmla="*/ 36 w 41"/>
              <a:gd name="T53" fmla="*/ 2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1" h="41">
                <a:moveTo>
                  <a:pt x="36" y="22"/>
                </a:moveTo>
                <a:cubicBezTo>
                  <a:pt x="30" y="21"/>
                  <a:pt x="30" y="21"/>
                  <a:pt x="30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30"/>
                  <a:pt x="11" y="25"/>
                  <a:pt x="11" y="21"/>
                </a:cubicBezTo>
                <a:cubicBezTo>
                  <a:pt x="11" y="20"/>
                  <a:pt x="11" y="20"/>
                  <a:pt x="11" y="20"/>
                </a:cubicBezTo>
                <a:cubicBezTo>
                  <a:pt x="11" y="20"/>
                  <a:pt x="11" y="20"/>
                  <a:pt x="11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6" y="12"/>
                  <a:pt x="30" y="16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6" y="22"/>
                  <a:pt x="36" y="22"/>
                  <a:pt x="36" y="22"/>
                </a:cubicBezTo>
                <a:cubicBezTo>
                  <a:pt x="41" y="22"/>
                  <a:pt x="41" y="22"/>
                  <a:pt x="41" y="22"/>
                </a:cubicBezTo>
                <a:cubicBezTo>
                  <a:pt x="41" y="22"/>
                  <a:pt x="41" y="21"/>
                  <a:pt x="41" y="21"/>
                </a:cubicBezTo>
                <a:cubicBezTo>
                  <a:pt x="41" y="10"/>
                  <a:pt x="33" y="1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2" y="0"/>
                  <a:pt x="21" y="0"/>
                  <a:pt x="21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20"/>
                  <a:pt x="0" y="20"/>
                  <a:pt x="0" y="21"/>
                </a:cubicBezTo>
                <a:cubicBezTo>
                  <a:pt x="0" y="31"/>
                  <a:pt x="8" y="40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1" y="41"/>
                  <a:pt x="40" y="33"/>
                  <a:pt x="41" y="22"/>
                </a:cubicBezTo>
                <a:cubicBezTo>
                  <a:pt x="36" y="22"/>
                  <a:pt x="36" y="22"/>
                  <a:pt x="36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7" name="işḻîḋê"/>
          <p:cNvSpPr/>
          <p:nvPr/>
        </p:nvSpPr>
        <p:spPr bwMode="auto">
          <a:xfrm>
            <a:off x="3478336" y="2561559"/>
            <a:ext cx="30231" cy="28917"/>
          </a:xfrm>
          <a:custGeom>
            <a:avLst/>
            <a:gdLst>
              <a:gd name="T0" fmla="*/ 31 w 32"/>
              <a:gd name="T1" fmla="*/ 17 h 31"/>
              <a:gd name="T2" fmla="*/ 15 w 32"/>
              <a:gd name="T3" fmla="*/ 30 h 31"/>
              <a:gd name="T4" fmla="*/ 1 w 32"/>
              <a:gd name="T5" fmla="*/ 14 h 31"/>
              <a:gd name="T6" fmla="*/ 17 w 32"/>
              <a:gd name="T7" fmla="*/ 0 h 31"/>
              <a:gd name="T8" fmla="*/ 31 w 32"/>
              <a:gd name="T9" fmla="*/ 17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1">
                <a:moveTo>
                  <a:pt x="31" y="17"/>
                </a:moveTo>
                <a:cubicBezTo>
                  <a:pt x="30" y="25"/>
                  <a:pt x="23" y="31"/>
                  <a:pt x="15" y="30"/>
                </a:cubicBezTo>
                <a:cubicBezTo>
                  <a:pt x="7" y="30"/>
                  <a:pt x="0" y="23"/>
                  <a:pt x="1" y="14"/>
                </a:cubicBezTo>
                <a:cubicBezTo>
                  <a:pt x="2" y="6"/>
                  <a:pt x="9" y="0"/>
                  <a:pt x="17" y="0"/>
                </a:cubicBezTo>
                <a:cubicBezTo>
                  <a:pt x="25" y="1"/>
                  <a:pt x="32" y="8"/>
                  <a:pt x="31" y="17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8" name="î$ḷiḓè"/>
          <p:cNvSpPr/>
          <p:nvPr/>
        </p:nvSpPr>
        <p:spPr bwMode="auto">
          <a:xfrm>
            <a:off x="3473735" y="2556959"/>
            <a:ext cx="39432" cy="38118"/>
          </a:xfrm>
          <a:custGeom>
            <a:avLst/>
            <a:gdLst>
              <a:gd name="T0" fmla="*/ 36 w 42"/>
              <a:gd name="T1" fmla="*/ 22 h 41"/>
              <a:gd name="T2" fmla="*/ 30 w 42"/>
              <a:gd name="T3" fmla="*/ 21 h 41"/>
              <a:gd name="T4" fmla="*/ 21 w 42"/>
              <a:gd name="T5" fmla="*/ 30 h 41"/>
              <a:gd name="T6" fmla="*/ 20 w 42"/>
              <a:gd name="T7" fmla="*/ 30 h 41"/>
              <a:gd name="T8" fmla="*/ 20 w 42"/>
              <a:gd name="T9" fmla="*/ 30 h 41"/>
              <a:gd name="T10" fmla="*/ 12 w 42"/>
              <a:gd name="T11" fmla="*/ 20 h 41"/>
              <a:gd name="T12" fmla="*/ 12 w 42"/>
              <a:gd name="T13" fmla="*/ 20 h 41"/>
              <a:gd name="T14" fmla="*/ 12 w 42"/>
              <a:gd name="T15" fmla="*/ 20 h 41"/>
              <a:gd name="T16" fmla="*/ 21 w 42"/>
              <a:gd name="T17" fmla="*/ 11 h 41"/>
              <a:gd name="T18" fmla="*/ 22 w 42"/>
              <a:gd name="T19" fmla="*/ 11 h 41"/>
              <a:gd name="T20" fmla="*/ 22 w 42"/>
              <a:gd name="T21" fmla="*/ 11 h 41"/>
              <a:gd name="T22" fmla="*/ 30 w 42"/>
              <a:gd name="T23" fmla="*/ 20 h 41"/>
              <a:gd name="T24" fmla="*/ 30 w 42"/>
              <a:gd name="T25" fmla="*/ 21 h 41"/>
              <a:gd name="T26" fmla="*/ 30 w 42"/>
              <a:gd name="T27" fmla="*/ 21 h 41"/>
              <a:gd name="T28" fmla="*/ 36 w 42"/>
              <a:gd name="T29" fmla="*/ 22 h 41"/>
              <a:gd name="T30" fmla="*/ 42 w 42"/>
              <a:gd name="T31" fmla="*/ 22 h 41"/>
              <a:gd name="T32" fmla="*/ 42 w 42"/>
              <a:gd name="T33" fmla="*/ 20 h 41"/>
              <a:gd name="T34" fmla="*/ 23 w 42"/>
              <a:gd name="T35" fmla="*/ 0 h 41"/>
              <a:gd name="T36" fmla="*/ 23 w 42"/>
              <a:gd name="T37" fmla="*/ 0 h 41"/>
              <a:gd name="T38" fmla="*/ 21 w 42"/>
              <a:gd name="T39" fmla="*/ 0 h 41"/>
              <a:gd name="T40" fmla="*/ 0 w 42"/>
              <a:gd name="T41" fmla="*/ 19 h 41"/>
              <a:gd name="T42" fmla="*/ 0 w 42"/>
              <a:gd name="T43" fmla="*/ 19 h 41"/>
              <a:gd name="T44" fmla="*/ 0 w 42"/>
              <a:gd name="T45" fmla="*/ 20 h 41"/>
              <a:gd name="T46" fmla="*/ 19 w 42"/>
              <a:gd name="T47" fmla="*/ 41 h 41"/>
              <a:gd name="T48" fmla="*/ 20 w 42"/>
              <a:gd name="T49" fmla="*/ 41 h 41"/>
              <a:gd name="T50" fmla="*/ 21 w 42"/>
              <a:gd name="T51" fmla="*/ 41 h 41"/>
              <a:gd name="T52" fmla="*/ 42 w 42"/>
              <a:gd name="T53" fmla="*/ 22 h 41"/>
              <a:gd name="T54" fmla="*/ 42 w 42"/>
              <a:gd name="T55" fmla="*/ 22 h 41"/>
              <a:gd name="T56" fmla="*/ 36 w 42"/>
              <a:gd name="T57" fmla="*/ 22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2" h="41">
                <a:moveTo>
                  <a:pt x="36" y="22"/>
                </a:moveTo>
                <a:cubicBezTo>
                  <a:pt x="30" y="21"/>
                  <a:pt x="30" y="21"/>
                  <a:pt x="30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29"/>
                  <a:pt x="12" y="25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7" y="11"/>
                  <a:pt x="30" y="16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30" y="21"/>
                  <a:pt x="30" y="21"/>
                  <a:pt x="30" y="21"/>
                </a:cubicBezTo>
                <a:cubicBezTo>
                  <a:pt x="36" y="22"/>
                  <a:pt x="36" y="22"/>
                  <a:pt x="36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1"/>
                  <a:pt x="42" y="21"/>
                  <a:pt x="42" y="20"/>
                </a:cubicBezTo>
                <a:cubicBezTo>
                  <a:pt x="42" y="10"/>
                  <a:pt x="34" y="1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2" y="0"/>
                  <a:pt x="22" y="0"/>
                  <a:pt x="21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9" y="40"/>
                  <a:pt x="19" y="41"/>
                </a:cubicBezTo>
                <a:cubicBezTo>
                  <a:pt x="20" y="41"/>
                  <a:pt x="20" y="41"/>
                  <a:pt x="20" y="41"/>
                </a:cubicBezTo>
                <a:cubicBezTo>
                  <a:pt x="20" y="41"/>
                  <a:pt x="21" y="41"/>
                  <a:pt x="21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42" y="22"/>
                  <a:pt x="42" y="22"/>
                  <a:pt x="42" y="22"/>
                </a:cubicBezTo>
                <a:cubicBezTo>
                  <a:pt x="36" y="22"/>
                  <a:pt x="36" y="22"/>
                  <a:pt x="36" y="22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69" name="îŝḻiḋe"/>
          <p:cNvSpPr/>
          <p:nvPr/>
        </p:nvSpPr>
        <p:spPr bwMode="auto">
          <a:xfrm>
            <a:off x="3576916" y="2542500"/>
            <a:ext cx="30231" cy="28917"/>
          </a:xfrm>
          <a:custGeom>
            <a:avLst/>
            <a:gdLst>
              <a:gd name="T0" fmla="*/ 31 w 32"/>
              <a:gd name="T1" fmla="*/ 16 h 31"/>
              <a:gd name="T2" fmla="*/ 15 w 32"/>
              <a:gd name="T3" fmla="*/ 30 h 31"/>
              <a:gd name="T4" fmla="*/ 1 w 32"/>
              <a:gd name="T5" fmla="*/ 14 h 31"/>
              <a:gd name="T6" fmla="*/ 17 w 32"/>
              <a:gd name="T7" fmla="*/ 0 h 31"/>
              <a:gd name="T8" fmla="*/ 31 w 32"/>
              <a:gd name="T9" fmla="*/ 16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31">
                <a:moveTo>
                  <a:pt x="31" y="16"/>
                </a:moveTo>
                <a:cubicBezTo>
                  <a:pt x="30" y="25"/>
                  <a:pt x="23" y="31"/>
                  <a:pt x="15" y="30"/>
                </a:cubicBezTo>
                <a:cubicBezTo>
                  <a:pt x="7" y="30"/>
                  <a:pt x="0" y="22"/>
                  <a:pt x="1" y="14"/>
                </a:cubicBezTo>
                <a:cubicBezTo>
                  <a:pt x="2" y="6"/>
                  <a:pt x="9" y="0"/>
                  <a:pt x="17" y="0"/>
                </a:cubicBezTo>
                <a:cubicBezTo>
                  <a:pt x="25" y="1"/>
                  <a:pt x="32" y="8"/>
                  <a:pt x="31" y="16"/>
                </a:cubicBezTo>
              </a:path>
            </a:pathLst>
          </a:custGeom>
          <a:solidFill>
            <a:srgbClr val="F7F7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0" name="iṥļíḋê"/>
          <p:cNvSpPr/>
          <p:nvPr/>
        </p:nvSpPr>
        <p:spPr bwMode="auto">
          <a:xfrm>
            <a:off x="3572316" y="2537900"/>
            <a:ext cx="39432" cy="38118"/>
          </a:xfrm>
          <a:custGeom>
            <a:avLst/>
            <a:gdLst>
              <a:gd name="T0" fmla="*/ 36 w 42"/>
              <a:gd name="T1" fmla="*/ 21 h 41"/>
              <a:gd name="T2" fmla="*/ 30 w 42"/>
              <a:gd name="T3" fmla="*/ 21 h 41"/>
              <a:gd name="T4" fmla="*/ 21 w 42"/>
              <a:gd name="T5" fmla="*/ 30 h 41"/>
              <a:gd name="T6" fmla="*/ 20 w 42"/>
              <a:gd name="T7" fmla="*/ 30 h 41"/>
              <a:gd name="T8" fmla="*/ 20 w 42"/>
              <a:gd name="T9" fmla="*/ 30 h 41"/>
              <a:gd name="T10" fmla="*/ 12 w 42"/>
              <a:gd name="T11" fmla="*/ 20 h 41"/>
              <a:gd name="T12" fmla="*/ 12 w 42"/>
              <a:gd name="T13" fmla="*/ 20 h 41"/>
              <a:gd name="T14" fmla="*/ 12 w 42"/>
              <a:gd name="T15" fmla="*/ 20 h 41"/>
              <a:gd name="T16" fmla="*/ 21 w 42"/>
              <a:gd name="T17" fmla="*/ 11 h 41"/>
              <a:gd name="T18" fmla="*/ 22 w 42"/>
              <a:gd name="T19" fmla="*/ 11 h 41"/>
              <a:gd name="T20" fmla="*/ 22 w 42"/>
              <a:gd name="T21" fmla="*/ 11 h 41"/>
              <a:gd name="T22" fmla="*/ 30 w 42"/>
              <a:gd name="T23" fmla="*/ 20 h 41"/>
              <a:gd name="T24" fmla="*/ 30 w 42"/>
              <a:gd name="T25" fmla="*/ 21 h 41"/>
              <a:gd name="T26" fmla="*/ 36 w 42"/>
              <a:gd name="T27" fmla="*/ 21 h 41"/>
              <a:gd name="T28" fmla="*/ 42 w 42"/>
              <a:gd name="T29" fmla="*/ 22 h 41"/>
              <a:gd name="T30" fmla="*/ 42 w 42"/>
              <a:gd name="T31" fmla="*/ 20 h 41"/>
              <a:gd name="T32" fmla="*/ 23 w 42"/>
              <a:gd name="T33" fmla="*/ 0 h 41"/>
              <a:gd name="T34" fmla="*/ 23 w 42"/>
              <a:gd name="T35" fmla="*/ 0 h 41"/>
              <a:gd name="T36" fmla="*/ 21 w 42"/>
              <a:gd name="T37" fmla="*/ 0 h 41"/>
              <a:gd name="T38" fmla="*/ 0 w 42"/>
              <a:gd name="T39" fmla="*/ 19 h 41"/>
              <a:gd name="T40" fmla="*/ 0 w 42"/>
              <a:gd name="T41" fmla="*/ 19 h 41"/>
              <a:gd name="T42" fmla="*/ 0 w 42"/>
              <a:gd name="T43" fmla="*/ 20 h 41"/>
              <a:gd name="T44" fmla="*/ 19 w 42"/>
              <a:gd name="T45" fmla="*/ 41 h 41"/>
              <a:gd name="T46" fmla="*/ 19 w 42"/>
              <a:gd name="T47" fmla="*/ 41 h 41"/>
              <a:gd name="T48" fmla="*/ 21 w 42"/>
              <a:gd name="T49" fmla="*/ 41 h 41"/>
              <a:gd name="T50" fmla="*/ 42 w 42"/>
              <a:gd name="T51" fmla="*/ 22 h 41"/>
              <a:gd name="T52" fmla="*/ 36 w 42"/>
              <a:gd name="T53" fmla="*/ 2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2" h="41">
                <a:moveTo>
                  <a:pt x="36" y="21"/>
                </a:moveTo>
                <a:cubicBezTo>
                  <a:pt x="30" y="21"/>
                  <a:pt x="30" y="21"/>
                  <a:pt x="30" y="21"/>
                </a:cubicBezTo>
                <a:cubicBezTo>
                  <a:pt x="30" y="26"/>
                  <a:pt x="26" y="30"/>
                  <a:pt x="21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20" y="30"/>
                  <a:pt x="20" y="30"/>
                  <a:pt x="20" y="30"/>
                </a:cubicBezTo>
                <a:cubicBezTo>
                  <a:pt x="15" y="29"/>
                  <a:pt x="12" y="25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20"/>
                  <a:pt x="12" y="20"/>
                  <a:pt x="12" y="20"/>
                </a:cubicBezTo>
                <a:cubicBezTo>
                  <a:pt x="12" y="15"/>
                  <a:pt x="16" y="11"/>
                  <a:pt x="21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2" y="11"/>
                  <a:pt x="22" y="11"/>
                  <a:pt x="22" y="11"/>
                </a:cubicBezTo>
                <a:cubicBezTo>
                  <a:pt x="27" y="11"/>
                  <a:pt x="30" y="15"/>
                  <a:pt x="30" y="20"/>
                </a:cubicBezTo>
                <a:cubicBezTo>
                  <a:pt x="30" y="21"/>
                  <a:pt x="30" y="21"/>
                  <a:pt x="30" y="21"/>
                </a:cubicBezTo>
                <a:cubicBezTo>
                  <a:pt x="36" y="21"/>
                  <a:pt x="36" y="21"/>
                  <a:pt x="36" y="21"/>
                </a:cubicBezTo>
                <a:cubicBezTo>
                  <a:pt x="42" y="22"/>
                  <a:pt x="42" y="22"/>
                  <a:pt x="42" y="22"/>
                </a:cubicBezTo>
                <a:cubicBezTo>
                  <a:pt x="42" y="21"/>
                  <a:pt x="42" y="21"/>
                  <a:pt x="42" y="20"/>
                </a:cubicBezTo>
                <a:cubicBezTo>
                  <a:pt x="42" y="9"/>
                  <a:pt x="33" y="0"/>
                  <a:pt x="23" y="0"/>
                </a:cubicBezTo>
                <a:cubicBezTo>
                  <a:pt x="23" y="0"/>
                  <a:pt x="23" y="0"/>
                  <a:pt x="23" y="0"/>
                </a:cubicBezTo>
                <a:cubicBezTo>
                  <a:pt x="22" y="0"/>
                  <a:pt x="21" y="0"/>
                  <a:pt x="21" y="0"/>
                </a:cubicBezTo>
                <a:cubicBezTo>
                  <a:pt x="10" y="0"/>
                  <a:pt x="1" y="8"/>
                  <a:pt x="0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0" y="19"/>
                  <a:pt x="0" y="20"/>
                  <a:pt x="0" y="20"/>
                </a:cubicBezTo>
                <a:cubicBezTo>
                  <a:pt x="0" y="31"/>
                  <a:pt x="9" y="40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20" y="41"/>
                  <a:pt x="20" y="41"/>
                  <a:pt x="21" y="41"/>
                </a:cubicBezTo>
                <a:cubicBezTo>
                  <a:pt x="32" y="41"/>
                  <a:pt x="41" y="33"/>
                  <a:pt x="42" y="22"/>
                </a:cubicBezTo>
                <a:cubicBezTo>
                  <a:pt x="36" y="21"/>
                  <a:pt x="36" y="21"/>
                  <a:pt x="36" y="21"/>
                </a:cubicBezTo>
              </a:path>
            </a:pathLst>
          </a:custGeom>
          <a:solidFill>
            <a:srgbClr val="7A3C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1" name="îṩḻídê"/>
          <p:cNvSpPr/>
          <p:nvPr/>
        </p:nvSpPr>
        <p:spPr bwMode="auto">
          <a:xfrm>
            <a:off x="1766319" y="3218763"/>
            <a:ext cx="672320" cy="625658"/>
          </a:xfrm>
          <a:custGeom>
            <a:avLst/>
            <a:gdLst>
              <a:gd name="T0" fmla="*/ 0 w 717"/>
              <a:gd name="T1" fmla="*/ 0 h 669"/>
              <a:gd name="T2" fmla="*/ 86 w 717"/>
              <a:gd name="T3" fmla="*/ 604 h 669"/>
              <a:gd name="T4" fmla="*/ 160 w 717"/>
              <a:gd name="T5" fmla="*/ 669 h 669"/>
              <a:gd name="T6" fmla="*/ 171 w 717"/>
              <a:gd name="T7" fmla="*/ 669 h 669"/>
              <a:gd name="T8" fmla="*/ 714 w 717"/>
              <a:gd name="T9" fmla="*/ 592 h 669"/>
              <a:gd name="T10" fmla="*/ 717 w 717"/>
              <a:gd name="T11" fmla="*/ 577 h 669"/>
              <a:gd name="T12" fmla="*/ 618 w 717"/>
              <a:gd name="T13" fmla="*/ 605 h 669"/>
              <a:gd name="T14" fmla="*/ 611 w 717"/>
              <a:gd name="T15" fmla="*/ 582 h 669"/>
              <a:gd name="T16" fmla="*/ 708 w 717"/>
              <a:gd name="T17" fmla="*/ 556 h 669"/>
              <a:gd name="T18" fmla="*/ 398 w 717"/>
              <a:gd name="T19" fmla="*/ 594 h 669"/>
              <a:gd name="T20" fmla="*/ 399 w 717"/>
              <a:gd name="T21" fmla="*/ 591 h 669"/>
              <a:gd name="T22" fmla="*/ 337 w 717"/>
              <a:gd name="T23" fmla="*/ 599 h 669"/>
              <a:gd name="T24" fmla="*/ 335 w 717"/>
              <a:gd name="T25" fmla="*/ 600 h 669"/>
              <a:gd name="T26" fmla="*/ 335 w 717"/>
              <a:gd name="T27" fmla="*/ 600 h 669"/>
              <a:gd name="T28" fmla="*/ 335 w 717"/>
              <a:gd name="T29" fmla="*/ 600 h 669"/>
              <a:gd name="T30" fmla="*/ 315 w 717"/>
              <a:gd name="T31" fmla="*/ 605 h 669"/>
              <a:gd name="T32" fmla="*/ 314 w 717"/>
              <a:gd name="T33" fmla="*/ 602 h 669"/>
              <a:gd name="T34" fmla="*/ 281 w 717"/>
              <a:gd name="T35" fmla="*/ 607 h 669"/>
              <a:gd name="T36" fmla="*/ 283 w 717"/>
              <a:gd name="T37" fmla="*/ 614 h 669"/>
              <a:gd name="T38" fmla="*/ 263 w 717"/>
              <a:gd name="T39" fmla="*/ 620 h 669"/>
              <a:gd name="T40" fmla="*/ 260 w 717"/>
              <a:gd name="T41" fmla="*/ 610 h 669"/>
              <a:gd name="T42" fmla="*/ 263 w 717"/>
              <a:gd name="T43" fmla="*/ 620 h 669"/>
              <a:gd name="T44" fmla="*/ 243 w 717"/>
              <a:gd name="T45" fmla="*/ 625 h 669"/>
              <a:gd name="T46" fmla="*/ 239 w 717"/>
              <a:gd name="T47" fmla="*/ 612 h 669"/>
              <a:gd name="T48" fmla="*/ 205 w 717"/>
              <a:gd name="T49" fmla="*/ 617 h 669"/>
              <a:gd name="T50" fmla="*/ 193 w 717"/>
              <a:gd name="T51" fmla="*/ 618 h 669"/>
              <a:gd name="T52" fmla="*/ 136 w 717"/>
              <a:gd name="T53" fmla="*/ 596 h 669"/>
              <a:gd name="T54" fmla="*/ 106 w 717"/>
              <a:gd name="T55" fmla="*/ 541 h 669"/>
              <a:gd name="T56" fmla="*/ 35 w 717"/>
              <a:gd name="T57" fmla="*/ 3 h 669"/>
              <a:gd name="T58" fmla="*/ 0 w 717"/>
              <a:gd name="T59" fmla="*/ 0 h 6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717" h="669">
                <a:moveTo>
                  <a:pt x="0" y="0"/>
                </a:moveTo>
                <a:cubicBezTo>
                  <a:pt x="86" y="604"/>
                  <a:pt x="86" y="604"/>
                  <a:pt x="86" y="604"/>
                </a:cubicBezTo>
                <a:cubicBezTo>
                  <a:pt x="91" y="642"/>
                  <a:pt x="123" y="669"/>
                  <a:pt x="160" y="669"/>
                </a:cubicBezTo>
                <a:cubicBezTo>
                  <a:pt x="164" y="669"/>
                  <a:pt x="167" y="669"/>
                  <a:pt x="171" y="669"/>
                </a:cubicBezTo>
                <a:cubicBezTo>
                  <a:pt x="714" y="592"/>
                  <a:pt x="714" y="592"/>
                  <a:pt x="714" y="592"/>
                </a:cubicBezTo>
                <a:cubicBezTo>
                  <a:pt x="717" y="577"/>
                  <a:pt x="717" y="577"/>
                  <a:pt x="717" y="577"/>
                </a:cubicBezTo>
                <a:cubicBezTo>
                  <a:pt x="618" y="605"/>
                  <a:pt x="618" y="605"/>
                  <a:pt x="618" y="605"/>
                </a:cubicBezTo>
                <a:cubicBezTo>
                  <a:pt x="611" y="582"/>
                  <a:pt x="611" y="582"/>
                  <a:pt x="611" y="582"/>
                </a:cubicBezTo>
                <a:cubicBezTo>
                  <a:pt x="708" y="556"/>
                  <a:pt x="708" y="556"/>
                  <a:pt x="708" y="556"/>
                </a:cubicBezTo>
                <a:cubicBezTo>
                  <a:pt x="398" y="594"/>
                  <a:pt x="398" y="594"/>
                  <a:pt x="398" y="594"/>
                </a:cubicBezTo>
                <a:cubicBezTo>
                  <a:pt x="399" y="591"/>
                  <a:pt x="399" y="591"/>
                  <a:pt x="399" y="591"/>
                </a:cubicBezTo>
                <a:cubicBezTo>
                  <a:pt x="337" y="599"/>
                  <a:pt x="337" y="599"/>
                  <a:pt x="337" y="599"/>
                </a:cubicBezTo>
                <a:cubicBezTo>
                  <a:pt x="335" y="600"/>
                  <a:pt x="335" y="600"/>
                  <a:pt x="335" y="600"/>
                </a:cubicBezTo>
                <a:cubicBezTo>
                  <a:pt x="335" y="600"/>
                  <a:pt x="335" y="600"/>
                  <a:pt x="335" y="600"/>
                </a:cubicBezTo>
                <a:cubicBezTo>
                  <a:pt x="335" y="600"/>
                  <a:pt x="335" y="600"/>
                  <a:pt x="335" y="600"/>
                </a:cubicBezTo>
                <a:cubicBezTo>
                  <a:pt x="315" y="605"/>
                  <a:pt x="315" y="605"/>
                  <a:pt x="315" y="605"/>
                </a:cubicBezTo>
                <a:cubicBezTo>
                  <a:pt x="314" y="602"/>
                  <a:pt x="314" y="602"/>
                  <a:pt x="314" y="602"/>
                </a:cubicBezTo>
                <a:cubicBezTo>
                  <a:pt x="281" y="607"/>
                  <a:pt x="281" y="607"/>
                  <a:pt x="281" y="607"/>
                </a:cubicBezTo>
                <a:cubicBezTo>
                  <a:pt x="283" y="614"/>
                  <a:pt x="283" y="614"/>
                  <a:pt x="283" y="614"/>
                </a:cubicBezTo>
                <a:cubicBezTo>
                  <a:pt x="263" y="620"/>
                  <a:pt x="263" y="620"/>
                  <a:pt x="263" y="620"/>
                </a:cubicBezTo>
                <a:cubicBezTo>
                  <a:pt x="260" y="610"/>
                  <a:pt x="260" y="610"/>
                  <a:pt x="260" y="610"/>
                </a:cubicBezTo>
                <a:cubicBezTo>
                  <a:pt x="263" y="620"/>
                  <a:pt x="263" y="620"/>
                  <a:pt x="263" y="620"/>
                </a:cubicBezTo>
                <a:cubicBezTo>
                  <a:pt x="243" y="625"/>
                  <a:pt x="243" y="625"/>
                  <a:pt x="243" y="625"/>
                </a:cubicBezTo>
                <a:cubicBezTo>
                  <a:pt x="239" y="612"/>
                  <a:pt x="239" y="612"/>
                  <a:pt x="239" y="612"/>
                </a:cubicBezTo>
                <a:cubicBezTo>
                  <a:pt x="205" y="617"/>
                  <a:pt x="205" y="617"/>
                  <a:pt x="205" y="617"/>
                </a:cubicBezTo>
                <a:cubicBezTo>
                  <a:pt x="201" y="617"/>
                  <a:pt x="197" y="618"/>
                  <a:pt x="193" y="618"/>
                </a:cubicBezTo>
                <a:cubicBezTo>
                  <a:pt x="171" y="618"/>
                  <a:pt x="151" y="610"/>
                  <a:pt x="136" y="596"/>
                </a:cubicBezTo>
                <a:cubicBezTo>
                  <a:pt x="120" y="583"/>
                  <a:pt x="109" y="563"/>
                  <a:pt x="106" y="541"/>
                </a:cubicBezTo>
                <a:cubicBezTo>
                  <a:pt x="35" y="3"/>
                  <a:pt x="35" y="3"/>
                  <a:pt x="35" y="3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rgbClr val="9CABC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2" name="îS1îde"/>
          <p:cNvSpPr/>
          <p:nvPr/>
        </p:nvSpPr>
        <p:spPr bwMode="auto">
          <a:xfrm>
            <a:off x="2339401" y="3737297"/>
            <a:ext cx="103181" cy="47319"/>
          </a:xfrm>
          <a:custGeom>
            <a:avLst/>
            <a:gdLst>
              <a:gd name="T0" fmla="*/ 157 w 157"/>
              <a:gd name="T1" fmla="*/ 0 h 72"/>
              <a:gd name="T2" fmla="*/ 138 w 157"/>
              <a:gd name="T3" fmla="*/ 2 h 72"/>
              <a:gd name="T4" fmla="*/ 0 w 157"/>
              <a:gd name="T5" fmla="*/ 40 h 72"/>
              <a:gd name="T6" fmla="*/ 10 w 157"/>
              <a:gd name="T7" fmla="*/ 72 h 72"/>
              <a:gd name="T8" fmla="*/ 151 w 157"/>
              <a:gd name="T9" fmla="*/ 32 h 72"/>
              <a:gd name="T10" fmla="*/ 157 w 157"/>
              <a:gd name="T11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7" h="72">
                <a:moveTo>
                  <a:pt x="157" y="0"/>
                </a:moveTo>
                <a:lnTo>
                  <a:pt x="138" y="2"/>
                </a:lnTo>
                <a:lnTo>
                  <a:pt x="0" y="40"/>
                </a:lnTo>
                <a:lnTo>
                  <a:pt x="10" y="72"/>
                </a:lnTo>
                <a:lnTo>
                  <a:pt x="151" y="32"/>
                </a:lnTo>
                <a:lnTo>
                  <a:pt x="157" y="0"/>
                </a:lnTo>
                <a:close/>
              </a:path>
            </a:pathLst>
          </a:custGeom>
          <a:solidFill>
            <a:srgbClr val="393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3" name="íśļiďé"/>
          <p:cNvSpPr/>
          <p:nvPr/>
        </p:nvSpPr>
        <p:spPr bwMode="auto">
          <a:xfrm>
            <a:off x="2339401" y="3737297"/>
            <a:ext cx="103181" cy="47319"/>
          </a:xfrm>
          <a:custGeom>
            <a:avLst/>
            <a:gdLst>
              <a:gd name="T0" fmla="*/ 157 w 157"/>
              <a:gd name="T1" fmla="*/ 0 h 72"/>
              <a:gd name="T2" fmla="*/ 138 w 157"/>
              <a:gd name="T3" fmla="*/ 2 h 72"/>
              <a:gd name="T4" fmla="*/ 0 w 157"/>
              <a:gd name="T5" fmla="*/ 40 h 72"/>
              <a:gd name="T6" fmla="*/ 10 w 157"/>
              <a:gd name="T7" fmla="*/ 72 h 72"/>
              <a:gd name="T8" fmla="*/ 151 w 157"/>
              <a:gd name="T9" fmla="*/ 32 h 72"/>
              <a:gd name="T10" fmla="*/ 157 w 157"/>
              <a:gd name="T11" fmla="*/ 0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7" h="72">
                <a:moveTo>
                  <a:pt x="157" y="0"/>
                </a:moveTo>
                <a:lnTo>
                  <a:pt x="138" y="2"/>
                </a:lnTo>
                <a:lnTo>
                  <a:pt x="0" y="40"/>
                </a:lnTo>
                <a:lnTo>
                  <a:pt x="10" y="72"/>
                </a:lnTo>
                <a:lnTo>
                  <a:pt x="151" y="32"/>
                </a:lnTo>
                <a:lnTo>
                  <a:pt x="15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4" name="í$ļïďe"/>
          <p:cNvSpPr/>
          <p:nvPr/>
        </p:nvSpPr>
        <p:spPr bwMode="auto">
          <a:xfrm>
            <a:off x="1990425" y="3789216"/>
            <a:ext cx="23002" cy="14459"/>
          </a:xfrm>
          <a:custGeom>
            <a:avLst/>
            <a:gdLst>
              <a:gd name="T0" fmla="*/ 30 w 35"/>
              <a:gd name="T1" fmla="*/ 0 h 22"/>
              <a:gd name="T2" fmla="*/ 0 w 35"/>
              <a:gd name="T3" fmla="*/ 3 h 22"/>
              <a:gd name="T4" fmla="*/ 6 w 35"/>
              <a:gd name="T5" fmla="*/ 22 h 22"/>
              <a:gd name="T6" fmla="*/ 35 w 35"/>
              <a:gd name="T7" fmla="*/ 15 h 22"/>
              <a:gd name="T8" fmla="*/ 30 w 35"/>
              <a:gd name="T9" fmla="*/ 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0" y="0"/>
                </a:moveTo>
                <a:lnTo>
                  <a:pt x="0" y="3"/>
                </a:lnTo>
                <a:lnTo>
                  <a:pt x="6" y="22"/>
                </a:lnTo>
                <a:lnTo>
                  <a:pt x="35" y="15"/>
                </a:lnTo>
                <a:lnTo>
                  <a:pt x="30" y="0"/>
                </a:lnTo>
                <a:close/>
              </a:path>
            </a:pathLst>
          </a:custGeom>
          <a:solidFill>
            <a:srgbClr val="3582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5" name="íṩḻïḑè"/>
          <p:cNvSpPr/>
          <p:nvPr/>
        </p:nvSpPr>
        <p:spPr bwMode="auto">
          <a:xfrm>
            <a:off x="1990425" y="3789216"/>
            <a:ext cx="23002" cy="14459"/>
          </a:xfrm>
          <a:custGeom>
            <a:avLst/>
            <a:gdLst>
              <a:gd name="T0" fmla="*/ 30 w 35"/>
              <a:gd name="T1" fmla="*/ 0 h 22"/>
              <a:gd name="T2" fmla="*/ 0 w 35"/>
              <a:gd name="T3" fmla="*/ 3 h 22"/>
              <a:gd name="T4" fmla="*/ 6 w 35"/>
              <a:gd name="T5" fmla="*/ 22 h 22"/>
              <a:gd name="T6" fmla="*/ 35 w 35"/>
              <a:gd name="T7" fmla="*/ 15 h 22"/>
              <a:gd name="T8" fmla="*/ 30 w 35"/>
              <a:gd name="T9" fmla="*/ 0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22">
                <a:moveTo>
                  <a:pt x="30" y="0"/>
                </a:moveTo>
                <a:lnTo>
                  <a:pt x="0" y="3"/>
                </a:lnTo>
                <a:lnTo>
                  <a:pt x="6" y="22"/>
                </a:lnTo>
                <a:lnTo>
                  <a:pt x="35" y="15"/>
                </a:lnTo>
                <a:lnTo>
                  <a:pt x="3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6" name="îṧḷïdê"/>
          <p:cNvSpPr/>
          <p:nvPr/>
        </p:nvSpPr>
        <p:spPr bwMode="auto">
          <a:xfrm>
            <a:off x="2010141" y="3786587"/>
            <a:ext cx="21688" cy="12487"/>
          </a:xfrm>
          <a:custGeom>
            <a:avLst/>
            <a:gdLst>
              <a:gd name="T0" fmla="*/ 30 w 33"/>
              <a:gd name="T1" fmla="*/ 0 h 19"/>
              <a:gd name="T2" fmla="*/ 0 w 33"/>
              <a:gd name="T3" fmla="*/ 4 h 19"/>
              <a:gd name="T4" fmla="*/ 5 w 33"/>
              <a:gd name="T5" fmla="*/ 19 h 19"/>
              <a:gd name="T6" fmla="*/ 33 w 33"/>
              <a:gd name="T7" fmla="*/ 10 h 19"/>
              <a:gd name="T8" fmla="*/ 30 w 33"/>
              <a:gd name="T9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19">
                <a:moveTo>
                  <a:pt x="30" y="0"/>
                </a:moveTo>
                <a:lnTo>
                  <a:pt x="0" y="4"/>
                </a:lnTo>
                <a:lnTo>
                  <a:pt x="5" y="19"/>
                </a:lnTo>
                <a:lnTo>
                  <a:pt x="33" y="10"/>
                </a:lnTo>
                <a:lnTo>
                  <a:pt x="30" y="0"/>
                </a:lnTo>
                <a:close/>
              </a:path>
            </a:pathLst>
          </a:custGeom>
          <a:solidFill>
            <a:srgbClr val="9B3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7" name="ïṩlïḑê"/>
          <p:cNvSpPr/>
          <p:nvPr/>
        </p:nvSpPr>
        <p:spPr bwMode="auto">
          <a:xfrm>
            <a:off x="2010141" y="3786587"/>
            <a:ext cx="21688" cy="12487"/>
          </a:xfrm>
          <a:custGeom>
            <a:avLst/>
            <a:gdLst>
              <a:gd name="T0" fmla="*/ 30 w 33"/>
              <a:gd name="T1" fmla="*/ 0 h 19"/>
              <a:gd name="T2" fmla="*/ 0 w 33"/>
              <a:gd name="T3" fmla="*/ 4 h 19"/>
              <a:gd name="T4" fmla="*/ 5 w 33"/>
              <a:gd name="T5" fmla="*/ 19 h 19"/>
              <a:gd name="T6" fmla="*/ 33 w 33"/>
              <a:gd name="T7" fmla="*/ 10 h 19"/>
              <a:gd name="T8" fmla="*/ 30 w 33"/>
              <a:gd name="T9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" h="19">
                <a:moveTo>
                  <a:pt x="30" y="0"/>
                </a:moveTo>
                <a:lnTo>
                  <a:pt x="0" y="4"/>
                </a:lnTo>
                <a:lnTo>
                  <a:pt x="5" y="19"/>
                </a:lnTo>
                <a:lnTo>
                  <a:pt x="33" y="10"/>
                </a:lnTo>
                <a:lnTo>
                  <a:pt x="3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8" name="íşļïḓe"/>
          <p:cNvSpPr/>
          <p:nvPr/>
        </p:nvSpPr>
        <p:spPr bwMode="auto">
          <a:xfrm>
            <a:off x="2060747" y="3780015"/>
            <a:ext cx="19716" cy="4601"/>
          </a:xfrm>
          <a:custGeom>
            <a:avLst/>
            <a:gdLst>
              <a:gd name="T0" fmla="*/ 30 w 30"/>
              <a:gd name="T1" fmla="*/ 0 h 7"/>
              <a:gd name="T2" fmla="*/ 0 w 30"/>
              <a:gd name="T3" fmla="*/ 3 h 7"/>
              <a:gd name="T4" fmla="*/ 2 w 30"/>
              <a:gd name="T5" fmla="*/ 7 h 7"/>
              <a:gd name="T6" fmla="*/ 30 w 30"/>
              <a:gd name="T7" fmla="*/ 0 h 7"/>
              <a:gd name="T8" fmla="*/ 30 w 30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7">
                <a:moveTo>
                  <a:pt x="30" y="0"/>
                </a:moveTo>
                <a:lnTo>
                  <a:pt x="0" y="3"/>
                </a:lnTo>
                <a:lnTo>
                  <a:pt x="2" y="7"/>
                </a:lnTo>
                <a:lnTo>
                  <a:pt x="30" y="0"/>
                </a:lnTo>
                <a:lnTo>
                  <a:pt x="30" y="0"/>
                </a:lnTo>
                <a:close/>
              </a:path>
            </a:pathLst>
          </a:custGeom>
          <a:solidFill>
            <a:srgbClr val="3582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79" name="îSļïďe"/>
          <p:cNvSpPr/>
          <p:nvPr/>
        </p:nvSpPr>
        <p:spPr bwMode="auto">
          <a:xfrm>
            <a:off x="2060747" y="3780015"/>
            <a:ext cx="19716" cy="4601"/>
          </a:xfrm>
          <a:custGeom>
            <a:avLst/>
            <a:gdLst>
              <a:gd name="T0" fmla="*/ 30 w 30"/>
              <a:gd name="T1" fmla="*/ 0 h 7"/>
              <a:gd name="T2" fmla="*/ 0 w 30"/>
              <a:gd name="T3" fmla="*/ 3 h 7"/>
              <a:gd name="T4" fmla="*/ 2 w 30"/>
              <a:gd name="T5" fmla="*/ 7 h 7"/>
              <a:gd name="T6" fmla="*/ 30 w 30"/>
              <a:gd name="T7" fmla="*/ 0 h 7"/>
              <a:gd name="T8" fmla="*/ 30 w 30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" h="7">
                <a:moveTo>
                  <a:pt x="30" y="0"/>
                </a:moveTo>
                <a:lnTo>
                  <a:pt x="0" y="3"/>
                </a:lnTo>
                <a:lnTo>
                  <a:pt x="2" y="7"/>
                </a:lnTo>
                <a:lnTo>
                  <a:pt x="30" y="0"/>
                </a:lnTo>
                <a:lnTo>
                  <a:pt x="3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0" name="íṣļîďé"/>
          <p:cNvSpPr/>
          <p:nvPr/>
        </p:nvSpPr>
        <p:spPr bwMode="auto">
          <a:xfrm>
            <a:off x="2080463" y="3779359"/>
            <a:ext cx="1972" cy="658"/>
          </a:xfrm>
          <a:custGeom>
            <a:avLst/>
            <a:gdLst>
              <a:gd name="T0" fmla="*/ 3 w 3"/>
              <a:gd name="T1" fmla="*/ 0 h 1"/>
              <a:gd name="T2" fmla="*/ 0 w 3"/>
              <a:gd name="T3" fmla="*/ 1 h 1"/>
              <a:gd name="T4" fmla="*/ 0 w 3"/>
              <a:gd name="T5" fmla="*/ 1 h 1"/>
              <a:gd name="T6" fmla="*/ 3 w 3"/>
              <a:gd name="T7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1">
                <a:moveTo>
                  <a:pt x="3" y="0"/>
                </a:moveTo>
                <a:lnTo>
                  <a:pt x="0" y="1"/>
                </a:lnTo>
                <a:lnTo>
                  <a:pt x="0" y="1"/>
                </a:lnTo>
                <a:lnTo>
                  <a:pt x="3" y="0"/>
                </a:lnTo>
                <a:close/>
              </a:path>
            </a:pathLst>
          </a:custGeom>
          <a:solidFill>
            <a:srgbClr val="9B36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1" name="ïŝľîḋè"/>
          <p:cNvSpPr/>
          <p:nvPr/>
        </p:nvSpPr>
        <p:spPr bwMode="auto">
          <a:xfrm>
            <a:off x="2080463" y="3779359"/>
            <a:ext cx="1972" cy="658"/>
          </a:xfrm>
          <a:custGeom>
            <a:avLst/>
            <a:gdLst>
              <a:gd name="T0" fmla="*/ 3 w 3"/>
              <a:gd name="T1" fmla="*/ 0 h 1"/>
              <a:gd name="T2" fmla="*/ 0 w 3"/>
              <a:gd name="T3" fmla="*/ 1 h 1"/>
              <a:gd name="T4" fmla="*/ 0 w 3"/>
              <a:gd name="T5" fmla="*/ 1 h 1"/>
              <a:gd name="T6" fmla="*/ 3 w 3"/>
              <a:gd name="T7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" h="1">
                <a:moveTo>
                  <a:pt x="3" y="0"/>
                </a:moveTo>
                <a:lnTo>
                  <a:pt x="0" y="1"/>
                </a:lnTo>
                <a:lnTo>
                  <a:pt x="0" y="1"/>
                </a:lnTo>
                <a:lnTo>
                  <a:pt x="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2" name="íṣlïdé"/>
          <p:cNvSpPr/>
          <p:nvPr/>
        </p:nvSpPr>
        <p:spPr bwMode="auto">
          <a:xfrm>
            <a:off x="2436010" y="3729411"/>
            <a:ext cx="67692" cy="43376"/>
          </a:xfrm>
          <a:custGeom>
            <a:avLst/>
            <a:gdLst>
              <a:gd name="T0" fmla="*/ 103 w 103"/>
              <a:gd name="T1" fmla="*/ 0 h 66"/>
              <a:gd name="T2" fmla="*/ 37 w 103"/>
              <a:gd name="T3" fmla="*/ 9 h 66"/>
              <a:gd name="T4" fmla="*/ 44 w 103"/>
              <a:gd name="T5" fmla="*/ 34 h 66"/>
              <a:gd name="T6" fmla="*/ 4 w 103"/>
              <a:gd name="T7" fmla="*/ 44 h 66"/>
              <a:gd name="T8" fmla="*/ 0 w 103"/>
              <a:gd name="T9" fmla="*/ 66 h 66"/>
              <a:gd name="T10" fmla="*/ 94 w 103"/>
              <a:gd name="T11" fmla="*/ 52 h 66"/>
              <a:gd name="T12" fmla="*/ 103 w 103"/>
              <a:gd name="T13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3" h="66">
                <a:moveTo>
                  <a:pt x="103" y="0"/>
                </a:moveTo>
                <a:lnTo>
                  <a:pt x="37" y="9"/>
                </a:lnTo>
                <a:lnTo>
                  <a:pt x="44" y="34"/>
                </a:lnTo>
                <a:lnTo>
                  <a:pt x="4" y="44"/>
                </a:lnTo>
                <a:lnTo>
                  <a:pt x="0" y="66"/>
                </a:lnTo>
                <a:lnTo>
                  <a:pt x="94" y="52"/>
                </a:lnTo>
                <a:lnTo>
                  <a:pt x="103" y="0"/>
                </a:lnTo>
                <a:close/>
              </a:path>
            </a:pathLst>
          </a:custGeom>
          <a:solidFill>
            <a:srgbClr val="6377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3" name="íṩļïḓê"/>
          <p:cNvSpPr/>
          <p:nvPr/>
        </p:nvSpPr>
        <p:spPr bwMode="auto">
          <a:xfrm>
            <a:off x="2436010" y="3729411"/>
            <a:ext cx="67692" cy="43376"/>
          </a:xfrm>
          <a:custGeom>
            <a:avLst/>
            <a:gdLst>
              <a:gd name="T0" fmla="*/ 103 w 103"/>
              <a:gd name="T1" fmla="*/ 0 h 66"/>
              <a:gd name="T2" fmla="*/ 37 w 103"/>
              <a:gd name="T3" fmla="*/ 9 h 66"/>
              <a:gd name="T4" fmla="*/ 44 w 103"/>
              <a:gd name="T5" fmla="*/ 34 h 66"/>
              <a:gd name="T6" fmla="*/ 4 w 103"/>
              <a:gd name="T7" fmla="*/ 44 h 66"/>
              <a:gd name="T8" fmla="*/ 0 w 103"/>
              <a:gd name="T9" fmla="*/ 66 h 66"/>
              <a:gd name="T10" fmla="*/ 94 w 103"/>
              <a:gd name="T11" fmla="*/ 52 h 66"/>
              <a:gd name="T12" fmla="*/ 103 w 103"/>
              <a:gd name="T13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3" h="66">
                <a:moveTo>
                  <a:pt x="103" y="0"/>
                </a:moveTo>
                <a:lnTo>
                  <a:pt x="37" y="9"/>
                </a:lnTo>
                <a:lnTo>
                  <a:pt x="44" y="34"/>
                </a:lnTo>
                <a:lnTo>
                  <a:pt x="4" y="44"/>
                </a:lnTo>
                <a:lnTo>
                  <a:pt x="0" y="66"/>
                </a:lnTo>
                <a:lnTo>
                  <a:pt x="94" y="52"/>
                </a:lnTo>
                <a:lnTo>
                  <a:pt x="10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4" name="îṥḷïḍè"/>
          <p:cNvSpPr/>
          <p:nvPr/>
        </p:nvSpPr>
        <p:spPr bwMode="auto">
          <a:xfrm>
            <a:off x="2438638" y="3735326"/>
            <a:ext cx="26288" cy="23002"/>
          </a:xfrm>
          <a:custGeom>
            <a:avLst/>
            <a:gdLst>
              <a:gd name="T0" fmla="*/ 33 w 40"/>
              <a:gd name="T1" fmla="*/ 0 h 35"/>
              <a:gd name="T2" fmla="*/ 6 w 40"/>
              <a:gd name="T3" fmla="*/ 3 h 35"/>
              <a:gd name="T4" fmla="*/ 0 w 40"/>
              <a:gd name="T5" fmla="*/ 35 h 35"/>
              <a:gd name="T6" fmla="*/ 40 w 40"/>
              <a:gd name="T7" fmla="*/ 25 h 35"/>
              <a:gd name="T8" fmla="*/ 33 w 40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" h="35">
                <a:moveTo>
                  <a:pt x="33" y="0"/>
                </a:moveTo>
                <a:lnTo>
                  <a:pt x="6" y="3"/>
                </a:lnTo>
                <a:lnTo>
                  <a:pt x="0" y="35"/>
                </a:lnTo>
                <a:lnTo>
                  <a:pt x="40" y="25"/>
                </a:lnTo>
                <a:lnTo>
                  <a:pt x="33" y="0"/>
                </a:lnTo>
                <a:close/>
              </a:path>
            </a:pathLst>
          </a:custGeom>
          <a:solidFill>
            <a:srgbClr val="242C5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5" name="ïṣḻîḑè"/>
          <p:cNvSpPr/>
          <p:nvPr/>
        </p:nvSpPr>
        <p:spPr bwMode="auto">
          <a:xfrm>
            <a:off x="2438638" y="3735326"/>
            <a:ext cx="26288" cy="23002"/>
          </a:xfrm>
          <a:custGeom>
            <a:avLst/>
            <a:gdLst>
              <a:gd name="T0" fmla="*/ 33 w 40"/>
              <a:gd name="T1" fmla="*/ 0 h 35"/>
              <a:gd name="T2" fmla="*/ 6 w 40"/>
              <a:gd name="T3" fmla="*/ 3 h 35"/>
              <a:gd name="T4" fmla="*/ 0 w 40"/>
              <a:gd name="T5" fmla="*/ 35 h 35"/>
              <a:gd name="T6" fmla="*/ 40 w 40"/>
              <a:gd name="T7" fmla="*/ 25 h 35"/>
              <a:gd name="T8" fmla="*/ 33 w 40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" h="35">
                <a:moveTo>
                  <a:pt x="33" y="0"/>
                </a:moveTo>
                <a:lnTo>
                  <a:pt x="6" y="3"/>
                </a:lnTo>
                <a:lnTo>
                  <a:pt x="0" y="35"/>
                </a:lnTo>
                <a:lnTo>
                  <a:pt x="40" y="25"/>
                </a:lnTo>
                <a:lnTo>
                  <a:pt x="3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6" name="i$ļîďê"/>
          <p:cNvSpPr/>
          <p:nvPr/>
        </p:nvSpPr>
        <p:spPr bwMode="auto">
          <a:xfrm>
            <a:off x="2497787" y="3537507"/>
            <a:ext cx="1431390" cy="226078"/>
          </a:xfrm>
          <a:custGeom>
            <a:avLst/>
            <a:gdLst>
              <a:gd name="T0" fmla="*/ 287 w 1527"/>
              <a:gd name="T1" fmla="*/ 163 h 241"/>
              <a:gd name="T2" fmla="*/ 216 w 1527"/>
              <a:gd name="T3" fmla="*/ 172 h 241"/>
              <a:gd name="T4" fmla="*/ 215 w 1527"/>
              <a:gd name="T5" fmla="*/ 179 h 241"/>
              <a:gd name="T6" fmla="*/ 6 w 1527"/>
              <a:gd name="T7" fmla="*/ 205 h 241"/>
              <a:gd name="T8" fmla="*/ 0 w 1527"/>
              <a:gd name="T9" fmla="*/ 241 h 241"/>
              <a:gd name="T10" fmla="*/ 409 w 1527"/>
              <a:gd name="T11" fmla="*/ 184 h 241"/>
              <a:gd name="T12" fmla="*/ 287 w 1527"/>
              <a:gd name="T13" fmla="*/ 163 h 241"/>
              <a:gd name="T14" fmla="*/ 1129 w 1527"/>
              <a:gd name="T15" fmla="*/ 52 h 241"/>
              <a:gd name="T16" fmla="*/ 389 w 1527"/>
              <a:gd name="T17" fmla="*/ 149 h 241"/>
              <a:gd name="T18" fmla="*/ 509 w 1527"/>
              <a:gd name="T19" fmla="*/ 170 h 241"/>
              <a:gd name="T20" fmla="*/ 1225 w 1527"/>
              <a:gd name="T21" fmla="*/ 68 h 241"/>
              <a:gd name="T22" fmla="*/ 1129 w 1527"/>
              <a:gd name="T23" fmla="*/ 52 h 241"/>
              <a:gd name="T24" fmla="*/ 1325 w 1527"/>
              <a:gd name="T25" fmla="*/ 26 h 241"/>
              <a:gd name="T26" fmla="*/ 1197 w 1527"/>
              <a:gd name="T27" fmla="*/ 43 h 241"/>
              <a:gd name="T28" fmla="*/ 1291 w 1527"/>
              <a:gd name="T29" fmla="*/ 59 h 241"/>
              <a:gd name="T30" fmla="*/ 1415 w 1527"/>
              <a:gd name="T31" fmla="*/ 42 h 241"/>
              <a:gd name="T32" fmla="*/ 1325 w 1527"/>
              <a:gd name="T33" fmla="*/ 26 h 241"/>
              <a:gd name="T34" fmla="*/ 1520 w 1527"/>
              <a:gd name="T35" fmla="*/ 0 h 241"/>
              <a:gd name="T36" fmla="*/ 1393 w 1527"/>
              <a:gd name="T37" fmla="*/ 17 h 241"/>
              <a:gd name="T38" fmla="*/ 1480 w 1527"/>
              <a:gd name="T39" fmla="*/ 32 h 241"/>
              <a:gd name="T40" fmla="*/ 1527 w 1527"/>
              <a:gd name="T41" fmla="*/ 2 h 241"/>
              <a:gd name="T42" fmla="*/ 1520 w 1527"/>
              <a:gd name="T43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527" h="241">
                <a:moveTo>
                  <a:pt x="287" y="163"/>
                </a:moveTo>
                <a:cubicBezTo>
                  <a:pt x="216" y="172"/>
                  <a:pt x="216" y="172"/>
                  <a:pt x="216" y="172"/>
                </a:cubicBezTo>
                <a:cubicBezTo>
                  <a:pt x="215" y="179"/>
                  <a:pt x="215" y="179"/>
                  <a:pt x="215" y="179"/>
                </a:cubicBezTo>
                <a:cubicBezTo>
                  <a:pt x="6" y="205"/>
                  <a:pt x="6" y="205"/>
                  <a:pt x="6" y="205"/>
                </a:cubicBezTo>
                <a:cubicBezTo>
                  <a:pt x="0" y="241"/>
                  <a:pt x="0" y="241"/>
                  <a:pt x="0" y="241"/>
                </a:cubicBezTo>
                <a:cubicBezTo>
                  <a:pt x="409" y="184"/>
                  <a:pt x="409" y="184"/>
                  <a:pt x="409" y="184"/>
                </a:cubicBezTo>
                <a:cubicBezTo>
                  <a:pt x="287" y="163"/>
                  <a:pt x="287" y="163"/>
                  <a:pt x="287" y="163"/>
                </a:cubicBezTo>
                <a:moveTo>
                  <a:pt x="1129" y="52"/>
                </a:moveTo>
                <a:cubicBezTo>
                  <a:pt x="389" y="149"/>
                  <a:pt x="389" y="149"/>
                  <a:pt x="389" y="149"/>
                </a:cubicBezTo>
                <a:cubicBezTo>
                  <a:pt x="509" y="170"/>
                  <a:pt x="509" y="170"/>
                  <a:pt x="509" y="170"/>
                </a:cubicBezTo>
                <a:cubicBezTo>
                  <a:pt x="1225" y="68"/>
                  <a:pt x="1225" y="68"/>
                  <a:pt x="1225" y="68"/>
                </a:cubicBezTo>
                <a:cubicBezTo>
                  <a:pt x="1129" y="52"/>
                  <a:pt x="1129" y="52"/>
                  <a:pt x="1129" y="52"/>
                </a:cubicBezTo>
                <a:moveTo>
                  <a:pt x="1325" y="26"/>
                </a:moveTo>
                <a:cubicBezTo>
                  <a:pt x="1197" y="43"/>
                  <a:pt x="1197" y="43"/>
                  <a:pt x="1197" y="43"/>
                </a:cubicBezTo>
                <a:cubicBezTo>
                  <a:pt x="1291" y="59"/>
                  <a:pt x="1291" y="59"/>
                  <a:pt x="1291" y="59"/>
                </a:cubicBezTo>
                <a:cubicBezTo>
                  <a:pt x="1415" y="42"/>
                  <a:pt x="1415" y="42"/>
                  <a:pt x="1415" y="42"/>
                </a:cubicBezTo>
                <a:cubicBezTo>
                  <a:pt x="1325" y="26"/>
                  <a:pt x="1325" y="26"/>
                  <a:pt x="1325" y="26"/>
                </a:cubicBezTo>
                <a:moveTo>
                  <a:pt x="1520" y="0"/>
                </a:moveTo>
                <a:cubicBezTo>
                  <a:pt x="1393" y="17"/>
                  <a:pt x="1393" y="17"/>
                  <a:pt x="1393" y="17"/>
                </a:cubicBezTo>
                <a:cubicBezTo>
                  <a:pt x="1480" y="32"/>
                  <a:pt x="1480" y="32"/>
                  <a:pt x="1480" y="32"/>
                </a:cubicBezTo>
                <a:cubicBezTo>
                  <a:pt x="1500" y="28"/>
                  <a:pt x="1516" y="17"/>
                  <a:pt x="1527" y="2"/>
                </a:cubicBezTo>
                <a:cubicBezTo>
                  <a:pt x="1520" y="0"/>
                  <a:pt x="1520" y="0"/>
                  <a:pt x="1520" y="0"/>
                </a:cubicBezTo>
              </a:path>
            </a:pathLst>
          </a:custGeom>
          <a:solidFill>
            <a:srgbClr val="99A9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7" name="íṥḷíḍe"/>
          <p:cNvSpPr/>
          <p:nvPr/>
        </p:nvSpPr>
        <p:spPr bwMode="auto">
          <a:xfrm>
            <a:off x="2766584" y="3676834"/>
            <a:ext cx="208334" cy="32860"/>
          </a:xfrm>
          <a:custGeom>
            <a:avLst/>
            <a:gdLst>
              <a:gd name="T0" fmla="*/ 146 w 317"/>
              <a:gd name="T1" fmla="*/ 0 h 50"/>
              <a:gd name="T2" fmla="*/ 0 w 317"/>
              <a:gd name="T3" fmla="*/ 20 h 50"/>
              <a:gd name="T4" fmla="*/ 174 w 317"/>
              <a:gd name="T5" fmla="*/ 50 h 50"/>
              <a:gd name="T6" fmla="*/ 317 w 317"/>
              <a:gd name="T7" fmla="*/ 30 h 50"/>
              <a:gd name="T8" fmla="*/ 146 w 317"/>
              <a:gd name="T9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7" h="50">
                <a:moveTo>
                  <a:pt x="146" y="0"/>
                </a:moveTo>
                <a:lnTo>
                  <a:pt x="0" y="20"/>
                </a:lnTo>
                <a:lnTo>
                  <a:pt x="174" y="50"/>
                </a:lnTo>
                <a:lnTo>
                  <a:pt x="317" y="30"/>
                </a:lnTo>
                <a:lnTo>
                  <a:pt x="146" y="0"/>
                </a:lnTo>
                <a:close/>
              </a:path>
            </a:pathLst>
          </a:custGeom>
          <a:solidFill>
            <a:srgbClr val="393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8" name="ïṣḻiḑè"/>
          <p:cNvSpPr/>
          <p:nvPr/>
        </p:nvSpPr>
        <p:spPr bwMode="auto">
          <a:xfrm>
            <a:off x="2766584" y="3676834"/>
            <a:ext cx="208334" cy="32860"/>
          </a:xfrm>
          <a:custGeom>
            <a:avLst/>
            <a:gdLst>
              <a:gd name="T0" fmla="*/ 146 w 317"/>
              <a:gd name="T1" fmla="*/ 0 h 50"/>
              <a:gd name="T2" fmla="*/ 0 w 317"/>
              <a:gd name="T3" fmla="*/ 20 h 50"/>
              <a:gd name="T4" fmla="*/ 174 w 317"/>
              <a:gd name="T5" fmla="*/ 50 h 50"/>
              <a:gd name="T6" fmla="*/ 317 w 317"/>
              <a:gd name="T7" fmla="*/ 30 h 50"/>
              <a:gd name="T8" fmla="*/ 146 w 317"/>
              <a:gd name="T9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7" h="50">
                <a:moveTo>
                  <a:pt x="146" y="0"/>
                </a:moveTo>
                <a:lnTo>
                  <a:pt x="0" y="20"/>
                </a:lnTo>
                <a:lnTo>
                  <a:pt x="174" y="50"/>
                </a:lnTo>
                <a:lnTo>
                  <a:pt x="317" y="30"/>
                </a:lnTo>
                <a:lnTo>
                  <a:pt x="14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9" name="íṩḻîdè"/>
          <p:cNvSpPr/>
          <p:nvPr/>
        </p:nvSpPr>
        <p:spPr bwMode="auto">
          <a:xfrm>
            <a:off x="3922606" y="3536850"/>
            <a:ext cx="8544" cy="2629"/>
          </a:xfrm>
          <a:custGeom>
            <a:avLst/>
            <a:gdLst>
              <a:gd name="T0" fmla="*/ 9 w 9"/>
              <a:gd name="T1" fmla="*/ 0 h 3"/>
              <a:gd name="T2" fmla="*/ 0 w 9"/>
              <a:gd name="T3" fmla="*/ 1 h 3"/>
              <a:gd name="T4" fmla="*/ 7 w 9"/>
              <a:gd name="T5" fmla="*/ 3 h 3"/>
              <a:gd name="T6" fmla="*/ 9 w 9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" h="3">
                <a:moveTo>
                  <a:pt x="9" y="0"/>
                </a:moveTo>
                <a:cubicBezTo>
                  <a:pt x="0" y="1"/>
                  <a:pt x="0" y="1"/>
                  <a:pt x="0" y="1"/>
                </a:cubicBezTo>
                <a:cubicBezTo>
                  <a:pt x="7" y="3"/>
                  <a:pt x="7" y="3"/>
                  <a:pt x="7" y="3"/>
                </a:cubicBezTo>
                <a:cubicBezTo>
                  <a:pt x="8" y="2"/>
                  <a:pt x="8" y="1"/>
                  <a:pt x="9" y="0"/>
                </a:cubicBezTo>
              </a:path>
            </a:pathLst>
          </a:custGeom>
          <a:solidFill>
            <a:srgbClr val="5E6B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0" name="ïSlïďé"/>
          <p:cNvSpPr/>
          <p:nvPr/>
        </p:nvSpPr>
        <p:spPr bwMode="auto">
          <a:xfrm>
            <a:off x="3739902" y="3553280"/>
            <a:ext cx="145242" cy="23659"/>
          </a:xfrm>
          <a:custGeom>
            <a:avLst/>
            <a:gdLst>
              <a:gd name="T0" fmla="*/ 68 w 155"/>
              <a:gd name="T1" fmla="*/ 0 h 25"/>
              <a:gd name="T2" fmla="*/ 0 w 155"/>
              <a:gd name="T3" fmla="*/ 9 h 25"/>
              <a:gd name="T4" fmla="*/ 90 w 155"/>
              <a:gd name="T5" fmla="*/ 25 h 25"/>
              <a:gd name="T6" fmla="*/ 151 w 155"/>
              <a:gd name="T7" fmla="*/ 16 h 25"/>
              <a:gd name="T8" fmla="*/ 155 w 155"/>
              <a:gd name="T9" fmla="*/ 15 h 25"/>
              <a:gd name="T10" fmla="*/ 68 w 155"/>
              <a:gd name="T11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55" h="25">
                <a:moveTo>
                  <a:pt x="68" y="0"/>
                </a:moveTo>
                <a:cubicBezTo>
                  <a:pt x="0" y="9"/>
                  <a:pt x="0" y="9"/>
                  <a:pt x="0" y="9"/>
                </a:cubicBezTo>
                <a:cubicBezTo>
                  <a:pt x="90" y="25"/>
                  <a:pt x="90" y="25"/>
                  <a:pt x="90" y="25"/>
                </a:cubicBezTo>
                <a:cubicBezTo>
                  <a:pt x="151" y="16"/>
                  <a:pt x="151" y="16"/>
                  <a:pt x="151" y="16"/>
                </a:cubicBezTo>
                <a:cubicBezTo>
                  <a:pt x="152" y="16"/>
                  <a:pt x="154" y="16"/>
                  <a:pt x="155" y="15"/>
                </a:cubicBezTo>
                <a:cubicBezTo>
                  <a:pt x="68" y="0"/>
                  <a:pt x="68" y="0"/>
                  <a:pt x="68" y="0"/>
                </a:cubicBezTo>
              </a:path>
            </a:pathLst>
          </a:custGeom>
          <a:solidFill>
            <a:srgbClr val="5E6B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1" name="íŝ1ïḓê"/>
          <p:cNvSpPr/>
          <p:nvPr/>
        </p:nvSpPr>
        <p:spPr bwMode="auto">
          <a:xfrm>
            <a:off x="3556543" y="3578254"/>
            <a:ext cx="151814" cy="23002"/>
          </a:xfrm>
          <a:custGeom>
            <a:avLst/>
            <a:gdLst>
              <a:gd name="T0" fmla="*/ 97 w 231"/>
              <a:gd name="T1" fmla="*/ 0 h 35"/>
              <a:gd name="T2" fmla="*/ 0 w 231"/>
              <a:gd name="T3" fmla="*/ 12 h 35"/>
              <a:gd name="T4" fmla="*/ 136 w 231"/>
              <a:gd name="T5" fmla="*/ 35 h 35"/>
              <a:gd name="T6" fmla="*/ 231 w 231"/>
              <a:gd name="T7" fmla="*/ 22 h 35"/>
              <a:gd name="T8" fmla="*/ 97 w 231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" h="35">
                <a:moveTo>
                  <a:pt x="97" y="0"/>
                </a:moveTo>
                <a:lnTo>
                  <a:pt x="0" y="12"/>
                </a:lnTo>
                <a:lnTo>
                  <a:pt x="136" y="35"/>
                </a:lnTo>
                <a:lnTo>
                  <a:pt x="231" y="22"/>
                </a:lnTo>
                <a:lnTo>
                  <a:pt x="97" y="0"/>
                </a:lnTo>
                <a:close/>
              </a:path>
            </a:pathLst>
          </a:custGeom>
          <a:solidFill>
            <a:srgbClr val="5E6B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2" name="ïŝļîḑe"/>
          <p:cNvSpPr/>
          <p:nvPr/>
        </p:nvSpPr>
        <p:spPr bwMode="auto">
          <a:xfrm>
            <a:off x="3556543" y="3578254"/>
            <a:ext cx="151814" cy="23002"/>
          </a:xfrm>
          <a:custGeom>
            <a:avLst/>
            <a:gdLst>
              <a:gd name="T0" fmla="*/ 97 w 231"/>
              <a:gd name="T1" fmla="*/ 0 h 35"/>
              <a:gd name="T2" fmla="*/ 0 w 231"/>
              <a:gd name="T3" fmla="*/ 12 h 35"/>
              <a:gd name="T4" fmla="*/ 136 w 231"/>
              <a:gd name="T5" fmla="*/ 35 h 35"/>
              <a:gd name="T6" fmla="*/ 231 w 231"/>
              <a:gd name="T7" fmla="*/ 22 h 35"/>
              <a:gd name="T8" fmla="*/ 97 w 231"/>
              <a:gd name="T9" fmla="*/ 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1" h="35">
                <a:moveTo>
                  <a:pt x="97" y="0"/>
                </a:moveTo>
                <a:lnTo>
                  <a:pt x="0" y="12"/>
                </a:lnTo>
                <a:lnTo>
                  <a:pt x="136" y="35"/>
                </a:lnTo>
                <a:lnTo>
                  <a:pt x="231" y="22"/>
                </a:lnTo>
                <a:lnTo>
                  <a:pt x="9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3" name="i$1îdê"/>
          <p:cNvSpPr/>
          <p:nvPr/>
        </p:nvSpPr>
        <p:spPr bwMode="auto">
          <a:xfrm>
            <a:off x="1761061" y="3176045"/>
            <a:ext cx="38118" cy="45347"/>
          </a:xfrm>
          <a:custGeom>
            <a:avLst/>
            <a:gdLst>
              <a:gd name="T0" fmla="*/ 0 w 58"/>
              <a:gd name="T1" fmla="*/ 0 h 69"/>
              <a:gd name="T2" fmla="*/ 8 w 58"/>
              <a:gd name="T3" fmla="*/ 65 h 69"/>
              <a:gd name="T4" fmla="*/ 58 w 58"/>
              <a:gd name="T5" fmla="*/ 69 h 69"/>
              <a:gd name="T6" fmla="*/ 51 w 58"/>
              <a:gd name="T7" fmla="*/ 5 h 69"/>
              <a:gd name="T8" fmla="*/ 0 w 58"/>
              <a:gd name="T9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69">
                <a:moveTo>
                  <a:pt x="0" y="0"/>
                </a:moveTo>
                <a:lnTo>
                  <a:pt x="8" y="65"/>
                </a:lnTo>
                <a:lnTo>
                  <a:pt x="58" y="69"/>
                </a:lnTo>
                <a:lnTo>
                  <a:pt x="51" y="5"/>
                </a:lnTo>
                <a:lnTo>
                  <a:pt x="0" y="0"/>
                </a:lnTo>
                <a:close/>
              </a:path>
            </a:pathLst>
          </a:custGeom>
          <a:solidFill>
            <a:srgbClr val="6377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4" name="íš1íḋe"/>
          <p:cNvSpPr/>
          <p:nvPr/>
        </p:nvSpPr>
        <p:spPr bwMode="auto">
          <a:xfrm>
            <a:off x="1761061" y="3176045"/>
            <a:ext cx="38118" cy="45347"/>
          </a:xfrm>
          <a:custGeom>
            <a:avLst/>
            <a:gdLst>
              <a:gd name="T0" fmla="*/ 0 w 58"/>
              <a:gd name="T1" fmla="*/ 0 h 69"/>
              <a:gd name="T2" fmla="*/ 8 w 58"/>
              <a:gd name="T3" fmla="*/ 65 h 69"/>
              <a:gd name="T4" fmla="*/ 58 w 58"/>
              <a:gd name="T5" fmla="*/ 69 h 69"/>
              <a:gd name="T6" fmla="*/ 51 w 58"/>
              <a:gd name="T7" fmla="*/ 5 h 69"/>
              <a:gd name="T8" fmla="*/ 0 w 58"/>
              <a:gd name="T9" fmla="*/ 0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" h="69">
                <a:moveTo>
                  <a:pt x="0" y="0"/>
                </a:moveTo>
                <a:lnTo>
                  <a:pt x="8" y="65"/>
                </a:lnTo>
                <a:lnTo>
                  <a:pt x="58" y="69"/>
                </a:lnTo>
                <a:lnTo>
                  <a:pt x="51" y="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5" name="îṣ1iďê"/>
          <p:cNvSpPr/>
          <p:nvPr/>
        </p:nvSpPr>
        <p:spPr bwMode="auto">
          <a:xfrm>
            <a:off x="1663138" y="2449177"/>
            <a:ext cx="131441" cy="730154"/>
          </a:xfrm>
          <a:custGeom>
            <a:avLst/>
            <a:gdLst>
              <a:gd name="T0" fmla="*/ 37 w 140"/>
              <a:gd name="T1" fmla="*/ 0 h 780"/>
              <a:gd name="T2" fmla="*/ 5 w 140"/>
              <a:gd name="T3" fmla="*/ 73 h 780"/>
              <a:gd name="T4" fmla="*/ 104 w 140"/>
              <a:gd name="T5" fmla="*/ 777 h 780"/>
              <a:gd name="T6" fmla="*/ 140 w 140"/>
              <a:gd name="T7" fmla="*/ 780 h 780"/>
              <a:gd name="T8" fmla="*/ 37 w 140"/>
              <a:gd name="T9" fmla="*/ 0 h 7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0" h="780">
                <a:moveTo>
                  <a:pt x="37" y="0"/>
                </a:moveTo>
                <a:cubicBezTo>
                  <a:pt x="14" y="16"/>
                  <a:pt x="0" y="44"/>
                  <a:pt x="5" y="73"/>
                </a:cubicBezTo>
                <a:cubicBezTo>
                  <a:pt x="104" y="777"/>
                  <a:pt x="104" y="777"/>
                  <a:pt x="104" y="777"/>
                </a:cubicBezTo>
                <a:cubicBezTo>
                  <a:pt x="140" y="780"/>
                  <a:pt x="140" y="780"/>
                  <a:pt x="140" y="780"/>
                </a:cubicBezTo>
                <a:cubicBezTo>
                  <a:pt x="37" y="0"/>
                  <a:pt x="37" y="0"/>
                  <a:pt x="37" y="0"/>
                </a:cubicBezTo>
              </a:path>
            </a:pathLst>
          </a:custGeom>
          <a:solidFill>
            <a:srgbClr val="9DAC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6" name="îśļiďé"/>
          <p:cNvSpPr/>
          <p:nvPr/>
        </p:nvSpPr>
        <p:spPr bwMode="auto">
          <a:xfrm>
            <a:off x="1702570" y="2096259"/>
            <a:ext cx="2300214" cy="1694272"/>
          </a:xfrm>
          <a:custGeom>
            <a:avLst/>
            <a:gdLst>
              <a:gd name="T0" fmla="*/ 2448 w 2453"/>
              <a:gd name="T1" fmla="*/ 1442 h 1810"/>
              <a:gd name="T2" fmla="*/ 2382 w 2453"/>
              <a:gd name="T3" fmla="*/ 1527 h 1810"/>
              <a:gd name="T4" fmla="*/ 271 w 2453"/>
              <a:gd name="T5" fmla="*/ 1805 h 1810"/>
              <a:gd name="T6" fmla="*/ 185 w 2453"/>
              <a:gd name="T7" fmla="*/ 1739 h 1810"/>
              <a:gd name="T8" fmla="*/ 5 w 2453"/>
              <a:gd name="T9" fmla="*/ 369 h 1810"/>
              <a:gd name="T10" fmla="*/ 71 w 2453"/>
              <a:gd name="T11" fmla="*/ 283 h 1810"/>
              <a:gd name="T12" fmla="*/ 2182 w 2453"/>
              <a:gd name="T13" fmla="*/ 5 h 1810"/>
              <a:gd name="T14" fmla="*/ 2268 w 2453"/>
              <a:gd name="T15" fmla="*/ 71 h 1810"/>
              <a:gd name="T16" fmla="*/ 2448 w 2453"/>
              <a:gd name="T17" fmla="*/ 1442 h 18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453" h="1810">
                <a:moveTo>
                  <a:pt x="2448" y="1442"/>
                </a:moveTo>
                <a:cubicBezTo>
                  <a:pt x="2453" y="1483"/>
                  <a:pt x="2424" y="1522"/>
                  <a:pt x="2382" y="1527"/>
                </a:cubicBezTo>
                <a:cubicBezTo>
                  <a:pt x="271" y="1805"/>
                  <a:pt x="271" y="1805"/>
                  <a:pt x="271" y="1805"/>
                </a:cubicBezTo>
                <a:cubicBezTo>
                  <a:pt x="229" y="1810"/>
                  <a:pt x="191" y="1781"/>
                  <a:pt x="185" y="1739"/>
                </a:cubicBezTo>
                <a:cubicBezTo>
                  <a:pt x="5" y="369"/>
                  <a:pt x="5" y="369"/>
                  <a:pt x="5" y="369"/>
                </a:cubicBezTo>
                <a:cubicBezTo>
                  <a:pt x="0" y="327"/>
                  <a:pt x="29" y="288"/>
                  <a:pt x="71" y="283"/>
                </a:cubicBezTo>
                <a:cubicBezTo>
                  <a:pt x="2182" y="5"/>
                  <a:pt x="2182" y="5"/>
                  <a:pt x="2182" y="5"/>
                </a:cubicBezTo>
                <a:cubicBezTo>
                  <a:pt x="2224" y="0"/>
                  <a:pt x="2262" y="29"/>
                  <a:pt x="2268" y="71"/>
                </a:cubicBezTo>
                <a:cubicBezTo>
                  <a:pt x="2448" y="1442"/>
                  <a:pt x="2448" y="1442"/>
                  <a:pt x="2448" y="1442"/>
                </a:cubicBezTo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7" name="iSḻidê"/>
          <p:cNvSpPr/>
          <p:nvPr/>
        </p:nvSpPr>
        <p:spPr bwMode="auto">
          <a:xfrm>
            <a:off x="1717686" y="2111374"/>
            <a:ext cx="2272611" cy="1664040"/>
          </a:xfrm>
          <a:custGeom>
            <a:avLst/>
            <a:gdLst>
              <a:gd name="T0" fmla="*/ 2290 w 2424"/>
              <a:gd name="T1" fmla="*/ 551 h 1778"/>
              <a:gd name="T2" fmla="*/ 2406 w 2424"/>
              <a:gd name="T3" fmla="*/ 1429 h 1778"/>
              <a:gd name="T4" fmla="*/ 2396 w 2424"/>
              <a:gd name="T5" fmla="*/ 1466 h 1778"/>
              <a:gd name="T6" fmla="*/ 2363 w 2424"/>
              <a:gd name="T7" fmla="*/ 1485 h 1778"/>
              <a:gd name="T8" fmla="*/ 1057 w 2424"/>
              <a:gd name="T9" fmla="*/ 1657 h 1778"/>
              <a:gd name="T10" fmla="*/ 1053 w 2424"/>
              <a:gd name="T11" fmla="*/ 1672 h 1778"/>
              <a:gd name="T12" fmla="*/ 2365 w 2424"/>
              <a:gd name="T13" fmla="*/ 1500 h 1778"/>
              <a:gd name="T14" fmla="*/ 2405 w 2424"/>
              <a:gd name="T15" fmla="*/ 1478 h 1778"/>
              <a:gd name="T16" fmla="*/ 2421 w 2424"/>
              <a:gd name="T17" fmla="*/ 1436 h 1778"/>
              <a:gd name="T18" fmla="*/ 2421 w 2424"/>
              <a:gd name="T19" fmla="*/ 1427 h 1778"/>
              <a:gd name="T20" fmla="*/ 2424 w 2424"/>
              <a:gd name="T21" fmla="*/ 1426 h 1778"/>
              <a:gd name="T22" fmla="*/ 2424 w 2424"/>
              <a:gd name="T23" fmla="*/ 1426 h 1778"/>
              <a:gd name="T24" fmla="*/ 2421 w 2424"/>
              <a:gd name="T25" fmla="*/ 1427 h 1778"/>
              <a:gd name="T26" fmla="*/ 2306 w 2424"/>
              <a:gd name="T27" fmla="*/ 557 h 1778"/>
              <a:gd name="T28" fmla="*/ 2290 w 2424"/>
              <a:gd name="T29" fmla="*/ 551 h 1778"/>
              <a:gd name="T30" fmla="*/ 789 w 2424"/>
              <a:gd name="T31" fmla="*/ 182 h 1778"/>
              <a:gd name="T32" fmla="*/ 57 w 2424"/>
              <a:gd name="T33" fmla="*/ 278 h 1778"/>
              <a:gd name="T34" fmla="*/ 16 w 2424"/>
              <a:gd name="T35" fmla="*/ 300 h 1778"/>
              <a:gd name="T36" fmla="*/ 0 w 2424"/>
              <a:gd name="T37" fmla="*/ 343 h 1778"/>
              <a:gd name="T38" fmla="*/ 1 w 2424"/>
              <a:gd name="T39" fmla="*/ 351 h 1778"/>
              <a:gd name="T40" fmla="*/ 181 w 2424"/>
              <a:gd name="T41" fmla="*/ 1721 h 1778"/>
              <a:gd name="T42" fmla="*/ 202 w 2424"/>
              <a:gd name="T43" fmla="*/ 1762 h 1778"/>
              <a:gd name="T44" fmla="*/ 245 w 2424"/>
              <a:gd name="T45" fmla="*/ 1778 h 1778"/>
              <a:gd name="T46" fmla="*/ 254 w 2424"/>
              <a:gd name="T47" fmla="*/ 1777 h 1778"/>
              <a:gd name="T48" fmla="*/ 456 w 2424"/>
              <a:gd name="T49" fmla="*/ 1751 h 1778"/>
              <a:gd name="T50" fmla="*/ 459 w 2424"/>
              <a:gd name="T51" fmla="*/ 1735 h 1778"/>
              <a:gd name="T52" fmla="*/ 252 w 2424"/>
              <a:gd name="T53" fmla="*/ 1762 h 1778"/>
              <a:gd name="T54" fmla="*/ 245 w 2424"/>
              <a:gd name="T55" fmla="*/ 1763 h 1778"/>
              <a:gd name="T56" fmla="*/ 196 w 2424"/>
              <a:gd name="T57" fmla="*/ 1719 h 1778"/>
              <a:gd name="T58" fmla="*/ 15 w 2424"/>
              <a:gd name="T59" fmla="*/ 349 h 1778"/>
              <a:gd name="T60" fmla="*/ 58 w 2424"/>
              <a:gd name="T61" fmla="*/ 293 h 1778"/>
              <a:gd name="T62" fmla="*/ 786 w 2424"/>
              <a:gd name="T63" fmla="*/ 198 h 1778"/>
              <a:gd name="T64" fmla="*/ 789 w 2424"/>
              <a:gd name="T65" fmla="*/ 182 h 1778"/>
              <a:gd name="T66" fmla="*/ 2176 w 2424"/>
              <a:gd name="T67" fmla="*/ 0 h 1778"/>
              <a:gd name="T68" fmla="*/ 2168 w 2424"/>
              <a:gd name="T69" fmla="*/ 1 h 1778"/>
              <a:gd name="T70" fmla="*/ 1387 w 2424"/>
              <a:gd name="T71" fmla="*/ 103 h 1778"/>
              <a:gd name="T72" fmla="*/ 1384 w 2424"/>
              <a:gd name="T73" fmla="*/ 119 h 1778"/>
              <a:gd name="T74" fmla="*/ 2170 w 2424"/>
              <a:gd name="T75" fmla="*/ 16 h 1778"/>
              <a:gd name="T76" fmla="*/ 2176 w 2424"/>
              <a:gd name="T77" fmla="*/ 15 h 1778"/>
              <a:gd name="T78" fmla="*/ 2226 w 2424"/>
              <a:gd name="T79" fmla="*/ 59 h 1778"/>
              <a:gd name="T80" fmla="*/ 2284 w 2424"/>
              <a:gd name="T81" fmla="*/ 505 h 1778"/>
              <a:gd name="T82" fmla="*/ 2300 w 2424"/>
              <a:gd name="T83" fmla="*/ 512 h 1778"/>
              <a:gd name="T84" fmla="*/ 2241 w 2424"/>
              <a:gd name="T85" fmla="*/ 57 h 1778"/>
              <a:gd name="T86" fmla="*/ 2219 w 2424"/>
              <a:gd name="T87" fmla="*/ 16 h 1778"/>
              <a:gd name="T88" fmla="*/ 2176 w 2424"/>
              <a:gd name="T89" fmla="*/ 0 h 17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424" h="1778">
                <a:moveTo>
                  <a:pt x="2290" y="551"/>
                </a:moveTo>
                <a:cubicBezTo>
                  <a:pt x="2406" y="1429"/>
                  <a:pt x="2406" y="1429"/>
                  <a:pt x="2406" y="1429"/>
                </a:cubicBezTo>
                <a:cubicBezTo>
                  <a:pt x="2407" y="1442"/>
                  <a:pt x="2404" y="1455"/>
                  <a:pt x="2396" y="1466"/>
                </a:cubicBezTo>
                <a:cubicBezTo>
                  <a:pt x="2388" y="1476"/>
                  <a:pt x="2376" y="1483"/>
                  <a:pt x="2363" y="1485"/>
                </a:cubicBezTo>
                <a:cubicBezTo>
                  <a:pt x="1057" y="1657"/>
                  <a:pt x="1057" y="1657"/>
                  <a:pt x="1057" y="1657"/>
                </a:cubicBezTo>
                <a:cubicBezTo>
                  <a:pt x="1053" y="1672"/>
                  <a:pt x="1053" y="1672"/>
                  <a:pt x="1053" y="1672"/>
                </a:cubicBezTo>
                <a:cubicBezTo>
                  <a:pt x="2365" y="1500"/>
                  <a:pt x="2365" y="1500"/>
                  <a:pt x="2365" y="1500"/>
                </a:cubicBezTo>
                <a:cubicBezTo>
                  <a:pt x="2381" y="1498"/>
                  <a:pt x="2395" y="1490"/>
                  <a:pt x="2405" y="1478"/>
                </a:cubicBezTo>
                <a:cubicBezTo>
                  <a:pt x="2415" y="1467"/>
                  <a:pt x="2421" y="1452"/>
                  <a:pt x="2421" y="1436"/>
                </a:cubicBezTo>
                <a:cubicBezTo>
                  <a:pt x="2421" y="1433"/>
                  <a:pt x="2421" y="1430"/>
                  <a:pt x="2421" y="1427"/>
                </a:cubicBezTo>
                <a:cubicBezTo>
                  <a:pt x="2424" y="1426"/>
                  <a:pt x="2424" y="1426"/>
                  <a:pt x="2424" y="1426"/>
                </a:cubicBezTo>
                <a:cubicBezTo>
                  <a:pt x="2424" y="1426"/>
                  <a:pt x="2424" y="1426"/>
                  <a:pt x="2424" y="1426"/>
                </a:cubicBezTo>
                <a:cubicBezTo>
                  <a:pt x="2421" y="1427"/>
                  <a:pt x="2421" y="1427"/>
                  <a:pt x="2421" y="1427"/>
                </a:cubicBezTo>
                <a:cubicBezTo>
                  <a:pt x="2306" y="557"/>
                  <a:pt x="2306" y="557"/>
                  <a:pt x="2306" y="557"/>
                </a:cubicBezTo>
                <a:cubicBezTo>
                  <a:pt x="2290" y="551"/>
                  <a:pt x="2290" y="551"/>
                  <a:pt x="2290" y="551"/>
                </a:cubicBezTo>
                <a:moveTo>
                  <a:pt x="789" y="182"/>
                </a:moveTo>
                <a:cubicBezTo>
                  <a:pt x="57" y="278"/>
                  <a:pt x="57" y="278"/>
                  <a:pt x="57" y="278"/>
                </a:cubicBezTo>
                <a:cubicBezTo>
                  <a:pt x="40" y="280"/>
                  <a:pt x="26" y="288"/>
                  <a:pt x="16" y="300"/>
                </a:cubicBezTo>
                <a:cubicBezTo>
                  <a:pt x="6" y="312"/>
                  <a:pt x="0" y="327"/>
                  <a:pt x="0" y="343"/>
                </a:cubicBezTo>
                <a:cubicBezTo>
                  <a:pt x="0" y="345"/>
                  <a:pt x="0" y="348"/>
                  <a:pt x="1" y="351"/>
                </a:cubicBezTo>
                <a:cubicBezTo>
                  <a:pt x="181" y="1721"/>
                  <a:pt x="181" y="1721"/>
                  <a:pt x="181" y="1721"/>
                </a:cubicBezTo>
                <a:cubicBezTo>
                  <a:pt x="183" y="1738"/>
                  <a:pt x="191" y="1752"/>
                  <a:pt x="202" y="1762"/>
                </a:cubicBezTo>
                <a:cubicBezTo>
                  <a:pt x="214" y="1772"/>
                  <a:pt x="229" y="1778"/>
                  <a:pt x="245" y="1778"/>
                </a:cubicBezTo>
                <a:cubicBezTo>
                  <a:pt x="248" y="1778"/>
                  <a:pt x="251" y="1778"/>
                  <a:pt x="254" y="1777"/>
                </a:cubicBezTo>
                <a:cubicBezTo>
                  <a:pt x="456" y="1751"/>
                  <a:pt x="456" y="1751"/>
                  <a:pt x="456" y="1751"/>
                </a:cubicBezTo>
                <a:cubicBezTo>
                  <a:pt x="459" y="1735"/>
                  <a:pt x="459" y="1735"/>
                  <a:pt x="459" y="1735"/>
                </a:cubicBezTo>
                <a:cubicBezTo>
                  <a:pt x="252" y="1762"/>
                  <a:pt x="252" y="1762"/>
                  <a:pt x="252" y="1762"/>
                </a:cubicBezTo>
                <a:cubicBezTo>
                  <a:pt x="249" y="1763"/>
                  <a:pt x="247" y="1763"/>
                  <a:pt x="245" y="1763"/>
                </a:cubicBezTo>
                <a:cubicBezTo>
                  <a:pt x="220" y="1763"/>
                  <a:pt x="199" y="1744"/>
                  <a:pt x="196" y="1719"/>
                </a:cubicBezTo>
                <a:cubicBezTo>
                  <a:pt x="15" y="349"/>
                  <a:pt x="15" y="349"/>
                  <a:pt x="15" y="349"/>
                </a:cubicBezTo>
                <a:cubicBezTo>
                  <a:pt x="12" y="322"/>
                  <a:pt x="31" y="297"/>
                  <a:pt x="58" y="293"/>
                </a:cubicBezTo>
                <a:cubicBezTo>
                  <a:pt x="786" y="198"/>
                  <a:pt x="786" y="198"/>
                  <a:pt x="786" y="198"/>
                </a:cubicBezTo>
                <a:cubicBezTo>
                  <a:pt x="789" y="182"/>
                  <a:pt x="789" y="182"/>
                  <a:pt x="789" y="182"/>
                </a:cubicBezTo>
                <a:moveTo>
                  <a:pt x="2176" y="0"/>
                </a:moveTo>
                <a:cubicBezTo>
                  <a:pt x="2173" y="0"/>
                  <a:pt x="2170" y="0"/>
                  <a:pt x="2168" y="1"/>
                </a:cubicBezTo>
                <a:cubicBezTo>
                  <a:pt x="1387" y="103"/>
                  <a:pt x="1387" y="103"/>
                  <a:pt x="1387" y="103"/>
                </a:cubicBezTo>
                <a:cubicBezTo>
                  <a:pt x="1384" y="119"/>
                  <a:pt x="1384" y="119"/>
                  <a:pt x="1384" y="119"/>
                </a:cubicBezTo>
                <a:cubicBezTo>
                  <a:pt x="2170" y="16"/>
                  <a:pt x="2170" y="16"/>
                  <a:pt x="2170" y="16"/>
                </a:cubicBezTo>
                <a:cubicBezTo>
                  <a:pt x="2172" y="15"/>
                  <a:pt x="2174" y="15"/>
                  <a:pt x="2176" y="15"/>
                </a:cubicBezTo>
                <a:cubicBezTo>
                  <a:pt x="2201" y="15"/>
                  <a:pt x="2222" y="34"/>
                  <a:pt x="2226" y="59"/>
                </a:cubicBezTo>
                <a:cubicBezTo>
                  <a:pt x="2284" y="505"/>
                  <a:pt x="2284" y="505"/>
                  <a:pt x="2284" y="505"/>
                </a:cubicBezTo>
                <a:cubicBezTo>
                  <a:pt x="2300" y="512"/>
                  <a:pt x="2300" y="512"/>
                  <a:pt x="2300" y="512"/>
                </a:cubicBezTo>
                <a:cubicBezTo>
                  <a:pt x="2241" y="57"/>
                  <a:pt x="2241" y="57"/>
                  <a:pt x="2241" y="57"/>
                </a:cubicBezTo>
                <a:cubicBezTo>
                  <a:pt x="2238" y="40"/>
                  <a:pt x="2230" y="26"/>
                  <a:pt x="2219" y="16"/>
                </a:cubicBezTo>
                <a:cubicBezTo>
                  <a:pt x="2207" y="6"/>
                  <a:pt x="2192" y="0"/>
                  <a:pt x="2176" y="0"/>
                </a:cubicBezTo>
              </a:path>
            </a:pathLst>
          </a:custGeom>
          <a:solidFill>
            <a:srgbClr val="373B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8" name="ïṧḻîḍê"/>
          <p:cNvSpPr/>
          <p:nvPr/>
        </p:nvSpPr>
        <p:spPr bwMode="auto">
          <a:xfrm>
            <a:off x="1695998" y="2089687"/>
            <a:ext cx="2313358" cy="1707416"/>
          </a:xfrm>
          <a:custGeom>
            <a:avLst/>
            <a:gdLst>
              <a:gd name="T0" fmla="*/ 2455 w 2467"/>
              <a:gd name="T1" fmla="*/ 1449 h 1824"/>
              <a:gd name="T2" fmla="*/ 2444 w 2467"/>
              <a:gd name="T3" fmla="*/ 1450 h 1824"/>
              <a:gd name="T4" fmla="*/ 2444 w 2467"/>
              <a:gd name="T5" fmla="*/ 1459 h 1824"/>
              <a:gd name="T6" fmla="*/ 2428 w 2467"/>
              <a:gd name="T7" fmla="*/ 1501 h 1824"/>
              <a:gd name="T8" fmla="*/ 2388 w 2467"/>
              <a:gd name="T9" fmla="*/ 1523 h 1824"/>
              <a:gd name="T10" fmla="*/ 277 w 2467"/>
              <a:gd name="T11" fmla="*/ 1800 h 1824"/>
              <a:gd name="T12" fmla="*/ 268 w 2467"/>
              <a:gd name="T13" fmla="*/ 1801 h 1824"/>
              <a:gd name="T14" fmla="*/ 225 w 2467"/>
              <a:gd name="T15" fmla="*/ 1785 h 1824"/>
              <a:gd name="T16" fmla="*/ 204 w 2467"/>
              <a:gd name="T17" fmla="*/ 1744 h 1824"/>
              <a:gd name="T18" fmla="*/ 24 w 2467"/>
              <a:gd name="T19" fmla="*/ 374 h 1824"/>
              <a:gd name="T20" fmla="*/ 23 w 2467"/>
              <a:gd name="T21" fmla="*/ 366 h 1824"/>
              <a:gd name="T22" fmla="*/ 39 w 2467"/>
              <a:gd name="T23" fmla="*/ 323 h 1824"/>
              <a:gd name="T24" fmla="*/ 80 w 2467"/>
              <a:gd name="T25" fmla="*/ 301 h 1824"/>
              <a:gd name="T26" fmla="*/ 2191 w 2467"/>
              <a:gd name="T27" fmla="*/ 24 h 1824"/>
              <a:gd name="T28" fmla="*/ 2199 w 2467"/>
              <a:gd name="T29" fmla="*/ 23 h 1824"/>
              <a:gd name="T30" fmla="*/ 2242 w 2467"/>
              <a:gd name="T31" fmla="*/ 39 h 1824"/>
              <a:gd name="T32" fmla="*/ 2264 w 2467"/>
              <a:gd name="T33" fmla="*/ 80 h 1824"/>
              <a:gd name="T34" fmla="*/ 2444 w 2467"/>
              <a:gd name="T35" fmla="*/ 1450 h 1824"/>
              <a:gd name="T36" fmla="*/ 2455 w 2467"/>
              <a:gd name="T37" fmla="*/ 1449 h 1824"/>
              <a:gd name="T38" fmla="*/ 2466 w 2467"/>
              <a:gd name="T39" fmla="*/ 1447 h 1824"/>
              <a:gd name="T40" fmla="*/ 2286 w 2467"/>
              <a:gd name="T41" fmla="*/ 77 h 1824"/>
              <a:gd name="T42" fmla="*/ 2257 w 2467"/>
              <a:gd name="T43" fmla="*/ 22 h 1824"/>
              <a:gd name="T44" fmla="*/ 2199 w 2467"/>
              <a:gd name="T45" fmla="*/ 0 h 1824"/>
              <a:gd name="T46" fmla="*/ 2188 w 2467"/>
              <a:gd name="T47" fmla="*/ 1 h 1824"/>
              <a:gd name="T48" fmla="*/ 77 w 2467"/>
              <a:gd name="T49" fmla="*/ 279 h 1824"/>
              <a:gd name="T50" fmla="*/ 22 w 2467"/>
              <a:gd name="T51" fmla="*/ 308 h 1824"/>
              <a:gd name="T52" fmla="*/ 0 w 2467"/>
              <a:gd name="T53" fmla="*/ 366 h 1824"/>
              <a:gd name="T54" fmla="*/ 1 w 2467"/>
              <a:gd name="T55" fmla="*/ 377 h 1824"/>
              <a:gd name="T56" fmla="*/ 181 w 2467"/>
              <a:gd name="T57" fmla="*/ 1747 h 1824"/>
              <a:gd name="T58" fmla="*/ 211 w 2467"/>
              <a:gd name="T59" fmla="*/ 1802 h 1824"/>
              <a:gd name="T60" fmla="*/ 268 w 2467"/>
              <a:gd name="T61" fmla="*/ 1824 h 1824"/>
              <a:gd name="T62" fmla="*/ 280 w 2467"/>
              <a:gd name="T63" fmla="*/ 1823 h 1824"/>
              <a:gd name="T64" fmla="*/ 2391 w 2467"/>
              <a:gd name="T65" fmla="*/ 1545 h 1824"/>
              <a:gd name="T66" fmla="*/ 2445 w 2467"/>
              <a:gd name="T67" fmla="*/ 1516 h 1824"/>
              <a:gd name="T68" fmla="*/ 2467 w 2467"/>
              <a:gd name="T69" fmla="*/ 1459 h 1824"/>
              <a:gd name="T70" fmla="*/ 2466 w 2467"/>
              <a:gd name="T71" fmla="*/ 1447 h 1824"/>
              <a:gd name="T72" fmla="*/ 2455 w 2467"/>
              <a:gd name="T73" fmla="*/ 1449 h 18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467" h="1824">
                <a:moveTo>
                  <a:pt x="2455" y="1449"/>
                </a:moveTo>
                <a:cubicBezTo>
                  <a:pt x="2444" y="1450"/>
                  <a:pt x="2444" y="1450"/>
                  <a:pt x="2444" y="1450"/>
                </a:cubicBezTo>
                <a:cubicBezTo>
                  <a:pt x="2444" y="1453"/>
                  <a:pt x="2444" y="1456"/>
                  <a:pt x="2444" y="1459"/>
                </a:cubicBezTo>
                <a:cubicBezTo>
                  <a:pt x="2444" y="1475"/>
                  <a:pt x="2438" y="1490"/>
                  <a:pt x="2428" y="1501"/>
                </a:cubicBezTo>
                <a:cubicBezTo>
                  <a:pt x="2418" y="1513"/>
                  <a:pt x="2404" y="1521"/>
                  <a:pt x="2388" y="1523"/>
                </a:cubicBezTo>
                <a:cubicBezTo>
                  <a:pt x="277" y="1800"/>
                  <a:pt x="277" y="1800"/>
                  <a:pt x="277" y="1800"/>
                </a:cubicBezTo>
                <a:cubicBezTo>
                  <a:pt x="274" y="1801"/>
                  <a:pt x="271" y="1801"/>
                  <a:pt x="268" y="1801"/>
                </a:cubicBezTo>
                <a:cubicBezTo>
                  <a:pt x="252" y="1801"/>
                  <a:pt x="237" y="1795"/>
                  <a:pt x="225" y="1785"/>
                </a:cubicBezTo>
                <a:cubicBezTo>
                  <a:pt x="214" y="1775"/>
                  <a:pt x="206" y="1761"/>
                  <a:pt x="204" y="1744"/>
                </a:cubicBezTo>
                <a:cubicBezTo>
                  <a:pt x="24" y="374"/>
                  <a:pt x="24" y="374"/>
                  <a:pt x="24" y="374"/>
                </a:cubicBezTo>
                <a:cubicBezTo>
                  <a:pt x="23" y="371"/>
                  <a:pt x="23" y="368"/>
                  <a:pt x="23" y="366"/>
                </a:cubicBezTo>
                <a:cubicBezTo>
                  <a:pt x="23" y="350"/>
                  <a:pt x="29" y="335"/>
                  <a:pt x="39" y="323"/>
                </a:cubicBezTo>
                <a:cubicBezTo>
                  <a:pt x="49" y="311"/>
                  <a:pt x="63" y="303"/>
                  <a:pt x="80" y="301"/>
                </a:cubicBezTo>
                <a:cubicBezTo>
                  <a:pt x="2191" y="24"/>
                  <a:pt x="2191" y="24"/>
                  <a:pt x="2191" y="24"/>
                </a:cubicBezTo>
                <a:cubicBezTo>
                  <a:pt x="2193" y="23"/>
                  <a:pt x="2196" y="23"/>
                  <a:pt x="2199" y="23"/>
                </a:cubicBezTo>
                <a:cubicBezTo>
                  <a:pt x="2215" y="23"/>
                  <a:pt x="2230" y="29"/>
                  <a:pt x="2242" y="39"/>
                </a:cubicBezTo>
                <a:cubicBezTo>
                  <a:pt x="2253" y="49"/>
                  <a:pt x="2261" y="63"/>
                  <a:pt x="2264" y="80"/>
                </a:cubicBezTo>
                <a:cubicBezTo>
                  <a:pt x="2444" y="1450"/>
                  <a:pt x="2444" y="1450"/>
                  <a:pt x="2444" y="1450"/>
                </a:cubicBezTo>
                <a:cubicBezTo>
                  <a:pt x="2455" y="1449"/>
                  <a:pt x="2455" y="1449"/>
                  <a:pt x="2455" y="1449"/>
                </a:cubicBezTo>
                <a:cubicBezTo>
                  <a:pt x="2466" y="1447"/>
                  <a:pt x="2466" y="1447"/>
                  <a:pt x="2466" y="1447"/>
                </a:cubicBezTo>
                <a:cubicBezTo>
                  <a:pt x="2286" y="77"/>
                  <a:pt x="2286" y="77"/>
                  <a:pt x="2286" y="77"/>
                </a:cubicBezTo>
                <a:cubicBezTo>
                  <a:pt x="2283" y="55"/>
                  <a:pt x="2272" y="36"/>
                  <a:pt x="2257" y="22"/>
                </a:cubicBezTo>
                <a:cubicBezTo>
                  <a:pt x="2241" y="9"/>
                  <a:pt x="2221" y="0"/>
                  <a:pt x="2199" y="0"/>
                </a:cubicBezTo>
                <a:cubicBezTo>
                  <a:pt x="2195" y="0"/>
                  <a:pt x="2192" y="1"/>
                  <a:pt x="2188" y="1"/>
                </a:cubicBezTo>
                <a:cubicBezTo>
                  <a:pt x="77" y="279"/>
                  <a:pt x="77" y="279"/>
                  <a:pt x="77" y="279"/>
                </a:cubicBezTo>
                <a:cubicBezTo>
                  <a:pt x="55" y="282"/>
                  <a:pt x="35" y="293"/>
                  <a:pt x="22" y="308"/>
                </a:cubicBezTo>
                <a:cubicBezTo>
                  <a:pt x="8" y="324"/>
                  <a:pt x="0" y="344"/>
                  <a:pt x="0" y="366"/>
                </a:cubicBezTo>
                <a:cubicBezTo>
                  <a:pt x="0" y="369"/>
                  <a:pt x="1" y="373"/>
                  <a:pt x="1" y="377"/>
                </a:cubicBezTo>
                <a:cubicBezTo>
                  <a:pt x="181" y="1747"/>
                  <a:pt x="181" y="1747"/>
                  <a:pt x="181" y="1747"/>
                </a:cubicBezTo>
                <a:cubicBezTo>
                  <a:pt x="184" y="1769"/>
                  <a:pt x="195" y="1789"/>
                  <a:pt x="211" y="1802"/>
                </a:cubicBezTo>
                <a:cubicBezTo>
                  <a:pt x="226" y="1816"/>
                  <a:pt x="246" y="1824"/>
                  <a:pt x="268" y="1824"/>
                </a:cubicBezTo>
                <a:cubicBezTo>
                  <a:pt x="272" y="1824"/>
                  <a:pt x="276" y="1823"/>
                  <a:pt x="280" y="1823"/>
                </a:cubicBezTo>
                <a:cubicBezTo>
                  <a:pt x="2391" y="1545"/>
                  <a:pt x="2391" y="1545"/>
                  <a:pt x="2391" y="1545"/>
                </a:cubicBezTo>
                <a:cubicBezTo>
                  <a:pt x="2413" y="1542"/>
                  <a:pt x="2432" y="1532"/>
                  <a:pt x="2445" y="1516"/>
                </a:cubicBezTo>
                <a:cubicBezTo>
                  <a:pt x="2459" y="1500"/>
                  <a:pt x="2467" y="1480"/>
                  <a:pt x="2467" y="1459"/>
                </a:cubicBezTo>
                <a:cubicBezTo>
                  <a:pt x="2467" y="1455"/>
                  <a:pt x="2467" y="1451"/>
                  <a:pt x="2466" y="1447"/>
                </a:cubicBezTo>
                <a:cubicBezTo>
                  <a:pt x="2455" y="1449"/>
                  <a:pt x="2455" y="1449"/>
                  <a:pt x="2455" y="1449"/>
                </a:cubicBezTo>
              </a:path>
            </a:pathLst>
          </a:custGeom>
          <a:solidFill>
            <a:srgbClr val="BFC9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9" name="iśḻíḍe"/>
          <p:cNvSpPr/>
          <p:nvPr/>
        </p:nvSpPr>
        <p:spPr bwMode="auto">
          <a:xfrm>
            <a:off x="2462298" y="2248073"/>
            <a:ext cx="88066" cy="11173"/>
          </a:xfrm>
          <a:custGeom>
            <a:avLst/>
            <a:gdLst>
              <a:gd name="T0" fmla="*/ 134 w 134"/>
              <a:gd name="T1" fmla="*/ 0 h 17"/>
              <a:gd name="T2" fmla="*/ 1 w 134"/>
              <a:gd name="T3" fmla="*/ 17 h 17"/>
              <a:gd name="T4" fmla="*/ 0 w 134"/>
              <a:gd name="T5" fmla="*/ 17 h 17"/>
              <a:gd name="T6" fmla="*/ 134 w 134"/>
              <a:gd name="T7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" h="17">
                <a:moveTo>
                  <a:pt x="134" y="0"/>
                </a:moveTo>
                <a:lnTo>
                  <a:pt x="1" y="17"/>
                </a:lnTo>
                <a:lnTo>
                  <a:pt x="0" y="17"/>
                </a:lnTo>
                <a:lnTo>
                  <a:pt x="134" y="0"/>
                </a:lnTo>
                <a:close/>
              </a:path>
            </a:pathLst>
          </a:custGeom>
          <a:solidFill>
            <a:srgbClr val="F9F9F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0" name="íSľiḋe"/>
          <p:cNvSpPr/>
          <p:nvPr/>
        </p:nvSpPr>
        <p:spPr bwMode="auto">
          <a:xfrm>
            <a:off x="2462298" y="2248073"/>
            <a:ext cx="88066" cy="11173"/>
          </a:xfrm>
          <a:custGeom>
            <a:avLst/>
            <a:gdLst>
              <a:gd name="T0" fmla="*/ 134 w 134"/>
              <a:gd name="T1" fmla="*/ 0 h 17"/>
              <a:gd name="T2" fmla="*/ 1 w 134"/>
              <a:gd name="T3" fmla="*/ 17 h 17"/>
              <a:gd name="T4" fmla="*/ 0 w 134"/>
              <a:gd name="T5" fmla="*/ 17 h 17"/>
              <a:gd name="T6" fmla="*/ 134 w 134"/>
              <a:gd name="T7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" h="17">
                <a:moveTo>
                  <a:pt x="134" y="0"/>
                </a:moveTo>
                <a:lnTo>
                  <a:pt x="1" y="17"/>
                </a:lnTo>
                <a:lnTo>
                  <a:pt x="0" y="17"/>
                </a:lnTo>
                <a:lnTo>
                  <a:pt x="13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1" name="ïṧḷîďe"/>
          <p:cNvSpPr/>
          <p:nvPr/>
        </p:nvSpPr>
        <p:spPr bwMode="auto">
          <a:xfrm>
            <a:off x="2424837" y="2222442"/>
            <a:ext cx="590169" cy="214249"/>
          </a:xfrm>
          <a:custGeom>
            <a:avLst/>
            <a:gdLst>
              <a:gd name="T0" fmla="*/ 674 w 898"/>
              <a:gd name="T1" fmla="*/ 30 h 326"/>
              <a:gd name="T2" fmla="*/ 45 w 898"/>
              <a:gd name="T3" fmla="*/ 113 h 326"/>
              <a:gd name="T4" fmla="*/ 0 w 898"/>
              <a:gd name="T5" fmla="*/ 326 h 326"/>
              <a:gd name="T6" fmla="*/ 853 w 898"/>
              <a:gd name="T7" fmla="*/ 215 h 326"/>
              <a:gd name="T8" fmla="*/ 876 w 898"/>
              <a:gd name="T9" fmla="*/ 107 h 326"/>
              <a:gd name="T10" fmla="*/ 674 w 898"/>
              <a:gd name="T11" fmla="*/ 30 h 326"/>
              <a:gd name="T12" fmla="*/ 898 w 898"/>
              <a:gd name="T13" fmla="*/ 0 h 326"/>
              <a:gd name="T14" fmla="*/ 810 w 898"/>
              <a:gd name="T15" fmla="*/ 11 h 326"/>
              <a:gd name="T16" fmla="*/ 888 w 898"/>
              <a:gd name="T17" fmla="*/ 43 h 326"/>
              <a:gd name="T18" fmla="*/ 898 w 898"/>
              <a:gd name="T19" fmla="*/ 0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98" h="326">
                <a:moveTo>
                  <a:pt x="674" y="30"/>
                </a:moveTo>
                <a:lnTo>
                  <a:pt x="45" y="113"/>
                </a:lnTo>
                <a:lnTo>
                  <a:pt x="0" y="326"/>
                </a:lnTo>
                <a:lnTo>
                  <a:pt x="853" y="215"/>
                </a:lnTo>
                <a:lnTo>
                  <a:pt x="876" y="107"/>
                </a:lnTo>
                <a:lnTo>
                  <a:pt x="674" y="30"/>
                </a:lnTo>
                <a:close/>
                <a:moveTo>
                  <a:pt x="898" y="0"/>
                </a:moveTo>
                <a:lnTo>
                  <a:pt x="810" y="11"/>
                </a:lnTo>
                <a:lnTo>
                  <a:pt x="888" y="43"/>
                </a:lnTo>
                <a:lnTo>
                  <a:pt x="898" y="0"/>
                </a:lnTo>
                <a:close/>
              </a:path>
            </a:pathLst>
          </a:custGeom>
          <a:solidFill>
            <a:srgbClr val="797F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2" name="îSlîḍe"/>
          <p:cNvSpPr/>
          <p:nvPr/>
        </p:nvSpPr>
        <p:spPr bwMode="auto">
          <a:xfrm>
            <a:off x="2424837" y="2222442"/>
            <a:ext cx="590169" cy="214249"/>
          </a:xfrm>
          <a:custGeom>
            <a:avLst/>
            <a:gdLst>
              <a:gd name="T0" fmla="*/ 674 w 898"/>
              <a:gd name="T1" fmla="*/ 30 h 326"/>
              <a:gd name="T2" fmla="*/ 45 w 898"/>
              <a:gd name="T3" fmla="*/ 113 h 326"/>
              <a:gd name="T4" fmla="*/ 0 w 898"/>
              <a:gd name="T5" fmla="*/ 326 h 326"/>
              <a:gd name="T6" fmla="*/ 853 w 898"/>
              <a:gd name="T7" fmla="*/ 215 h 326"/>
              <a:gd name="T8" fmla="*/ 876 w 898"/>
              <a:gd name="T9" fmla="*/ 107 h 326"/>
              <a:gd name="T10" fmla="*/ 674 w 898"/>
              <a:gd name="T11" fmla="*/ 30 h 326"/>
              <a:gd name="T12" fmla="*/ 898 w 898"/>
              <a:gd name="T13" fmla="*/ 0 h 326"/>
              <a:gd name="T14" fmla="*/ 810 w 898"/>
              <a:gd name="T15" fmla="*/ 11 h 326"/>
              <a:gd name="T16" fmla="*/ 888 w 898"/>
              <a:gd name="T17" fmla="*/ 43 h 326"/>
              <a:gd name="T18" fmla="*/ 898 w 898"/>
              <a:gd name="T19" fmla="*/ 0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98" h="326">
                <a:moveTo>
                  <a:pt x="674" y="30"/>
                </a:moveTo>
                <a:lnTo>
                  <a:pt x="45" y="113"/>
                </a:lnTo>
                <a:lnTo>
                  <a:pt x="0" y="326"/>
                </a:lnTo>
                <a:lnTo>
                  <a:pt x="853" y="215"/>
                </a:lnTo>
                <a:lnTo>
                  <a:pt x="876" y="107"/>
                </a:lnTo>
                <a:lnTo>
                  <a:pt x="674" y="30"/>
                </a:lnTo>
                <a:moveTo>
                  <a:pt x="898" y="0"/>
                </a:moveTo>
                <a:lnTo>
                  <a:pt x="810" y="11"/>
                </a:lnTo>
                <a:lnTo>
                  <a:pt x="888" y="43"/>
                </a:lnTo>
                <a:lnTo>
                  <a:pt x="89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3" name="ïṡḻíḍé"/>
          <p:cNvSpPr/>
          <p:nvPr/>
        </p:nvSpPr>
        <p:spPr bwMode="auto">
          <a:xfrm>
            <a:off x="2454411" y="2207326"/>
            <a:ext cx="563881" cy="89380"/>
          </a:xfrm>
          <a:custGeom>
            <a:avLst/>
            <a:gdLst>
              <a:gd name="T0" fmla="*/ 588 w 858"/>
              <a:gd name="T1" fmla="*/ 36 h 136"/>
              <a:gd name="T2" fmla="*/ 5 w 858"/>
              <a:gd name="T3" fmla="*/ 113 h 136"/>
              <a:gd name="T4" fmla="*/ 0 w 858"/>
              <a:gd name="T5" fmla="*/ 136 h 136"/>
              <a:gd name="T6" fmla="*/ 629 w 858"/>
              <a:gd name="T7" fmla="*/ 53 h 136"/>
              <a:gd name="T8" fmla="*/ 588 w 858"/>
              <a:gd name="T9" fmla="*/ 36 h 136"/>
              <a:gd name="T10" fmla="*/ 858 w 858"/>
              <a:gd name="T11" fmla="*/ 0 h 136"/>
              <a:gd name="T12" fmla="*/ 724 w 858"/>
              <a:gd name="T13" fmla="*/ 19 h 136"/>
              <a:gd name="T14" fmla="*/ 765 w 858"/>
              <a:gd name="T15" fmla="*/ 34 h 136"/>
              <a:gd name="T16" fmla="*/ 853 w 858"/>
              <a:gd name="T17" fmla="*/ 23 h 136"/>
              <a:gd name="T18" fmla="*/ 858 w 858"/>
              <a:gd name="T19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58" h="136">
                <a:moveTo>
                  <a:pt x="588" y="36"/>
                </a:moveTo>
                <a:lnTo>
                  <a:pt x="5" y="113"/>
                </a:lnTo>
                <a:lnTo>
                  <a:pt x="0" y="136"/>
                </a:lnTo>
                <a:lnTo>
                  <a:pt x="629" y="53"/>
                </a:lnTo>
                <a:lnTo>
                  <a:pt x="588" y="36"/>
                </a:lnTo>
                <a:close/>
                <a:moveTo>
                  <a:pt x="858" y="0"/>
                </a:moveTo>
                <a:lnTo>
                  <a:pt x="724" y="19"/>
                </a:lnTo>
                <a:lnTo>
                  <a:pt x="765" y="34"/>
                </a:lnTo>
                <a:lnTo>
                  <a:pt x="853" y="23"/>
                </a:lnTo>
                <a:lnTo>
                  <a:pt x="858" y="0"/>
                </a:lnTo>
                <a:close/>
              </a:path>
            </a:pathLst>
          </a:custGeom>
          <a:solidFill>
            <a:srgbClr val="737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4" name="iṧliďé"/>
          <p:cNvSpPr/>
          <p:nvPr/>
        </p:nvSpPr>
        <p:spPr bwMode="auto">
          <a:xfrm>
            <a:off x="2454411" y="2207326"/>
            <a:ext cx="563881" cy="89380"/>
          </a:xfrm>
          <a:custGeom>
            <a:avLst/>
            <a:gdLst>
              <a:gd name="T0" fmla="*/ 588 w 858"/>
              <a:gd name="T1" fmla="*/ 36 h 136"/>
              <a:gd name="T2" fmla="*/ 5 w 858"/>
              <a:gd name="T3" fmla="*/ 113 h 136"/>
              <a:gd name="T4" fmla="*/ 0 w 858"/>
              <a:gd name="T5" fmla="*/ 136 h 136"/>
              <a:gd name="T6" fmla="*/ 629 w 858"/>
              <a:gd name="T7" fmla="*/ 53 h 136"/>
              <a:gd name="T8" fmla="*/ 588 w 858"/>
              <a:gd name="T9" fmla="*/ 36 h 136"/>
              <a:gd name="T10" fmla="*/ 858 w 858"/>
              <a:gd name="T11" fmla="*/ 0 h 136"/>
              <a:gd name="T12" fmla="*/ 724 w 858"/>
              <a:gd name="T13" fmla="*/ 19 h 136"/>
              <a:gd name="T14" fmla="*/ 765 w 858"/>
              <a:gd name="T15" fmla="*/ 34 h 136"/>
              <a:gd name="T16" fmla="*/ 853 w 858"/>
              <a:gd name="T17" fmla="*/ 23 h 136"/>
              <a:gd name="T18" fmla="*/ 858 w 858"/>
              <a:gd name="T19" fmla="*/ 0 h 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58" h="136">
                <a:moveTo>
                  <a:pt x="588" y="36"/>
                </a:moveTo>
                <a:lnTo>
                  <a:pt x="5" y="113"/>
                </a:lnTo>
                <a:lnTo>
                  <a:pt x="0" y="136"/>
                </a:lnTo>
                <a:lnTo>
                  <a:pt x="629" y="53"/>
                </a:lnTo>
                <a:lnTo>
                  <a:pt x="588" y="36"/>
                </a:lnTo>
                <a:moveTo>
                  <a:pt x="858" y="0"/>
                </a:moveTo>
                <a:lnTo>
                  <a:pt x="724" y="19"/>
                </a:lnTo>
                <a:lnTo>
                  <a:pt x="765" y="34"/>
                </a:lnTo>
                <a:lnTo>
                  <a:pt x="853" y="23"/>
                </a:lnTo>
                <a:lnTo>
                  <a:pt x="85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5" name="iśḻîḓê"/>
          <p:cNvSpPr/>
          <p:nvPr/>
        </p:nvSpPr>
        <p:spPr bwMode="auto">
          <a:xfrm>
            <a:off x="2457698" y="2189582"/>
            <a:ext cx="563881" cy="92009"/>
          </a:xfrm>
          <a:custGeom>
            <a:avLst/>
            <a:gdLst>
              <a:gd name="T0" fmla="*/ 527 w 858"/>
              <a:gd name="T1" fmla="*/ 42 h 140"/>
              <a:gd name="T2" fmla="*/ 141 w 858"/>
              <a:gd name="T3" fmla="*/ 89 h 140"/>
              <a:gd name="T4" fmla="*/ 7 w 858"/>
              <a:gd name="T5" fmla="*/ 106 h 140"/>
              <a:gd name="T6" fmla="*/ 0 w 858"/>
              <a:gd name="T7" fmla="*/ 140 h 140"/>
              <a:gd name="T8" fmla="*/ 583 w 858"/>
              <a:gd name="T9" fmla="*/ 63 h 140"/>
              <a:gd name="T10" fmla="*/ 527 w 858"/>
              <a:gd name="T11" fmla="*/ 42 h 140"/>
              <a:gd name="T12" fmla="*/ 858 w 858"/>
              <a:gd name="T13" fmla="*/ 0 h 140"/>
              <a:gd name="T14" fmla="*/ 666 w 858"/>
              <a:gd name="T15" fmla="*/ 24 h 140"/>
              <a:gd name="T16" fmla="*/ 719 w 858"/>
              <a:gd name="T17" fmla="*/ 46 h 140"/>
              <a:gd name="T18" fmla="*/ 853 w 858"/>
              <a:gd name="T19" fmla="*/ 27 h 140"/>
              <a:gd name="T20" fmla="*/ 858 w 858"/>
              <a:gd name="T21" fmla="*/ 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58" h="140">
                <a:moveTo>
                  <a:pt x="527" y="42"/>
                </a:moveTo>
                <a:lnTo>
                  <a:pt x="141" y="89"/>
                </a:lnTo>
                <a:lnTo>
                  <a:pt x="7" y="106"/>
                </a:lnTo>
                <a:lnTo>
                  <a:pt x="0" y="140"/>
                </a:lnTo>
                <a:lnTo>
                  <a:pt x="583" y="63"/>
                </a:lnTo>
                <a:lnTo>
                  <a:pt x="527" y="42"/>
                </a:lnTo>
                <a:close/>
                <a:moveTo>
                  <a:pt x="858" y="0"/>
                </a:moveTo>
                <a:lnTo>
                  <a:pt x="666" y="24"/>
                </a:lnTo>
                <a:lnTo>
                  <a:pt x="719" y="46"/>
                </a:lnTo>
                <a:lnTo>
                  <a:pt x="853" y="27"/>
                </a:lnTo>
                <a:lnTo>
                  <a:pt x="858" y="0"/>
                </a:lnTo>
                <a:close/>
              </a:path>
            </a:pathLst>
          </a:custGeom>
          <a:solidFill>
            <a:srgbClr val="D2D9E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6" name="iSḷïḋe"/>
          <p:cNvSpPr/>
          <p:nvPr/>
        </p:nvSpPr>
        <p:spPr bwMode="auto">
          <a:xfrm>
            <a:off x="2457698" y="2189582"/>
            <a:ext cx="563881" cy="92009"/>
          </a:xfrm>
          <a:custGeom>
            <a:avLst/>
            <a:gdLst>
              <a:gd name="T0" fmla="*/ 527 w 858"/>
              <a:gd name="T1" fmla="*/ 42 h 140"/>
              <a:gd name="T2" fmla="*/ 141 w 858"/>
              <a:gd name="T3" fmla="*/ 89 h 140"/>
              <a:gd name="T4" fmla="*/ 7 w 858"/>
              <a:gd name="T5" fmla="*/ 106 h 140"/>
              <a:gd name="T6" fmla="*/ 0 w 858"/>
              <a:gd name="T7" fmla="*/ 140 h 140"/>
              <a:gd name="T8" fmla="*/ 583 w 858"/>
              <a:gd name="T9" fmla="*/ 63 h 140"/>
              <a:gd name="T10" fmla="*/ 527 w 858"/>
              <a:gd name="T11" fmla="*/ 42 h 140"/>
              <a:gd name="T12" fmla="*/ 858 w 858"/>
              <a:gd name="T13" fmla="*/ 0 h 140"/>
              <a:gd name="T14" fmla="*/ 666 w 858"/>
              <a:gd name="T15" fmla="*/ 24 h 140"/>
              <a:gd name="T16" fmla="*/ 719 w 858"/>
              <a:gd name="T17" fmla="*/ 46 h 140"/>
              <a:gd name="T18" fmla="*/ 853 w 858"/>
              <a:gd name="T19" fmla="*/ 27 h 140"/>
              <a:gd name="T20" fmla="*/ 858 w 858"/>
              <a:gd name="T21" fmla="*/ 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58" h="140">
                <a:moveTo>
                  <a:pt x="527" y="42"/>
                </a:moveTo>
                <a:lnTo>
                  <a:pt x="141" y="89"/>
                </a:lnTo>
                <a:lnTo>
                  <a:pt x="7" y="106"/>
                </a:lnTo>
                <a:lnTo>
                  <a:pt x="0" y="140"/>
                </a:lnTo>
                <a:lnTo>
                  <a:pt x="583" y="63"/>
                </a:lnTo>
                <a:lnTo>
                  <a:pt x="527" y="42"/>
                </a:lnTo>
                <a:moveTo>
                  <a:pt x="858" y="0"/>
                </a:moveTo>
                <a:lnTo>
                  <a:pt x="666" y="24"/>
                </a:lnTo>
                <a:lnTo>
                  <a:pt x="719" y="46"/>
                </a:lnTo>
                <a:lnTo>
                  <a:pt x="853" y="27"/>
                </a:lnTo>
                <a:lnTo>
                  <a:pt x="85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7" name="iśḷîdè"/>
          <p:cNvSpPr/>
          <p:nvPr/>
        </p:nvSpPr>
        <p:spPr bwMode="auto">
          <a:xfrm>
            <a:off x="2139611" y="3732697"/>
            <a:ext cx="303629" cy="42061"/>
          </a:xfrm>
          <a:custGeom>
            <a:avLst/>
            <a:gdLst>
              <a:gd name="T0" fmla="*/ 462 w 462"/>
              <a:gd name="T1" fmla="*/ 0 h 64"/>
              <a:gd name="T2" fmla="*/ 2 w 462"/>
              <a:gd name="T3" fmla="*/ 59 h 64"/>
              <a:gd name="T4" fmla="*/ 0 w 462"/>
              <a:gd name="T5" fmla="*/ 64 h 64"/>
              <a:gd name="T6" fmla="*/ 442 w 462"/>
              <a:gd name="T7" fmla="*/ 9 h 64"/>
              <a:gd name="T8" fmla="*/ 461 w 462"/>
              <a:gd name="T9" fmla="*/ 4 h 64"/>
              <a:gd name="T10" fmla="*/ 462 w 462"/>
              <a:gd name="T11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62" h="64">
                <a:moveTo>
                  <a:pt x="462" y="0"/>
                </a:moveTo>
                <a:lnTo>
                  <a:pt x="2" y="59"/>
                </a:lnTo>
                <a:lnTo>
                  <a:pt x="0" y="64"/>
                </a:lnTo>
                <a:lnTo>
                  <a:pt x="442" y="9"/>
                </a:lnTo>
                <a:lnTo>
                  <a:pt x="461" y="4"/>
                </a:lnTo>
                <a:lnTo>
                  <a:pt x="462" y="0"/>
                </a:lnTo>
                <a:close/>
              </a:path>
            </a:pathLst>
          </a:custGeom>
          <a:solidFill>
            <a:srgbClr val="BAC4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8" name="îŝḻïḑe"/>
          <p:cNvSpPr/>
          <p:nvPr/>
        </p:nvSpPr>
        <p:spPr bwMode="auto">
          <a:xfrm>
            <a:off x="2139611" y="3732697"/>
            <a:ext cx="303629" cy="42061"/>
          </a:xfrm>
          <a:custGeom>
            <a:avLst/>
            <a:gdLst>
              <a:gd name="T0" fmla="*/ 462 w 462"/>
              <a:gd name="T1" fmla="*/ 0 h 64"/>
              <a:gd name="T2" fmla="*/ 2 w 462"/>
              <a:gd name="T3" fmla="*/ 59 h 64"/>
              <a:gd name="T4" fmla="*/ 0 w 462"/>
              <a:gd name="T5" fmla="*/ 64 h 64"/>
              <a:gd name="T6" fmla="*/ 442 w 462"/>
              <a:gd name="T7" fmla="*/ 9 h 64"/>
              <a:gd name="T8" fmla="*/ 461 w 462"/>
              <a:gd name="T9" fmla="*/ 4 h 64"/>
              <a:gd name="T10" fmla="*/ 462 w 462"/>
              <a:gd name="T11" fmla="*/ 0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62" h="64">
                <a:moveTo>
                  <a:pt x="462" y="0"/>
                </a:moveTo>
                <a:lnTo>
                  <a:pt x="2" y="59"/>
                </a:lnTo>
                <a:lnTo>
                  <a:pt x="0" y="64"/>
                </a:lnTo>
                <a:lnTo>
                  <a:pt x="442" y="9"/>
                </a:lnTo>
                <a:lnTo>
                  <a:pt x="461" y="4"/>
                </a:lnTo>
                <a:lnTo>
                  <a:pt x="46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9" name="isļïďè"/>
          <p:cNvSpPr/>
          <p:nvPr/>
        </p:nvSpPr>
        <p:spPr bwMode="auto">
          <a:xfrm>
            <a:off x="2430095" y="3735326"/>
            <a:ext cx="12487" cy="3286"/>
          </a:xfrm>
          <a:custGeom>
            <a:avLst/>
            <a:gdLst>
              <a:gd name="T0" fmla="*/ 19 w 19"/>
              <a:gd name="T1" fmla="*/ 0 h 5"/>
              <a:gd name="T2" fmla="*/ 0 w 19"/>
              <a:gd name="T3" fmla="*/ 5 h 5"/>
              <a:gd name="T4" fmla="*/ 19 w 19"/>
              <a:gd name="T5" fmla="*/ 3 h 5"/>
              <a:gd name="T6" fmla="*/ 19 w 19"/>
              <a:gd name="T7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5">
                <a:moveTo>
                  <a:pt x="19" y="0"/>
                </a:moveTo>
                <a:lnTo>
                  <a:pt x="0" y="5"/>
                </a:lnTo>
                <a:lnTo>
                  <a:pt x="19" y="3"/>
                </a:lnTo>
                <a:lnTo>
                  <a:pt x="19" y="0"/>
                </a:lnTo>
                <a:close/>
              </a:path>
            </a:pathLst>
          </a:custGeom>
          <a:solidFill>
            <a:srgbClr val="75799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0" name="ïŝḻiḑé"/>
          <p:cNvSpPr/>
          <p:nvPr/>
        </p:nvSpPr>
        <p:spPr bwMode="auto">
          <a:xfrm>
            <a:off x="2430095" y="3735326"/>
            <a:ext cx="12487" cy="3286"/>
          </a:xfrm>
          <a:custGeom>
            <a:avLst/>
            <a:gdLst>
              <a:gd name="T0" fmla="*/ 19 w 19"/>
              <a:gd name="T1" fmla="*/ 0 h 5"/>
              <a:gd name="T2" fmla="*/ 0 w 19"/>
              <a:gd name="T3" fmla="*/ 5 h 5"/>
              <a:gd name="T4" fmla="*/ 19 w 19"/>
              <a:gd name="T5" fmla="*/ 3 h 5"/>
              <a:gd name="T6" fmla="*/ 19 w 19"/>
              <a:gd name="T7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9" h="5">
                <a:moveTo>
                  <a:pt x="19" y="0"/>
                </a:moveTo>
                <a:lnTo>
                  <a:pt x="0" y="5"/>
                </a:lnTo>
                <a:lnTo>
                  <a:pt x="19" y="3"/>
                </a:lnTo>
                <a:lnTo>
                  <a:pt x="1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1" name="íşlíḋè"/>
          <p:cNvSpPr/>
          <p:nvPr/>
        </p:nvSpPr>
        <p:spPr bwMode="auto">
          <a:xfrm>
            <a:off x="2442582" y="3724153"/>
            <a:ext cx="61777" cy="11173"/>
          </a:xfrm>
          <a:custGeom>
            <a:avLst/>
            <a:gdLst>
              <a:gd name="T0" fmla="*/ 94 w 94"/>
              <a:gd name="T1" fmla="*/ 0 h 17"/>
              <a:gd name="T2" fmla="*/ 1 w 94"/>
              <a:gd name="T3" fmla="*/ 13 h 17"/>
              <a:gd name="T4" fmla="*/ 0 w 94"/>
              <a:gd name="T5" fmla="*/ 17 h 17"/>
              <a:gd name="T6" fmla="*/ 26 w 94"/>
              <a:gd name="T7" fmla="*/ 10 h 17"/>
              <a:gd name="T8" fmla="*/ 27 w 94"/>
              <a:gd name="T9" fmla="*/ 17 h 17"/>
              <a:gd name="T10" fmla="*/ 93 w 94"/>
              <a:gd name="T11" fmla="*/ 8 h 17"/>
              <a:gd name="T12" fmla="*/ 94 w 94"/>
              <a:gd name="T13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4" h="17">
                <a:moveTo>
                  <a:pt x="94" y="0"/>
                </a:moveTo>
                <a:lnTo>
                  <a:pt x="1" y="13"/>
                </a:lnTo>
                <a:lnTo>
                  <a:pt x="0" y="17"/>
                </a:lnTo>
                <a:lnTo>
                  <a:pt x="26" y="10"/>
                </a:lnTo>
                <a:lnTo>
                  <a:pt x="27" y="17"/>
                </a:lnTo>
                <a:lnTo>
                  <a:pt x="93" y="8"/>
                </a:lnTo>
                <a:lnTo>
                  <a:pt x="94" y="0"/>
                </a:lnTo>
                <a:close/>
              </a:path>
            </a:pathLst>
          </a:custGeom>
          <a:solidFill>
            <a:srgbClr val="92A0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2" name="iS1îḋe"/>
          <p:cNvSpPr/>
          <p:nvPr/>
        </p:nvSpPr>
        <p:spPr bwMode="auto">
          <a:xfrm>
            <a:off x="2442582" y="3724153"/>
            <a:ext cx="61777" cy="11173"/>
          </a:xfrm>
          <a:custGeom>
            <a:avLst/>
            <a:gdLst>
              <a:gd name="T0" fmla="*/ 94 w 94"/>
              <a:gd name="T1" fmla="*/ 0 h 17"/>
              <a:gd name="T2" fmla="*/ 1 w 94"/>
              <a:gd name="T3" fmla="*/ 13 h 17"/>
              <a:gd name="T4" fmla="*/ 0 w 94"/>
              <a:gd name="T5" fmla="*/ 17 h 17"/>
              <a:gd name="T6" fmla="*/ 26 w 94"/>
              <a:gd name="T7" fmla="*/ 10 h 17"/>
              <a:gd name="T8" fmla="*/ 27 w 94"/>
              <a:gd name="T9" fmla="*/ 17 h 17"/>
              <a:gd name="T10" fmla="*/ 93 w 94"/>
              <a:gd name="T11" fmla="*/ 8 h 17"/>
              <a:gd name="T12" fmla="*/ 94 w 94"/>
              <a:gd name="T13" fmla="*/ 0 h 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4" h="17">
                <a:moveTo>
                  <a:pt x="94" y="0"/>
                </a:moveTo>
                <a:lnTo>
                  <a:pt x="1" y="13"/>
                </a:lnTo>
                <a:lnTo>
                  <a:pt x="0" y="17"/>
                </a:lnTo>
                <a:lnTo>
                  <a:pt x="26" y="10"/>
                </a:lnTo>
                <a:lnTo>
                  <a:pt x="27" y="17"/>
                </a:lnTo>
                <a:lnTo>
                  <a:pt x="93" y="8"/>
                </a:lnTo>
                <a:lnTo>
                  <a:pt x="9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3" name="îṩļïḍe"/>
          <p:cNvSpPr/>
          <p:nvPr/>
        </p:nvSpPr>
        <p:spPr bwMode="auto">
          <a:xfrm>
            <a:off x="2442582" y="3730725"/>
            <a:ext cx="17745" cy="6572"/>
          </a:xfrm>
          <a:custGeom>
            <a:avLst/>
            <a:gdLst>
              <a:gd name="T0" fmla="*/ 26 w 27"/>
              <a:gd name="T1" fmla="*/ 0 h 10"/>
              <a:gd name="T2" fmla="*/ 0 w 27"/>
              <a:gd name="T3" fmla="*/ 7 h 10"/>
              <a:gd name="T4" fmla="*/ 0 w 27"/>
              <a:gd name="T5" fmla="*/ 10 h 10"/>
              <a:gd name="T6" fmla="*/ 27 w 27"/>
              <a:gd name="T7" fmla="*/ 7 h 10"/>
              <a:gd name="T8" fmla="*/ 26 w 27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0">
                <a:moveTo>
                  <a:pt x="26" y="0"/>
                </a:moveTo>
                <a:lnTo>
                  <a:pt x="0" y="7"/>
                </a:lnTo>
                <a:lnTo>
                  <a:pt x="0" y="10"/>
                </a:lnTo>
                <a:lnTo>
                  <a:pt x="27" y="7"/>
                </a:lnTo>
                <a:lnTo>
                  <a:pt x="26" y="0"/>
                </a:lnTo>
                <a:close/>
              </a:path>
            </a:pathLst>
          </a:custGeom>
          <a:solidFill>
            <a:srgbClr val="666C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4" name="î$ḷîḍé"/>
          <p:cNvSpPr/>
          <p:nvPr/>
        </p:nvSpPr>
        <p:spPr bwMode="auto">
          <a:xfrm>
            <a:off x="2442582" y="3730725"/>
            <a:ext cx="17745" cy="6572"/>
          </a:xfrm>
          <a:custGeom>
            <a:avLst/>
            <a:gdLst>
              <a:gd name="T0" fmla="*/ 26 w 27"/>
              <a:gd name="T1" fmla="*/ 0 h 10"/>
              <a:gd name="T2" fmla="*/ 0 w 27"/>
              <a:gd name="T3" fmla="*/ 7 h 10"/>
              <a:gd name="T4" fmla="*/ 0 w 27"/>
              <a:gd name="T5" fmla="*/ 10 h 10"/>
              <a:gd name="T6" fmla="*/ 27 w 27"/>
              <a:gd name="T7" fmla="*/ 7 h 10"/>
              <a:gd name="T8" fmla="*/ 26 w 27"/>
              <a:gd name="T9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10">
                <a:moveTo>
                  <a:pt x="26" y="0"/>
                </a:moveTo>
                <a:lnTo>
                  <a:pt x="0" y="7"/>
                </a:lnTo>
                <a:lnTo>
                  <a:pt x="0" y="10"/>
                </a:lnTo>
                <a:lnTo>
                  <a:pt x="27" y="7"/>
                </a:lnTo>
                <a:lnTo>
                  <a:pt x="2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5" name="íṡ1íďé"/>
          <p:cNvSpPr/>
          <p:nvPr/>
        </p:nvSpPr>
        <p:spPr bwMode="auto">
          <a:xfrm>
            <a:off x="2503702" y="3698522"/>
            <a:ext cx="196504" cy="30889"/>
          </a:xfrm>
          <a:custGeom>
            <a:avLst/>
            <a:gdLst>
              <a:gd name="T0" fmla="*/ 299 w 299"/>
              <a:gd name="T1" fmla="*/ 0 h 47"/>
              <a:gd name="T2" fmla="*/ 1 w 299"/>
              <a:gd name="T3" fmla="*/ 39 h 47"/>
              <a:gd name="T4" fmla="*/ 0 w 299"/>
              <a:gd name="T5" fmla="*/ 47 h 47"/>
              <a:gd name="T6" fmla="*/ 298 w 299"/>
              <a:gd name="T7" fmla="*/ 10 h 47"/>
              <a:gd name="T8" fmla="*/ 299 w 299"/>
              <a:gd name="T9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9" h="47">
                <a:moveTo>
                  <a:pt x="299" y="0"/>
                </a:moveTo>
                <a:lnTo>
                  <a:pt x="1" y="39"/>
                </a:lnTo>
                <a:lnTo>
                  <a:pt x="0" y="47"/>
                </a:lnTo>
                <a:lnTo>
                  <a:pt x="298" y="10"/>
                </a:lnTo>
                <a:lnTo>
                  <a:pt x="299" y="0"/>
                </a:lnTo>
                <a:close/>
              </a:path>
            </a:pathLst>
          </a:custGeom>
          <a:solidFill>
            <a:srgbClr val="B8C3D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6" name="íšļiḋe"/>
          <p:cNvSpPr/>
          <p:nvPr/>
        </p:nvSpPr>
        <p:spPr bwMode="auto">
          <a:xfrm>
            <a:off x="2503702" y="3698522"/>
            <a:ext cx="196504" cy="30889"/>
          </a:xfrm>
          <a:custGeom>
            <a:avLst/>
            <a:gdLst>
              <a:gd name="T0" fmla="*/ 299 w 299"/>
              <a:gd name="T1" fmla="*/ 0 h 47"/>
              <a:gd name="T2" fmla="*/ 1 w 299"/>
              <a:gd name="T3" fmla="*/ 39 h 47"/>
              <a:gd name="T4" fmla="*/ 0 w 299"/>
              <a:gd name="T5" fmla="*/ 47 h 47"/>
              <a:gd name="T6" fmla="*/ 298 w 299"/>
              <a:gd name="T7" fmla="*/ 10 h 47"/>
              <a:gd name="T8" fmla="*/ 299 w 299"/>
              <a:gd name="T9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9" h="47">
                <a:moveTo>
                  <a:pt x="299" y="0"/>
                </a:moveTo>
                <a:lnTo>
                  <a:pt x="1" y="39"/>
                </a:lnTo>
                <a:lnTo>
                  <a:pt x="0" y="47"/>
                </a:lnTo>
                <a:lnTo>
                  <a:pt x="298" y="10"/>
                </a:lnTo>
                <a:lnTo>
                  <a:pt x="29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7" name="ïṡľíḑé"/>
          <p:cNvSpPr/>
          <p:nvPr/>
        </p:nvSpPr>
        <p:spPr bwMode="auto">
          <a:xfrm>
            <a:off x="2148155" y="3517134"/>
            <a:ext cx="591483" cy="218192"/>
          </a:xfrm>
          <a:custGeom>
            <a:avLst/>
            <a:gdLst>
              <a:gd name="T0" fmla="*/ 900 w 900"/>
              <a:gd name="T1" fmla="*/ 0 h 332"/>
              <a:gd name="T2" fmla="*/ 47 w 900"/>
              <a:gd name="T3" fmla="*/ 112 h 332"/>
              <a:gd name="T4" fmla="*/ 0 w 900"/>
              <a:gd name="T5" fmla="*/ 332 h 332"/>
              <a:gd name="T6" fmla="*/ 853 w 900"/>
              <a:gd name="T7" fmla="*/ 221 h 332"/>
              <a:gd name="T8" fmla="*/ 900 w 900"/>
              <a:gd name="T9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0" h="332">
                <a:moveTo>
                  <a:pt x="900" y="0"/>
                </a:moveTo>
                <a:lnTo>
                  <a:pt x="47" y="112"/>
                </a:lnTo>
                <a:lnTo>
                  <a:pt x="0" y="332"/>
                </a:lnTo>
                <a:lnTo>
                  <a:pt x="853" y="221"/>
                </a:lnTo>
                <a:lnTo>
                  <a:pt x="900" y="0"/>
                </a:lnTo>
                <a:close/>
              </a:path>
            </a:pathLst>
          </a:custGeom>
          <a:solidFill>
            <a:srgbClr val="797F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8" name="ïṥḻídé"/>
          <p:cNvSpPr/>
          <p:nvPr/>
        </p:nvSpPr>
        <p:spPr bwMode="auto">
          <a:xfrm>
            <a:off x="2148155" y="3517134"/>
            <a:ext cx="591483" cy="218192"/>
          </a:xfrm>
          <a:custGeom>
            <a:avLst/>
            <a:gdLst>
              <a:gd name="T0" fmla="*/ 900 w 900"/>
              <a:gd name="T1" fmla="*/ 0 h 332"/>
              <a:gd name="T2" fmla="*/ 47 w 900"/>
              <a:gd name="T3" fmla="*/ 112 h 332"/>
              <a:gd name="T4" fmla="*/ 0 w 900"/>
              <a:gd name="T5" fmla="*/ 332 h 332"/>
              <a:gd name="T6" fmla="*/ 853 w 900"/>
              <a:gd name="T7" fmla="*/ 221 h 332"/>
              <a:gd name="T8" fmla="*/ 900 w 900"/>
              <a:gd name="T9" fmla="*/ 0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00" h="332">
                <a:moveTo>
                  <a:pt x="900" y="0"/>
                </a:moveTo>
                <a:lnTo>
                  <a:pt x="47" y="112"/>
                </a:lnTo>
                <a:lnTo>
                  <a:pt x="0" y="332"/>
                </a:lnTo>
                <a:lnTo>
                  <a:pt x="853" y="221"/>
                </a:lnTo>
                <a:lnTo>
                  <a:pt x="9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9" name="ïşlîḍè"/>
          <p:cNvSpPr/>
          <p:nvPr/>
        </p:nvSpPr>
        <p:spPr bwMode="auto">
          <a:xfrm>
            <a:off x="2145526" y="3662376"/>
            <a:ext cx="563224" cy="88066"/>
          </a:xfrm>
          <a:custGeom>
            <a:avLst/>
            <a:gdLst>
              <a:gd name="T0" fmla="*/ 857 w 857"/>
              <a:gd name="T1" fmla="*/ 0 h 134"/>
              <a:gd name="T2" fmla="*/ 4 w 857"/>
              <a:gd name="T3" fmla="*/ 111 h 134"/>
              <a:gd name="T4" fmla="*/ 0 w 857"/>
              <a:gd name="T5" fmla="*/ 134 h 134"/>
              <a:gd name="T6" fmla="*/ 851 w 857"/>
              <a:gd name="T7" fmla="*/ 21 h 134"/>
              <a:gd name="T8" fmla="*/ 857 w 857"/>
              <a:gd name="T9" fmla="*/ 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7" h="134">
                <a:moveTo>
                  <a:pt x="857" y="0"/>
                </a:moveTo>
                <a:lnTo>
                  <a:pt x="4" y="111"/>
                </a:lnTo>
                <a:lnTo>
                  <a:pt x="0" y="134"/>
                </a:lnTo>
                <a:lnTo>
                  <a:pt x="851" y="21"/>
                </a:lnTo>
                <a:lnTo>
                  <a:pt x="857" y="0"/>
                </a:lnTo>
                <a:close/>
              </a:path>
            </a:pathLst>
          </a:custGeom>
          <a:solidFill>
            <a:srgbClr val="737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0" name="ïṣľîďê"/>
          <p:cNvSpPr/>
          <p:nvPr/>
        </p:nvSpPr>
        <p:spPr bwMode="auto">
          <a:xfrm>
            <a:off x="2145526" y="3662376"/>
            <a:ext cx="563224" cy="88066"/>
          </a:xfrm>
          <a:custGeom>
            <a:avLst/>
            <a:gdLst>
              <a:gd name="T0" fmla="*/ 857 w 857"/>
              <a:gd name="T1" fmla="*/ 0 h 134"/>
              <a:gd name="T2" fmla="*/ 4 w 857"/>
              <a:gd name="T3" fmla="*/ 111 h 134"/>
              <a:gd name="T4" fmla="*/ 0 w 857"/>
              <a:gd name="T5" fmla="*/ 134 h 134"/>
              <a:gd name="T6" fmla="*/ 851 w 857"/>
              <a:gd name="T7" fmla="*/ 21 h 134"/>
              <a:gd name="T8" fmla="*/ 857 w 857"/>
              <a:gd name="T9" fmla="*/ 0 h 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57" h="134">
                <a:moveTo>
                  <a:pt x="857" y="0"/>
                </a:moveTo>
                <a:lnTo>
                  <a:pt x="4" y="111"/>
                </a:lnTo>
                <a:lnTo>
                  <a:pt x="0" y="134"/>
                </a:lnTo>
                <a:lnTo>
                  <a:pt x="851" y="21"/>
                </a:lnTo>
                <a:lnTo>
                  <a:pt x="85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1" name="íš1îḍè"/>
          <p:cNvSpPr/>
          <p:nvPr/>
        </p:nvSpPr>
        <p:spPr bwMode="auto">
          <a:xfrm>
            <a:off x="2140926" y="3676177"/>
            <a:ext cx="563881" cy="95295"/>
          </a:xfrm>
          <a:custGeom>
            <a:avLst/>
            <a:gdLst>
              <a:gd name="T0" fmla="*/ 858 w 858"/>
              <a:gd name="T1" fmla="*/ 0 h 145"/>
              <a:gd name="T2" fmla="*/ 7 w 858"/>
              <a:gd name="T3" fmla="*/ 113 h 145"/>
              <a:gd name="T4" fmla="*/ 0 w 858"/>
              <a:gd name="T5" fmla="*/ 145 h 145"/>
              <a:gd name="T6" fmla="*/ 460 w 858"/>
              <a:gd name="T7" fmla="*/ 86 h 145"/>
              <a:gd name="T8" fmla="*/ 553 w 858"/>
              <a:gd name="T9" fmla="*/ 73 h 145"/>
              <a:gd name="T10" fmla="*/ 851 w 858"/>
              <a:gd name="T11" fmla="*/ 34 h 145"/>
              <a:gd name="T12" fmla="*/ 858 w 858"/>
              <a:gd name="T13" fmla="*/ 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58" h="145">
                <a:moveTo>
                  <a:pt x="858" y="0"/>
                </a:moveTo>
                <a:lnTo>
                  <a:pt x="7" y="113"/>
                </a:lnTo>
                <a:lnTo>
                  <a:pt x="0" y="145"/>
                </a:lnTo>
                <a:lnTo>
                  <a:pt x="460" y="86"/>
                </a:lnTo>
                <a:lnTo>
                  <a:pt x="553" y="73"/>
                </a:lnTo>
                <a:lnTo>
                  <a:pt x="851" y="34"/>
                </a:lnTo>
                <a:lnTo>
                  <a:pt x="858" y="0"/>
                </a:lnTo>
                <a:close/>
              </a:path>
            </a:pathLst>
          </a:custGeom>
          <a:solidFill>
            <a:srgbClr val="D2D9E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2" name="îṣ1íďe"/>
          <p:cNvSpPr/>
          <p:nvPr/>
        </p:nvSpPr>
        <p:spPr bwMode="auto">
          <a:xfrm>
            <a:off x="2140926" y="3676177"/>
            <a:ext cx="563881" cy="95295"/>
          </a:xfrm>
          <a:custGeom>
            <a:avLst/>
            <a:gdLst>
              <a:gd name="T0" fmla="*/ 858 w 858"/>
              <a:gd name="T1" fmla="*/ 0 h 145"/>
              <a:gd name="T2" fmla="*/ 7 w 858"/>
              <a:gd name="T3" fmla="*/ 113 h 145"/>
              <a:gd name="T4" fmla="*/ 0 w 858"/>
              <a:gd name="T5" fmla="*/ 145 h 145"/>
              <a:gd name="T6" fmla="*/ 460 w 858"/>
              <a:gd name="T7" fmla="*/ 86 h 145"/>
              <a:gd name="T8" fmla="*/ 553 w 858"/>
              <a:gd name="T9" fmla="*/ 73 h 145"/>
              <a:gd name="T10" fmla="*/ 851 w 858"/>
              <a:gd name="T11" fmla="*/ 34 h 145"/>
              <a:gd name="T12" fmla="*/ 858 w 858"/>
              <a:gd name="T13" fmla="*/ 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58" h="145">
                <a:moveTo>
                  <a:pt x="858" y="0"/>
                </a:moveTo>
                <a:lnTo>
                  <a:pt x="7" y="113"/>
                </a:lnTo>
                <a:lnTo>
                  <a:pt x="0" y="145"/>
                </a:lnTo>
                <a:lnTo>
                  <a:pt x="460" y="86"/>
                </a:lnTo>
                <a:lnTo>
                  <a:pt x="553" y="73"/>
                </a:lnTo>
                <a:lnTo>
                  <a:pt x="851" y="34"/>
                </a:lnTo>
                <a:lnTo>
                  <a:pt x="85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3" name="ï$ļiḓê"/>
          <p:cNvSpPr/>
          <p:nvPr/>
        </p:nvSpPr>
        <p:spPr bwMode="auto">
          <a:xfrm>
            <a:off x="2752125" y="2295391"/>
            <a:ext cx="36147" cy="36804"/>
          </a:xfrm>
          <a:custGeom>
            <a:avLst/>
            <a:gdLst>
              <a:gd name="T0" fmla="*/ 38 w 39"/>
              <a:gd name="T1" fmla="*/ 17 h 39"/>
              <a:gd name="T2" fmla="*/ 22 w 39"/>
              <a:gd name="T3" fmla="*/ 38 h 39"/>
              <a:gd name="T4" fmla="*/ 1 w 39"/>
              <a:gd name="T5" fmla="*/ 22 h 39"/>
              <a:gd name="T6" fmla="*/ 17 w 39"/>
              <a:gd name="T7" fmla="*/ 1 h 39"/>
              <a:gd name="T8" fmla="*/ 38 w 39"/>
              <a:gd name="T9" fmla="*/ 17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" h="39">
                <a:moveTo>
                  <a:pt x="38" y="17"/>
                </a:moveTo>
                <a:cubicBezTo>
                  <a:pt x="39" y="27"/>
                  <a:pt x="32" y="37"/>
                  <a:pt x="22" y="38"/>
                </a:cubicBezTo>
                <a:cubicBezTo>
                  <a:pt x="11" y="39"/>
                  <a:pt x="2" y="32"/>
                  <a:pt x="1" y="22"/>
                </a:cubicBezTo>
                <a:cubicBezTo>
                  <a:pt x="0" y="12"/>
                  <a:pt x="7" y="3"/>
                  <a:pt x="17" y="1"/>
                </a:cubicBezTo>
                <a:cubicBezTo>
                  <a:pt x="27" y="0"/>
                  <a:pt x="36" y="7"/>
                  <a:pt x="38" y="17"/>
                </a:cubicBez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4" name="ïSlîḑe"/>
          <p:cNvSpPr/>
          <p:nvPr/>
        </p:nvSpPr>
        <p:spPr bwMode="auto">
          <a:xfrm>
            <a:off x="1899731" y="2275018"/>
            <a:ext cx="1905892" cy="1334124"/>
          </a:xfrm>
          <a:custGeom>
            <a:avLst/>
            <a:gdLst>
              <a:gd name="T0" fmla="*/ 2900 w 2900"/>
              <a:gd name="T1" fmla="*/ 1678 h 2030"/>
              <a:gd name="T2" fmla="*/ 220 w 2900"/>
              <a:gd name="T3" fmla="*/ 2030 h 2030"/>
              <a:gd name="T4" fmla="*/ 0 w 2900"/>
              <a:gd name="T5" fmla="*/ 352 h 2030"/>
              <a:gd name="T6" fmla="*/ 2679 w 2900"/>
              <a:gd name="T7" fmla="*/ 0 h 2030"/>
              <a:gd name="T8" fmla="*/ 2900 w 2900"/>
              <a:gd name="T9" fmla="*/ 1678 h 2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00" h="2030">
                <a:moveTo>
                  <a:pt x="2900" y="1678"/>
                </a:moveTo>
                <a:lnTo>
                  <a:pt x="220" y="2030"/>
                </a:lnTo>
                <a:lnTo>
                  <a:pt x="0" y="352"/>
                </a:lnTo>
                <a:lnTo>
                  <a:pt x="2679" y="0"/>
                </a:lnTo>
                <a:lnTo>
                  <a:pt x="2900" y="167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5" name="iṣľidé"/>
          <p:cNvSpPr/>
          <p:nvPr/>
        </p:nvSpPr>
        <p:spPr bwMode="auto">
          <a:xfrm>
            <a:off x="1899731" y="2275018"/>
            <a:ext cx="1905892" cy="1334124"/>
          </a:xfrm>
          <a:custGeom>
            <a:avLst/>
            <a:gdLst>
              <a:gd name="T0" fmla="*/ 2900 w 2900"/>
              <a:gd name="T1" fmla="*/ 1678 h 2030"/>
              <a:gd name="T2" fmla="*/ 220 w 2900"/>
              <a:gd name="T3" fmla="*/ 2030 h 2030"/>
              <a:gd name="T4" fmla="*/ 0 w 2900"/>
              <a:gd name="T5" fmla="*/ 352 h 2030"/>
              <a:gd name="T6" fmla="*/ 2679 w 2900"/>
              <a:gd name="T7" fmla="*/ 0 h 2030"/>
              <a:gd name="T8" fmla="*/ 2900 w 2900"/>
              <a:gd name="T9" fmla="*/ 1678 h 20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00" h="2030">
                <a:moveTo>
                  <a:pt x="2900" y="1678"/>
                </a:moveTo>
                <a:lnTo>
                  <a:pt x="220" y="2030"/>
                </a:lnTo>
                <a:lnTo>
                  <a:pt x="0" y="352"/>
                </a:lnTo>
                <a:lnTo>
                  <a:pt x="2679" y="0"/>
                </a:lnTo>
                <a:lnTo>
                  <a:pt x="2900" y="1678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6" name="ïśľîḋé"/>
          <p:cNvSpPr/>
          <p:nvPr/>
        </p:nvSpPr>
        <p:spPr bwMode="auto">
          <a:xfrm>
            <a:off x="3434960" y="2689714"/>
            <a:ext cx="127497" cy="157072"/>
          </a:xfrm>
          <a:custGeom>
            <a:avLst/>
            <a:gdLst>
              <a:gd name="T0" fmla="*/ 57 w 136"/>
              <a:gd name="T1" fmla="*/ 168 h 168"/>
              <a:gd name="T2" fmla="*/ 55 w 136"/>
              <a:gd name="T3" fmla="*/ 168 h 168"/>
              <a:gd name="T4" fmla="*/ 52 w 136"/>
              <a:gd name="T5" fmla="*/ 164 h 168"/>
              <a:gd name="T6" fmla="*/ 0 w 136"/>
              <a:gd name="T7" fmla="*/ 8 h 168"/>
              <a:gd name="T8" fmla="*/ 3 w 136"/>
              <a:gd name="T9" fmla="*/ 1 h 168"/>
              <a:gd name="T10" fmla="*/ 6 w 136"/>
              <a:gd name="T11" fmla="*/ 0 h 168"/>
              <a:gd name="T12" fmla="*/ 10 w 136"/>
              <a:gd name="T13" fmla="*/ 2 h 168"/>
              <a:gd name="T14" fmla="*/ 134 w 136"/>
              <a:gd name="T15" fmla="*/ 110 h 168"/>
              <a:gd name="T16" fmla="*/ 136 w 136"/>
              <a:gd name="T17" fmla="*/ 114 h 168"/>
              <a:gd name="T18" fmla="*/ 134 w 136"/>
              <a:gd name="T19" fmla="*/ 118 h 168"/>
              <a:gd name="T20" fmla="*/ 59 w 136"/>
              <a:gd name="T21" fmla="*/ 168 h 168"/>
              <a:gd name="T22" fmla="*/ 57 w 136"/>
              <a:gd name="T23" fmla="*/ 168 h 1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6" h="168">
                <a:moveTo>
                  <a:pt x="57" y="168"/>
                </a:moveTo>
                <a:cubicBezTo>
                  <a:pt x="56" y="168"/>
                  <a:pt x="55" y="168"/>
                  <a:pt x="55" y="168"/>
                </a:cubicBezTo>
                <a:cubicBezTo>
                  <a:pt x="53" y="167"/>
                  <a:pt x="52" y="166"/>
                  <a:pt x="52" y="164"/>
                </a:cubicBezTo>
                <a:cubicBezTo>
                  <a:pt x="0" y="8"/>
                  <a:pt x="0" y="8"/>
                  <a:pt x="0" y="8"/>
                </a:cubicBezTo>
                <a:cubicBezTo>
                  <a:pt x="0" y="5"/>
                  <a:pt x="1" y="3"/>
                  <a:pt x="3" y="1"/>
                </a:cubicBezTo>
                <a:cubicBezTo>
                  <a:pt x="4" y="1"/>
                  <a:pt x="5" y="0"/>
                  <a:pt x="6" y="0"/>
                </a:cubicBezTo>
                <a:cubicBezTo>
                  <a:pt x="7" y="0"/>
                  <a:pt x="8" y="1"/>
                  <a:pt x="10" y="2"/>
                </a:cubicBezTo>
                <a:cubicBezTo>
                  <a:pt x="134" y="110"/>
                  <a:pt x="134" y="110"/>
                  <a:pt x="134" y="110"/>
                </a:cubicBezTo>
                <a:cubicBezTo>
                  <a:pt x="135" y="111"/>
                  <a:pt x="136" y="112"/>
                  <a:pt x="136" y="114"/>
                </a:cubicBezTo>
                <a:cubicBezTo>
                  <a:pt x="136" y="115"/>
                  <a:pt x="136" y="117"/>
                  <a:pt x="134" y="118"/>
                </a:cubicBezTo>
                <a:cubicBezTo>
                  <a:pt x="114" y="140"/>
                  <a:pt x="88" y="157"/>
                  <a:pt x="59" y="168"/>
                </a:cubicBezTo>
                <a:cubicBezTo>
                  <a:pt x="58" y="168"/>
                  <a:pt x="58" y="168"/>
                  <a:pt x="57" y="168"/>
                </a:cubicBezTo>
                <a:close/>
              </a:path>
            </a:pathLst>
          </a:custGeom>
          <a:solidFill>
            <a:srgbClr val="72BD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7" name="íṩ1íḓè"/>
          <p:cNvSpPr/>
          <p:nvPr/>
        </p:nvSpPr>
        <p:spPr bwMode="auto">
          <a:xfrm>
            <a:off x="3429046" y="2685113"/>
            <a:ext cx="139327" cy="167587"/>
          </a:xfrm>
          <a:custGeom>
            <a:avLst/>
            <a:gdLst>
              <a:gd name="T0" fmla="*/ 13 w 149"/>
              <a:gd name="T1" fmla="*/ 11 h 179"/>
              <a:gd name="T2" fmla="*/ 137 w 149"/>
              <a:gd name="T3" fmla="*/ 119 h 179"/>
              <a:gd name="T4" fmla="*/ 64 w 149"/>
              <a:gd name="T5" fmla="*/ 168 h 179"/>
              <a:gd name="T6" fmla="*/ 13 w 149"/>
              <a:gd name="T7" fmla="*/ 11 h 179"/>
              <a:gd name="T8" fmla="*/ 13 w 149"/>
              <a:gd name="T9" fmla="*/ 0 h 179"/>
              <a:gd name="T10" fmla="*/ 7 w 149"/>
              <a:gd name="T11" fmla="*/ 2 h 179"/>
              <a:gd name="T12" fmla="*/ 2 w 149"/>
              <a:gd name="T13" fmla="*/ 15 h 179"/>
              <a:gd name="T14" fmla="*/ 53 w 149"/>
              <a:gd name="T15" fmla="*/ 171 h 179"/>
              <a:gd name="T16" fmla="*/ 59 w 149"/>
              <a:gd name="T17" fmla="*/ 178 h 179"/>
              <a:gd name="T18" fmla="*/ 64 w 149"/>
              <a:gd name="T19" fmla="*/ 179 h 179"/>
              <a:gd name="T20" fmla="*/ 68 w 149"/>
              <a:gd name="T21" fmla="*/ 178 h 179"/>
              <a:gd name="T22" fmla="*/ 146 w 149"/>
              <a:gd name="T23" fmla="*/ 127 h 179"/>
              <a:gd name="T24" fmla="*/ 149 w 149"/>
              <a:gd name="T25" fmla="*/ 118 h 179"/>
              <a:gd name="T26" fmla="*/ 145 w 149"/>
              <a:gd name="T27" fmla="*/ 110 h 179"/>
              <a:gd name="T28" fmla="*/ 20 w 149"/>
              <a:gd name="T29" fmla="*/ 3 h 179"/>
              <a:gd name="T30" fmla="*/ 13 w 149"/>
              <a:gd name="T31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49" h="179">
                <a:moveTo>
                  <a:pt x="13" y="11"/>
                </a:moveTo>
                <a:cubicBezTo>
                  <a:pt x="137" y="119"/>
                  <a:pt x="137" y="119"/>
                  <a:pt x="137" y="119"/>
                </a:cubicBezTo>
                <a:cubicBezTo>
                  <a:pt x="117" y="140"/>
                  <a:pt x="92" y="157"/>
                  <a:pt x="64" y="168"/>
                </a:cubicBezTo>
                <a:cubicBezTo>
                  <a:pt x="13" y="11"/>
                  <a:pt x="13" y="11"/>
                  <a:pt x="13" y="11"/>
                </a:cubicBezTo>
                <a:moveTo>
                  <a:pt x="13" y="0"/>
                </a:moveTo>
                <a:cubicBezTo>
                  <a:pt x="11" y="0"/>
                  <a:pt x="8" y="0"/>
                  <a:pt x="7" y="2"/>
                </a:cubicBezTo>
                <a:cubicBezTo>
                  <a:pt x="2" y="5"/>
                  <a:pt x="0" y="10"/>
                  <a:pt x="2" y="15"/>
                </a:cubicBezTo>
                <a:cubicBezTo>
                  <a:pt x="53" y="171"/>
                  <a:pt x="53" y="171"/>
                  <a:pt x="53" y="171"/>
                </a:cubicBezTo>
                <a:cubicBezTo>
                  <a:pt x="54" y="174"/>
                  <a:pt x="56" y="177"/>
                  <a:pt x="59" y="178"/>
                </a:cubicBezTo>
                <a:cubicBezTo>
                  <a:pt x="61" y="179"/>
                  <a:pt x="62" y="179"/>
                  <a:pt x="64" y="179"/>
                </a:cubicBezTo>
                <a:cubicBezTo>
                  <a:pt x="65" y="179"/>
                  <a:pt x="67" y="179"/>
                  <a:pt x="68" y="178"/>
                </a:cubicBezTo>
                <a:cubicBezTo>
                  <a:pt x="97" y="167"/>
                  <a:pt x="124" y="150"/>
                  <a:pt x="146" y="127"/>
                </a:cubicBezTo>
                <a:cubicBezTo>
                  <a:pt x="148" y="124"/>
                  <a:pt x="149" y="121"/>
                  <a:pt x="149" y="118"/>
                </a:cubicBezTo>
                <a:cubicBezTo>
                  <a:pt x="148" y="115"/>
                  <a:pt x="147" y="112"/>
                  <a:pt x="145" y="110"/>
                </a:cubicBezTo>
                <a:cubicBezTo>
                  <a:pt x="20" y="3"/>
                  <a:pt x="20" y="3"/>
                  <a:pt x="20" y="3"/>
                </a:cubicBezTo>
                <a:cubicBezTo>
                  <a:pt x="18" y="1"/>
                  <a:pt x="15" y="0"/>
                  <a:pt x="1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8" name="íśḻiďe"/>
          <p:cNvSpPr/>
          <p:nvPr/>
        </p:nvSpPr>
        <p:spPr bwMode="auto">
          <a:xfrm>
            <a:off x="3436932" y="2654225"/>
            <a:ext cx="177445" cy="137356"/>
          </a:xfrm>
          <a:custGeom>
            <a:avLst/>
            <a:gdLst>
              <a:gd name="T0" fmla="*/ 137 w 189"/>
              <a:gd name="T1" fmla="*/ 147 h 147"/>
              <a:gd name="T2" fmla="*/ 134 w 189"/>
              <a:gd name="T3" fmla="*/ 146 h 147"/>
              <a:gd name="T4" fmla="*/ 2 w 189"/>
              <a:gd name="T5" fmla="*/ 32 h 147"/>
              <a:gd name="T6" fmla="*/ 0 w 189"/>
              <a:gd name="T7" fmla="*/ 26 h 147"/>
              <a:gd name="T8" fmla="*/ 5 w 189"/>
              <a:gd name="T9" fmla="*/ 22 h 147"/>
              <a:gd name="T10" fmla="*/ 178 w 189"/>
              <a:gd name="T11" fmla="*/ 0 h 147"/>
              <a:gd name="T12" fmla="*/ 178 w 189"/>
              <a:gd name="T13" fmla="*/ 0 h 147"/>
              <a:gd name="T14" fmla="*/ 182 w 189"/>
              <a:gd name="T15" fmla="*/ 1 h 147"/>
              <a:gd name="T16" fmla="*/ 184 w 189"/>
              <a:gd name="T17" fmla="*/ 5 h 147"/>
              <a:gd name="T18" fmla="*/ 142 w 189"/>
              <a:gd name="T19" fmla="*/ 145 h 147"/>
              <a:gd name="T20" fmla="*/ 138 w 189"/>
              <a:gd name="T21" fmla="*/ 147 h 147"/>
              <a:gd name="T22" fmla="*/ 137 w 189"/>
              <a:gd name="T23" fmla="*/ 147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147">
                <a:moveTo>
                  <a:pt x="137" y="147"/>
                </a:moveTo>
                <a:cubicBezTo>
                  <a:pt x="136" y="147"/>
                  <a:pt x="135" y="147"/>
                  <a:pt x="134" y="146"/>
                </a:cubicBezTo>
                <a:cubicBezTo>
                  <a:pt x="2" y="32"/>
                  <a:pt x="2" y="32"/>
                  <a:pt x="2" y="32"/>
                </a:cubicBezTo>
                <a:cubicBezTo>
                  <a:pt x="0" y="30"/>
                  <a:pt x="0" y="28"/>
                  <a:pt x="0" y="26"/>
                </a:cubicBezTo>
                <a:cubicBezTo>
                  <a:pt x="1" y="24"/>
                  <a:pt x="3" y="22"/>
                  <a:pt x="5" y="22"/>
                </a:cubicBezTo>
                <a:cubicBezTo>
                  <a:pt x="178" y="0"/>
                  <a:pt x="178" y="0"/>
                  <a:pt x="178" y="0"/>
                </a:cubicBezTo>
                <a:cubicBezTo>
                  <a:pt x="178" y="0"/>
                  <a:pt x="178" y="0"/>
                  <a:pt x="178" y="0"/>
                </a:cubicBezTo>
                <a:cubicBezTo>
                  <a:pt x="180" y="0"/>
                  <a:pt x="181" y="1"/>
                  <a:pt x="182" y="1"/>
                </a:cubicBezTo>
                <a:cubicBezTo>
                  <a:pt x="183" y="2"/>
                  <a:pt x="184" y="4"/>
                  <a:pt x="184" y="5"/>
                </a:cubicBezTo>
                <a:cubicBezTo>
                  <a:pt x="189" y="56"/>
                  <a:pt x="174" y="105"/>
                  <a:pt x="142" y="145"/>
                </a:cubicBezTo>
                <a:cubicBezTo>
                  <a:pt x="141" y="146"/>
                  <a:pt x="139" y="147"/>
                  <a:pt x="138" y="147"/>
                </a:cubicBezTo>
                <a:lnTo>
                  <a:pt x="137" y="147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9" name="ïṧḻîďê"/>
          <p:cNvSpPr/>
          <p:nvPr/>
        </p:nvSpPr>
        <p:spPr bwMode="auto">
          <a:xfrm>
            <a:off x="3431674" y="2649625"/>
            <a:ext cx="187303" cy="147871"/>
          </a:xfrm>
          <a:custGeom>
            <a:avLst/>
            <a:gdLst>
              <a:gd name="T0" fmla="*/ 184 w 200"/>
              <a:gd name="T1" fmla="*/ 11 h 158"/>
              <a:gd name="T2" fmla="*/ 143 w 200"/>
              <a:gd name="T3" fmla="*/ 146 h 158"/>
              <a:gd name="T4" fmla="*/ 12 w 200"/>
              <a:gd name="T5" fmla="*/ 33 h 158"/>
              <a:gd name="T6" fmla="*/ 184 w 200"/>
              <a:gd name="T7" fmla="*/ 11 h 158"/>
              <a:gd name="T8" fmla="*/ 184 w 200"/>
              <a:gd name="T9" fmla="*/ 0 h 158"/>
              <a:gd name="T10" fmla="*/ 183 w 200"/>
              <a:gd name="T11" fmla="*/ 0 h 158"/>
              <a:gd name="T12" fmla="*/ 10 w 200"/>
              <a:gd name="T13" fmla="*/ 21 h 158"/>
              <a:gd name="T14" fmla="*/ 1 w 200"/>
              <a:gd name="T15" fmla="*/ 29 h 158"/>
              <a:gd name="T16" fmla="*/ 4 w 200"/>
              <a:gd name="T17" fmla="*/ 41 h 158"/>
              <a:gd name="T18" fmla="*/ 136 w 200"/>
              <a:gd name="T19" fmla="*/ 155 h 158"/>
              <a:gd name="T20" fmla="*/ 143 w 200"/>
              <a:gd name="T21" fmla="*/ 158 h 158"/>
              <a:gd name="T22" fmla="*/ 144 w 200"/>
              <a:gd name="T23" fmla="*/ 158 h 158"/>
              <a:gd name="T24" fmla="*/ 152 w 200"/>
              <a:gd name="T25" fmla="*/ 153 h 158"/>
              <a:gd name="T26" fmla="*/ 196 w 200"/>
              <a:gd name="T27" fmla="*/ 10 h 158"/>
              <a:gd name="T28" fmla="*/ 192 w 200"/>
              <a:gd name="T29" fmla="*/ 2 h 158"/>
              <a:gd name="T30" fmla="*/ 184 w 200"/>
              <a:gd name="T31" fmla="*/ 0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00" h="158">
                <a:moveTo>
                  <a:pt x="184" y="11"/>
                </a:moveTo>
                <a:cubicBezTo>
                  <a:pt x="189" y="61"/>
                  <a:pt x="173" y="109"/>
                  <a:pt x="143" y="146"/>
                </a:cubicBezTo>
                <a:cubicBezTo>
                  <a:pt x="12" y="33"/>
                  <a:pt x="12" y="33"/>
                  <a:pt x="12" y="33"/>
                </a:cubicBezTo>
                <a:cubicBezTo>
                  <a:pt x="184" y="11"/>
                  <a:pt x="184" y="11"/>
                  <a:pt x="184" y="11"/>
                </a:cubicBezTo>
                <a:moveTo>
                  <a:pt x="184" y="0"/>
                </a:moveTo>
                <a:cubicBezTo>
                  <a:pt x="184" y="0"/>
                  <a:pt x="183" y="0"/>
                  <a:pt x="183" y="0"/>
                </a:cubicBezTo>
                <a:cubicBezTo>
                  <a:pt x="10" y="21"/>
                  <a:pt x="10" y="21"/>
                  <a:pt x="10" y="21"/>
                </a:cubicBezTo>
                <a:cubicBezTo>
                  <a:pt x="6" y="22"/>
                  <a:pt x="2" y="25"/>
                  <a:pt x="1" y="29"/>
                </a:cubicBezTo>
                <a:cubicBezTo>
                  <a:pt x="0" y="34"/>
                  <a:pt x="1" y="38"/>
                  <a:pt x="4" y="41"/>
                </a:cubicBezTo>
                <a:cubicBezTo>
                  <a:pt x="136" y="155"/>
                  <a:pt x="136" y="155"/>
                  <a:pt x="136" y="155"/>
                </a:cubicBezTo>
                <a:cubicBezTo>
                  <a:pt x="138" y="157"/>
                  <a:pt x="141" y="158"/>
                  <a:pt x="143" y="158"/>
                </a:cubicBezTo>
                <a:cubicBezTo>
                  <a:pt x="144" y="158"/>
                  <a:pt x="144" y="158"/>
                  <a:pt x="144" y="158"/>
                </a:cubicBezTo>
                <a:cubicBezTo>
                  <a:pt x="147" y="157"/>
                  <a:pt x="150" y="156"/>
                  <a:pt x="152" y="153"/>
                </a:cubicBezTo>
                <a:cubicBezTo>
                  <a:pt x="185" y="113"/>
                  <a:pt x="200" y="62"/>
                  <a:pt x="196" y="10"/>
                </a:cubicBezTo>
                <a:cubicBezTo>
                  <a:pt x="195" y="7"/>
                  <a:pt x="194" y="4"/>
                  <a:pt x="192" y="2"/>
                </a:cubicBezTo>
                <a:cubicBezTo>
                  <a:pt x="190" y="0"/>
                  <a:pt x="187" y="0"/>
                  <a:pt x="18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0" name="îŝliḍê"/>
          <p:cNvSpPr/>
          <p:nvPr/>
        </p:nvSpPr>
        <p:spPr bwMode="auto">
          <a:xfrm>
            <a:off x="3406043" y="2491895"/>
            <a:ext cx="202419" cy="182046"/>
          </a:xfrm>
          <a:custGeom>
            <a:avLst/>
            <a:gdLst>
              <a:gd name="T0" fmla="*/ 28 w 216"/>
              <a:gd name="T1" fmla="*/ 194 h 194"/>
              <a:gd name="T2" fmla="*/ 25 w 216"/>
              <a:gd name="T3" fmla="*/ 192 h 194"/>
              <a:gd name="T4" fmla="*/ 23 w 216"/>
              <a:gd name="T5" fmla="*/ 189 h 194"/>
              <a:gd name="T6" fmla="*/ 0 w 216"/>
              <a:gd name="T7" fmla="*/ 7 h 194"/>
              <a:gd name="T8" fmla="*/ 1 w 216"/>
              <a:gd name="T9" fmla="*/ 3 h 194"/>
              <a:gd name="T10" fmla="*/ 5 w 216"/>
              <a:gd name="T11" fmla="*/ 1 h 194"/>
              <a:gd name="T12" fmla="*/ 23 w 216"/>
              <a:gd name="T13" fmla="*/ 0 h 194"/>
              <a:gd name="T14" fmla="*/ 215 w 216"/>
              <a:gd name="T15" fmla="*/ 164 h 194"/>
              <a:gd name="T16" fmla="*/ 214 w 216"/>
              <a:gd name="T17" fmla="*/ 169 h 194"/>
              <a:gd name="T18" fmla="*/ 210 w 216"/>
              <a:gd name="T19" fmla="*/ 171 h 194"/>
              <a:gd name="T20" fmla="*/ 29 w 216"/>
              <a:gd name="T21" fmla="*/ 193 h 194"/>
              <a:gd name="T22" fmla="*/ 28 w 216"/>
              <a:gd name="T23" fmla="*/ 194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16" h="194">
                <a:moveTo>
                  <a:pt x="28" y="194"/>
                </a:moveTo>
                <a:cubicBezTo>
                  <a:pt x="27" y="194"/>
                  <a:pt x="26" y="193"/>
                  <a:pt x="25" y="192"/>
                </a:cubicBezTo>
                <a:cubicBezTo>
                  <a:pt x="24" y="191"/>
                  <a:pt x="23" y="190"/>
                  <a:pt x="23" y="189"/>
                </a:cubicBezTo>
                <a:cubicBezTo>
                  <a:pt x="0" y="7"/>
                  <a:pt x="0" y="7"/>
                  <a:pt x="0" y="7"/>
                </a:cubicBezTo>
                <a:cubicBezTo>
                  <a:pt x="0" y="6"/>
                  <a:pt x="0" y="4"/>
                  <a:pt x="1" y="3"/>
                </a:cubicBezTo>
                <a:cubicBezTo>
                  <a:pt x="2" y="2"/>
                  <a:pt x="4" y="1"/>
                  <a:pt x="5" y="1"/>
                </a:cubicBezTo>
                <a:cubicBezTo>
                  <a:pt x="11" y="0"/>
                  <a:pt x="17" y="0"/>
                  <a:pt x="23" y="0"/>
                </a:cubicBezTo>
                <a:cubicBezTo>
                  <a:pt x="119" y="0"/>
                  <a:pt x="200" y="69"/>
                  <a:pt x="215" y="164"/>
                </a:cubicBezTo>
                <a:cubicBezTo>
                  <a:pt x="216" y="166"/>
                  <a:pt x="215" y="167"/>
                  <a:pt x="214" y="169"/>
                </a:cubicBezTo>
                <a:cubicBezTo>
                  <a:pt x="213" y="170"/>
                  <a:pt x="212" y="171"/>
                  <a:pt x="210" y="171"/>
                </a:cubicBezTo>
                <a:cubicBezTo>
                  <a:pt x="29" y="193"/>
                  <a:pt x="29" y="193"/>
                  <a:pt x="29" y="193"/>
                </a:cubicBezTo>
                <a:lnTo>
                  <a:pt x="28" y="194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1" name="ïṩľîḓé"/>
          <p:cNvSpPr/>
          <p:nvPr/>
        </p:nvSpPr>
        <p:spPr bwMode="auto">
          <a:xfrm>
            <a:off x="3400785" y="2487295"/>
            <a:ext cx="212934" cy="191247"/>
          </a:xfrm>
          <a:custGeom>
            <a:avLst/>
            <a:gdLst>
              <a:gd name="T0" fmla="*/ 29 w 227"/>
              <a:gd name="T1" fmla="*/ 11 h 204"/>
              <a:gd name="T2" fmla="*/ 216 w 227"/>
              <a:gd name="T3" fmla="*/ 170 h 204"/>
              <a:gd name="T4" fmla="*/ 34 w 227"/>
              <a:gd name="T5" fmla="*/ 193 h 204"/>
              <a:gd name="T6" fmla="*/ 12 w 227"/>
              <a:gd name="T7" fmla="*/ 12 h 204"/>
              <a:gd name="T8" fmla="*/ 29 w 227"/>
              <a:gd name="T9" fmla="*/ 11 h 204"/>
              <a:gd name="T10" fmla="*/ 29 w 227"/>
              <a:gd name="T11" fmla="*/ 0 h 204"/>
              <a:gd name="T12" fmla="*/ 11 w 227"/>
              <a:gd name="T13" fmla="*/ 0 h 204"/>
              <a:gd name="T14" fmla="*/ 3 w 227"/>
              <a:gd name="T15" fmla="*/ 5 h 204"/>
              <a:gd name="T16" fmla="*/ 1 w 227"/>
              <a:gd name="T17" fmla="*/ 13 h 204"/>
              <a:gd name="T18" fmla="*/ 23 w 227"/>
              <a:gd name="T19" fmla="*/ 194 h 204"/>
              <a:gd name="T20" fmla="*/ 28 w 227"/>
              <a:gd name="T21" fmla="*/ 202 h 204"/>
              <a:gd name="T22" fmla="*/ 34 w 227"/>
              <a:gd name="T23" fmla="*/ 204 h 204"/>
              <a:gd name="T24" fmla="*/ 36 w 227"/>
              <a:gd name="T25" fmla="*/ 204 h 204"/>
              <a:gd name="T26" fmla="*/ 217 w 227"/>
              <a:gd name="T27" fmla="*/ 181 h 204"/>
              <a:gd name="T28" fmla="*/ 225 w 227"/>
              <a:gd name="T29" fmla="*/ 177 h 204"/>
              <a:gd name="T30" fmla="*/ 227 w 227"/>
              <a:gd name="T31" fmla="*/ 168 h 204"/>
              <a:gd name="T32" fmla="*/ 158 w 227"/>
              <a:gd name="T33" fmla="*/ 47 h 204"/>
              <a:gd name="T34" fmla="*/ 29 w 227"/>
              <a:gd name="T35" fmla="*/ 0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27" h="204">
                <a:moveTo>
                  <a:pt x="29" y="11"/>
                </a:moveTo>
                <a:cubicBezTo>
                  <a:pt x="121" y="11"/>
                  <a:pt x="201" y="78"/>
                  <a:pt x="216" y="170"/>
                </a:cubicBezTo>
                <a:cubicBezTo>
                  <a:pt x="34" y="193"/>
                  <a:pt x="34" y="193"/>
                  <a:pt x="34" y="193"/>
                </a:cubicBezTo>
                <a:cubicBezTo>
                  <a:pt x="12" y="12"/>
                  <a:pt x="12" y="12"/>
                  <a:pt x="12" y="12"/>
                </a:cubicBezTo>
                <a:cubicBezTo>
                  <a:pt x="17" y="11"/>
                  <a:pt x="23" y="11"/>
                  <a:pt x="29" y="11"/>
                </a:cubicBezTo>
                <a:moveTo>
                  <a:pt x="29" y="0"/>
                </a:moveTo>
                <a:cubicBezTo>
                  <a:pt x="23" y="0"/>
                  <a:pt x="17" y="0"/>
                  <a:pt x="11" y="0"/>
                </a:cubicBezTo>
                <a:cubicBezTo>
                  <a:pt x="8" y="1"/>
                  <a:pt x="5" y="2"/>
                  <a:pt x="3" y="5"/>
                </a:cubicBezTo>
                <a:cubicBezTo>
                  <a:pt x="1" y="7"/>
                  <a:pt x="0" y="10"/>
                  <a:pt x="1" y="13"/>
                </a:cubicBezTo>
                <a:cubicBezTo>
                  <a:pt x="23" y="194"/>
                  <a:pt x="23" y="194"/>
                  <a:pt x="23" y="194"/>
                </a:cubicBezTo>
                <a:cubicBezTo>
                  <a:pt x="24" y="197"/>
                  <a:pt x="25" y="200"/>
                  <a:pt x="28" y="202"/>
                </a:cubicBezTo>
                <a:cubicBezTo>
                  <a:pt x="30" y="203"/>
                  <a:pt x="32" y="204"/>
                  <a:pt x="34" y="204"/>
                </a:cubicBezTo>
                <a:cubicBezTo>
                  <a:pt x="35" y="204"/>
                  <a:pt x="35" y="204"/>
                  <a:pt x="36" y="204"/>
                </a:cubicBezTo>
                <a:cubicBezTo>
                  <a:pt x="217" y="181"/>
                  <a:pt x="217" y="181"/>
                  <a:pt x="217" y="181"/>
                </a:cubicBezTo>
                <a:cubicBezTo>
                  <a:pt x="220" y="181"/>
                  <a:pt x="223" y="179"/>
                  <a:pt x="225" y="177"/>
                </a:cubicBezTo>
                <a:cubicBezTo>
                  <a:pt x="227" y="174"/>
                  <a:pt x="227" y="171"/>
                  <a:pt x="227" y="168"/>
                </a:cubicBezTo>
                <a:cubicBezTo>
                  <a:pt x="219" y="121"/>
                  <a:pt x="195" y="78"/>
                  <a:pt x="158" y="47"/>
                </a:cubicBezTo>
                <a:cubicBezTo>
                  <a:pt x="122" y="16"/>
                  <a:pt x="76" y="0"/>
                  <a:pt x="2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2" name="î$1ïḓè"/>
          <p:cNvSpPr/>
          <p:nvPr/>
        </p:nvSpPr>
        <p:spPr bwMode="auto">
          <a:xfrm>
            <a:off x="3323893" y="2683799"/>
            <a:ext cx="158386" cy="174159"/>
          </a:xfrm>
          <a:custGeom>
            <a:avLst/>
            <a:gdLst>
              <a:gd name="T0" fmla="*/ 110 w 169"/>
              <a:gd name="T1" fmla="*/ 186 h 186"/>
              <a:gd name="T2" fmla="*/ 3 w 169"/>
              <a:gd name="T3" fmla="*/ 154 h 186"/>
              <a:gd name="T4" fmla="*/ 0 w 169"/>
              <a:gd name="T5" fmla="*/ 150 h 186"/>
              <a:gd name="T6" fmla="*/ 1 w 169"/>
              <a:gd name="T7" fmla="*/ 146 h 186"/>
              <a:gd name="T8" fmla="*/ 104 w 169"/>
              <a:gd name="T9" fmla="*/ 2 h 186"/>
              <a:gd name="T10" fmla="*/ 108 w 169"/>
              <a:gd name="T11" fmla="*/ 0 h 186"/>
              <a:gd name="T12" fmla="*/ 109 w 169"/>
              <a:gd name="T13" fmla="*/ 0 h 186"/>
              <a:gd name="T14" fmla="*/ 114 w 169"/>
              <a:gd name="T15" fmla="*/ 4 h 186"/>
              <a:gd name="T16" fmla="*/ 168 w 169"/>
              <a:gd name="T17" fmla="*/ 171 h 186"/>
              <a:gd name="T18" fmla="*/ 168 w 169"/>
              <a:gd name="T19" fmla="*/ 176 h 186"/>
              <a:gd name="T20" fmla="*/ 164 w 169"/>
              <a:gd name="T21" fmla="*/ 178 h 186"/>
              <a:gd name="T22" fmla="*/ 135 w 169"/>
              <a:gd name="T23" fmla="*/ 184 h 186"/>
              <a:gd name="T24" fmla="*/ 110 w 169"/>
              <a:gd name="T25" fmla="*/ 18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69" h="186">
                <a:moveTo>
                  <a:pt x="110" y="186"/>
                </a:moveTo>
                <a:cubicBezTo>
                  <a:pt x="72" y="186"/>
                  <a:pt x="35" y="175"/>
                  <a:pt x="3" y="154"/>
                </a:cubicBezTo>
                <a:cubicBezTo>
                  <a:pt x="2" y="153"/>
                  <a:pt x="1" y="151"/>
                  <a:pt x="0" y="150"/>
                </a:cubicBezTo>
                <a:cubicBezTo>
                  <a:pt x="0" y="148"/>
                  <a:pt x="0" y="147"/>
                  <a:pt x="1" y="146"/>
                </a:cubicBezTo>
                <a:cubicBezTo>
                  <a:pt x="104" y="2"/>
                  <a:pt x="104" y="2"/>
                  <a:pt x="104" y="2"/>
                </a:cubicBezTo>
                <a:cubicBezTo>
                  <a:pt x="105" y="1"/>
                  <a:pt x="106" y="0"/>
                  <a:pt x="108" y="0"/>
                </a:cubicBezTo>
                <a:cubicBezTo>
                  <a:pt x="109" y="0"/>
                  <a:pt x="109" y="0"/>
                  <a:pt x="109" y="0"/>
                </a:cubicBezTo>
                <a:cubicBezTo>
                  <a:pt x="111" y="0"/>
                  <a:pt x="113" y="2"/>
                  <a:pt x="114" y="4"/>
                </a:cubicBezTo>
                <a:cubicBezTo>
                  <a:pt x="168" y="171"/>
                  <a:pt x="168" y="171"/>
                  <a:pt x="168" y="171"/>
                </a:cubicBezTo>
                <a:cubicBezTo>
                  <a:pt x="169" y="173"/>
                  <a:pt x="169" y="174"/>
                  <a:pt x="168" y="176"/>
                </a:cubicBezTo>
                <a:cubicBezTo>
                  <a:pt x="167" y="177"/>
                  <a:pt x="166" y="178"/>
                  <a:pt x="164" y="178"/>
                </a:cubicBezTo>
                <a:cubicBezTo>
                  <a:pt x="155" y="181"/>
                  <a:pt x="145" y="183"/>
                  <a:pt x="135" y="184"/>
                </a:cubicBezTo>
                <a:cubicBezTo>
                  <a:pt x="127" y="185"/>
                  <a:pt x="118" y="186"/>
                  <a:pt x="110" y="186"/>
                </a:cubicBez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3" name="ïślïḋè"/>
          <p:cNvSpPr/>
          <p:nvPr/>
        </p:nvSpPr>
        <p:spPr bwMode="auto">
          <a:xfrm>
            <a:off x="3317977" y="2678541"/>
            <a:ext cx="169559" cy="185331"/>
          </a:xfrm>
          <a:custGeom>
            <a:avLst/>
            <a:gdLst>
              <a:gd name="T0" fmla="*/ 114 w 181"/>
              <a:gd name="T1" fmla="*/ 12 h 198"/>
              <a:gd name="T2" fmla="*/ 169 w 181"/>
              <a:gd name="T3" fmla="*/ 179 h 198"/>
              <a:gd name="T4" fmla="*/ 140 w 181"/>
              <a:gd name="T5" fmla="*/ 185 h 198"/>
              <a:gd name="T6" fmla="*/ 116 w 181"/>
              <a:gd name="T7" fmla="*/ 186 h 198"/>
              <a:gd name="T8" fmla="*/ 12 w 181"/>
              <a:gd name="T9" fmla="*/ 155 h 198"/>
              <a:gd name="T10" fmla="*/ 114 w 181"/>
              <a:gd name="T11" fmla="*/ 12 h 198"/>
              <a:gd name="T12" fmla="*/ 114 w 181"/>
              <a:gd name="T13" fmla="*/ 0 h 198"/>
              <a:gd name="T14" fmla="*/ 105 w 181"/>
              <a:gd name="T15" fmla="*/ 5 h 198"/>
              <a:gd name="T16" fmla="*/ 3 w 181"/>
              <a:gd name="T17" fmla="*/ 148 h 198"/>
              <a:gd name="T18" fmla="*/ 1 w 181"/>
              <a:gd name="T19" fmla="*/ 157 h 198"/>
              <a:gd name="T20" fmla="*/ 6 w 181"/>
              <a:gd name="T21" fmla="*/ 164 h 198"/>
              <a:gd name="T22" fmla="*/ 116 w 181"/>
              <a:gd name="T23" fmla="*/ 198 h 198"/>
              <a:gd name="T24" fmla="*/ 141 w 181"/>
              <a:gd name="T25" fmla="*/ 196 h 198"/>
              <a:gd name="T26" fmla="*/ 172 w 181"/>
              <a:gd name="T27" fmla="*/ 190 h 198"/>
              <a:gd name="T28" fmla="*/ 179 w 181"/>
              <a:gd name="T29" fmla="*/ 184 h 198"/>
              <a:gd name="T30" fmla="*/ 180 w 181"/>
              <a:gd name="T31" fmla="*/ 175 h 198"/>
              <a:gd name="T32" fmla="*/ 125 w 181"/>
              <a:gd name="T33" fmla="*/ 8 h 198"/>
              <a:gd name="T34" fmla="*/ 116 w 181"/>
              <a:gd name="T35" fmla="*/ 1 h 198"/>
              <a:gd name="T36" fmla="*/ 114 w 181"/>
              <a:gd name="T37" fmla="*/ 0 h 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81" h="198">
                <a:moveTo>
                  <a:pt x="114" y="12"/>
                </a:moveTo>
                <a:cubicBezTo>
                  <a:pt x="169" y="179"/>
                  <a:pt x="169" y="179"/>
                  <a:pt x="169" y="179"/>
                </a:cubicBezTo>
                <a:cubicBezTo>
                  <a:pt x="160" y="182"/>
                  <a:pt x="150" y="184"/>
                  <a:pt x="140" y="185"/>
                </a:cubicBezTo>
                <a:cubicBezTo>
                  <a:pt x="132" y="186"/>
                  <a:pt x="124" y="186"/>
                  <a:pt x="116" y="186"/>
                </a:cubicBezTo>
                <a:cubicBezTo>
                  <a:pt x="78" y="186"/>
                  <a:pt x="42" y="175"/>
                  <a:pt x="12" y="155"/>
                </a:cubicBezTo>
                <a:cubicBezTo>
                  <a:pt x="114" y="12"/>
                  <a:pt x="114" y="12"/>
                  <a:pt x="114" y="12"/>
                </a:cubicBezTo>
                <a:moveTo>
                  <a:pt x="114" y="0"/>
                </a:moveTo>
                <a:cubicBezTo>
                  <a:pt x="111" y="0"/>
                  <a:pt x="107" y="2"/>
                  <a:pt x="105" y="5"/>
                </a:cubicBezTo>
                <a:cubicBezTo>
                  <a:pt x="3" y="148"/>
                  <a:pt x="3" y="148"/>
                  <a:pt x="3" y="148"/>
                </a:cubicBezTo>
                <a:cubicBezTo>
                  <a:pt x="1" y="151"/>
                  <a:pt x="0" y="154"/>
                  <a:pt x="1" y="157"/>
                </a:cubicBezTo>
                <a:cubicBezTo>
                  <a:pt x="1" y="160"/>
                  <a:pt x="3" y="163"/>
                  <a:pt x="6" y="164"/>
                </a:cubicBezTo>
                <a:cubicBezTo>
                  <a:pt x="39" y="186"/>
                  <a:pt x="77" y="198"/>
                  <a:pt x="116" y="198"/>
                </a:cubicBezTo>
                <a:cubicBezTo>
                  <a:pt x="125" y="198"/>
                  <a:pt x="133" y="197"/>
                  <a:pt x="141" y="196"/>
                </a:cubicBezTo>
                <a:cubicBezTo>
                  <a:pt x="152" y="195"/>
                  <a:pt x="162" y="193"/>
                  <a:pt x="172" y="190"/>
                </a:cubicBezTo>
                <a:cubicBezTo>
                  <a:pt x="175" y="189"/>
                  <a:pt x="177" y="187"/>
                  <a:pt x="179" y="184"/>
                </a:cubicBezTo>
                <a:cubicBezTo>
                  <a:pt x="180" y="182"/>
                  <a:pt x="181" y="178"/>
                  <a:pt x="180" y="175"/>
                </a:cubicBezTo>
                <a:cubicBezTo>
                  <a:pt x="125" y="8"/>
                  <a:pt x="125" y="8"/>
                  <a:pt x="125" y="8"/>
                </a:cubicBezTo>
                <a:cubicBezTo>
                  <a:pt x="124" y="4"/>
                  <a:pt x="120" y="1"/>
                  <a:pt x="116" y="1"/>
                </a:cubicBezTo>
                <a:cubicBezTo>
                  <a:pt x="115" y="0"/>
                  <a:pt x="115" y="0"/>
                  <a:pt x="114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4" name="işḷiḋè"/>
          <p:cNvSpPr/>
          <p:nvPr/>
        </p:nvSpPr>
        <p:spPr bwMode="auto">
          <a:xfrm>
            <a:off x="3232541" y="2495181"/>
            <a:ext cx="193218" cy="326630"/>
          </a:xfrm>
          <a:custGeom>
            <a:avLst/>
            <a:gdLst>
              <a:gd name="T0" fmla="*/ 92 w 206"/>
              <a:gd name="T1" fmla="*/ 349 h 349"/>
              <a:gd name="T2" fmla="*/ 88 w 206"/>
              <a:gd name="T3" fmla="*/ 347 h 349"/>
              <a:gd name="T4" fmla="*/ 66 w 206"/>
              <a:gd name="T5" fmla="*/ 328 h 349"/>
              <a:gd name="T6" fmla="*/ 57 w 206"/>
              <a:gd name="T7" fmla="*/ 317 h 349"/>
              <a:gd name="T8" fmla="*/ 14 w 206"/>
              <a:gd name="T9" fmla="*/ 217 h 349"/>
              <a:gd name="T10" fmla="*/ 176 w 206"/>
              <a:gd name="T11" fmla="*/ 0 h 349"/>
              <a:gd name="T12" fmla="*/ 177 w 206"/>
              <a:gd name="T13" fmla="*/ 0 h 349"/>
              <a:gd name="T14" fmla="*/ 180 w 206"/>
              <a:gd name="T15" fmla="*/ 1 h 349"/>
              <a:gd name="T16" fmla="*/ 183 w 206"/>
              <a:gd name="T17" fmla="*/ 5 h 349"/>
              <a:gd name="T18" fmla="*/ 206 w 206"/>
              <a:gd name="T19" fmla="*/ 193 h 349"/>
              <a:gd name="T20" fmla="*/ 205 w 206"/>
              <a:gd name="T21" fmla="*/ 197 h 349"/>
              <a:gd name="T22" fmla="*/ 96 w 206"/>
              <a:gd name="T23" fmla="*/ 346 h 349"/>
              <a:gd name="T24" fmla="*/ 92 w 206"/>
              <a:gd name="T25" fmla="*/ 348 h 349"/>
              <a:gd name="T26" fmla="*/ 92 w 206"/>
              <a:gd name="T27" fmla="*/ 349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06" h="349">
                <a:moveTo>
                  <a:pt x="92" y="349"/>
                </a:moveTo>
                <a:cubicBezTo>
                  <a:pt x="90" y="349"/>
                  <a:pt x="89" y="348"/>
                  <a:pt x="88" y="347"/>
                </a:cubicBezTo>
                <a:cubicBezTo>
                  <a:pt x="80" y="341"/>
                  <a:pt x="73" y="335"/>
                  <a:pt x="66" y="328"/>
                </a:cubicBezTo>
                <a:cubicBezTo>
                  <a:pt x="57" y="317"/>
                  <a:pt x="57" y="317"/>
                  <a:pt x="57" y="317"/>
                </a:cubicBezTo>
                <a:cubicBezTo>
                  <a:pt x="33" y="289"/>
                  <a:pt x="18" y="254"/>
                  <a:pt x="14" y="217"/>
                </a:cubicBezTo>
                <a:cubicBezTo>
                  <a:pt x="0" y="112"/>
                  <a:pt x="72" y="17"/>
                  <a:pt x="176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178" y="0"/>
                  <a:pt x="179" y="0"/>
                  <a:pt x="180" y="1"/>
                </a:cubicBezTo>
                <a:cubicBezTo>
                  <a:pt x="182" y="2"/>
                  <a:pt x="182" y="3"/>
                  <a:pt x="183" y="5"/>
                </a:cubicBezTo>
                <a:cubicBezTo>
                  <a:pt x="206" y="193"/>
                  <a:pt x="206" y="193"/>
                  <a:pt x="206" y="193"/>
                </a:cubicBezTo>
                <a:cubicBezTo>
                  <a:pt x="206" y="194"/>
                  <a:pt x="206" y="195"/>
                  <a:pt x="205" y="197"/>
                </a:cubicBezTo>
                <a:cubicBezTo>
                  <a:pt x="96" y="346"/>
                  <a:pt x="96" y="346"/>
                  <a:pt x="96" y="346"/>
                </a:cubicBezTo>
                <a:cubicBezTo>
                  <a:pt x="95" y="347"/>
                  <a:pt x="94" y="348"/>
                  <a:pt x="92" y="348"/>
                </a:cubicBezTo>
                <a:lnTo>
                  <a:pt x="92" y="349"/>
                </a:lnTo>
                <a:close/>
              </a:path>
            </a:pathLst>
          </a:custGeom>
          <a:solidFill>
            <a:srgbClr val="B74F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5" name="î$ľíďé"/>
          <p:cNvSpPr/>
          <p:nvPr/>
        </p:nvSpPr>
        <p:spPr bwMode="auto">
          <a:xfrm>
            <a:off x="3233856" y="2489267"/>
            <a:ext cx="197819" cy="337146"/>
          </a:xfrm>
          <a:custGeom>
            <a:avLst/>
            <a:gdLst>
              <a:gd name="T0" fmla="*/ 176 w 211"/>
              <a:gd name="T1" fmla="*/ 11 h 360"/>
              <a:gd name="T2" fmla="*/ 190 w 211"/>
              <a:gd name="T3" fmla="*/ 122 h 360"/>
              <a:gd name="T4" fmla="*/ 199 w 211"/>
              <a:gd name="T5" fmla="*/ 196 h 360"/>
              <a:gd name="T6" fmla="*/ 200 w 211"/>
              <a:gd name="T7" fmla="*/ 199 h 360"/>
              <a:gd name="T8" fmla="*/ 91 w 211"/>
              <a:gd name="T9" fmla="*/ 349 h 360"/>
              <a:gd name="T10" fmla="*/ 69 w 211"/>
              <a:gd name="T11" fmla="*/ 330 h 360"/>
              <a:gd name="T12" fmla="*/ 60 w 211"/>
              <a:gd name="T13" fmla="*/ 320 h 360"/>
              <a:gd name="T14" fmla="*/ 18 w 211"/>
              <a:gd name="T15" fmla="*/ 222 h 360"/>
              <a:gd name="T16" fmla="*/ 176 w 211"/>
              <a:gd name="T17" fmla="*/ 11 h 360"/>
              <a:gd name="T18" fmla="*/ 176 w 211"/>
              <a:gd name="T19" fmla="*/ 0 h 360"/>
              <a:gd name="T20" fmla="*/ 174 w 211"/>
              <a:gd name="T21" fmla="*/ 0 h 360"/>
              <a:gd name="T22" fmla="*/ 46 w 211"/>
              <a:gd name="T23" fmla="*/ 78 h 360"/>
              <a:gd name="T24" fmla="*/ 7 w 211"/>
              <a:gd name="T25" fmla="*/ 224 h 360"/>
              <a:gd name="T26" fmla="*/ 52 w 211"/>
              <a:gd name="T27" fmla="*/ 327 h 360"/>
              <a:gd name="T28" fmla="*/ 52 w 211"/>
              <a:gd name="T29" fmla="*/ 327 h 360"/>
              <a:gd name="T30" fmla="*/ 61 w 211"/>
              <a:gd name="T31" fmla="*/ 337 h 360"/>
              <a:gd name="T32" fmla="*/ 61 w 211"/>
              <a:gd name="T33" fmla="*/ 338 h 360"/>
              <a:gd name="T34" fmla="*/ 84 w 211"/>
              <a:gd name="T35" fmla="*/ 358 h 360"/>
              <a:gd name="T36" fmla="*/ 91 w 211"/>
              <a:gd name="T37" fmla="*/ 360 h 360"/>
              <a:gd name="T38" fmla="*/ 92 w 211"/>
              <a:gd name="T39" fmla="*/ 360 h 360"/>
              <a:gd name="T40" fmla="*/ 100 w 211"/>
              <a:gd name="T41" fmla="*/ 356 h 360"/>
              <a:gd name="T42" fmla="*/ 209 w 211"/>
              <a:gd name="T43" fmla="*/ 206 h 360"/>
              <a:gd name="T44" fmla="*/ 211 w 211"/>
              <a:gd name="T45" fmla="*/ 198 h 360"/>
              <a:gd name="T46" fmla="*/ 210 w 211"/>
              <a:gd name="T47" fmla="*/ 194 h 360"/>
              <a:gd name="T48" fmla="*/ 201 w 211"/>
              <a:gd name="T49" fmla="*/ 120 h 360"/>
              <a:gd name="T50" fmla="*/ 187 w 211"/>
              <a:gd name="T51" fmla="*/ 10 h 360"/>
              <a:gd name="T52" fmla="*/ 183 w 211"/>
              <a:gd name="T53" fmla="*/ 2 h 360"/>
              <a:gd name="T54" fmla="*/ 176 w 211"/>
              <a:gd name="T55" fmla="*/ 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11" h="360">
                <a:moveTo>
                  <a:pt x="176" y="11"/>
                </a:moveTo>
                <a:cubicBezTo>
                  <a:pt x="190" y="122"/>
                  <a:pt x="190" y="122"/>
                  <a:pt x="190" y="122"/>
                </a:cubicBezTo>
                <a:cubicBezTo>
                  <a:pt x="199" y="196"/>
                  <a:pt x="199" y="196"/>
                  <a:pt x="199" y="196"/>
                </a:cubicBezTo>
                <a:cubicBezTo>
                  <a:pt x="200" y="199"/>
                  <a:pt x="200" y="199"/>
                  <a:pt x="200" y="199"/>
                </a:cubicBezTo>
                <a:cubicBezTo>
                  <a:pt x="91" y="349"/>
                  <a:pt x="91" y="349"/>
                  <a:pt x="91" y="349"/>
                </a:cubicBezTo>
                <a:cubicBezTo>
                  <a:pt x="83" y="343"/>
                  <a:pt x="76" y="337"/>
                  <a:pt x="69" y="330"/>
                </a:cubicBezTo>
                <a:cubicBezTo>
                  <a:pt x="60" y="320"/>
                  <a:pt x="60" y="320"/>
                  <a:pt x="60" y="320"/>
                </a:cubicBezTo>
                <a:cubicBezTo>
                  <a:pt x="38" y="293"/>
                  <a:pt x="23" y="259"/>
                  <a:pt x="18" y="222"/>
                </a:cubicBezTo>
                <a:cubicBezTo>
                  <a:pt x="5" y="121"/>
                  <a:pt x="76" y="28"/>
                  <a:pt x="176" y="11"/>
                </a:cubicBezTo>
                <a:moveTo>
                  <a:pt x="176" y="0"/>
                </a:moveTo>
                <a:cubicBezTo>
                  <a:pt x="175" y="0"/>
                  <a:pt x="175" y="0"/>
                  <a:pt x="174" y="0"/>
                </a:cubicBezTo>
                <a:cubicBezTo>
                  <a:pt x="123" y="9"/>
                  <a:pt x="77" y="36"/>
                  <a:pt x="46" y="78"/>
                </a:cubicBezTo>
                <a:cubicBezTo>
                  <a:pt x="14" y="120"/>
                  <a:pt x="0" y="172"/>
                  <a:pt x="7" y="224"/>
                </a:cubicBezTo>
                <a:cubicBezTo>
                  <a:pt x="12" y="262"/>
                  <a:pt x="27" y="297"/>
                  <a:pt x="52" y="327"/>
                </a:cubicBezTo>
                <a:cubicBezTo>
                  <a:pt x="52" y="327"/>
                  <a:pt x="52" y="327"/>
                  <a:pt x="52" y="327"/>
                </a:cubicBezTo>
                <a:cubicBezTo>
                  <a:pt x="61" y="337"/>
                  <a:pt x="61" y="337"/>
                  <a:pt x="61" y="337"/>
                </a:cubicBezTo>
                <a:cubicBezTo>
                  <a:pt x="61" y="338"/>
                  <a:pt x="61" y="338"/>
                  <a:pt x="61" y="338"/>
                </a:cubicBezTo>
                <a:cubicBezTo>
                  <a:pt x="68" y="345"/>
                  <a:pt x="76" y="352"/>
                  <a:pt x="84" y="358"/>
                </a:cubicBezTo>
                <a:cubicBezTo>
                  <a:pt x="86" y="359"/>
                  <a:pt x="88" y="360"/>
                  <a:pt x="91" y="360"/>
                </a:cubicBezTo>
                <a:cubicBezTo>
                  <a:pt x="91" y="360"/>
                  <a:pt x="92" y="360"/>
                  <a:pt x="92" y="360"/>
                </a:cubicBezTo>
                <a:cubicBezTo>
                  <a:pt x="95" y="360"/>
                  <a:pt x="98" y="358"/>
                  <a:pt x="100" y="356"/>
                </a:cubicBezTo>
                <a:cubicBezTo>
                  <a:pt x="209" y="206"/>
                  <a:pt x="209" y="206"/>
                  <a:pt x="209" y="206"/>
                </a:cubicBezTo>
                <a:cubicBezTo>
                  <a:pt x="210" y="204"/>
                  <a:pt x="211" y="201"/>
                  <a:pt x="211" y="198"/>
                </a:cubicBezTo>
                <a:cubicBezTo>
                  <a:pt x="210" y="194"/>
                  <a:pt x="210" y="194"/>
                  <a:pt x="210" y="194"/>
                </a:cubicBezTo>
                <a:cubicBezTo>
                  <a:pt x="201" y="120"/>
                  <a:pt x="201" y="120"/>
                  <a:pt x="201" y="120"/>
                </a:cubicBezTo>
                <a:cubicBezTo>
                  <a:pt x="187" y="10"/>
                  <a:pt x="187" y="10"/>
                  <a:pt x="187" y="10"/>
                </a:cubicBezTo>
                <a:cubicBezTo>
                  <a:pt x="187" y="7"/>
                  <a:pt x="185" y="4"/>
                  <a:pt x="183" y="2"/>
                </a:cubicBezTo>
                <a:cubicBezTo>
                  <a:pt x="181" y="1"/>
                  <a:pt x="178" y="0"/>
                  <a:pt x="176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6" name="îṩ1íḍè"/>
          <p:cNvSpPr/>
          <p:nvPr/>
        </p:nvSpPr>
        <p:spPr bwMode="auto">
          <a:xfrm>
            <a:off x="3302205" y="2978227"/>
            <a:ext cx="59806" cy="59806"/>
          </a:xfrm>
          <a:custGeom>
            <a:avLst/>
            <a:gdLst>
              <a:gd name="T0" fmla="*/ 0 w 91"/>
              <a:gd name="T1" fmla="*/ 9 h 91"/>
              <a:gd name="T2" fmla="*/ 81 w 91"/>
              <a:gd name="T3" fmla="*/ 0 h 91"/>
              <a:gd name="T4" fmla="*/ 91 w 91"/>
              <a:gd name="T5" fmla="*/ 79 h 91"/>
              <a:gd name="T6" fmla="*/ 11 w 91"/>
              <a:gd name="T7" fmla="*/ 91 h 91"/>
              <a:gd name="T8" fmla="*/ 0 w 91"/>
              <a:gd name="T9" fmla="*/ 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91">
                <a:moveTo>
                  <a:pt x="0" y="9"/>
                </a:moveTo>
                <a:lnTo>
                  <a:pt x="81" y="0"/>
                </a:lnTo>
                <a:lnTo>
                  <a:pt x="91" y="79"/>
                </a:lnTo>
                <a:lnTo>
                  <a:pt x="11" y="91"/>
                </a:lnTo>
                <a:lnTo>
                  <a:pt x="0" y="9"/>
                </a:lnTo>
                <a:close/>
              </a:path>
            </a:pathLst>
          </a:custGeom>
          <a:solidFill>
            <a:srgbClr val="72BDB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7" name="ïšļiḑé"/>
          <p:cNvSpPr/>
          <p:nvPr/>
        </p:nvSpPr>
        <p:spPr bwMode="auto">
          <a:xfrm>
            <a:off x="3294976" y="2969683"/>
            <a:ext cx="74921" cy="75579"/>
          </a:xfrm>
          <a:custGeom>
            <a:avLst/>
            <a:gdLst>
              <a:gd name="T0" fmla="*/ 82 w 114"/>
              <a:gd name="T1" fmla="*/ 24 h 115"/>
              <a:gd name="T2" fmla="*/ 91 w 114"/>
              <a:gd name="T3" fmla="*/ 84 h 115"/>
              <a:gd name="T4" fmla="*/ 31 w 114"/>
              <a:gd name="T5" fmla="*/ 91 h 115"/>
              <a:gd name="T6" fmla="*/ 24 w 114"/>
              <a:gd name="T7" fmla="*/ 32 h 115"/>
              <a:gd name="T8" fmla="*/ 82 w 114"/>
              <a:gd name="T9" fmla="*/ 24 h 115"/>
              <a:gd name="T10" fmla="*/ 101 w 114"/>
              <a:gd name="T11" fmla="*/ 0 h 115"/>
              <a:gd name="T12" fmla="*/ 79 w 114"/>
              <a:gd name="T13" fmla="*/ 3 h 115"/>
              <a:gd name="T14" fmla="*/ 21 w 114"/>
              <a:gd name="T15" fmla="*/ 11 h 115"/>
              <a:gd name="T16" fmla="*/ 0 w 114"/>
              <a:gd name="T17" fmla="*/ 14 h 115"/>
              <a:gd name="T18" fmla="*/ 2 w 114"/>
              <a:gd name="T19" fmla="*/ 35 h 115"/>
              <a:gd name="T20" fmla="*/ 10 w 114"/>
              <a:gd name="T21" fmla="*/ 94 h 115"/>
              <a:gd name="T22" fmla="*/ 12 w 114"/>
              <a:gd name="T23" fmla="*/ 115 h 115"/>
              <a:gd name="T24" fmla="*/ 34 w 114"/>
              <a:gd name="T25" fmla="*/ 112 h 115"/>
              <a:gd name="T26" fmla="*/ 94 w 114"/>
              <a:gd name="T27" fmla="*/ 105 h 115"/>
              <a:gd name="T28" fmla="*/ 114 w 114"/>
              <a:gd name="T29" fmla="*/ 102 h 115"/>
              <a:gd name="T30" fmla="*/ 111 w 114"/>
              <a:gd name="T31" fmla="*/ 81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2" y="24"/>
                </a:moveTo>
                <a:lnTo>
                  <a:pt x="91" y="84"/>
                </a:lnTo>
                <a:lnTo>
                  <a:pt x="31" y="91"/>
                </a:lnTo>
                <a:lnTo>
                  <a:pt x="24" y="32"/>
                </a:lnTo>
                <a:lnTo>
                  <a:pt x="82" y="24"/>
                </a:lnTo>
                <a:close/>
                <a:moveTo>
                  <a:pt x="101" y="0"/>
                </a:moveTo>
                <a:lnTo>
                  <a:pt x="79" y="3"/>
                </a:lnTo>
                <a:lnTo>
                  <a:pt x="21" y="11"/>
                </a:lnTo>
                <a:lnTo>
                  <a:pt x="0" y="14"/>
                </a:lnTo>
                <a:lnTo>
                  <a:pt x="2" y="35"/>
                </a:lnTo>
                <a:lnTo>
                  <a:pt x="10" y="94"/>
                </a:lnTo>
                <a:lnTo>
                  <a:pt x="12" y="115"/>
                </a:lnTo>
                <a:lnTo>
                  <a:pt x="34" y="112"/>
                </a:lnTo>
                <a:lnTo>
                  <a:pt x="94" y="105"/>
                </a:lnTo>
                <a:lnTo>
                  <a:pt x="114" y="102"/>
                </a:lnTo>
                <a:lnTo>
                  <a:pt x="111" y="81"/>
                </a:lnTo>
                <a:lnTo>
                  <a:pt x="104" y="21"/>
                </a:lnTo>
                <a:lnTo>
                  <a:pt x="10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8" name="iş1îḓé"/>
          <p:cNvSpPr/>
          <p:nvPr/>
        </p:nvSpPr>
        <p:spPr bwMode="auto">
          <a:xfrm>
            <a:off x="3294976" y="2969683"/>
            <a:ext cx="74921" cy="75579"/>
          </a:xfrm>
          <a:custGeom>
            <a:avLst/>
            <a:gdLst>
              <a:gd name="T0" fmla="*/ 82 w 114"/>
              <a:gd name="T1" fmla="*/ 24 h 115"/>
              <a:gd name="T2" fmla="*/ 91 w 114"/>
              <a:gd name="T3" fmla="*/ 84 h 115"/>
              <a:gd name="T4" fmla="*/ 31 w 114"/>
              <a:gd name="T5" fmla="*/ 91 h 115"/>
              <a:gd name="T6" fmla="*/ 24 w 114"/>
              <a:gd name="T7" fmla="*/ 32 h 115"/>
              <a:gd name="T8" fmla="*/ 82 w 114"/>
              <a:gd name="T9" fmla="*/ 24 h 115"/>
              <a:gd name="T10" fmla="*/ 101 w 114"/>
              <a:gd name="T11" fmla="*/ 0 h 115"/>
              <a:gd name="T12" fmla="*/ 79 w 114"/>
              <a:gd name="T13" fmla="*/ 3 h 115"/>
              <a:gd name="T14" fmla="*/ 21 w 114"/>
              <a:gd name="T15" fmla="*/ 11 h 115"/>
              <a:gd name="T16" fmla="*/ 0 w 114"/>
              <a:gd name="T17" fmla="*/ 14 h 115"/>
              <a:gd name="T18" fmla="*/ 2 w 114"/>
              <a:gd name="T19" fmla="*/ 35 h 115"/>
              <a:gd name="T20" fmla="*/ 10 w 114"/>
              <a:gd name="T21" fmla="*/ 94 h 115"/>
              <a:gd name="T22" fmla="*/ 12 w 114"/>
              <a:gd name="T23" fmla="*/ 115 h 115"/>
              <a:gd name="T24" fmla="*/ 34 w 114"/>
              <a:gd name="T25" fmla="*/ 112 h 115"/>
              <a:gd name="T26" fmla="*/ 94 w 114"/>
              <a:gd name="T27" fmla="*/ 105 h 115"/>
              <a:gd name="T28" fmla="*/ 114 w 114"/>
              <a:gd name="T29" fmla="*/ 102 h 115"/>
              <a:gd name="T30" fmla="*/ 111 w 114"/>
              <a:gd name="T31" fmla="*/ 81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2" y="24"/>
                </a:moveTo>
                <a:lnTo>
                  <a:pt x="91" y="84"/>
                </a:lnTo>
                <a:lnTo>
                  <a:pt x="31" y="91"/>
                </a:lnTo>
                <a:lnTo>
                  <a:pt x="24" y="32"/>
                </a:lnTo>
                <a:lnTo>
                  <a:pt x="82" y="24"/>
                </a:lnTo>
                <a:moveTo>
                  <a:pt x="101" y="0"/>
                </a:moveTo>
                <a:lnTo>
                  <a:pt x="79" y="3"/>
                </a:lnTo>
                <a:lnTo>
                  <a:pt x="21" y="11"/>
                </a:lnTo>
                <a:lnTo>
                  <a:pt x="0" y="14"/>
                </a:lnTo>
                <a:lnTo>
                  <a:pt x="2" y="35"/>
                </a:lnTo>
                <a:lnTo>
                  <a:pt x="10" y="94"/>
                </a:lnTo>
                <a:lnTo>
                  <a:pt x="12" y="115"/>
                </a:lnTo>
                <a:lnTo>
                  <a:pt x="34" y="112"/>
                </a:lnTo>
                <a:lnTo>
                  <a:pt x="94" y="105"/>
                </a:lnTo>
                <a:lnTo>
                  <a:pt x="114" y="102"/>
                </a:lnTo>
                <a:lnTo>
                  <a:pt x="111" y="81"/>
                </a:lnTo>
                <a:lnTo>
                  <a:pt x="104" y="21"/>
                </a:lnTo>
                <a:lnTo>
                  <a:pt x="1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9" name="îšľïďè"/>
          <p:cNvSpPr/>
          <p:nvPr/>
        </p:nvSpPr>
        <p:spPr bwMode="auto">
          <a:xfrm>
            <a:off x="3384356" y="2959825"/>
            <a:ext cx="251710" cy="47976"/>
          </a:xfrm>
          <a:custGeom>
            <a:avLst/>
            <a:gdLst>
              <a:gd name="T0" fmla="*/ 383 w 383"/>
              <a:gd name="T1" fmla="*/ 23 h 73"/>
              <a:gd name="T2" fmla="*/ 3 w 383"/>
              <a:gd name="T3" fmla="*/ 73 h 73"/>
              <a:gd name="T4" fmla="*/ 0 w 383"/>
              <a:gd name="T5" fmla="*/ 50 h 73"/>
              <a:gd name="T6" fmla="*/ 380 w 383"/>
              <a:gd name="T7" fmla="*/ 0 h 73"/>
              <a:gd name="T8" fmla="*/ 383 w 383"/>
              <a:gd name="T9" fmla="*/ 23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3" h="73">
                <a:moveTo>
                  <a:pt x="383" y="23"/>
                </a:moveTo>
                <a:lnTo>
                  <a:pt x="3" y="73"/>
                </a:lnTo>
                <a:lnTo>
                  <a:pt x="0" y="50"/>
                </a:lnTo>
                <a:lnTo>
                  <a:pt x="380" y="0"/>
                </a:lnTo>
                <a:lnTo>
                  <a:pt x="383" y="23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0" name="iṧ1iḓè"/>
          <p:cNvSpPr/>
          <p:nvPr/>
        </p:nvSpPr>
        <p:spPr bwMode="auto">
          <a:xfrm>
            <a:off x="3310748" y="3040661"/>
            <a:ext cx="59806" cy="59149"/>
          </a:xfrm>
          <a:custGeom>
            <a:avLst/>
            <a:gdLst>
              <a:gd name="T0" fmla="*/ 0 w 91"/>
              <a:gd name="T1" fmla="*/ 10 h 90"/>
              <a:gd name="T2" fmla="*/ 80 w 91"/>
              <a:gd name="T3" fmla="*/ 0 h 90"/>
              <a:gd name="T4" fmla="*/ 91 w 91"/>
              <a:gd name="T5" fmla="*/ 80 h 90"/>
              <a:gd name="T6" fmla="*/ 11 w 91"/>
              <a:gd name="T7" fmla="*/ 90 h 90"/>
              <a:gd name="T8" fmla="*/ 0 w 91"/>
              <a:gd name="T9" fmla="*/ 1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90">
                <a:moveTo>
                  <a:pt x="0" y="10"/>
                </a:moveTo>
                <a:lnTo>
                  <a:pt x="80" y="0"/>
                </a:lnTo>
                <a:lnTo>
                  <a:pt x="91" y="80"/>
                </a:lnTo>
                <a:lnTo>
                  <a:pt x="11" y="90"/>
                </a:lnTo>
                <a:lnTo>
                  <a:pt x="0" y="10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1" name="í$líḍè"/>
          <p:cNvSpPr/>
          <p:nvPr/>
        </p:nvSpPr>
        <p:spPr bwMode="auto">
          <a:xfrm>
            <a:off x="3302862" y="3032118"/>
            <a:ext cx="74921" cy="75579"/>
          </a:xfrm>
          <a:custGeom>
            <a:avLst/>
            <a:gdLst>
              <a:gd name="T0" fmla="*/ 83 w 114"/>
              <a:gd name="T1" fmla="*/ 24 h 115"/>
              <a:gd name="T2" fmla="*/ 90 w 114"/>
              <a:gd name="T3" fmla="*/ 83 h 115"/>
              <a:gd name="T4" fmla="*/ 32 w 114"/>
              <a:gd name="T5" fmla="*/ 91 h 115"/>
              <a:gd name="T6" fmla="*/ 25 w 114"/>
              <a:gd name="T7" fmla="*/ 33 h 115"/>
              <a:gd name="T8" fmla="*/ 83 w 114"/>
              <a:gd name="T9" fmla="*/ 24 h 115"/>
              <a:gd name="T10" fmla="*/ 102 w 114"/>
              <a:gd name="T11" fmla="*/ 0 h 115"/>
              <a:gd name="T12" fmla="*/ 80 w 114"/>
              <a:gd name="T13" fmla="*/ 3 h 115"/>
              <a:gd name="T14" fmla="*/ 22 w 114"/>
              <a:gd name="T15" fmla="*/ 12 h 115"/>
              <a:gd name="T16" fmla="*/ 0 w 114"/>
              <a:gd name="T17" fmla="*/ 14 h 115"/>
              <a:gd name="T18" fmla="*/ 3 w 114"/>
              <a:gd name="T19" fmla="*/ 36 h 115"/>
              <a:gd name="T20" fmla="*/ 10 w 114"/>
              <a:gd name="T21" fmla="*/ 94 h 115"/>
              <a:gd name="T22" fmla="*/ 13 w 114"/>
              <a:gd name="T23" fmla="*/ 115 h 115"/>
              <a:gd name="T24" fmla="*/ 35 w 114"/>
              <a:gd name="T25" fmla="*/ 113 h 115"/>
              <a:gd name="T26" fmla="*/ 93 w 114"/>
              <a:gd name="T27" fmla="*/ 104 h 115"/>
              <a:gd name="T28" fmla="*/ 114 w 114"/>
              <a:gd name="T29" fmla="*/ 101 h 115"/>
              <a:gd name="T30" fmla="*/ 112 w 114"/>
              <a:gd name="T31" fmla="*/ 80 h 115"/>
              <a:gd name="T32" fmla="*/ 104 w 114"/>
              <a:gd name="T33" fmla="*/ 21 h 115"/>
              <a:gd name="T34" fmla="*/ 102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3" y="24"/>
                </a:moveTo>
                <a:lnTo>
                  <a:pt x="90" y="83"/>
                </a:lnTo>
                <a:lnTo>
                  <a:pt x="32" y="91"/>
                </a:lnTo>
                <a:lnTo>
                  <a:pt x="25" y="33"/>
                </a:lnTo>
                <a:lnTo>
                  <a:pt x="83" y="24"/>
                </a:lnTo>
                <a:close/>
                <a:moveTo>
                  <a:pt x="102" y="0"/>
                </a:moveTo>
                <a:lnTo>
                  <a:pt x="80" y="3"/>
                </a:lnTo>
                <a:lnTo>
                  <a:pt x="22" y="12"/>
                </a:lnTo>
                <a:lnTo>
                  <a:pt x="0" y="14"/>
                </a:lnTo>
                <a:lnTo>
                  <a:pt x="3" y="36"/>
                </a:lnTo>
                <a:lnTo>
                  <a:pt x="10" y="94"/>
                </a:lnTo>
                <a:lnTo>
                  <a:pt x="13" y="115"/>
                </a:lnTo>
                <a:lnTo>
                  <a:pt x="35" y="113"/>
                </a:lnTo>
                <a:lnTo>
                  <a:pt x="93" y="104"/>
                </a:lnTo>
                <a:lnTo>
                  <a:pt x="114" y="101"/>
                </a:lnTo>
                <a:lnTo>
                  <a:pt x="112" y="80"/>
                </a:lnTo>
                <a:lnTo>
                  <a:pt x="104" y="21"/>
                </a:lnTo>
                <a:lnTo>
                  <a:pt x="102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2" name="íṡḷïḓè"/>
          <p:cNvSpPr/>
          <p:nvPr/>
        </p:nvSpPr>
        <p:spPr bwMode="auto">
          <a:xfrm>
            <a:off x="3302862" y="3032118"/>
            <a:ext cx="74921" cy="75579"/>
          </a:xfrm>
          <a:custGeom>
            <a:avLst/>
            <a:gdLst>
              <a:gd name="T0" fmla="*/ 83 w 114"/>
              <a:gd name="T1" fmla="*/ 24 h 115"/>
              <a:gd name="T2" fmla="*/ 90 w 114"/>
              <a:gd name="T3" fmla="*/ 83 h 115"/>
              <a:gd name="T4" fmla="*/ 32 w 114"/>
              <a:gd name="T5" fmla="*/ 91 h 115"/>
              <a:gd name="T6" fmla="*/ 25 w 114"/>
              <a:gd name="T7" fmla="*/ 33 h 115"/>
              <a:gd name="T8" fmla="*/ 83 w 114"/>
              <a:gd name="T9" fmla="*/ 24 h 115"/>
              <a:gd name="T10" fmla="*/ 102 w 114"/>
              <a:gd name="T11" fmla="*/ 0 h 115"/>
              <a:gd name="T12" fmla="*/ 80 w 114"/>
              <a:gd name="T13" fmla="*/ 3 h 115"/>
              <a:gd name="T14" fmla="*/ 22 w 114"/>
              <a:gd name="T15" fmla="*/ 12 h 115"/>
              <a:gd name="T16" fmla="*/ 0 w 114"/>
              <a:gd name="T17" fmla="*/ 14 h 115"/>
              <a:gd name="T18" fmla="*/ 3 w 114"/>
              <a:gd name="T19" fmla="*/ 36 h 115"/>
              <a:gd name="T20" fmla="*/ 10 w 114"/>
              <a:gd name="T21" fmla="*/ 94 h 115"/>
              <a:gd name="T22" fmla="*/ 13 w 114"/>
              <a:gd name="T23" fmla="*/ 115 h 115"/>
              <a:gd name="T24" fmla="*/ 35 w 114"/>
              <a:gd name="T25" fmla="*/ 113 h 115"/>
              <a:gd name="T26" fmla="*/ 93 w 114"/>
              <a:gd name="T27" fmla="*/ 104 h 115"/>
              <a:gd name="T28" fmla="*/ 114 w 114"/>
              <a:gd name="T29" fmla="*/ 101 h 115"/>
              <a:gd name="T30" fmla="*/ 112 w 114"/>
              <a:gd name="T31" fmla="*/ 80 h 115"/>
              <a:gd name="T32" fmla="*/ 104 w 114"/>
              <a:gd name="T33" fmla="*/ 21 h 115"/>
              <a:gd name="T34" fmla="*/ 102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3" y="24"/>
                </a:moveTo>
                <a:lnTo>
                  <a:pt x="90" y="83"/>
                </a:lnTo>
                <a:lnTo>
                  <a:pt x="32" y="91"/>
                </a:lnTo>
                <a:lnTo>
                  <a:pt x="25" y="33"/>
                </a:lnTo>
                <a:lnTo>
                  <a:pt x="83" y="24"/>
                </a:lnTo>
                <a:moveTo>
                  <a:pt x="102" y="0"/>
                </a:moveTo>
                <a:lnTo>
                  <a:pt x="80" y="3"/>
                </a:lnTo>
                <a:lnTo>
                  <a:pt x="22" y="12"/>
                </a:lnTo>
                <a:lnTo>
                  <a:pt x="0" y="14"/>
                </a:lnTo>
                <a:lnTo>
                  <a:pt x="3" y="36"/>
                </a:lnTo>
                <a:lnTo>
                  <a:pt x="10" y="94"/>
                </a:lnTo>
                <a:lnTo>
                  <a:pt x="13" y="115"/>
                </a:lnTo>
                <a:lnTo>
                  <a:pt x="35" y="113"/>
                </a:lnTo>
                <a:lnTo>
                  <a:pt x="93" y="104"/>
                </a:lnTo>
                <a:lnTo>
                  <a:pt x="114" y="101"/>
                </a:lnTo>
                <a:lnTo>
                  <a:pt x="112" y="80"/>
                </a:lnTo>
                <a:lnTo>
                  <a:pt x="104" y="21"/>
                </a:lnTo>
                <a:lnTo>
                  <a:pt x="10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3" name="îšľïdè"/>
          <p:cNvSpPr/>
          <p:nvPr/>
        </p:nvSpPr>
        <p:spPr bwMode="auto">
          <a:xfrm>
            <a:off x="3392899" y="3044604"/>
            <a:ext cx="90037" cy="26288"/>
          </a:xfrm>
          <a:custGeom>
            <a:avLst/>
            <a:gdLst>
              <a:gd name="T0" fmla="*/ 137 w 137"/>
              <a:gd name="T1" fmla="*/ 21 h 40"/>
              <a:gd name="T2" fmla="*/ 3 w 137"/>
              <a:gd name="T3" fmla="*/ 40 h 40"/>
              <a:gd name="T4" fmla="*/ 0 w 137"/>
              <a:gd name="T5" fmla="*/ 17 h 40"/>
              <a:gd name="T6" fmla="*/ 134 w 137"/>
              <a:gd name="T7" fmla="*/ 0 h 40"/>
              <a:gd name="T8" fmla="*/ 137 w 137"/>
              <a:gd name="T9" fmla="*/ 21 h 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7" h="40">
                <a:moveTo>
                  <a:pt x="137" y="21"/>
                </a:moveTo>
                <a:lnTo>
                  <a:pt x="3" y="40"/>
                </a:lnTo>
                <a:lnTo>
                  <a:pt x="0" y="17"/>
                </a:lnTo>
                <a:lnTo>
                  <a:pt x="134" y="0"/>
                </a:lnTo>
                <a:lnTo>
                  <a:pt x="137" y="21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4" name="i$ľïḓe"/>
          <p:cNvSpPr/>
          <p:nvPr/>
        </p:nvSpPr>
        <p:spPr bwMode="auto">
          <a:xfrm>
            <a:off x="3319292" y="3103095"/>
            <a:ext cx="59806" cy="59149"/>
          </a:xfrm>
          <a:custGeom>
            <a:avLst/>
            <a:gdLst>
              <a:gd name="T0" fmla="*/ 0 w 91"/>
              <a:gd name="T1" fmla="*/ 10 h 90"/>
              <a:gd name="T2" fmla="*/ 79 w 91"/>
              <a:gd name="T3" fmla="*/ 0 h 90"/>
              <a:gd name="T4" fmla="*/ 91 w 91"/>
              <a:gd name="T5" fmla="*/ 80 h 90"/>
              <a:gd name="T6" fmla="*/ 10 w 91"/>
              <a:gd name="T7" fmla="*/ 90 h 90"/>
              <a:gd name="T8" fmla="*/ 0 w 91"/>
              <a:gd name="T9" fmla="*/ 1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90">
                <a:moveTo>
                  <a:pt x="0" y="10"/>
                </a:moveTo>
                <a:lnTo>
                  <a:pt x="79" y="0"/>
                </a:lnTo>
                <a:lnTo>
                  <a:pt x="91" y="80"/>
                </a:lnTo>
                <a:lnTo>
                  <a:pt x="10" y="90"/>
                </a:lnTo>
                <a:lnTo>
                  <a:pt x="0" y="10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5" name="iṣļîḋé"/>
          <p:cNvSpPr/>
          <p:nvPr/>
        </p:nvSpPr>
        <p:spPr bwMode="auto">
          <a:xfrm>
            <a:off x="3311405" y="3095209"/>
            <a:ext cx="74921" cy="75579"/>
          </a:xfrm>
          <a:custGeom>
            <a:avLst/>
            <a:gdLst>
              <a:gd name="T0" fmla="*/ 83 w 114"/>
              <a:gd name="T1" fmla="*/ 24 h 115"/>
              <a:gd name="T2" fmla="*/ 90 w 114"/>
              <a:gd name="T3" fmla="*/ 82 h 115"/>
              <a:gd name="T4" fmla="*/ 32 w 114"/>
              <a:gd name="T5" fmla="*/ 91 h 115"/>
              <a:gd name="T6" fmla="*/ 24 w 114"/>
              <a:gd name="T7" fmla="*/ 31 h 115"/>
              <a:gd name="T8" fmla="*/ 83 w 114"/>
              <a:gd name="T9" fmla="*/ 24 h 115"/>
              <a:gd name="T10" fmla="*/ 101 w 114"/>
              <a:gd name="T11" fmla="*/ 0 h 115"/>
              <a:gd name="T12" fmla="*/ 80 w 114"/>
              <a:gd name="T13" fmla="*/ 2 h 115"/>
              <a:gd name="T14" fmla="*/ 22 w 114"/>
              <a:gd name="T15" fmla="*/ 10 h 115"/>
              <a:gd name="T16" fmla="*/ 0 w 114"/>
              <a:gd name="T17" fmla="*/ 12 h 115"/>
              <a:gd name="T18" fmla="*/ 3 w 114"/>
              <a:gd name="T19" fmla="*/ 34 h 115"/>
              <a:gd name="T20" fmla="*/ 10 w 114"/>
              <a:gd name="T21" fmla="*/ 94 h 115"/>
              <a:gd name="T22" fmla="*/ 13 w 114"/>
              <a:gd name="T23" fmla="*/ 115 h 115"/>
              <a:gd name="T24" fmla="*/ 34 w 114"/>
              <a:gd name="T25" fmla="*/ 112 h 115"/>
              <a:gd name="T26" fmla="*/ 93 w 114"/>
              <a:gd name="T27" fmla="*/ 104 h 115"/>
              <a:gd name="T28" fmla="*/ 114 w 114"/>
              <a:gd name="T29" fmla="*/ 101 h 115"/>
              <a:gd name="T30" fmla="*/ 111 w 114"/>
              <a:gd name="T31" fmla="*/ 79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3" y="24"/>
                </a:moveTo>
                <a:lnTo>
                  <a:pt x="90" y="82"/>
                </a:lnTo>
                <a:lnTo>
                  <a:pt x="32" y="91"/>
                </a:lnTo>
                <a:lnTo>
                  <a:pt x="24" y="31"/>
                </a:lnTo>
                <a:lnTo>
                  <a:pt x="83" y="24"/>
                </a:lnTo>
                <a:close/>
                <a:moveTo>
                  <a:pt x="101" y="0"/>
                </a:moveTo>
                <a:lnTo>
                  <a:pt x="80" y="2"/>
                </a:lnTo>
                <a:lnTo>
                  <a:pt x="22" y="10"/>
                </a:lnTo>
                <a:lnTo>
                  <a:pt x="0" y="12"/>
                </a:lnTo>
                <a:lnTo>
                  <a:pt x="3" y="34"/>
                </a:lnTo>
                <a:lnTo>
                  <a:pt x="10" y="94"/>
                </a:lnTo>
                <a:lnTo>
                  <a:pt x="13" y="115"/>
                </a:lnTo>
                <a:lnTo>
                  <a:pt x="34" y="112"/>
                </a:lnTo>
                <a:lnTo>
                  <a:pt x="93" y="104"/>
                </a:lnTo>
                <a:lnTo>
                  <a:pt x="114" y="101"/>
                </a:lnTo>
                <a:lnTo>
                  <a:pt x="111" y="79"/>
                </a:lnTo>
                <a:lnTo>
                  <a:pt x="104" y="21"/>
                </a:lnTo>
                <a:lnTo>
                  <a:pt x="10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6" name="iṧ1iďè"/>
          <p:cNvSpPr/>
          <p:nvPr/>
        </p:nvSpPr>
        <p:spPr bwMode="auto">
          <a:xfrm>
            <a:off x="3311405" y="3095209"/>
            <a:ext cx="74921" cy="75579"/>
          </a:xfrm>
          <a:custGeom>
            <a:avLst/>
            <a:gdLst>
              <a:gd name="T0" fmla="*/ 83 w 114"/>
              <a:gd name="T1" fmla="*/ 24 h 115"/>
              <a:gd name="T2" fmla="*/ 90 w 114"/>
              <a:gd name="T3" fmla="*/ 82 h 115"/>
              <a:gd name="T4" fmla="*/ 32 w 114"/>
              <a:gd name="T5" fmla="*/ 91 h 115"/>
              <a:gd name="T6" fmla="*/ 24 w 114"/>
              <a:gd name="T7" fmla="*/ 31 h 115"/>
              <a:gd name="T8" fmla="*/ 83 w 114"/>
              <a:gd name="T9" fmla="*/ 24 h 115"/>
              <a:gd name="T10" fmla="*/ 101 w 114"/>
              <a:gd name="T11" fmla="*/ 0 h 115"/>
              <a:gd name="T12" fmla="*/ 80 w 114"/>
              <a:gd name="T13" fmla="*/ 2 h 115"/>
              <a:gd name="T14" fmla="*/ 22 w 114"/>
              <a:gd name="T15" fmla="*/ 10 h 115"/>
              <a:gd name="T16" fmla="*/ 0 w 114"/>
              <a:gd name="T17" fmla="*/ 12 h 115"/>
              <a:gd name="T18" fmla="*/ 3 w 114"/>
              <a:gd name="T19" fmla="*/ 34 h 115"/>
              <a:gd name="T20" fmla="*/ 10 w 114"/>
              <a:gd name="T21" fmla="*/ 94 h 115"/>
              <a:gd name="T22" fmla="*/ 13 w 114"/>
              <a:gd name="T23" fmla="*/ 115 h 115"/>
              <a:gd name="T24" fmla="*/ 34 w 114"/>
              <a:gd name="T25" fmla="*/ 112 h 115"/>
              <a:gd name="T26" fmla="*/ 93 w 114"/>
              <a:gd name="T27" fmla="*/ 104 h 115"/>
              <a:gd name="T28" fmla="*/ 114 w 114"/>
              <a:gd name="T29" fmla="*/ 101 h 115"/>
              <a:gd name="T30" fmla="*/ 111 w 114"/>
              <a:gd name="T31" fmla="*/ 79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3" y="24"/>
                </a:moveTo>
                <a:lnTo>
                  <a:pt x="90" y="82"/>
                </a:lnTo>
                <a:lnTo>
                  <a:pt x="32" y="91"/>
                </a:lnTo>
                <a:lnTo>
                  <a:pt x="24" y="31"/>
                </a:lnTo>
                <a:lnTo>
                  <a:pt x="83" y="24"/>
                </a:lnTo>
                <a:moveTo>
                  <a:pt x="101" y="0"/>
                </a:moveTo>
                <a:lnTo>
                  <a:pt x="80" y="2"/>
                </a:lnTo>
                <a:lnTo>
                  <a:pt x="22" y="10"/>
                </a:lnTo>
                <a:lnTo>
                  <a:pt x="0" y="12"/>
                </a:lnTo>
                <a:lnTo>
                  <a:pt x="3" y="34"/>
                </a:lnTo>
                <a:lnTo>
                  <a:pt x="10" y="94"/>
                </a:lnTo>
                <a:lnTo>
                  <a:pt x="13" y="115"/>
                </a:lnTo>
                <a:lnTo>
                  <a:pt x="34" y="112"/>
                </a:lnTo>
                <a:lnTo>
                  <a:pt x="93" y="104"/>
                </a:lnTo>
                <a:lnTo>
                  <a:pt x="114" y="101"/>
                </a:lnTo>
                <a:lnTo>
                  <a:pt x="111" y="79"/>
                </a:lnTo>
                <a:lnTo>
                  <a:pt x="104" y="21"/>
                </a:lnTo>
                <a:lnTo>
                  <a:pt x="1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7" name="íŝļïḋè"/>
          <p:cNvSpPr/>
          <p:nvPr/>
        </p:nvSpPr>
        <p:spPr bwMode="auto">
          <a:xfrm>
            <a:off x="3401443" y="3091923"/>
            <a:ext cx="201762" cy="41404"/>
          </a:xfrm>
          <a:custGeom>
            <a:avLst/>
            <a:gdLst>
              <a:gd name="T0" fmla="*/ 307 w 307"/>
              <a:gd name="T1" fmla="*/ 22 h 63"/>
              <a:gd name="T2" fmla="*/ 3 w 307"/>
              <a:gd name="T3" fmla="*/ 63 h 63"/>
              <a:gd name="T4" fmla="*/ 0 w 307"/>
              <a:gd name="T5" fmla="*/ 40 h 63"/>
              <a:gd name="T6" fmla="*/ 304 w 307"/>
              <a:gd name="T7" fmla="*/ 0 h 63"/>
              <a:gd name="T8" fmla="*/ 307 w 307"/>
              <a:gd name="T9" fmla="*/ 22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7" h="63">
                <a:moveTo>
                  <a:pt x="307" y="22"/>
                </a:moveTo>
                <a:lnTo>
                  <a:pt x="3" y="63"/>
                </a:lnTo>
                <a:lnTo>
                  <a:pt x="0" y="40"/>
                </a:lnTo>
                <a:lnTo>
                  <a:pt x="304" y="0"/>
                </a:lnTo>
                <a:lnTo>
                  <a:pt x="307" y="22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8" name="îŝ1iḋe"/>
          <p:cNvSpPr/>
          <p:nvPr/>
        </p:nvSpPr>
        <p:spPr bwMode="auto">
          <a:xfrm>
            <a:off x="3326521" y="3166844"/>
            <a:ext cx="59806" cy="59806"/>
          </a:xfrm>
          <a:custGeom>
            <a:avLst/>
            <a:gdLst>
              <a:gd name="T0" fmla="*/ 0 w 91"/>
              <a:gd name="T1" fmla="*/ 12 h 91"/>
              <a:gd name="T2" fmla="*/ 80 w 91"/>
              <a:gd name="T3" fmla="*/ 0 h 91"/>
              <a:gd name="T4" fmla="*/ 91 w 91"/>
              <a:gd name="T5" fmla="*/ 81 h 91"/>
              <a:gd name="T6" fmla="*/ 11 w 91"/>
              <a:gd name="T7" fmla="*/ 91 h 91"/>
              <a:gd name="T8" fmla="*/ 0 w 91"/>
              <a:gd name="T9" fmla="*/ 12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91">
                <a:moveTo>
                  <a:pt x="0" y="12"/>
                </a:moveTo>
                <a:lnTo>
                  <a:pt x="80" y="0"/>
                </a:lnTo>
                <a:lnTo>
                  <a:pt x="91" y="81"/>
                </a:lnTo>
                <a:lnTo>
                  <a:pt x="11" y="91"/>
                </a:lnTo>
                <a:lnTo>
                  <a:pt x="0" y="12"/>
                </a:lnTo>
                <a:close/>
              </a:path>
            </a:pathLst>
          </a:custGeom>
          <a:solidFill>
            <a:srgbClr val="B74FB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9" name="ïSḷïďé"/>
          <p:cNvSpPr/>
          <p:nvPr/>
        </p:nvSpPr>
        <p:spPr bwMode="auto">
          <a:xfrm>
            <a:off x="3319292" y="3159615"/>
            <a:ext cx="74921" cy="75579"/>
          </a:xfrm>
          <a:custGeom>
            <a:avLst/>
            <a:gdLst>
              <a:gd name="T0" fmla="*/ 82 w 114"/>
              <a:gd name="T1" fmla="*/ 24 h 115"/>
              <a:gd name="T2" fmla="*/ 89 w 114"/>
              <a:gd name="T3" fmla="*/ 82 h 115"/>
              <a:gd name="T4" fmla="*/ 31 w 114"/>
              <a:gd name="T5" fmla="*/ 91 h 115"/>
              <a:gd name="T6" fmla="*/ 24 w 114"/>
              <a:gd name="T7" fmla="*/ 31 h 115"/>
              <a:gd name="T8" fmla="*/ 82 w 114"/>
              <a:gd name="T9" fmla="*/ 24 h 115"/>
              <a:gd name="T10" fmla="*/ 101 w 114"/>
              <a:gd name="T11" fmla="*/ 0 h 115"/>
              <a:gd name="T12" fmla="*/ 79 w 114"/>
              <a:gd name="T13" fmla="*/ 3 h 115"/>
              <a:gd name="T14" fmla="*/ 21 w 114"/>
              <a:gd name="T15" fmla="*/ 10 h 115"/>
              <a:gd name="T16" fmla="*/ 0 w 114"/>
              <a:gd name="T17" fmla="*/ 13 h 115"/>
              <a:gd name="T18" fmla="*/ 2 w 114"/>
              <a:gd name="T19" fmla="*/ 34 h 115"/>
              <a:gd name="T20" fmla="*/ 10 w 114"/>
              <a:gd name="T21" fmla="*/ 94 h 115"/>
              <a:gd name="T22" fmla="*/ 12 w 114"/>
              <a:gd name="T23" fmla="*/ 115 h 115"/>
              <a:gd name="T24" fmla="*/ 34 w 114"/>
              <a:gd name="T25" fmla="*/ 112 h 115"/>
              <a:gd name="T26" fmla="*/ 92 w 114"/>
              <a:gd name="T27" fmla="*/ 104 h 115"/>
              <a:gd name="T28" fmla="*/ 114 w 114"/>
              <a:gd name="T29" fmla="*/ 101 h 115"/>
              <a:gd name="T30" fmla="*/ 111 w 114"/>
              <a:gd name="T31" fmla="*/ 80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2" y="24"/>
                </a:moveTo>
                <a:lnTo>
                  <a:pt x="89" y="82"/>
                </a:lnTo>
                <a:lnTo>
                  <a:pt x="31" y="91"/>
                </a:lnTo>
                <a:lnTo>
                  <a:pt x="24" y="31"/>
                </a:lnTo>
                <a:lnTo>
                  <a:pt x="82" y="24"/>
                </a:lnTo>
                <a:close/>
                <a:moveTo>
                  <a:pt x="101" y="0"/>
                </a:moveTo>
                <a:lnTo>
                  <a:pt x="79" y="3"/>
                </a:lnTo>
                <a:lnTo>
                  <a:pt x="21" y="10"/>
                </a:lnTo>
                <a:lnTo>
                  <a:pt x="0" y="13"/>
                </a:lnTo>
                <a:lnTo>
                  <a:pt x="2" y="34"/>
                </a:lnTo>
                <a:lnTo>
                  <a:pt x="10" y="94"/>
                </a:lnTo>
                <a:lnTo>
                  <a:pt x="12" y="115"/>
                </a:lnTo>
                <a:lnTo>
                  <a:pt x="34" y="112"/>
                </a:lnTo>
                <a:lnTo>
                  <a:pt x="92" y="104"/>
                </a:lnTo>
                <a:lnTo>
                  <a:pt x="114" y="101"/>
                </a:lnTo>
                <a:lnTo>
                  <a:pt x="111" y="80"/>
                </a:lnTo>
                <a:lnTo>
                  <a:pt x="104" y="21"/>
                </a:lnTo>
                <a:lnTo>
                  <a:pt x="10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0" name="ïṩľiḍê"/>
          <p:cNvSpPr/>
          <p:nvPr/>
        </p:nvSpPr>
        <p:spPr bwMode="auto">
          <a:xfrm>
            <a:off x="3319292" y="3159615"/>
            <a:ext cx="74921" cy="75579"/>
          </a:xfrm>
          <a:custGeom>
            <a:avLst/>
            <a:gdLst>
              <a:gd name="T0" fmla="*/ 82 w 114"/>
              <a:gd name="T1" fmla="*/ 24 h 115"/>
              <a:gd name="T2" fmla="*/ 89 w 114"/>
              <a:gd name="T3" fmla="*/ 82 h 115"/>
              <a:gd name="T4" fmla="*/ 31 w 114"/>
              <a:gd name="T5" fmla="*/ 91 h 115"/>
              <a:gd name="T6" fmla="*/ 24 w 114"/>
              <a:gd name="T7" fmla="*/ 31 h 115"/>
              <a:gd name="T8" fmla="*/ 82 w 114"/>
              <a:gd name="T9" fmla="*/ 24 h 115"/>
              <a:gd name="T10" fmla="*/ 101 w 114"/>
              <a:gd name="T11" fmla="*/ 0 h 115"/>
              <a:gd name="T12" fmla="*/ 79 w 114"/>
              <a:gd name="T13" fmla="*/ 3 h 115"/>
              <a:gd name="T14" fmla="*/ 21 w 114"/>
              <a:gd name="T15" fmla="*/ 10 h 115"/>
              <a:gd name="T16" fmla="*/ 0 w 114"/>
              <a:gd name="T17" fmla="*/ 13 h 115"/>
              <a:gd name="T18" fmla="*/ 2 w 114"/>
              <a:gd name="T19" fmla="*/ 34 h 115"/>
              <a:gd name="T20" fmla="*/ 10 w 114"/>
              <a:gd name="T21" fmla="*/ 94 h 115"/>
              <a:gd name="T22" fmla="*/ 12 w 114"/>
              <a:gd name="T23" fmla="*/ 115 h 115"/>
              <a:gd name="T24" fmla="*/ 34 w 114"/>
              <a:gd name="T25" fmla="*/ 112 h 115"/>
              <a:gd name="T26" fmla="*/ 92 w 114"/>
              <a:gd name="T27" fmla="*/ 104 h 115"/>
              <a:gd name="T28" fmla="*/ 114 w 114"/>
              <a:gd name="T29" fmla="*/ 101 h 115"/>
              <a:gd name="T30" fmla="*/ 111 w 114"/>
              <a:gd name="T31" fmla="*/ 80 h 115"/>
              <a:gd name="T32" fmla="*/ 104 w 114"/>
              <a:gd name="T33" fmla="*/ 21 h 115"/>
              <a:gd name="T34" fmla="*/ 101 w 114"/>
              <a:gd name="T35" fmla="*/ 0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14" h="115">
                <a:moveTo>
                  <a:pt x="82" y="24"/>
                </a:moveTo>
                <a:lnTo>
                  <a:pt x="89" y="82"/>
                </a:lnTo>
                <a:lnTo>
                  <a:pt x="31" y="91"/>
                </a:lnTo>
                <a:lnTo>
                  <a:pt x="24" y="31"/>
                </a:lnTo>
                <a:lnTo>
                  <a:pt x="82" y="24"/>
                </a:lnTo>
                <a:moveTo>
                  <a:pt x="101" y="0"/>
                </a:moveTo>
                <a:lnTo>
                  <a:pt x="79" y="3"/>
                </a:lnTo>
                <a:lnTo>
                  <a:pt x="21" y="10"/>
                </a:lnTo>
                <a:lnTo>
                  <a:pt x="0" y="13"/>
                </a:lnTo>
                <a:lnTo>
                  <a:pt x="2" y="34"/>
                </a:lnTo>
                <a:lnTo>
                  <a:pt x="10" y="94"/>
                </a:lnTo>
                <a:lnTo>
                  <a:pt x="12" y="115"/>
                </a:lnTo>
                <a:lnTo>
                  <a:pt x="34" y="112"/>
                </a:lnTo>
                <a:lnTo>
                  <a:pt x="92" y="104"/>
                </a:lnTo>
                <a:lnTo>
                  <a:pt x="114" y="101"/>
                </a:lnTo>
                <a:lnTo>
                  <a:pt x="111" y="80"/>
                </a:lnTo>
                <a:lnTo>
                  <a:pt x="104" y="21"/>
                </a:lnTo>
                <a:lnTo>
                  <a:pt x="10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1" name="ïṥ1iďê"/>
          <p:cNvSpPr/>
          <p:nvPr/>
        </p:nvSpPr>
        <p:spPr bwMode="auto">
          <a:xfrm>
            <a:off x="3409329" y="3156986"/>
            <a:ext cx="201104" cy="40747"/>
          </a:xfrm>
          <a:custGeom>
            <a:avLst/>
            <a:gdLst>
              <a:gd name="T0" fmla="*/ 306 w 306"/>
              <a:gd name="T1" fmla="*/ 21 h 62"/>
              <a:gd name="T2" fmla="*/ 2 w 306"/>
              <a:gd name="T3" fmla="*/ 62 h 62"/>
              <a:gd name="T4" fmla="*/ 0 w 306"/>
              <a:gd name="T5" fmla="*/ 39 h 62"/>
              <a:gd name="T6" fmla="*/ 303 w 306"/>
              <a:gd name="T7" fmla="*/ 0 h 62"/>
              <a:gd name="T8" fmla="*/ 306 w 306"/>
              <a:gd name="T9" fmla="*/ 2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06" h="62">
                <a:moveTo>
                  <a:pt x="306" y="21"/>
                </a:moveTo>
                <a:lnTo>
                  <a:pt x="2" y="62"/>
                </a:lnTo>
                <a:lnTo>
                  <a:pt x="0" y="39"/>
                </a:lnTo>
                <a:lnTo>
                  <a:pt x="303" y="0"/>
                </a:lnTo>
                <a:lnTo>
                  <a:pt x="306" y="21"/>
                </a:lnTo>
                <a:close/>
              </a:path>
            </a:pathLst>
          </a:custGeom>
          <a:solidFill>
            <a:srgbClr val="5A5A7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2" name="íṥḻiḑè"/>
          <p:cNvSpPr/>
          <p:nvPr/>
        </p:nvSpPr>
        <p:spPr bwMode="auto">
          <a:xfrm>
            <a:off x="2161299" y="2747548"/>
            <a:ext cx="1020638" cy="636831"/>
          </a:xfrm>
          <a:custGeom>
            <a:avLst/>
            <a:gdLst>
              <a:gd name="T0" fmla="*/ 1081 w 1089"/>
              <a:gd name="T1" fmla="*/ 468 h 680"/>
              <a:gd name="T2" fmla="*/ 1078 w 1089"/>
              <a:gd name="T3" fmla="*/ 469 h 680"/>
              <a:gd name="T4" fmla="*/ 1084 w 1089"/>
              <a:gd name="T5" fmla="*/ 529 h 680"/>
              <a:gd name="T6" fmla="*/ 1083 w 1089"/>
              <a:gd name="T7" fmla="*/ 529 h 680"/>
              <a:gd name="T8" fmla="*/ 1083 w 1089"/>
              <a:gd name="T9" fmla="*/ 530 h 680"/>
              <a:gd name="T10" fmla="*/ 0 w 1089"/>
              <a:gd name="T11" fmla="*/ 672 h 680"/>
              <a:gd name="T12" fmla="*/ 1 w 1089"/>
              <a:gd name="T13" fmla="*/ 680 h 680"/>
              <a:gd name="T14" fmla="*/ 1089 w 1089"/>
              <a:gd name="T15" fmla="*/ 535 h 680"/>
              <a:gd name="T16" fmla="*/ 1081 w 1089"/>
              <a:gd name="T17" fmla="*/ 468 h 680"/>
              <a:gd name="T18" fmla="*/ 322 w 1089"/>
              <a:gd name="T19" fmla="*/ 0 h 680"/>
              <a:gd name="T20" fmla="*/ 306 w 1089"/>
              <a:gd name="T21" fmla="*/ 0 h 680"/>
              <a:gd name="T22" fmla="*/ 83 w 1089"/>
              <a:gd name="T23" fmla="*/ 326 h 680"/>
              <a:gd name="T24" fmla="*/ 197 w 1089"/>
              <a:gd name="T25" fmla="*/ 411 h 680"/>
              <a:gd name="T26" fmla="*/ 197 w 1089"/>
              <a:gd name="T27" fmla="*/ 411 h 680"/>
              <a:gd name="T28" fmla="*/ 198 w 1089"/>
              <a:gd name="T29" fmla="*/ 411 h 680"/>
              <a:gd name="T30" fmla="*/ 336 w 1089"/>
              <a:gd name="T31" fmla="*/ 468 h 680"/>
              <a:gd name="T32" fmla="*/ 336 w 1089"/>
              <a:gd name="T33" fmla="*/ 468 h 680"/>
              <a:gd name="T34" fmla="*/ 336 w 1089"/>
              <a:gd name="T35" fmla="*/ 468 h 680"/>
              <a:gd name="T36" fmla="*/ 490 w 1089"/>
              <a:gd name="T37" fmla="*/ 377 h 680"/>
              <a:gd name="T38" fmla="*/ 491 w 1089"/>
              <a:gd name="T39" fmla="*/ 376 h 680"/>
              <a:gd name="T40" fmla="*/ 491 w 1089"/>
              <a:gd name="T41" fmla="*/ 376 h 680"/>
              <a:gd name="T42" fmla="*/ 491 w 1089"/>
              <a:gd name="T43" fmla="*/ 376 h 680"/>
              <a:gd name="T44" fmla="*/ 491 w 1089"/>
              <a:gd name="T45" fmla="*/ 375 h 680"/>
              <a:gd name="T46" fmla="*/ 492 w 1089"/>
              <a:gd name="T47" fmla="*/ 375 h 680"/>
              <a:gd name="T48" fmla="*/ 492 w 1089"/>
              <a:gd name="T49" fmla="*/ 375 h 680"/>
              <a:gd name="T50" fmla="*/ 492 w 1089"/>
              <a:gd name="T51" fmla="*/ 374 h 680"/>
              <a:gd name="T52" fmla="*/ 492 w 1089"/>
              <a:gd name="T53" fmla="*/ 374 h 680"/>
              <a:gd name="T54" fmla="*/ 492 w 1089"/>
              <a:gd name="T55" fmla="*/ 374 h 680"/>
              <a:gd name="T56" fmla="*/ 493 w 1089"/>
              <a:gd name="T57" fmla="*/ 373 h 680"/>
              <a:gd name="T58" fmla="*/ 493 w 1089"/>
              <a:gd name="T59" fmla="*/ 373 h 680"/>
              <a:gd name="T60" fmla="*/ 587 w 1089"/>
              <a:gd name="T61" fmla="*/ 263 h 680"/>
              <a:gd name="T62" fmla="*/ 575 w 1089"/>
              <a:gd name="T63" fmla="*/ 243 h 680"/>
              <a:gd name="T64" fmla="*/ 322 w 1089"/>
              <a:gd name="T65" fmla="*/ 0 h 6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089" h="680">
                <a:moveTo>
                  <a:pt x="1081" y="468"/>
                </a:moveTo>
                <a:cubicBezTo>
                  <a:pt x="1080" y="468"/>
                  <a:pt x="1079" y="468"/>
                  <a:pt x="1078" y="469"/>
                </a:cubicBezTo>
                <a:cubicBezTo>
                  <a:pt x="1084" y="529"/>
                  <a:pt x="1084" y="529"/>
                  <a:pt x="1084" y="529"/>
                </a:cubicBezTo>
                <a:cubicBezTo>
                  <a:pt x="1083" y="529"/>
                  <a:pt x="1083" y="529"/>
                  <a:pt x="1083" y="529"/>
                </a:cubicBezTo>
                <a:cubicBezTo>
                  <a:pt x="1083" y="530"/>
                  <a:pt x="1083" y="530"/>
                  <a:pt x="1083" y="530"/>
                </a:cubicBezTo>
                <a:cubicBezTo>
                  <a:pt x="0" y="672"/>
                  <a:pt x="0" y="672"/>
                  <a:pt x="0" y="672"/>
                </a:cubicBezTo>
                <a:cubicBezTo>
                  <a:pt x="1" y="680"/>
                  <a:pt x="1" y="680"/>
                  <a:pt x="1" y="680"/>
                </a:cubicBezTo>
                <a:cubicBezTo>
                  <a:pt x="1089" y="535"/>
                  <a:pt x="1089" y="535"/>
                  <a:pt x="1089" y="535"/>
                </a:cubicBezTo>
                <a:cubicBezTo>
                  <a:pt x="1081" y="468"/>
                  <a:pt x="1081" y="468"/>
                  <a:pt x="1081" y="468"/>
                </a:cubicBezTo>
                <a:moveTo>
                  <a:pt x="322" y="0"/>
                </a:moveTo>
                <a:cubicBezTo>
                  <a:pt x="317" y="0"/>
                  <a:pt x="311" y="0"/>
                  <a:pt x="306" y="0"/>
                </a:cubicBezTo>
                <a:cubicBezTo>
                  <a:pt x="139" y="14"/>
                  <a:pt x="122" y="193"/>
                  <a:pt x="83" y="326"/>
                </a:cubicBezTo>
                <a:cubicBezTo>
                  <a:pt x="132" y="349"/>
                  <a:pt x="169" y="384"/>
                  <a:pt x="197" y="411"/>
                </a:cubicBezTo>
                <a:cubicBezTo>
                  <a:pt x="197" y="411"/>
                  <a:pt x="197" y="411"/>
                  <a:pt x="197" y="411"/>
                </a:cubicBezTo>
                <a:cubicBezTo>
                  <a:pt x="197" y="411"/>
                  <a:pt x="197" y="411"/>
                  <a:pt x="198" y="411"/>
                </a:cubicBezTo>
                <a:cubicBezTo>
                  <a:pt x="234" y="446"/>
                  <a:pt x="284" y="468"/>
                  <a:pt x="336" y="468"/>
                </a:cubicBezTo>
                <a:cubicBezTo>
                  <a:pt x="336" y="468"/>
                  <a:pt x="336" y="468"/>
                  <a:pt x="336" y="468"/>
                </a:cubicBezTo>
                <a:cubicBezTo>
                  <a:pt x="336" y="468"/>
                  <a:pt x="336" y="468"/>
                  <a:pt x="336" y="468"/>
                </a:cubicBezTo>
                <a:cubicBezTo>
                  <a:pt x="392" y="468"/>
                  <a:pt x="450" y="441"/>
                  <a:pt x="490" y="377"/>
                </a:cubicBezTo>
                <a:cubicBezTo>
                  <a:pt x="491" y="377"/>
                  <a:pt x="491" y="376"/>
                  <a:pt x="491" y="376"/>
                </a:cubicBezTo>
                <a:cubicBezTo>
                  <a:pt x="491" y="376"/>
                  <a:pt x="491" y="376"/>
                  <a:pt x="491" y="376"/>
                </a:cubicBezTo>
                <a:cubicBezTo>
                  <a:pt x="491" y="376"/>
                  <a:pt x="491" y="376"/>
                  <a:pt x="491" y="376"/>
                </a:cubicBezTo>
                <a:cubicBezTo>
                  <a:pt x="491" y="375"/>
                  <a:pt x="491" y="375"/>
                  <a:pt x="491" y="375"/>
                </a:cubicBezTo>
                <a:cubicBezTo>
                  <a:pt x="491" y="375"/>
                  <a:pt x="491" y="375"/>
                  <a:pt x="492" y="375"/>
                </a:cubicBezTo>
                <a:cubicBezTo>
                  <a:pt x="492" y="375"/>
                  <a:pt x="492" y="375"/>
                  <a:pt x="492" y="375"/>
                </a:cubicBezTo>
                <a:cubicBezTo>
                  <a:pt x="492" y="375"/>
                  <a:pt x="492" y="374"/>
                  <a:pt x="492" y="374"/>
                </a:cubicBezTo>
                <a:cubicBezTo>
                  <a:pt x="492" y="374"/>
                  <a:pt x="492" y="374"/>
                  <a:pt x="492" y="374"/>
                </a:cubicBezTo>
                <a:cubicBezTo>
                  <a:pt x="492" y="374"/>
                  <a:pt x="492" y="374"/>
                  <a:pt x="492" y="374"/>
                </a:cubicBezTo>
                <a:cubicBezTo>
                  <a:pt x="492" y="374"/>
                  <a:pt x="492" y="373"/>
                  <a:pt x="493" y="373"/>
                </a:cubicBezTo>
                <a:cubicBezTo>
                  <a:pt x="493" y="373"/>
                  <a:pt x="493" y="373"/>
                  <a:pt x="493" y="373"/>
                </a:cubicBezTo>
                <a:cubicBezTo>
                  <a:pt x="523" y="325"/>
                  <a:pt x="555" y="289"/>
                  <a:pt x="587" y="263"/>
                </a:cubicBezTo>
                <a:cubicBezTo>
                  <a:pt x="583" y="256"/>
                  <a:pt x="579" y="249"/>
                  <a:pt x="575" y="243"/>
                </a:cubicBezTo>
                <a:cubicBezTo>
                  <a:pt x="503" y="121"/>
                  <a:pt x="447" y="0"/>
                  <a:pt x="322" y="0"/>
                </a:cubicBezTo>
              </a:path>
            </a:pathLst>
          </a:custGeom>
          <a:solidFill>
            <a:srgbClr val="D6D4F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3" name="îṡḻide"/>
          <p:cNvSpPr/>
          <p:nvPr/>
        </p:nvSpPr>
        <p:spPr bwMode="auto">
          <a:xfrm>
            <a:off x="2111351" y="2946023"/>
            <a:ext cx="1060727" cy="249738"/>
          </a:xfrm>
          <a:custGeom>
            <a:avLst/>
            <a:gdLst>
              <a:gd name="T0" fmla="*/ 33 w 1131"/>
              <a:gd name="T1" fmla="*/ 91 h 267"/>
              <a:gd name="T2" fmla="*/ 0 w 1131"/>
              <a:gd name="T3" fmla="*/ 93 h 267"/>
              <a:gd name="T4" fmla="*/ 21 w 1131"/>
              <a:gd name="T5" fmla="*/ 246 h 267"/>
              <a:gd name="T6" fmla="*/ 130 w 1131"/>
              <a:gd name="T7" fmla="*/ 111 h 267"/>
              <a:gd name="T8" fmla="*/ 136 w 1131"/>
              <a:gd name="T9" fmla="*/ 114 h 267"/>
              <a:gd name="T10" fmla="*/ 136 w 1131"/>
              <a:gd name="T11" fmla="*/ 114 h 267"/>
              <a:gd name="T12" fmla="*/ 33 w 1131"/>
              <a:gd name="T13" fmla="*/ 91 h 267"/>
              <a:gd name="T14" fmla="*/ 773 w 1131"/>
              <a:gd name="T15" fmla="*/ 0 h 267"/>
              <a:gd name="T16" fmla="*/ 640 w 1131"/>
              <a:gd name="T17" fmla="*/ 51 h 267"/>
              <a:gd name="T18" fmla="*/ 658 w 1131"/>
              <a:gd name="T19" fmla="*/ 78 h 267"/>
              <a:gd name="T20" fmla="*/ 979 w 1131"/>
              <a:gd name="T21" fmla="*/ 267 h 267"/>
              <a:gd name="T22" fmla="*/ 1046 w 1131"/>
              <a:gd name="T23" fmla="*/ 262 h 267"/>
              <a:gd name="T24" fmla="*/ 1129 w 1131"/>
              <a:gd name="T25" fmla="*/ 248 h 267"/>
              <a:gd name="T26" fmla="*/ 1130 w 1131"/>
              <a:gd name="T27" fmla="*/ 257 h 267"/>
              <a:gd name="T28" fmla="*/ 1131 w 1131"/>
              <a:gd name="T29" fmla="*/ 257 h 267"/>
              <a:gd name="T30" fmla="*/ 1118 w 1131"/>
              <a:gd name="T31" fmla="*/ 138 h 267"/>
              <a:gd name="T32" fmla="*/ 1098 w 1131"/>
              <a:gd name="T33" fmla="*/ 139 h 267"/>
              <a:gd name="T34" fmla="*/ 950 w 1131"/>
              <a:gd name="T35" fmla="*/ 78 h 267"/>
              <a:gd name="T36" fmla="*/ 773 w 1131"/>
              <a:gd name="T37" fmla="*/ 0 h 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131" h="267">
                <a:moveTo>
                  <a:pt x="33" y="91"/>
                </a:moveTo>
                <a:cubicBezTo>
                  <a:pt x="22" y="91"/>
                  <a:pt x="12" y="91"/>
                  <a:pt x="0" y="93"/>
                </a:cubicBezTo>
                <a:cubicBezTo>
                  <a:pt x="21" y="246"/>
                  <a:pt x="21" y="246"/>
                  <a:pt x="21" y="246"/>
                </a:cubicBezTo>
                <a:cubicBezTo>
                  <a:pt x="81" y="236"/>
                  <a:pt x="109" y="181"/>
                  <a:pt x="130" y="111"/>
                </a:cubicBezTo>
                <a:cubicBezTo>
                  <a:pt x="132" y="112"/>
                  <a:pt x="134" y="113"/>
                  <a:pt x="136" y="114"/>
                </a:cubicBezTo>
                <a:cubicBezTo>
                  <a:pt x="136" y="114"/>
                  <a:pt x="136" y="114"/>
                  <a:pt x="136" y="114"/>
                </a:cubicBezTo>
                <a:cubicBezTo>
                  <a:pt x="106" y="100"/>
                  <a:pt x="72" y="91"/>
                  <a:pt x="33" y="91"/>
                </a:cubicBezTo>
                <a:moveTo>
                  <a:pt x="773" y="0"/>
                </a:moveTo>
                <a:cubicBezTo>
                  <a:pt x="728" y="0"/>
                  <a:pt x="684" y="16"/>
                  <a:pt x="640" y="51"/>
                </a:cubicBezTo>
                <a:cubicBezTo>
                  <a:pt x="646" y="60"/>
                  <a:pt x="652" y="69"/>
                  <a:pt x="658" y="78"/>
                </a:cubicBezTo>
                <a:cubicBezTo>
                  <a:pt x="726" y="179"/>
                  <a:pt x="815" y="267"/>
                  <a:pt x="979" y="267"/>
                </a:cubicBezTo>
                <a:cubicBezTo>
                  <a:pt x="1000" y="267"/>
                  <a:pt x="1022" y="265"/>
                  <a:pt x="1046" y="262"/>
                </a:cubicBezTo>
                <a:cubicBezTo>
                  <a:pt x="1076" y="258"/>
                  <a:pt x="1103" y="254"/>
                  <a:pt x="1129" y="248"/>
                </a:cubicBezTo>
                <a:cubicBezTo>
                  <a:pt x="1130" y="257"/>
                  <a:pt x="1130" y="257"/>
                  <a:pt x="1130" y="257"/>
                </a:cubicBezTo>
                <a:cubicBezTo>
                  <a:pt x="1131" y="257"/>
                  <a:pt x="1131" y="257"/>
                  <a:pt x="1131" y="257"/>
                </a:cubicBezTo>
                <a:cubicBezTo>
                  <a:pt x="1118" y="138"/>
                  <a:pt x="1118" y="138"/>
                  <a:pt x="1118" y="138"/>
                </a:cubicBezTo>
                <a:cubicBezTo>
                  <a:pt x="1112" y="138"/>
                  <a:pt x="1105" y="139"/>
                  <a:pt x="1098" y="139"/>
                </a:cubicBezTo>
                <a:cubicBezTo>
                  <a:pt x="1049" y="139"/>
                  <a:pt x="997" y="118"/>
                  <a:pt x="950" y="78"/>
                </a:cubicBezTo>
                <a:cubicBezTo>
                  <a:pt x="893" y="28"/>
                  <a:pt x="833" y="0"/>
                  <a:pt x="773" y="0"/>
                </a:cubicBezTo>
              </a:path>
            </a:pathLst>
          </a:custGeom>
          <a:solidFill>
            <a:srgbClr val="FFBE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4" name="ïSľíḓè"/>
          <p:cNvSpPr/>
          <p:nvPr/>
        </p:nvSpPr>
        <p:spPr bwMode="auto">
          <a:xfrm>
            <a:off x="2238848" y="2994000"/>
            <a:ext cx="938488" cy="249081"/>
          </a:xfrm>
          <a:custGeom>
            <a:avLst/>
            <a:gdLst>
              <a:gd name="T0" fmla="*/ 995 w 1001"/>
              <a:gd name="T1" fmla="*/ 206 h 266"/>
              <a:gd name="T2" fmla="*/ 994 w 1001"/>
              <a:gd name="T3" fmla="*/ 206 h 266"/>
              <a:gd name="T4" fmla="*/ 1000 w 1001"/>
              <a:gd name="T5" fmla="*/ 266 h 266"/>
              <a:gd name="T6" fmla="*/ 1001 w 1001"/>
              <a:gd name="T7" fmla="*/ 266 h 266"/>
              <a:gd name="T8" fmla="*/ 995 w 1001"/>
              <a:gd name="T9" fmla="*/ 206 h 266"/>
              <a:gd name="T10" fmla="*/ 253 w 1001"/>
              <a:gd name="T11" fmla="*/ 205 h 266"/>
              <a:gd name="T12" fmla="*/ 253 w 1001"/>
              <a:gd name="T13" fmla="*/ 205 h 266"/>
              <a:gd name="T14" fmla="*/ 253 w 1001"/>
              <a:gd name="T15" fmla="*/ 205 h 266"/>
              <a:gd name="T16" fmla="*/ 253 w 1001"/>
              <a:gd name="T17" fmla="*/ 205 h 266"/>
              <a:gd name="T18" fmla="*/ 115 w 1001"/>
              <a:gd name="T19" fmla="*/ 148 h 266"/>
              <a:gd name="T20" fmla="*/ 253 w 1001"/>
              <a:gd name="T21" fmla="*/ 205 h 266"/>
              <a:gd name="T22" fmla="*/ 115 w 1001"/>
              <a:gd name="T23" fmla="*/ 148 h 266"/>
              <a:gd name="T24" fmla="*/ 408 w 1001"/>
              <a:gd name="T25" fmla="*/ 113 h 266"/>
              <a:gd name="T26" fmla="*/ 407 w 1001"/>
              <a:gd name="T27" fmla="*/ 114 h 266"/>
              <a:gd name="T28" fmla="*/ 408 w 1001"/>
              <a:gd name="T29" fmla="*/ 113 h 266"/>
              <a:gd name="T30" fmla="*/ 408 w 1001"/>
              <a:gd name="T31" fmla="*/ 112 h 266"/>
              <a:gd name="T32" fmla="*/ 408 w 1001"/>
              <a:gd name="T33" fmla="*/ 113 h 266"/>
              <a:gd name="T34" fmla="*/ 408 w 1001"/>
              <a:gd name="T35" fmla="*/ 112 h 266"/>
              <a:gd name="T36" fmla="*/ 409 w 1001"/>
              <a:gd name="T37" fmla="*/ 112 h 266"/>
              <a:gd name="T38" fmla="*/ 409 w 1001"/>
              <a:gd name="T39" fmla="*/ 112 h 266"/>
              <a:gd name="T40" fmla="*/ 409 w 1001"/>
              <a:gd name="T41" fmla="*/ 112 h 266"/>
              <a:gd name="T42" fmla="*/ 409 w 1001"/>
              <a:gd name="T43" fmla="*/ 111 h 266"/>
              <a:gd name="T44" fmla="*/ 409 w 1001"/>
              <a:gd name="T45" fmla="*/ 111 h 266"/>
              <a:gd name="T46" fmla="*/ 409 w 1001"/>
              <a:gd name="T47" fmla="*/ 111 h 266"/>
              <a:gd name="T48" fmla="*/ 410 w 1001"/>
              <a:gd name="T49" fmla="*/ 110 h 266"/>
              <a:gd name="T50" fmla="*/ 409 w 1001"/>
              <a:gd name="T51" fmla="*/ 111 h 266"/>
              <a:gd name="T52" fmla="*/ 410 w 1001"/>
              <a:gd name="T53" fmla="*/ 110 h 266"/>
              <a:gd name="T54" fmla="*/ 0 w 1001"/>
              <a:gd name="T55" fmla="*/ 63 h 266"/>
              <a:gd name="T56" fmla="*/ 0 w 1001"/>
              <a:gd name="T57" fmla="*/ 63 h 266"/>
              <a:gd name="T58" fmla="*/ 114 w 1001"/>
              <a:gd name="T59" fmla="*/ 148 h 266"/>
              <a:gd name="T60" fmla="*/ 0 w 1001"/>
              <a:gd name="T61" fmla="*/ 63 h 266"/>
              <a:gd name="T62" fmla="*/ 504 w 1001"/>
              <a:gd name="T63" fmla="*/ 0 h 266"/>
              <a:gd name="T64" fmla="*/ 410 w 1001"/>
              <a:gd name="T65" fmla="*/ 110 h 266"/>
              <a:gd name="T66" fmla="*/ 504 w 1001"/>
              <a:gd name="T67" fmla="*/ 0 h 266"/>
              <a:gd name="T68" fmla="*/ 522 w 1001"/>
              <a:gd name="T69" fmla="*/ 27 h 266"/>
              <a:gd name="T70" fmla="*/ 504 w 1001"/>
              <a:gd name="T7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001" h="266">
                <a:moveTo>
                  <a:pt x="995" y="206"/>
                </a:moveTo>
                <a:cubicBezTo>
                  <a:pt x="995" y="206"/>
                  <a:pt x="995" y="206"/>
                  <a:pt x="994" y="206"/>
                </a:cubicBezTo>
                <a:cubicBezTo>
                  <a:pt x="1000" y="266"/>
                  <a:pt x="1000" y="266"/>
                  <a:pt x="1000" y="266"/>
                </a:cubicBezTo>
                <a:cubicBezTo>
                  <a:pt x="1001" y="266"/>
                  <a:pt x="1001" y="266"/>
                  <a:pt x="1001" y="266"/>
                </a:cubicBezTo>
                <a:cubicBezTo>
                  <a:pt x="995" y="206"/>
                  <a:pt x="995" y="206"/>
                  <a:pt x="995" y="206"/>
                </a:cubicBezTo>
                <a:moveTo>
                  <a:pt x="253" y="205"/>
                </a:moveTo>
                <a:cubicBezTo>
                  <a:pt x="253" y="205"/>
                  <a:pt x="253" y="205"/>
                  <a:pt x="253" y="205"/>
                </a:cubicBezTo>
                <a:cubicBezTo>
                  <a:pt x="253" y="205"/>
                  <a:pt x="253" y="205"/>
                  <a:pt x="253" y="205"/>
                </a:cubicBezTo>
                <a:cubicBezTo>
                  <a:pt x="253" y="205"/>
                  <a:pt x="253" y="205"/>
                  <a:pt x="253" y="205"/>
                </a:cubicBezTo>
                <a:moveTo>
                  <a:pt x="115" y="148"/>
                </a:moveTo>
                <a:cubicBezTo>
                  <a:pt x="151" y="183"/>
                  <a:pt x="201" y="205"/>
                  <a:pt x="253" y="205"/>
                </a:cubicBezTo>
                <a:cubicBezTo>
                  <a:pt x="201" y="205"/>
                  <a:pt x="151" y="183"/>
                  <a:pt x="115" y="148"/>
                </a:cubicBezTo>
                <a:moveTo>
                  <a:pt x="408" y="113"/>
                </a:moveTo>
                <a:cubicBezTo>
                  <a:pt x="408" y="113"/>
                  <a:pt x="408" y="114"/>
                  <a:pt x="407" y="114"/>
                </a:cubicBezTo>
                <a:cubicBezTo>
                  <a:pt x="408" y="114"/>
                  <a:pt x="408" y="113"/>
                  <a:pt x="408" y="113"/>
                </a:cubicBezTo>
                <a:moveTo>
                  <a:pt x="408" y="112"/>
                </a:moveTo>
                <a:cubicBezTo>
                  <a:pt x="408" y="112"/>
                  <a:pt x="408" y="112"/>
                  <a:pt x="408" y="113"/>
                </a:cubicBezTo>
                <a:cubicBezTo>
                  <a:pt x="408" y="112"/>
                  <a:pt x="408" y="112"/>
                  <a:pt x="408" y="112"/>
                </a:cubicBezTo>
                <a:moveTo>
                  <a:pt x="409" y="112"/>
                </a:moveTo>
                <a:cubicBezTo>
                  <a:pt x="409" y="112"/>
                  <a:pt x="409" y="112"/>
                  <a:pt x="409" y="112"/>
                </a:cubicBezTo>
                <a:cubicBezTo>
                  <a:pt x="409" y="112"/>
                  <a:pt x="409" y="112"/>
                  <a:pt x="409" y="112"/>
                </a:cubicBezTo>
                <a:moveTo>
                  <a:pt x="409" y="111"/>
                </a:moveTo>
                <a:cubicBezTo>
                  <a:pt x="409" y="111"/>
                  <a:pt x="409" y="111"/>
                  <a:pt x="409" y="111"/>
                </a:cubicBezTo>
                <a:cubicBezTo>
                  <a:pt x="409" y="111"/>
                  <a:pt x="409" y="111"/>
                  <a:pt x="409" y="111"/>
                </a:cubicBezTo>
                <a:moveTo>
                  <a:pt x="410" y="110"/>
                </a:moveTo>
                <a:cubicBezTo>
                  <a:pt x="409" y="110"/>
                  <a:pt x="409" y="111"/>
                  <a:pt x="409" y="111"/>
                </a:cubicBezTo>
                <a:cubicBezTo>
                  <a:pt x="409" y="111"/>
                  <a:pt x="409" y="110"/>
                  <a:pt x="410" y="110"/>
                </a:cubicBezTo>
                <a:moveTo>
                  <a:pt x="0" y="63"/>
                </a:moveTo>
                <a:cubicBezTo>
                  <a:pt x="0" y="63"/>
                  <a:pt x="0" y="63"/>
                  <a:pt x="0" y="63"/>
                </a:cubicBezTo>
                <a:cubicBezTo>
                  <a:pt x="49" y="86"/>
                  <a:pt x="86" y="121"/>
                  <a:pt x="114" y="148"/>
                </a:cubicBezTo>
                <a:cubicBezTo>
                  <a:pt x="86" y="121"/>
                  <a:pt x="49" y="86"/>
                  <a:pt x="0" y="63"/>
                </a:cubicBezTo>
                <a:moveTo>
                  <a:pt x="504" y="0"/>
                </a:moveTo>
                <a:cubicBezTo>
                  <a:pt x="472" y="26"/>
                  <a:pt x="440" y="62"/>
                  <a:pt x="410" y="110"/>
                </a:cubicBezTo>
                <a:cubicBezTo>
                  <a:pt x="440" y="62"/>
                  <a:pt x="472" y="26"/>
                  <a:pt x="504" y="0"/>
                </a:cubicBezTo>
                <a:cubicBezTo>
                  <a:pt x="510" y="9"/>
                  <a:pt x="516" y="18"/>
                  <a:pt x="522" y="27"/>
                </a:cubicBezTo>
                <a:cubicBezTo>
                  <a:pt x="516" y="18"/>
                  <a:pt x="510" y="9"/>
                  <a:pt x="504" y="0"/>
                </a:cubicBezTo>
              </a:path>
            </a:pathLst>
          </a:custGeom>
          <a:solidFill>
            <a:srgbClr val="EBA8A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5" name="iśḻîḋè"/>
          <p:cNvSpPr/>
          <p:nvPr/>
        </p:nvSpPr>
        <p:spPr bwMode="auto">
          <a:xfrm>
            <a:off x="2131067" y="3176045"/>
            <a:ext cx="30231" cy="200447"/>
          </a:xfrm>
          <a:custGeom>
            <a:avLst/>
            <a:gdLst>
              <a:gd name="T0" fmla="*/ 0 w 46"/>
              <a:gd name="T1" fmla="*/ 0 h 305"/>
              <a:gd name="T2" fmla="*/ 0 w 46"/>
              <a:gd name="T3" fmla="*/ 0 h 305"/>
              <a:gd name="T4" fmla="*/ 40 w 46"/>
              <a:gd name="T5" fmla="*/ 305 h 305"/>
              <a:gd name="T6" fmla="*/ 46 w 46"/>
              <a:gd name="T7" fmla="*/ 305 h 305"/>
              <a:gd name="T8" fmla="*/ 46 w 46"/>
              <a:gd name="T9" fmla="*/ 305 h 305"/>
              <a:gd name="T10" fmla="*/ 40 w 46"/>
              <a:gd name="T11" fmla="*/ 305 h 305"/>
              <a:gd name="T12" fmla="*/ 0 w 46"/>
              <a:gd name="T13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" h="305">
                <a:moveTo>
                  <a:pt x="0" y="0"/>
                </a:moveTo>
                <a:lnTo>
                  <a:pt x="0" y="0"/>
                </a:lnTo>
                <a:lnTo>
                  <a:pt x="40" y="305"/>
                </a:lnTo>
                <a:lnTo>
                  <a:pt x="46" y="305"/>
                </a:lnTo>
                <a:lnTo>
                  <a:pt x="46" y="305"/>
                </a:lnTo>
                <a:lnTo>
                  <a:pt x="40" y="305"/>
                </a:lnTo>
                <a:lnTo>
                  <a:pt x="0" y="0"/>
                </a:lnTo>
                <a:close/>
              </a:path>
            </a:pathLst>
          </a:custGeom>
          <a:solidFill>
            <a:srgbClr val="EBD2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6" name="ï$ľïdê"/>
          <p:cNvSpPr/>
          <p:nvPr/>
        </p:nvSpPr>
        <p:spPr bwMode="auto">
          <a:xfrm>
            <a:off x="2131067" y="3176045"/>
            <a:ext cx="30231" cy="200447"/>
          </a:xfrm>
          <a:custGeom>
            <a:avLst/>
            <a:gdLst>
              <a:gd name="T0" fmla="*/ 0 w 46"/>
              <a:gd name="T1" fmla="*/ 0 h 305"/>
              <a:gd name="T2" fmla="*/ 0 w 46"/>
              <a:gd name="T3" fmla="*/ 0 h 305"/>
              <a:gd name="T4" fmla="*/ 40 w 46"/>
              <a:gd name="T5" fmla="*/ 305 h 305"/>
              <a:gd name="T6" fmla="*/ 46 w 46"/>
              <a:gd name="T7" fmla="*/ 305 h 305"/>
              <a:gd name="T8" fmla="*/ 46 w 46"/>
              <a:gd name="T9" fmla="*/ 305 h 305"/>
              <a:gd name="T10" fmla="*/ 40 w 46"/>
              <a:gd name="T11" fmla="*/ 305 h 305"/>
              <a:gd name="T12" fmla="*/ 0 w 46"/>
              <a:gd name="T13" fmla="*/ 0 h 3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6" h="305">
                <a:moveTo>
                  <a:pt x="0" y="0"/>
                </a:moveTo>
                <a:lnTo>
                  <a:pt x="0" y="0"/>
                </a:lnTo>
                <a:lnTo>
                  <a:pt x="40" y="305"/>
                </a:lnTo>
                <a:lnTo>
                  <a:pt x="46" y="305"/>
                </a:lnTo>
                <a:lnTo>
                  <a:pt x="46" y="305"/>
                </a:lnTo>
                <a:lnTo>
                  <a:pt x="40" y="30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7" name="iŝḷiḓé"/>
          <p:cNvSpPr/>
          <p:nvPr/>
        </p:nvSpPr>
        <p:spPr bwMode="auto">
          <a:xfrm>
            <a:off x="2161299" y="3096523"/>
            <a:ext cx="1015380" cy="279969"/>
          </a:xfrm>
          <a:custGeom>
            <a:avLst/>
            <a:gdLst>
              <a:gd name="T0" fmla="*/ 1083 w 1083"/>
              <a:gd name="T1" fmla="*/ 156 h 299"/>
              <a:gd name="T2" fmla="*/ 0 w 1083"/>
              <a:gd name="T3" fmla="*/ 299 h 299"/>
              <a:gd name="T4" fmla="*/ 0 w 1083"/>
              <a:gd name="T5" fmla="*/ 299 h 299"/>
              <a:gd name="T6" fmla="*/ 1083 w 1083"/>
              <a:gd name="T7" fmla="*/ 157 h 299"/>
              <a:gd name="T8" fmla="*/ 1083 w 1083"/>
              <a:gd name="T9" fmla="*/ 156 h 299"/>
              <a:gd name="T10" fmla="*/ 336 w 1083"/>
              <a:gd name="T11" fmla="*/ 95 h 299"/>
              <a:gd name="T12" fmla="*/ 336 w 1083"/>
              <a:gd name="T13" fmla="*/ 95 h 299"/>
              <a:gd name="T14" fmla="*/ 336 w 1083"/>
              <a:gd name="T15" fmla="*/ 95 h 299"/>
              <a:gd name="T16" fmla="*/ 336 w 1083"/>
              <a:gd name="T17" fmla="*/ 95 h 299"/>
              <a:gd name="T18" fmla="*/ 197 w 1083"/>
              <a:gd name="T19" fmla="*/ 38 h 299"/>
              <a:gd name="T20" fmla="*/ 197 w 1083"/>
              <a:gd name="T21" fmla="*/ 38 h 299"/>
              <a:gd name="T22" fmla="*/ 198 w 1083"/>
              <a:gd name="T23" fmla="*/ 38 h 299"/>
              <a:gd name="T24" fmla="*/ 197 w 1083"/>
              <a:gd name="T25" fmla="*/ 38 h 299"/>
              <a:gd name="T26" fmla="*/ 197 w 1083"/>
              <a:gd name="T27" fmla="*/ 38 h 299"/>
              <a:gd name="T28" fmla="*/ 490 w 1083"/>
              <a:gd name="T29" fmla="*/ 4 h 299"/>
              <a:gd name="T30" fmla="*/ 336 w 1083"/>
              <a:gd name="T31" fmla="*/ 95 h 299"/>
              <a:gd name="T32" fmla="*/ 490 w 1083"/>
              <a:gd name="T33" fmla="*/ 4 h 299"/>
              <a:gd name="T34" fmla="*/ 491 w 1083"/>
              <a:gd name="T35" fmla="*/ 3 h 299"/>
              <a:gd name="T36" fmla="*/ 491 w 1083"/>
              <a:gd name="T37" fmla="*/ 3 h 299"/>
              <a:gd name="T38" fmla="*/ 491 w 1083"/>
              <a:gd name="T39" fmla="*/ 3 h 299"/>
              <a:gd name="T40" fmla="*/ 491 w 1083"/>
              <a:gd name="T41" fmla="*/ 3 h 299"/>
              <a:gd name="T42" fmla="*/ 491 w 1083"/>
              <a:gd name="T43" fmla="*/ 3 h 299"/>
              <a:gd name="T44" fmla="*/ 492 w 1083"/>
              <a:gd name="T45" fmla="*/ 2 h 299"/>
              <a:gd name="T46" fmla="*/ 491 w 1083"/>
              <a:gd name="T47" fmla="*/ 2 h 299"/>
              <a:gd name="T48" fmla="*/ 492 w 1083"/>
              <a:gd name="T49" fmla="*/ 2 h 299"/>
              <a:gd name="T50" fmla="*/ 492 w 1083"/>
              <a:gd name="T51" fmla="*/ 1 h 299"/>
              <a:gd name="T52" fmla="*/ 492 w 1083"/>
              <a:gd name="T53" fmla="*/ 2 h 299"/>
              <a:gd name="T54" fmla="*/ 492 w 1083"/>
              <a:gd name="T55" fmla="*/ 1 h 299"/>
              <a:gd name="T56" fmla="*/ 492 w 1083"/>
              <a:gd name="T57" fmla="*/ 1 h 299"/>
              <a:gd name="T58" fmla="*/ 492 w 1083"/>
              <a:gd name="T59" fmla="*/ 1 h 299"/>
              <a:gd name="T60" fmla="*/ 492 w 1083"/>
              <a:gd name="T61" fmla="*/ 1 h 299"/>
              <a:gd name="T62" fmla="*/ 493 w 1083"/>
              <a:gd name="T63" fmla="*/ 0 h 299"/>
              <a:gd name="T64" fmla="*/ 493 w 1083"/>
              <a:gd name="T65" fmla="*/ 0 h 299"/>
              <a:gd name="T66" fmla="*/ 493 w 1083"/>
              <a:gd name="T67" fmla="*/ 0 h 2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83" h="299">
                <a:moveTo>
                  <a:pt x="1083" y="156"/>
                </a:moveTo>
                <a:cubicBezTo>
                  <a:pt x="0" y="299"/>
                  <a:pt x="0" y="299"/>
                  <a:pt x="0" y="299"/>
                </a:cubicBezTo>
                <a:cubicBezTo>
                  <a:pt x="0" y="299"/>
                  <a:pt x="0" y="299"/>
                  <a:pt x="0" y="299"/>
                </a:cubicBezTo>
                <a:cubicBezTo>
                  <a:pt x="1083" y="157"/>
                  <a:pt x="1083" y="157"/>
                  <a:pt x="1083" y="157"/>
                </a:cubicBezTo>
                <a:cubicBezTo>
                  <a:pt x="1083" y="156"/>
                  <a:pt x="1083" y="156"/>
                  <a:pt x="1083" y="156"/>
                </a:cubicBezTo>
                <a:moveTo>
                  <a:pt x="336" y="95"/>
                </a:moveTo>
                <a:cubicBezTo>
                  <a:pt x="336" y="95"/>
                  <a:pt x="336" y="95"/>
                  <a:pt x="336" y="95"/>
                </a:cubicBezTo>
                <a:cubicBezTo>
                  <a:pt x="336" y="95"/>
                  <a:pt x="336" y="95"/>
                  <a:pt x="336" y="95"/>
                </a:cubicBezTo>
                <a:cubicBezTo>
                  <a:pt x="336" y="95"/>
                  <a:pt x="336" y="95"/>
                  <a:pt x="336" y="95"/>
                </a:cubicBezTo>
                <a:moveTo>
                  <a:pt x="197" y="38"/>
                </a:moveTo>
                <a:cubicBezTo>
                  <a:pt x="197" y="38"/>
                  <a:pt x="197" y="38"/>
                  <a:pt x="197" y="38"/>
                </a:cubicBezTo>
                <a:cubicBezTo>
                  <a:pt x="197" y="38"/>
                  <a:pt x="197" y="38"/>
                  <a:pt x="198" y="38"/>
                </a:cubicBezTo>
                <a:cubicBezTo>
                  <a:pt x="197" y="38"/>
                  <a:pt x="197" y="38"/>
                  <a:pt x="197" y="38"/>
                </a:cubicBezTo>
                <a:cubicBezTo>
                  <a:pt x="197" y="38"/>
                  <a:pt x="197" y="38"/>
                  <a:pt x="197" y="38"/>
                </a:cubicBezTo>
                <a:moveTo>
                  <a:pt x="490" y="4"/>
                </a:moveTo>
                <a:cubicBezTo>
                  <a:pt x="450" y="68"/>
                  <a:pt x="392" y="95"/>
                  <a:pt x="336" y="95"/>
                </a:cubicBezTo>
                <a:cubicBezTo>
                  <a:pt x="392" y="95"/>
                  <a:pt x="450" y="68"/>
                  <a:pt x="490" y="4"/>
                </a:cubicBezTo>
                <a:moveTo>
                  <a:pt x="491" y="3"/>
                </a:moveTo>
                <a:cubicBezTo>
                  <a:pt x="491" y="3"/>
                  <a:pt x="491" y="3"/>
                  <a:pt x="491" y="3"/>
                </a:cubicBezTo>
                <a:cubicBezTo>
                  <a:pt x="491" y="3"/>
                  <a:pt x="491" y="3"/>
                  <a:pt x="491" y="3"/>
                </a:cubicBezTo>
                <a:cubicBezTo>
                  <a:pt x="491" y="3"/>
                  <a:pt x="491" y="3"/>
                  <a:pt x="491" y="3"/>
                </a:cubicBezTo>
                <a:cubicBezTo>
                  <a:pt x="491" y="3"/>
                  <a:pt x="491" y="3"/>
                  <a:pt x="491" y="3"/>
                </a:cubicBezTo>
                <a:moveTo>
                  <a:pt x="492" y="2"/>
                </a:moveTo>
                <a:cubicBezTo>
                  <a:pt x="491" y="2"/>
                  <a:pt x="491" y="2"/>
                  <a:pt x="491" y="2"/>
                </a:cubicBezTo>
                <a:cubicBezTo>
                  <a:pt x="491" y="2"/>
                  <a:pt x="491" y="2"/>
                  <a:pt x="492" y="2"/>
                </a:cubicBezTo>
                <a:moveTo>
                  <a:pt x="492" y="1"/>
                </a:moveTo>
                <a:cubicBezTo>
                  <a:pt x="492" y="1"/>
                  <a:pt x="492" y="2"/>
                  <a:pt x="492" y="2"/>
                </a:cubicBezTo>
                <a:cubicBezTo>
                  <a:pt x="492" y="2"/>
                  <a:pt x="492" y="1"/>
                  <a:pt x="492" y="1"/>
                </a:cubicBezTo>
                <a:moveTo>
                  <a:pt x="492" y="1"/>
                </a:moveTo>
                <a:cubicBezTo>
                  <a:pt x="492" y="1"/>
                  <a:pt x="492" y="1"/>
                  <a:pt x="492" y="1"/>
                </a:cubicBezTo>
                <a:cubicBezTo>
                  <a:pt x="492" y="1"/>
                  <a:pt x="492" y="1"/>
                  <a:pt x="492" y="1"/>
                </a:cubicBezTo>
                <a:moveTo>
                  <a:pt x="493" y="0"/>
                </a:moveTo>
                <a:cubicBezTo>
                  <a:pt x="493" y="0"/>
                  <a:pt x="493" y="0"/>
                  <a:pt x="493" y="0"/>
                </a:cubicBezTo>
                <a:cubicBezTo>
                  <a:pt x="493" y="0"/>
                  <a:pt x="493" y="0"/>
                  <a:pt x="493" y="0"/>
                </a:cubicBezTo>
              </a:path>
            </a:pathLst>
          </a:custGeom>
          <a:solidFill>
            <a:srgbClr val="D3B8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8" name="išļídé"/>
          <p:cNvSpPr/>
          <p:nvPr/>
        </p:nvSpPr>
        <p:spPr bwMode="auto">
          <a:xfrm>
            <a:off x="2131067" y="3018973"/>
            <a:ext cx="1039697" cy="357519"/>
          </a:xfrm>
          <a:custGeom>
            <a:avLst/>
            <a:gdLst>
              <a:gd name="T0" fmla="*/ 109 w 1109"/>
              <a:gd name="T1" fmla="*/ 33 h 382"/>
              <a:gd name="T2" fmla="*/ 0 w 1109"/>
              <a:gd name="T3" fmla="*/ 168 h 382"/>
              <a:gd name="T4" fmla="*/ 28 w 1109"/>
              <a:gd name="T5" fmla="*/ 382 h 382"/>
              <a:gd name="T6" fmla="*/ 32 w 1109"/>
              <a:gd name="T7" fmla="*/ 382 h 382"/>
              <a:gd name="T8" fmla="*/ 1 w 1109"/>
              <a:gd name="T9" fmla="*/ 176 h 382"/>
              <a:gd name="T10" fmla="*/ 115 w 1109"/>
              <a:gd name="T11" fmla="*/ 36 h 382"/>
              <a:gd name="T12" fmla="*/ 109 w 1109"/>
              <a:gd name="T13" fmla="*/ 33 h 382"/>
              <a:gd name="T14" fmla="*/ 637 w 1109"/>
              <a:gd name="T15" fmla="*/ 0 h 382"/>
              <a:gd name="T16" fmla="*/ 963 w 1109"/>
              <a:gd name="T17" fmla="*/ 196 h 382"/>
              <a:gd name="T18" fmla="*/ 1030 w 1109"/>
              <a:gd name="T19" fmla="*/ 192 h 382"/>
              <a:gd name="T20" fmla="*/ 1109 w 1109"/>
              <a:gd name="T21" fmla="*/ 179 h 382"/>
              <a:gd name="T22" fmla="*/ 1108 w 1109"/>
              <a:gd name="T23" fmla="*/ 170 h 382"/>
              <a:gd name="T24" fmla="*/ 1025 w 1109"/>
              <a:gd name="T25" fmla="*/ 184 h 382"/>
              <a:gd name="T26" fmla="*/ 958 w 1109"/>
              <a:gd name="T27" fmla="*/ 189 h 382"/>
              <a:gd name="T28" fmla="*/ 637 w 1109"/>
              <a:gd name="T29" fmla="*/ 0 h 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109" h="382">
                <a:moveTo>
                  <a:pt x="109" y="33"/>
                </a:moveTo>
                <a:cubicBezTo>
                  <a:pt x="88" y="103"/>
                  <a:pt x="60" y="158"/>
                  <a:pt x="0" y="168"/>
                </a:cubicBezTo>
                <a:cubicBezTo>
                  <a:pt x="28" y="382"/>
                  <a:pt x="28" y="382"/>
                  <a:pt x="28" y="382"/>
                </a:cubicBezTo>
                <a:cubicBezTo>
                  <a:pt x="32" y="382"/>
                  <a:pt x="32" y="382"/>
                  <a:pt x="32" y="382"/>
                </a:cubicBezTo>
                <a:cubicBezTo>
                  <a:pt x="1" y="176"/>
                  <a:pt x="1" y="176"/>
                  <a:pt x="1" y="176"/>
                </a:cubicBezTo>
                <a:cubicBezTo>
                  <a:pt x="65" y="168"/>
                  <a:pt x="93" y="109"/>
                  <a:pt x="115" y="36"/>
                </a:cubicBezTo>
                <a:cubicBezTo>
                  <a:pt x="113" y="35"/>
                  <a:pt x="111" y="34"/>
                  <a:pt x="109" y="33"/>
                </a:cubicBezTo>
                <a:moveTo>
                  <a:pt x="637" y="0"/>
                </a:moveTo>
                <a:cubicBezTo>
                  <a:pt x="705" y="104"/>
                  <a:pt x="795" y="196"/>
                  <a:pt x="963" y="196"/>
                </a:cubicBezTo>
                <a:cubicBezTo>
                  <a:pt x="984" y="196"/>
                  <a:pt x="1006" y="195"/>
                  <a:pt x="1030" y="192"/>
                </a:cubicBezTo>
                <a:cubicBezTo>
                  <a:pt x="1058" y="188"/>
                  <a:pt x="1084" y="184"/>
                  <a:pt x="1109" y="179"/>
                </a:cubicBezTo>
                <a:cubicBezTo>
                  <a:pt x="1108" y="170"/>
                  <a:pt x="1108" y="170"/>
                  <a:pt x="1108" y="170"/>
                </a:cubicBezTo>
                <a:cubicBezTo>
                  <a:pt x="1082" y="176"/>
                  <a:pt x="1055" y="180"/>
                  <a:pt x="1025" y="184"/>
                </a:cubicBezTo>
                <a:cubicBezTo>
                  <a:pt x="1001" y="187"/>
                  <a:pt x="979" y="189"/>
                  <a:pt x="958" y="189"/>
                </a:cubicBezTo>
                <a:cubicBezTo>
                  <a:pt x="794" y="189"/>
                  <a:pt x="705" y="101"/>
                  <a:pt x="637" y="0"/>
                </a:cubicBezTo>
              </a:path>
            </a:pathLst>
          </a:custGeom>
          <a:solidFill>
            <a:srgbClr val="EBAB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9" name="îšľíḋè"/>
          <p:cNvSpPr/>
          <p:nvPr/>
        </p:nvSpPr>
        <p:spPr bwMode="auto">
          <a:xfrm>
            <a:off x="2132382" y="2994000"/>
            <a:ext cx="1044297" cy="382493"/>
          </a:xfrm>
          <a:custGeom>
            <a:avLst/>
            <a:gdLst>
              <a:gd name="T0" fmla="*/ 618 w 1114"/>
              <a:gd name="T1" fmla="*/ 0 h 409"/>
              <a:gd name="T2" fmla="*/ 524 w 1114"/>
              <a:gd name="T3" fmla="*/ 110 h 409"/>
              <a:gd name="T4" fmla="*/ 524 w 1114"/>
              <a:gd name="T5" fmla="*/ 110 h 409"/>
              <a:gd name="T6" fmla="*/ 523 w 1114"/>
              <a:gd name="T7" fmla="*/ 111 h 409"/>
              <a:gd name="T8" fmla="*/ 523 w 1114"/>
              <a:gd name="T9" fmla="*/ 111 h 409"/>
              <a:gd name="T10" fmla="*/ 523 w 1114"/>
              <a:gd name="T11" fmla="*/ 111 h 409"/>
              <a:gd name="T12" fmla="*/ 523 w 1114"/>
              <a:gd name="T13" fmla="*/ 112 h 409"/>
              <a:gd name="T14" fmla="*/ 523 w 1114"/>
              <a:gd name="T15" fmla="*/ 112 h 409"/>
              <a:gd name="T16" fmla="*/ 522 w 1114"/>
              <a:gd name="T17" fmla="*/ 112 h 409"/>
              <a:gd name="T18" fmla="*/ 522 w 1114"/>
              <a:gd name="T19" fmla="*/ 113 h 409"/>
              <a:gd name="T20" fmla="*/ 522 w 1114"/>
              <a:gd name="T21" fmla="*/ 113 h 409"/>
              <a:gd name="T22" fmla="*/ 522 w 1114"/>
              <a:gd name="T23" fmla="*/ 113 h 409"/>
              <a:gd name="T24" fmla="*/ 521 w 1114"/>
              <a:gd name="T25" fmla="*/ 114 h 409"/>
              <a:gd name="T26" fmla="*/ 367 w 1114"/>
              <a:gd name="T27" fmla="*/ 205 h 409"/>
              <a:gd name="T28" fmla="*/ 367 w 1114"/>
              <a:gd name="T29" fmla="*/ 205 h 409"/>
              <a:gd name="T30" fmla="*/ 367 w 1114"/>
              <a:gd name="T31" fmla="*/ 205 h 409"/>
              <a:gd name="T32" fmla="*/ 367 w 1114"/>
              <a:gd name="T33" fmla="*/ 205 h 409"/>
              <a:gd name="T34" fmla="*/ 367 w 1114"/>
              <a:gd name="T35" fmla="*/ 205 h 409"/>
              <a:gd name="T36" fmla="*/ 229 w 1114"/>
              <a:gd name="T37" fmla="*/ 148 h 409"/>
              <a:gd name="T38" fmla="*/ 228 w 1114"/>
              <a:gd name="T39" fmla="*/ 148 h 409"/>
              <a:gd name="T40" fmla="*/ 228 w 1114"/>
              <a:gd name="T41" fmla="*/ 148 h 409"/>
              <a:gd name="T42" fmla="*/ 114 w 1114"/>
              <a:gd name="T43" fmla="*/ 63 h 409"/>
              <a:gd name="T44" fmla="*/ 0 w 1114"/>
              <a:gd name="T45" fmla="*/ 203 h 409"/>
              <a:gd name="T46" fmla="*/ 31 w 1114"/>
              <a:gd name="T47" fmla="*/ 409 h 409"/>
              <a:gd name="T48" fmla="*/ 1114 w 1114"/>
              <a:gd name="T49" fmla="*/ 266 h 409"/>
              <a:gd name="T50" fmla="*/ 1108 w 1114"/>
              <a:gd name="T51" fmla="*/ 206 h 409"/>
              <a:gd name="T52" fmla="*/ 1029 w 1114"/>
              <a:gd name="T53" fmla="*/ 219 h 409"/>
              <a:gd name="T54" fmla="*/ 962 w 1114"/>
              <a:gd name="T55" fmla="*/ 223 h 409"/>
              <a:gd name="T56" fmla="*/ 636 w 1114"/>
              <a:gd name="T57" fmla="*/ 27 h 409"/>
              <a:gd name="T58" fmla="*/ 618 w 1114"/>
              <a:gd name="T59" fmla="*/ 0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114" h="409">
                <a:moveTo>
                  <a:pt x="618" y="0"/>
                </a:moveTo>
                <a:cubicBezTo>
                  <a:pt x="586" y="26"/>
                  <a:pt x="554" y="62"/>
                  <a:pt x="524" y="110"/>
                </a:cubicBezTo>
                <a:cubicBezTo>
                  <a:pt x="524" y="110"/>
                  <a:pt x="524" y="110"/>
                  <a:pt x="524" y="110"/>
                </a:cubicBezTo>
                <a:cubicBezTo>
                  <a:pt x="523" y="110"/>
                  <a:pt x="523" y="111"/>
                  <a:pt x="523" y="111"/>
                </a:cubicBezTo>
                <a:cubicBezTo>
                  <a:pt x="523" y="111"/>
                  <a:pt x="523" y="111"/>
                  <a:pt x="523" y="111"/>
                </a:cubicBezTo>
                <a:cubicBezTo>
                  <a:pt x="523" y="111"/>
                  <a:pt x="523" y="111"/>
                  <a:pt x="523" y="111"/>
                </a:cubicBezTo>
                <a:cubicBezTo>
                  <a:pt x="523" y="111"/>
                  <a:pt x="523" y="112"/>
                  <a:pt x="523" y="112"/>
                </a:cubicBezTo>
                <a:cubicBezTo>
                  <a:pt x="523" y="112"/>
                  <a:pt x="523" y="112"/>
                  <a:pt x="523" y="112"/>
                </a:cubicBezTo>
                <a:cubicBezTo>
                  <a:pt x="522" y="112"/>
                  <a:pt x="522" y="112"/>
                  <a:pt x="522" y="112"/>
                </a:cubicBezTo>
                <a:cubicBezTo>
                  <a:pt x="522" y="112"/>
                  <a:pt x="522" y="112"/>
                  <a:pt x="522" y="113"/>
                </a:cubicBezTo>
                <a:cubicBezTo>
                  <a:pt x="522" y="113"/>
                  <a:pt x="522" y="113"/>
                  <a:pt x="522" y="113"/>
                </a:cubicBezTo>
                <a:cubicBezTo>
                  <a:pt x="522" y="113"/>
                  <a:pt x="522" y="113"/>
                  <a:pt x="522" y="113"/>
                </a:cubicBezTo>
                <a:cubicBezTo>
                  <a:pt x="522" y="113"/>
                  <a:pt x="522" y="114"/>
                  <a:pt x="521" y="114"/>
                </a:cubicBezTo>
                <a:cubicBezTo>
                  <a:pt x="481" y="178"/>
                  <a:pt x="423" y="205"/>
                  <a:pt x="367" y="205"/>
                </a:cubicBezTo>
                <a:cubicBezTo>
                  <a:pt x="367" y="205"/>
                  <a:pt x="367" y="205"/>
                  <a:pt x="367" y="205"/>
                </a:cubicBezTo>
                <a:cubicBezTo>
                  <a:pt x="367" y="205"/>
                  <a:pt x="367" y="205"/>
                  <a:pt x="367" y="205"/>
                </a:cubicBezTo>
                <a:cubicBezTo>
                  <a:pt x="367" y="205"/>
                  <a:pt x="367" y="205"/>
                  <a:pt x="367" y="205"/>
                </a:cubicBezTo>
                <a:cubicBezTo>
                  <a:pt x="367" y="205"/>
                  <a:pt x="367" y="205"/>
                  <a:pt x="367" y="205"/>
                </a:cubicBezTo>
                <a:cubicBezTo>
                  <a:pt x="315" y="205"/>
                  <a:pt x="265" y="183"/>
                  <a:pt x="229" y="148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28" y="148"/>
                  <a:pt x="228" y="148"/>
                  <a:pt x="228" y="148"/>
                </a:cubicBezTo>
                <a:cubicBezTo>
                  <a:pt x="200" y="121"/>
                  <a:pt x="163" y="86"/>
                  <a:pt x="114" y="63"/>
                </a:cubicBezTo>
                <a:cubicBezTo>
                  <a:pt x="92" y="136"/>
                  <a:pt x="64" y="195"/>
                  <a:pt x="0" y="203"/>
                </a:cubicBezTo>
                <a:cubicBezTo>
                  <a:pt x="31" y="409"/>
                  <a:pt x="31" y="409"/>
                  <a:pt x="31" y="409"/>
                </a:cubicBezTo>
                <a:cubicBezTo>
                  <a:pt x="1114" y="266"/>
                  <a:pt x="1114" y="266"/>
                  <a:pt x="1114" y="266"/>
                </a:cubicBezTo>
                <a:cubicBezTo>
                  <a:pt x="1108" y="206"/>
                  <a:pt x="1108" y="206"/>
                  <a:pt x="1108" y="206"/>
                </a:cubicBezTo>
                <a:cubicBezTo>
                  <a:pt x="1083" y="211"/>
                  <a:pt x="1057" y="215"/>
                  <a:pt x="1029" y="219"/>
                </a:cubicBezTo>
                <a:cubicBezTo>
                  <a:pt x="1005" y="222"/>
                  <a:pt x="983" y="223"/>
                  <a:pt x="962" y="223"/>
                </a:cubicBezTo>
                <a:cubicBezTo>
                  <a:pt x="794" y="223"/>
                  <a:pt x="704" y="131"/>
                  <a:pt x="636" y="27"/>
                </a:cubicBezTo>
                <a:cubicBezTo>
                  <a:pt x="630" y="18"/>
                  <a:pt x="624" y="9"/>
                  <a:pt x="618" y="0"/>
                </a:cubicBezTo>
              </a:path>
            </a:pathLst>
          </a:custGeom>
          <a:solidFill>
            <a:srgbClr val="DF9E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0" name="íśḻïdé"/>
          <p:cNvSpPr/>
          <p:nvPr/>
        </p:nvSpPr>
        <p:spPr bwMode="auto">
          <a:xfrm>
            <a:off x="2550363" y="2769236"/>
            <a:ext cx="203076" cy="546793"/>
          </a:xfrm>
          <a:custGeom>
            <a:avLst/>
            <a:gdLst>
              <a:gd name="T0" fmla="*/ 217 w 217"/>
              <a:gd name="T1" fmla="*/ 565 h 584"/>
              <a:gd name="T2" fmla="*/ 173 w 217"/>
              <a:gd name="T3" fmla="*/ 241 h 584"/>
              <a:gd name="T4" fmla="*/ 0 w 217"/>
              <a:gd name="T5" fmla="*/ 0 h 584"/>
              <a:gd name="T6" fmla="*/ 74 w 217"/>
              <a:gd name="T7" fmla="*/ 584 h 584"/>
              <a:gd name="T8" fmla="*/ 217 w 217"/>
              <a:gd name="T9" fmla="*/ 565 h 5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7" h="584">
                <a:moveTo>
                  <a:pt x="217" y="565"/>
                </a:moveTo>
                <a:cubicBezTo>
                  <a:pt x="173" y="241"/>
                  <a:pt x="173" y="241"/>
                  <a:pt x="173" y="241"/>
                </a:cubicBezTo>
                <a:cubicBezTo>
                  <a:pt x="114" y="148"/>
                  <a:pt x="70" y="49"/>
                  <a:pt x="0" y="0"/>
                </a:cubicBezTo>
                <a:cubicBezTo>
                  <a:pt x="74" y="584"/>
                  <a:pt x="74" y="584"/>
                  <a:pt x="74" y="584"/>
                </a:cubicBezTo>
                <a:lnTo>
                  <a:pt x="217" y="565"/>
                </a:lnTo>
                <a:close/>
              </a:path>
            </a:pathLst>
          </a:custGeom>
          <a:solidFill>
            <a:srgbClr val="FFD1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1" name="iŝľîḋè"/>
          <p:cNvSpPr/>
          <p:nvPr/>
        </p:nvSpPr>
        <p:spPr bwMode="auto">
          <a:xfrm>
            <a:off x="2708092" y="2990713"/>
            <a:ext cx="9858" cy="18402"/>
          </a:xfrm>
          <a:custGeom>
            <a:avLst/>
            <a:gdLst>
              <a:gd name="T0" fmla="*/ 1 w 11"/>
              <a:gd name="T1" fmla="*/ 5 h 19"/>
              <a:gd name="T2" fmla="*/ 2 w 11"/>
              <a:gd name="T3" fmla="*/ 14 h 19"/>
              <a:gd name="T4" fmla="*/ 7 w 11"/>
              <a:gd name="T5" fmla="*/ 18 h 19"/>
              <a:gd name="T6" fmla="*/ 11 w 11"/>
              <a:gd name="T7" fmla="*/ 13 h 19"/>
              <a:gd name="T8" fmla="*/ 10 w 11"/>
              <a:gd name="T9" fmla="*/ 4 h 19"/>
              <a:gd name="T10" fmla="*/ 5 w 11"/>
              <a:gd name="T11" fmla="*/ 0 h 19"/>
              <a:gd name="T12" fmla="*/ 1 w 11"/>
              <a:gd name="T1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9">
                <a:moveTo>
                  <a:pt x="1" y="5"/>
                </a:moveTo>
                <a:cubicBezTo>
                  <a:pt x="2" y="14"/>
                  <a:pt x="2" y="14"/>
                  <a:pt x="2" y="14"/>
                </a:cubicBezTo>
                <a:cubicBezTo>
                  <a:pt x="2" y="17"/>
                  <a:pt x="5" y="19"/>
                  <a:pt x="7" y="18"/>
                </a:cubicBezTo>
                <a:cubicBezTo>
                  <a:pt x="10" y="18"/>
                  <a:pt x="11" y="16"/>
                  <a:pt x="11" y="13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1"/>
                  <a:pt x="7" y="0"/>
                  <a:pt x="5" y="0"/>
                </a:cubicBezTo>
                <a:cubicBezTo>
                  <a:pt x="2" y="0"/>
                  <a:pt x="0" y="3"/>
                  <a:pt x="1" y="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2" name="ïšliďè"/>
          <p:cNvSpPr/>
          <p:nvPr/>
        </p:nvSpPr>
        <p:spPr bwMode="auto">
          <a:xfrm>
            <a:off x="2712693" y="3025545"/>
            <a:ext cx="40090" cy="248423"/>
          </a:xfrm>
          <a:custGeom>
            <a:avLst/>
            <a:gdLst>
              <a:gd name="T0" fmla="*/ 31 w 43"/>
              <a:gd name="T1" fmla="*/ 242 h 265"/>
              <a:gd name="T2" fmla="*/ 34 w 43"/>
              <a:gd name="T3" fmla="*/ 261 h 265"/>
              <a:gd name="T4" fmla="*/ 39 w 43"/>
              <a:gd name="T5" fmla="*/ 265 h 265"/>
              <a:gd name="T6" fmla="*/ 43 w 43"/>
              <a:gd name="T7" fmla="*/ 260 h 265"/>
              <a:gd name="T8" fmla="*/ 41 w 43"/>
              <a:gd name="T9" fmla="*/ 241 h 265"/>
              <a:gd name="T10" fmla="*/ 35 w 43"/>
              <a:gd name="T11" fmla="*/ 237 h 265"/>
              <a:gd name="T12" fmla="*/ 31 w 43"/>
              <a:gd name="T13" fmla="*/ 242 h 265"/>
              <a:gd name="T14" fmla="*/ 25 w 43"/>
              <a:gd name="T15" fmla="*/ 195 h 265"/>
              <a:gd name="T16" fmla="*/ 28 w 43"/>
              <a:gd name="T17" fmla="*/ 214 h 265"/>
              <a:gd name="T18" fmla="*/ 33 w 43"/>
              <a:gd name="T19" fmla="*/ 218 h 265"/>
              <a:gd name="T20" fmla="*/ 37 w 43"/>
              <a:gd name="T21" fmla="*/ 213 h 265"/>
              <a:gd name="T22" fmla="*/ 35 w 43"/>
              <a:gd name="T23" fmla="*/ 194 h 265"/>
              <a:gd name="T24" fmla="*/ 29 w 43"/>
              <a:gd name="T25" fmla="*/ 190 h 265"/>
              <a:gd name="T26" fmla="*/ 25 w 43"/>
              <a:gd name="T27" fmla="*/ 195 h 265"/>
              <a:gd name="T28" fmla="*/ 19 w 43"/>
              <a:gd name="T29" fmla="*/ 148 h 265"/>
              <a:gd name="T30" fmla="*/ 22 w 43"/>
              <a:gd name="T31" fmla="*/ 167 h 265"/>
              <a:gd name="T32" fmla="*/ 27 w 43"/>
              <a:gd name="T33" fmla="*/ 171 h 265"/>
              <a:gd name="T34" fmla="*/ 31 w 43"/>
              <a:gd name="T35" fmla="*/ 165 h 265"/>
              <a:gd name="T36" fmla="*/ 28 w 43"/>
              <a:gd name="T37" fmla="*/ 146 h 265"/>
              <a:gd name="T38" fmla="*/ 23 w 43"/>
              <a:gd name="T39" fmla="*/ 142 h 265"/>
              <a:gd name="T40" fmla="*/ 19 w 43"/>
              <a:gd name="T41" fmla="*/ 148 h 265"/>
              <a:gd name="T42" fmla="*/ 13 w 43"/>
              <a:gd name="T43" fmla="*/ 100 h 265"/>
              <a:gd name="T44" fmla="*/ 15 w 43"/>
              <a:gd name="T45" fmla="*/ 119 h 265"/>
              <a:gd name="T46" fmla="*/ 21 w 43"/>
              <a:gd name="T47" fmla="*/ 123 h 265"/>
              <a:gd name="T48" fmla="*/ 25 w 43"/>
              <a:gd name="T49" fmla="*/ 118 h 265"/>
              <a:gd name="T50" fmla="*/ 22 w 43"/>
              <a:gd name="T51" fmla="*/ 99 h 265"/>
              <a:gd name="T52" fmla="*/ 17 w 43"/>
              <a:gd name="T53" fmla="*/ 95 h 265"/>
              <a:gd name="T54" fmla="*/ 13 w 43"/>
              <a:gd name="T55" fmla="*/ 100 h 265"/>
              <a:gd name="T56" fmla="*/ 7 w 43"/>
              <a:gd name="T57" fmla="*/ 53 h 265"/>
              <a:gd name="T58" fmla="*/ 9 w 43"/>
              <a:gd name="T59" fmla="*/ 72 h 265"/>
              <a:gd name="T60" fmla="*/ 14 w 43"/>
              <a:gd name="T61" fmla="*/ 76 h 265"/>
              <a:gd name="T62" fmla="*/ 18 w 43"/>
              <a:gd name="T63" fmla="*/ 71 h 265"/>
              <a:gd name="T64" fmla="*/ 16 w 43"/>
              <a:gd name="T65" fmla="*/ 52 h 265"/>
              <a:gd name="T66" fmla="*/ 11 w 43"/>
              <a:gd name="T67" fmla="*/ 48 h 265"/>
              <a:gd name="T68" fmla="*/ 7 w 43"/>
              <a:gd name="T69" fmla="*/ 53 h 265"/>
              <a:gd name="T70" fmla="*/ 1 w 43"/>
              <a:gd name="T71" fmla="*/ 6 h 265"/>
              <a:gd name="T72" fmla="*/ 3 w 43"/>
              <a:gd name="T73" fmla="*/ 25 h 265"/>
              <a:gd name="T74" fmla="*/ 8 w 43"/>
              <a:gd name="T75" fmla="*/ 29 h 265"/>
              <a:gd name="T76" fmla="*/ 12 w 43"/>
              <a:gd name="T77" fmla="*/ 23 h 265"/>
              <a:gd name="T78" fmla="*/ 10 w 43"/>
              <a:gd name="T79" fmla="*/ 5 h 265"/>
              <a:gd name="T80" fmla="*/ 5 w 43"/>
              <a:gd name="T81" fmla="*/ 1 h 265"/>
              <a:gd name="T82" fmla="*/ 1 w 43"/>
              <a:gd name="T83" fmla="*/ 6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3" h="265">
                <a:moveTo>
                  <a:pt x="31" y="242"/>
                </a:moveTo>
                <a:cubicBezTo>
                  <a:pt x="34" y="261"/>
                  <a:pt x="34" y="261"/>
                  <a:pt x="34" y="261"/>
                </a:cubicBezTo>
                <a:cubicBezTo>
                  <a:pt x="34" y="264"/>
                  <a:pt x="37" y="265"/>
                  <a:pt x="39" y="265"/>
                </a:cubicBezTo>
                <a:cubicBezTo>
                  <a:pt x="42" y="265"/>
                  <a:pt x="43" y="262"/>
                  <a:pt x="43" y="260"/>
                </a:cubicBezTo>
                <a:cubicBezTo>
                  <a:pt x="41" y="241"/>
                  <a:pt x="41" y="241"/>
                  <a:pt x="41" y="241"/>
                </a:cubicBezTo>
                <a:cubicBezTo>
                  <a:pt x="40" y="238"/>
                  <a:pt x="38" y="237"/>
                  <a:pt x="35" y="237"/>
                </a:cubicBezTo>
                <a:cubicBezTo>
                  <a:pt x="33" y="237"/>
                  <a:pt x="31" y="240"/>
                  <a:pt x="31" y="242"/>
                </a:cubicBezTo>
                <a:close/>
                <a:moveTo>
                  <a:pt x="25" y="195"/>
                </a:moveTo>
                <a:cubicBezTo>
                  <a:pt x="28" y="214"/>
                  <a:pt x="28" y="214"/>
                  <a:pt x="28" y="214"/>
                </a:cubicBezTo>
                <a:cubicBezTo>
                  <a:pt x="28" y="216"/>
                  <a:pt x="30" y="218"/>
                  <a:pt x="33" y="218"/>
                </a:cubicBezTo>
                <a:cubicBezTo>
                  <a:pt x="36" y="217"/>
                  <a:pt x="37" y="215"/>
                  <a:pt x="37" y="213"/>
                </a:cubicBezTo>
                <a:cubicBezTo>
                  <a:pt x="35" y="194"/>
                  <a:pt x="35" y="194"/>
                  <a:pt x="35" y="194"/>
                </a:cubicBezTo>
                <a:cubicBezTo>
                  <a:pt x="34" y="191"/>
                  <a:pt x="32" y="189"/>
                  <a:pt x="29" y="190"/>
                </a:cubicBezTo>
                <a:cubicBezTo>
                  <a:pt x="27" y="190"/>
                  <a:pt x="25" y="192"/>
                  <a:pt x="25" y="195"/>
                </a:cubicBezTo>
                <a:close/>
                <a:moveTo>
                  <a:pt x="19" y="148"/>
                </a:moveTo>
                <a:cubicBezTo>
                  <a:pt x="22" y="167"/>
                  <a:pt x="22" y="167"/>
                  <a:pt x="22" y="167"/>
                </a:cubicBezTo>
                <a:cubicBezTo>
                  <a:pt x="22" y="169"/>
                  <a:pt x="24" y="171"/>
                  <a:pt x="27" y="171"/>
                </a:cubicBezTo>
                <a:cubicBezTo>
                  <a:pt x="29" y="170"/>
                  <a:pt x="31" y="168"/>
                  <a:pt x="31" y="165"/>
                </a:cubicBezTo>
                <a:cubicBezTo>
                  <a:pt x="28" y="146"/>
                  <a:pt x="28" y="146"/>
                  <a:pt x="28" y="146"/>
                </a:cubicBezTo>
                <a:cubicBezTo>
                  <a:pt x="28" y="144"/>
                  <a:pt x="26" y="142"/>
                  <a:pt x="23" y="142"/>
                </a:cubicBezTo>
                <a:cubicBezTo>
                  <a:pt x="21" y="143"/>
                  <a:pt x="19" y="145"/>
                  <a:pt x="19" y="148"/>
                </a:cubicBezTo>
                <a:close/>
                <a:moveTo>
                  <a:pt x="13" y="100"/>
                </a:moveTo>
                <a:cubicBezTo>
                  <a:pt x="15" y="119"/>
                  <a:pt x="15" y="119"/>
                  <a:pt x="15" y="119"/>
                </a:cubicBezTo>
                <a:cubicBezTo>
                  <a:pt x="16" y="122"/>
                  <a:pt x="18" y="124"/>
                  <a:pt x="21" y="123"/>
                </a:cubicBezTo>
                <a:cubicBezTo>
                  <a:pt x="23" y="123"/>
                  <a:pt x="25" y="121"/>
                  <a:pt x="25" y="118"/>
                </a:cubicBezTo>
                <a:cubicBezTo>
                  <a:pt x="22" y="99"/>
                  <a:pt x="22" y="99"/>
                  <a:pt x="22" y="99"/>
                </a:cubicBezTo>
                <a:cubicBezTo>
                  <a:pt x="22" y="97"/>
                  <a:pt x="19" y="95"/>
                  <a:pt x="17" y="95"/>
                </a:cubicBezTo>
                <a:cubicBezTo>
                  <a:pt x="14" y="95"/>
                  <a:pt x="13" y="98"/>
                  <a:pt x="13" y="100"/>
                </a:cubicBezTo>
                <a:close/>
                <a:moveTo>
                  <a:pt x="7" y="53"/>
                </a:moveTo>
                <a:cubicBezTo>
                  <a:pt x="9" y="72"/>
                  <a:pt x="9" y="72"/>
                  <a:pt x="9" y="72"/>
                </a:cubicBezTo>
                <a:cubicBezTo>
                  <a:pt x="10" y="74"/>
                  <a:pt x="12" y="76"/>
                  <a:pt x="14" y="76"/>
                </a:cubicBezTo>
                <a:cubicBezTo>
                  <a:pt x="17" y="76"/>
                  <a:pt x="19" y="73"/>
                  <a:pt x="18" y="71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49"/>
                  <a:pt x="13" y="47"/>
                  <a:pt x="11" y="48"/>
                </a:cubicBezTo>
                <a:cubicBezTo>
                  <a:pt x="8" y="48"/>
                  <a:pt x="6" y="50"/>
                  <a:pt x="7" y="53"/>
                </a:cubicBezTo>
                <a:close/>
                <a:moveTo>
                  <a:pt x="1" y="6"/>
                </a:moveTo>
                <a:cubicBezTo>
                  <a:pt x="3" y="25"/>
                  <a:pt x="3" y="25"/>
                  <a:pt x="3" y="25"/>
                </a:cubicBezTo>
                <a:cubicBezTo>
                  <a:pt x="3" y="27"/>
                  <a:pt x="6" y="29"/>
                  <a:pt x="8" y="29"/>
                </a:cubicBezTo>
                <a:cubicBezTo>
                  <a:pt x="11" y="28"/>
                  <a:pt x="13" y="26"/>
                  <a:pt x="12" y="23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2"/>
                  <a:pt x="7" y="0"/>
                  <a:pt x="5" y="1"/>
                </a:cubicBezTo>
                <a:cubicBezTo>
                  <a:pt x="2" y="1"/>
                  <a:pt x="0" y="3"/>
                  <a:pt x="1" y="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3" name="íšlîḍê"/>
          <p:cNvSpPr/>
          <p:nvPr/>
        </p:nvSpPr>
        <p:spPr bwMode="auto">
          <a:xfrm>
            <a:off x="2746868" y="3291713"/>
            <a:ext cx="10515" cy="17745"/>
          </a:xfrm>
          <a:custGeom>
            <a:avLst/>
            <a:gdLst>
              <a:gd name="T0" fmla="*/ 1 w 11"/>
              <a:gd name="T1" fmla="*/ 5 h 19"/>
              <a:gd name="T2" fmla="*/ 2 w 11"/>
              <a:gd name="T3" fmla="*/ 15 h 19"/>
              <a:gd name="T4" fmla="*/ 7 w 11"/>
              <a:gd name="T5" fmla="*/ 19 h 19"/>
              <a:gd name="T6" fmla="*/ 11 w 11"/>
              <a:gd name="T7" fmla="*/ 13 h 19"/>
              <a:gd name="T8" fmla="*/ 10 w 11"/>
              <a:gd name="T9" fmla="*/ 4 h 19"/>
              <a:gd name="T10" fmla="*/ 5 w 11"/>
              <a:gd name="T11" fmla="*/ 0 h 19"/>
              <a:gd name="T12" fmla="*/ 1 w 11"/>
              <a:gd name="T1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9">
                <a:moveTo>
                  <a:pt x="1" y="5"/>
                </a:moveTo>
                <a:cubicBezTo>
                  <a:pt x="2" y="15"/>
                  <a:pt x="2" y="15"/>
                  <a:pt x="2" y="15"/>
                </a:cubicBezTo>
                <a:cubicBezTo>
                  <a:pt x="2" y="17"/>
                  <a:pt x="4" y="19"/>
                  <a:pt x="7" y="19"/>
                </a:cubicBezTo>
                <a:cubicBezTo>
                  <a:pt x="10" y="18"/>
                  <a:pt x="11" y="16"/>
                  <a:pt x="11" y="13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2"/>
                  <a:pt x="7" y="0"/>
                  <a:pt x="5" y="0"/>
                </a:cubicBezTo>
                <a:cubicBezTo>
                  <a:pt x="2" y="1"/>
                  <a:pt x="0" y="3"/>
                  <a:pt x="1" y="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4" name="ïṣlíḓè"/>
          <p:cNvSpPr/>
          <p:nvPr/>
        </p:nvSpPr>
        <p:spPr bwMode="auto">
          <a:xfrm>
            <a:off x="2879623" y="2938794"/>
            <a:ext cx="9858" cy="18402"/>
          </a:xfrm>
          <a:custGeom>
            <a:avLst/>
            <a:gdLst>
              <a:gd name="T0" fmla="*/ 0 w 11"/>
              <a:gd name="T1" fmla="*/ 6 h 20"/>
              <a:gd name="T2" fmla="*/ 1 w 11"/>
              <a:gd name="T3" fmla="*/ 15 h 20"/>
              <a:gd name="T4" fmla="*/ 6 w 11"/>
              <a:gd name="T5" fmla="*/ 19 h 20"/>
              <a:gd name="T6" fmla="*/ 11 w 11"/>
              <a:gd name="T7" fmla="*/ 14 h 20"/>
              <a:gd name="T8" fmla="*/ 9 w 11"/>
              <a:gd name="T9" fmla="*/ 5 h 20"/>
              <a:gd name="T10" fmla="*/ 4 w 11"/>
              <a:gd name="T11" fmla="*/ 1 h 20"/>
              <a:gd name="T12" fmla="*/ 0 w 11"/>
              <a:gd name="T13" fmla="*/ 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20">
                <a:moveTo>
                  <a:pt x="0" y="6"/>
                </a:moveTo>
                <a:cubicBezTo>
                  <a:pt x="1" y="15"/>
                  <a:pt x="1" y="15"/>
                  <a:pt x="1" y="15"/>
                </a:cubicBezTo>
                <a:cubicBezTo>
                  <a:pt x="2" y="18"/>
                  <a:pt x="4" y="20"/>
                  <a:pt x="6" y="19"/>
                </a:cubicBezTo>
                <a:cubicBezTo>
                  <a:pt x="9" y="19"/>
                  <a:pt x="11" y="17"/>
                  <a:pt x="11" y="14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7" y="0"/>
                  <a:pt x="4" y="1"/>
                </a:cubicBezTo>
                <a:cubicBezTo>
                  <a:pt x="2" y="1"/>
                  <a:pt x="0" y="3"/>
                  <a:pt x="0" y="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5" name="iṩ1iḍê"/>
          <p:cNvSpPr/>
          <p:nvPr/>
        </p:nvSpPr>
        <p:spPr bwMode="auto">
          <a:xfrm>
            <a:off x="2882908" y="2972969"/>
            <a:ext cx="45347" cy="279312"/>
          </a:xfrm>
          <a:custGeom>
            <a:avLst/>
            <a:gdLst>
              <a:gd name="T0" fmla="*/ 36 w 48"/>
              <a:gd name="T1" fmla="*/ 276 h 298"/>
              <a:gd name="T2" fmla="*/ 38 w 48"/>
              <a:gd name="T3" fmla="*/ 294 h 298"/>
              <a:gd name="T4" fmla="*/ 44 w 48"/>
              <a:gd name="T5" fmla="*/ 298 h 298"/>
              <a:gd name="T6" fmla="*/ 48 w 48"/>
              <a:gd name="T7" fmla="*/ 293 h 298"/>
              <a:gd name="T8" fmla="*/ 45 w 48"/>
              <a:gd name="T9" fmla="*/ 275 h 298"/>
              <a:gd name="T10" fmla="*/ 40 w 48"/>
              <a:gd name="T11" fmla="*/ 271 h 298"/>
              <a:gd name="T12" fmla="*/ 36 w 48"/>
              <a:gd name="T13" fmla="*/ 276 h 298"/>
              <a:gd name="T14" fmla="*/ 30 w 48"/>
              <a:gd name="T15" fmla="*/ 231 h 298"/>
              <a:gd name="T16" fmla="*/ 33 w 48"/>
              <a:gd name="T17" fmla="*/ 249 h 298"/>
              <a:gd name="T18" fmla="*/ 38 w 48"/>
              <a:gd name="T19" fmla="*/ 253 h 298"/>
              <a:gd name="T20" fmla="*/ 42 w 48"/>
              <a:gd name="T21" fmla="*/ 248 h 298"/>
              <a:gd name="T22" fmla="*/ 39 w 48"/>
              <a:gd name="T23" fmla="*/ 230 h 298"/>
              <a:gd name="T24" fmla="*/ 34 w 48"/>
              <a:gd name="T25" fmla="*/ 226 h 298"/>
              <a:gd name="T26" fmla="*/ 30 w 48"/>
              <a:gd name="T27" fmla="*/ 231 h 298"/>
              <a:gd name="T28" fmla="*/ 24 w 48"/>
              <a:gd name="T29" fmla="*/ 186 h 298"/>
              <a:gd name="T30" fmla="*/ 27 w 48"/>
              <a:gd name="T31" fmla="*/ 204 h 298"/>
              <a:gd name="T32" fmla="*/ 32 w 48"/>
              <a:gd name="T33" fmla="*/ 208 h 298"/>
              <a:gd name="T34" fmla="*/ 36 w 48"/>
              <a:gd name="T35" fmla="*/ 203 h 298"/>
              <a:gd name="T36" fmla="*/ 34 w 48"/>
              <a:gd name="T37" fmla="*/ 185 h 298"/>
              <a:gd name="T38" fmla="*/ 28 w 48"/>
              <a:gd name="T39" fmla="*/ 181 h 298"/>
              <a:gd name="T40" fmla="*/ 24 w 48"/>
              <a:gd name="T41" fmla="*/ 186 h 298"/>
              <a:gd name="T42" fmla="*/ 18 w 48"/>
              <a:gd name="T43" fmla="*/ 141 h 298"/>
              <a:gd name="T44" fmla="*/ 21 w 48"/>
              <a:gd name="T45" fmla="*/ 159 h 298"/>
              <a:gd name="T46" fmla="*/ 26 w 48"/>
              <a:gd name="T47" fmla="*/ 163 h 298"/>
              <a:gd name="T48" fmla="*/ 30 w 48"/>
              <a:gd name="T49" fmla="*/ 157 h 298"/>
              <a:gd name="T50" fmla="*/ 28 w 48"/>
              <a:gd name="T51" fmla="*/ 139 h 298"/>
              <a:gd name="T52" fmla="*/ 22 w 48"/>
              <a:gd name="T53" fmla="*/ 135 h 298"/>
              <a:gd name="T54" fmla="*/ 18 w 48"/>
              <a:gd name="T55" fmla="*/ 141 h 298"/>
              <a:gd name="T56" fmla="*/ 13 w 48"/>
              <a:gd name="T57" fmla="*/ 95 h 298"/>
              <a:gd name="T58" fmla="*/ 15 w 48"/>
              <a:gd name="T59" fmla="*/ 114 h 298"/>
              <a:gd name="T60" fmla="*/ 20 w 48"/>
              <a:gd name="T61" fmla="*/ 118 h 298"/>
              <a:gd name="T62" fmla="*/ 24 w 48"/>
              <a:gd name="T63" fmla="*/ 112 h 298"/>
              <a:gd name="T64" fmla="*/ 22 w 48"/>
              <a:gd name="T65" fmla="*/ 94 h 298"/>
              <a:gd name="T66" fmla="*/ 17 w 48"/>
              <a:gd name="T67" fmla="*/ 90 h 298"/>
              <a:gd name="T68" fmla="*/ 13 w 48"/>
              <a:gd name="T69" fmla="*/ 95 h 298"/>
              <a:gd name="T70" fmla="*/ 7 w 48"/>
              <a:gd name="T71" fmla="*/ 50 h 298"/>
              <a:gd name="T72" fmla="*/ 9 w 48"/>
              <a:gd name="T73" fmla="*/ 68 h 298"/>
              <a:gd name="T74" fmla="*/ 14 w 48"/>
              <a:gd name="T75" fmla="*/ 72 h 298"/>
              <a:gd name="T76" fmla="*/ 18 w 48"/>
              <a:gd name="T77" fmla="*/ 67 h 298"/>
              <a:gd name="T78" fmla="*/ 16 w 48"/>
              <a:gd name="T79" fmla="*/ 49 h 298"/>
              <a:gd name="T80" fmla="*/ 11 w 48"/>
              <a:gd name="T81" fmla="*/ 45 h 298"/>
              <a:gd name="T82" fmla="*/ 7 w 48"/>
              <a:gd name="T83" fmla="*/ 50 h 298"/>
              <a:gd name="T84" fmla="*/ 1 w 48"/>
              <a:gd name="T85" fmla="*/ 5 h 298"/>
              <a:gd name="T86" fmla="*/ 3 w 48"/>
              <a:gd name="T87" fmla="*/ 23 h 298"/>
              <a:gd name="T88" fmla="*/ 8 w 48"/>
              <a:gd name="T89" fmla="*/ 27 h 298"/>
              <a:gd name="T90" fmla="*/ 12 w 48"/>
              <a:gd name="T91" fmla="*/ 22 h 298"/>
              <a:gd name="T92" fmla="*/ 10 w 48"/>
              <a:gd name="T93" fmla="*/ 4 h 298"/>
              <a:gd name="T94" fmla="*/ 5 w 48"/>
              <a:gd name="T95" fmla="*/ 0 h 298"/>
              <a:gd name="T96" fmla="*/ 1 w 48"/>
              <a:gd name="T97" fmla="*/ 5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8" h="298">
                <a:moveTo>
                  <a:pt x="36" y="276"/>
                </a:moveTo>
                <a:cubicBezTo>
                  <a:pt x="38" y="294"/>
                  <a:pt x="38" y="294"/>
                  <a:pt x="38" y="294"/>
                </a:cubicBezTo>
                <a:cubicBezTo>
                  <a:pt x="39" y="297"/>
                  <a:pt x="41" y="298"/>
                  <a:pt x="44" y="298"/>
                </a:cubicBezTo>
                <a:cubicBezTo>
                  <a:pt x="46" y="298"/>
                  <a:pt x="48" y="295"/>
                  <a:pt x="48" y="293"/>
                </a:cubicBezTo>
                <a:cubicBezTo>
                  <a:pt x="45" y="275"/>
                  <a:pt x="45" y="275"/>
                  <a:pt x="45" y="275"/>
                </a:cubicBezTo>
                <a:cubicBezTo>
                  <a:pt x="45" y="272"/>
                  <a:pt x="43" y="270"/>
                  <a:pt x="40" y="271"/>
                </a:cubicBezTo>
                <a:cubicBezTo>
                  <a:pt x="38" y="271"/>
                  <a:pt x="36" y="273"/>
                  <a:pt x="36" y="276"/>
                </a:cubicBezTo>
                <a:close/>
                <a:moveTo>
                  <a:pt x="30" y="231"/>
                </a:moveTo>
                <a:cubicBezTo>
                  <a:pt x="33" y="249"/>
                  <a:pt x="33" y="249"/>
                  <a:pt x="33" y="249"/>
                </a:cubicBezTo>
                <a:cubicBezTo>
                  <a:pt x="33" y="251"/>
                  <a:pt x="35" y="253"/>
                  <a:pt x="38" y="253"/>
                </a:cubicBezTo>
                <a:cubicBezTo>
                  <a:pt x="40" y="253"/>
                  <a:pt x="42" y="250"/>
                  <a:pt x="42" y="248"/>
                </a:cubicBezTo>
                <a:cubicBezTo>
                  <a:pt x="39" y="230"/>
                  <a:pt x="39" y="230"/>
                  <a:pt x="39" y="230"/>
                </a:cubicBezTo>
                <a:cubicBezTo>
                  <a:pt x="39" y="227"/>
                  <a:pt x="37" y="225"/>
                  <a:pt x="34" y="226"/>
                </a:cubicBezTo>
                <a:cubicBezTo>
                  <a:pt x="32" y="226"/>
                  <a:pt x="30" y="228"/>
                  <a:pt x="30" y="231"/>
                </a:cubicBezTo>
                <a:close/>
                <a:moveTo>
                  <a:pt x="24" y="186"/>
                </a:moveTo>
                <a:cubicBezTo>
                  <a:pt x="27" y="204"/>
                  <a:pt x="27" y="204"/>
                  <a:pt x="27" y="204"/>
                </a:cubicBezTo>
                <a:cubicBezTo>
                  <a:pt x="27" y="206"/>
                  <a:pt x="29" y="208"/>
                  <a:pt x="32" y="208"/>
                </a:cubicBezTo>
                <a:cubicBezTo>
                  <a:pt x="34" y="207"/>
                  <a:pt x="36" y="205"/>
                  <a:pt x="36" y="203"/>
                </a:cubicBezTo>
                <a:cubicBezTo>
                  <a:pt x="34" y="185"/>
                  <a:pt x="34" y="185"/>
                  <a:pt x="34" y="185"/>
                </a:cubicBezTo>
                <a:cubicBezTo>
                  <a:pt x="33" y="182"/>
                  <a:pt x="31" y="180"/>
                  <a:pt x="28" y="181"/>
                </a:cubicBezTo>
                <a:cubicBezTo>
                  <a:pt x="26" y="181"/>
                  <a:pt x="24" y="183"/>
                  <a:pt x="24" y="186"/>
                </a:cubicBezTo>
                <a:close/>
                <a:moveTo>
                  <a:pt x="18" y="141"/>
                </a:moveTo>
                <a:cubicBezTo>
                  <a:pt x="21" y="159"/>
                  <a:pt x="21" y="159"/>
                  <a:pt x="21" y="159"/>
                </a:cubicBezTo>
                <a:cubicBezTo>
                  <a:pt x="21" y="161"/>
                  <a:pt x="23" y="163"/>
                  <a:pt x="26" y="163"/>
                </a:cubicBezTo>
                <a:cubicBezTo>
                  <a:pt x="29" y="162"/>
                  <a:pt x="30" y="160"/>
                  <a:pt x="30" y="157"/>
                </a:cubicBezTo>
                <a:cubicBezTo>
                  <a:pt x="28" y="139"/>
                  <a:pt x="28" y="139"/>
                  <a:pt x="28" y="139"/>
                </a:cubicBezTo>
                <a:cubicBezTo>
                  <a:pt x="27" y="137"/>
                  <a:pt x="25" y="135"/>
                  <a:pt x="22" y="135"/>
                </a:cubicBezTo>
                <a:cubicBezTo>
                  <a:pt x="20" y="136"/>
                  <a:pt x="18" y="138"/>
                  <a:pt x="18" y="141"/>
                </a:cubicBezTo>
                <a:close/>
                <a:moveTo>
                  <a:pt x="13" y="95"/>
                </a:moveTo>
                <a:cubicBezTo>
                  <a:pt x="15" y="114"/>
                  <a:pt x="15" y="114"/>
                  <a:pt x="15" y="114"/>
                </a:cubicBezTo>
                <a:cubicBezTo>
                  <a:pt x="15" y="116"/>
                  <a:pt x="18" y="118"/>
                  <a:pt x="20" y="118"/>
                </a:cubicBezTo>
                <a:cubicBezTo>
                  <a:pt x="23" y="117"/>
                  <a:pt x="25" y="115"/>
                  <a:pt x="24" y="112"/>
                </a:cubicBezTo>
                <a:cubicBezTo>
                  <a:pt x="22" y="94"/>
                  <a:pt x="22" y="94"/>
                  <a:pt x="22" y="94"/>
                </a:cubicBezTo>
                <a:cubicBezTo>
                  <a:pt x="21" y="92"/>
                  <a:pt x="19" y="90"/>
                  <a:pt x="17" y="90"/>
                </a:cubicBezTo>
                <a:cubicBezTo>
                  <a:pt x="14" y="91"/>
                  <a:pt x="12" y="93"/>
                  <a:pt x="13" y="95"/>
                </a:cubicBezTo>
                <a:close/>
                <a:moveTo>
                  <a:pt x="7" y="50"/>
                </a:moveTo>
                <a:cubicBezTo>
                  <a:pt x="9" y="68"/>
                  <a:pt x="9" y="68"/>
                  <a:pt x="9" y="68"/>
                </a:cubicBezTo>
                <a:cubicBezTo>
                  <a:pt x="9" y="71"/>
                  <a:pt x="12" y="73"/>
                  <a:pt x="14" y="72"/>
                </a:cubicBezTo>
                <a:cubicBezTo>
                  <a:pt x="17" y="72"/>
                  <a:pt x="19" y="70"/>
                  <a:pt x="18" y="67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7"/>
                  <a:pt x="13" y="45"/>
                  <a:pt x="11" y="45"/>
                </a:cubicBezTo>
                <a:cubicBezTo>
                  <a:pt x="8" y="45"/>
                  <a:pt x="6" y="48"/>
                  <a:pt x="7" y="50"/>
                </a:cubicBezTo>
                <a:close/>
                <a:moveTo>
                  <a:pt x="1" y="5"/>
                </a:moveTo>
                <a:cubicBezTo>
                  <a:pt x="3" y="23"/>
                  <a:pt x="3" y="23"/>
                  <a:pt x="3" y="23"/>
                </a:cubicBezTo>
                <a:cubicBezTo>
                  <a:pt x="3" y="26"/>
                  <a:pt x="6" y="28"/>
                  <a:pt x="8" y="27"/>
                </a:cubicBezTo>
                <a:cubicBezTo>
                  <a:pt x="11" y="27"/>
                  <a:pt x="13" y="25"/>
                  <a:pt x="12" y="22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1"/>
                  <a:pt x="7" y="0"/>
                  <a:pt x="5" y="0"/>
                </a:cubicBezTo>
                <a:cubicBezTo>
                  <a:pt x="2" y="0"/>
                  <a:pt x="0" y="3"/>
                  <a:pt x="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6" name="ïṩļíde"/>
          <p:cNvSpPr/>
          <p:nvPr/>
        </p:nvSpPr>
        <p:spPr bwMode="auto">
          <a:xfrm>
            <a:off x="2922341" y="3268711"/>
            <a:ext cx="10515" cy="18402"/>
          </a:xfrm>
          <a:custGeom>
            <a:avLst/>
            <a:gdLst>
              <a:gd name="T0" fmla="*/ 0 w 11"/>
              <a:gd name="T1" fmla="*/ 5 h 19"/>
              <a:gd name="T2" fmla="*/ 1 w 11"/>
              <a:gd name="T3" fmla="*/ 14 h 19"/>
              <a:gd name="T4" fmla="*/ 6 w 11"/>
              <a:gd name="T5" fmla="*/ 18 h 19"/>
              <a:gd name="T6" fmla="*/ 10 w 11"/>
              <a:gd name="T7" fmla="*/ 13 h 19"/>
              <a:gd name="T8" fmla="*/ 9 w 11"/>
              <a:gd name="T9" fmla="*/ 4 h 19"/>
              <a:gd name="T10" fmla="*/ 4 w 11"/>
              <a:gd name="T11" fmla="*/ 0 h 19"/>
              <a:gd name="T12" fmla="*/ 0 w 11"/>
              <a:gd name="T1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9">
                <a:moveTo>
                  <a:pt x="0" y="5"/>
                </a:moveTo>
                <a:cubicBezTo>
                  <a:pt x="1" y="14"/>
                  <a:pt x="1" y="14"/>
                  <a:pt x="1" y="14"/>
                </a:cubicBezTo>
                <a:cubicBezTo>
                  <a:pt x="2" y="17"/>
                  <a:pt x="4" y="19"/>
                  <a:pt x="6" y="18"/>
                </a:cubicBezTo>
                <a:cubicBezTo>
                  <a:pt x="9" y="18"/>
                  <a:pt x="11" y="16"/>
                  <a:pt x="10" y="13"/>
                </a:cubicBezTo>
                <a:cubicBezTo>
                  <a:pt x="9" y="4"/>
                  <a:pt x="9" y="4"/>
                  <a:pt x="9" y="4"/>
                </a:cubicBezTo>
                <a:cubicBezTo>
                  <a:pt x="9" y="1"/>
                  <a:pt x="7" y="0"/>
                  <a:pt x="4" y="0"/>
                </a:cubicBezTo>
                <a:cubicBezTo>
                  <a:pt x="1" y="0"/>
                  <a:pt x="0" y="3"/>
                  <a:pt x="0" y="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7" name="íṥļiḑe"/>
          <p:cNvSpPr/>
          <p:nvPr/>
        </p:nvSpPr>
        <p:spPr bwMode="auto">
          <a:xfrm>
            <a:off x="2545763" y="2773836"/>
            <a:ext cx="9858" cy="17745"/>
          </a:xfrm>
          <a:custGeom>
            <a:avLst/>
            <a:gdLst>
              <a:gd name="T0" fmla="*/ 0 w 11"/>
              <a:gd name="T1" fmla="*/ 5 h 19"/>
              <a:gd name="T2" fmla="*/ 2 w 11"/>
              <a:gd name="T3" fmla="*/ 14 h 19"/>
              <a:gd name="T4" fmla="*/ 7 w 11"/>
              <a:gd name="T5" fmla="*/ 18 h 19"/>
              <a:gd name="T6" fmla="*/ 11 w 11"/>
              <a:gd name="T7" fmla="*/ 13 h 19"/>
              <a:gd name="T8" fmla="*/ 10 w 11"/>
              <a:gd name="T9" fmla="*/ 4 h 19"/>
              <a:gd name="T10" fmla="*/ 4 w 11"/>
              <a:gd name="T11" fmla="*/ 0 h 19"/>
              <a:gd name="T12" fmla="*/ 0 w 11"/>
              <a:gd name="T13" fmla="*/ 5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9">
                <a:moveTo>
                  <a:pt x="0" y="5"/>
                </a:moveTo>
                <a:cubicBezTo>
                  <a:pt x="2" y="14"/>
                  <a:pt x="2" y="14"/>
                  <a:pt x="2" y="14"/>
                </a:cubicBezTo>
                <a:cubicBezTo>
                  <a:pt x="2" y="17"/>
                  <a:pt x="4" y="19"/>
                  <a:pt x="7" y="18"/>
                </a:cubicBezTo>
                <a:cubicBezTo>
                  <a:pt x="9" y="18"/>
                  <a:pt x="11" y="16"/>
                  <a:pt x="11" y="13"/>
                </a:cubicBezTo>
                <a:cubicBezTo>
                  <a:pt x="10" y="4"/>
                  <a:pt x="10" y="4"/>
                  <a:pt x="10" y="4"/>
                </a:cubicBezTo>
                <a:cubicBezTo>
                  <a:pt x="9" y="1"/>
                  <a:pt x="7" y="0"/>
                  <a:pt x="4" y="0"/>
                </a:cubicBezTo>
                <a:cubicBezTo>
                  <a:pt x="2" y="0"/>
                  <a:pt x="0" y="3"/>
                  <a:pt x="0" y="5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8" name="íṣḻidè"/>
          <p:cNvSpPr/>
          <p:nvPr/>
        </p:nvSpPr>
        <p:spPr bwMode="auto">
          <a:xfrm>
            <a:off x="2550363" y="2809325"/>
            <a:ext cx="70321" cy="474501"/>
          </a:xfrm>
          <a:custGeom>
            <a:avLst/>
            <a:gdLst>
              <a:gd name="T0" fmla="*/ 65 w 75"/>
              <a:gd name="T1" fmla="*/ 502 h 507"/>
              <a:gd name="T2" fmla="*/ 75 w 75"/>
              <a:gd name="T3" fmla="*/ 501 h 507"/>
              <a:gd name="T4" fmla="*/ 67 w 75"/>
              <a:gd name="T5" fmla="*/ 478 h 507"/>
              <a:gd name="T6" fmla="*/ 57 w 75"/>
              <a:gd name="T7" fmla="*/ 435 h 507"/>
              <a:gd name="T8" fmla="*/ 64 w 75"/>
              <a:gd name="T9" fmla="*/ 459 h 507"/>
              <a:gd name="T10" fmla="*/ 66 w 75"/>
              <a:gd name="T11" fmla="*/ 434 h 507"/>
              <a:gd name="T12" fmla="*/ 57 w 75"/>
              <a:gd name="T13" fmla="*/ 435 h 507"/>
              <a:gd name="T14" fmla="*/ 53 w 75"/>
              <a:gd name="T15" fmla="*/ 407 h 507"/>
              <a:gd name="T16" fmla="*/ 62 w 75"/>
              <a:gd name="T17" fmla="*/ 406 h 507"/>
              <a:gd name="T18" fmla="*/ 54 w 75"/>
              <a:gd name="T19" fmla="*/ 382 h 507"/>
              <a:gd name="T20" fmla="*/ 44 w 75"/>
              <a:gd name="T21" fmla="*/ 340 h 507"/>
              <a:gd name="T22" fmla="*/ 52 w 75"/>
              <a:gd name="T23" fmla="*/ 363 h 507"/>
              <a:gd name="T24" fmla="*/ 53 w 75"/>
              <a:gd name="T25" fmla="*/ 339 h 507"/>
              <a:gd name="T26" fmla="*/ 44 w 75"/>
              <a:gd name="T27" fmla="*/ 340 h 507"/>
              <a:gd name="T28" fmla="*/ 40 w 75"/>
              <a:gd name="T29" fmla="*/ 311 h 507"/>
              <a:gd name="T30" fmla="*/ 50 w 75"/>
              <a:gd name="T31" fmla="*/ 310 h 507"/>
              <a:gd name="T32" fmla="*/ 42 w 75"/>
              <a:gd name="T33" fmla="*/ 287 h 507"/>
              <a:gd name="T34" fmla="*/ 32 w 75"/>
              <a:gd name="T35" fmla="*/ 244 h 507"/>
              <a:gd name="T36" fmla="*/ 39 w 75"/>
              <a:gd name="T37" fmla="*/ 267 h 507"/>
              <a:gd name="T38" fmla="*/ 41 w 75"/>
              <a:gd name="T39" fmla="*/ 243 h 507"/>
              <a:gd name="T40" fmla="*/ 32 w 75"/>
              <a:gd name="T41" fmla="*/ 244 h 507"/>
              <a:gd name="T42" fmla="*/ 28 w 75"/>
              <a:gd name="T43" fmla="*/ 215 h 507"/>
              <a:gd name="T44" fmla="*/ 37 w 75"/>
              <a:gd name="T45" fmla="*/ 214 h 507"/>
              <a:gd name="T46" fmla="*/ 29 w 75"/>
              <a:gd name="T47" fmla="*/ 191 h 507"/>
              <a:gd name="T48" fmla="*/ 19 w 75"/>
              <a:gd name="T49" fmla="*/ 149 h 507"/>
              <a:gd name="T50" fmla="*/ 27 w 75"/>
              <a:gd name="T51" fmla="*/ 172 h 507"/>
              <a:gd name="T52" fmla="*/ 28 w 75"/>
              <a:gd name="T53" fmla="*/ 147 h 507"/>
              <a:gd name="T54" fmla="*/ 19 w 75"/>
              <a:gd name="T55" fmla="*/ 149 h 507"/>
              <a:gd name="T56" fmla="*/ 15 w 75"/>
              <a:gd name="T57" fmla="*/ 120 h 507"/>
              <a:gd name="T58" fmla="*/ 25 w 75"/>
              <a:gd name="T59" fmla="*/ 119 h 507"/>
              <a:gd name="T60" fmla="*/ 17 w 75"/>
              <a:gd name="T61" fmla="*/ 96 h 507"/>
              <a:gd name="T62" fmla="*/ 7 w 75"/>
              <a:gd name="T63" fmla="*/ 53 h 507"/>
              <a:gd name="T64" fmla="*/ 14 w 75"/>
              <a:gd name="T65" fmla="*/ 76 h 507"/>
              <a:gd name="T66" fmla="*/ 16 w 75"/>
              <a:gd name="T67" fmla="*/ 52 h 507"/>
              <a:gd name="T68" fmla="*/ 7 w 75"/>
              <a:gd name="T69" fmla="*/ 53 h 507"/>
              <a:gd name="T70" fmla="*/ 3 w 75"/>
              <a:gd name="T71" fmla="*/ 24 h 507"/>
              <a:gd name="T72" fmla="*/ 12 w 75"/>
              <a:gd name="T73" fmla="*/ 23 h 507"/>
              <a:gd name="T74" fmla="*/ 4 w 75"/>
              <a:gd name="T75" fmla="*/ 0 h 5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5" h="507">
                <a:moveTo>
                  <a:pt x="63" y="483"/>
                </a:moveTo>
                <a:cubicBezTo>
                  <a:pt x="65" y="502"/>
                  <a:pt x="65" y="502"/>
                  <a:pt x="65" y="502"/>
                </a:cubicBezTo>
                <a:cubicBezTo>
                  <a:pt x="66" y="505"/>
                  <a:pt x="68" y="507"/>
                  <a:pt x="70" y="506"/>
                </a:cubicBezTo>
                <a:cubicBezTo>
                  <a:pt x="73" y="506"/>
                  <a:pt x="75" y="504"/>
                  <a:pt x="75" y="501"/>
                </a:cubicBezTo>
                <a:cubicBezTo>
                  <a:pt x="72" y="482"/>
                  <a:pt x="72" y="482"/>
                  <a:pt x="72" y="482"/>
                </a:cubicBezTo>
                <a:cubicBezTo>
                  <a:pt x="72" y="479"/>
                  <a:pt x="69" y="478"/>
                  <a:pt x="67" y="478"/>
                </a:cubicBezTo>
                <a:cubicBezTo>
                  <a:pt x="64" y="478"/>
                  <a:pt x="62" y="481"/>
                  <a:pt x="63" y="483"/>
                </a:cubicBezTo>
                <a:close/>
                <a:moveTo>
                  <a:pt x="57" y="435"/>
                </a:moveTo>
                <a:cubicBezTo>
                  <a:pt x="59" y="455"/>
                  <a:pt x="59" y="455"/>
                  <a:pt x="59" y="455"/>
                </a:cubicBezTo>
                <a:cubicBezTo>
                  <a:pt x="59" y="457"/>
                  <a:pt x="62" y="459"/>
                  <a:pt x="64" y="459"/>
                </a:cubicBezTo>
                <a:cubicBezTo>
                  <a:pt x="67" y="458"/>
                  <a:pt x="69" y="456"/>
                  <a:pt x="68" y="453"/>
                </a:cubicBezTo>
                <a:cubicBezTo>
                  <a:pt x="66" y="434"/>
                  <a:pt x="66" y="434"/>
                  <a:pt x="66" y="434"/>
                </a:cubicBezTo>
                <a:cubicBezTo>
                  <a:pt x="65" y="432"/>
                  <a:pt x="63" y="430"/>
                  <a:pt x="61" y="430"/>
                </a:cubicBezTo>
                <a:cubicBezTo>
                  <a:pt x="58" y="431"/>
                  <a:pt x="56" y="433"/>
                  <a:pt x="57" y="435"/>
                </a:cubicBezTo>
                <a:close/>
                <a:moveTo>
                  <a:pt x="50" y="388"/>
                </a:moveTo>
                <a:cubicBezTo>
                  <a:pt x="53" y="407"/>
                  <a:pt x="53" y="407"/>
                  <a:pt x="53" y="407"/>
                </a:cubicBezTo>
                <a:cubicBezTo>
                  <a:pt x="53" y="409"/>
                  <a:pt x="55" y="411"/>
                  <a:pt x="58" y="411"/>
                </a:cubicBezTo>
                <a:cubicBezTo>
                  <a:pt x="61" y="410"/>
                  <a:pt x="62" y="408"/>
                  <a:pt x="62" y="406"/>
                </a:cubicBezTo>
                <a:cubicBezTo>
                  <a:pt x="60" y="386"/>
                  <a:pt x="60" y="386"/>
                  <a:pt x="60" y="386"/>
                </a:cubicBezTo>
                <a:cubicBezTo>
                  <a:pt x="59" y="384"/>
                  <a:pt x="57" y="382"/>
                  <a:pt x="54" y="382"/>
                </a:cubicBezTo>
                <a:cubicBezTo>
                  <a:pt x="52" y="383"/>
                  <a:pt x="50" y="385"/>
                  <a:pt x="50" y="388"/>
                </a:cubicBezTo>
                <a:close/>
                <a:moveTo>
                  <a:pt x="44" y="340"/>
                </a:moveTo>
                <a:cubicBezTo>
                  <a:pt x="47" y="359"/>
                  <a:pt x="47" y="359"/>
                  <a:pt x="47" y="359"/>
                </a:cubicBezTo>
                <a:cubicBezTo>
                  <a:pt x="47" y="361"/>
                  <a:pt x="49" y="363"/>
                  <a:pt x="52" y="363"/>
                </a:cubicBezTo>
                <a:cubicBezTo>
                  <a:pt x="54" y="363"/>
                  <a:pt x="56" y="360"/>
                  <a:pt x="56" y="358"/>
                </a:cubicBezTo>
                <a:cubicBezTo>
                  <a:pt x="53" y="339"/>
                  <a:pt x="53" y="339"/>
                  <a:pt x="53" y="339"/>
                </a:cubicBezTo>
                <a:cubicBezTo>
                  <a:pt x="53" y="336"/>
                  <a:pt x="51" y="334"/>
                  <a:pt x="48" y="335"/>
                </a:cubicBezTo>
                <a:cubicBezTo>
                  <a:pt x="46" y="335"/>
                  <a:pt x="44" y="337"/>
                  <a:pt x="44" y="340"/>
                </a:cubicBezTo>
                <a:close/>
                <a:moveTo>
                  <a:pt x="38" y="292"/>
                </a:moveTo>
                <a:cubicBezTo>
                  <a:pt x="40" y="311"/>
                  <a:pt x="40" y="311"/>
                  <a:pt x="40" y="311"/>
                </a:cubicBezTo>
                <a:cubicBezTo>
                  <a:pt x="41" y="314"/>
                  <a:pt x="43" y="315"/>
                  <a:pt x="46" y="315"/>
                </a:cubicBezTo>
                <a:cubicBezTo>
                  <a:pt x="48" y="315"/>
                  <a:pt x="50" y="312"/>
                  <a:pt x="50" y="310"/>
                </a:cubicBezTo>
                <a:cubicBezTo>
                  <a:pt x="47" y="291"/>
                  <a:pt x="47" y="291"/>
                  <a:pt x="47" y="291"/>
                </a:cubicBezTo>
                <a:cubicBezTo>
                  <a:pt x="47" y="288"/>
                  <a:pt x="44" y="286"/>
                  <a:pt x="42" y="287"/>
                </a:cubicBezTo>
                <a:cubicBezTo>
                  <a:pt x="39" y="287"/>
                  <a:pt x="37" y="289"/>
                  <a:pt x="38" y="292"/>
                </a:cubicBezTo>
                <a:close/>
                <a:moveTo>
                  <a:pt x="32" y="244"/>
                </a:moveTo>
                <a:cubicBezTo>
                  <a:pt x="34" y="263"/>
                  <a:pt x="34" y="263"/>
                  <a:pt x="34" y="263"/>
                </a:cubicBezTo>
                <a:cubicBezTo>
                  <a:pt x="34" y="266"/>
                  <a:pt x="37" y="268"/>
                  <a:pt x="39" y="267"/>
                </a:cubicBezTo>
                <a:cubicBezTo>
                  <a:pt x="42" y="267"/>
                  <a:pt x="44" y="265"/>
                  <a:pt x="43" y="262"/>
                </a:cubicBezTo>
                <a:cubicBezTo>
                  <a:pt x="41" y="243"/>
                  <a:pt x="41" y="243"/>
                  <a:pt x="41" y="243"/>
                </a:cubicBezTo>
                <a:cubicBezTo>
                  <a:pt x="41" y="240"/>
                  <a:pt x="38" y="239"/>
                  <a:pt x="36" y="239"/>
                </a:cubicBezTo>
                <a:cubicBezTo>
                  <a:pt x="33" y="239"/>
                  <a:pt x="31" y="242"/>
                  <a:pt x="32" y="244"/>
                </a:cubicBezTo>
                <a:close/>
                <a:moveTo>
                  <a:pt x="25" y="196"/>
                </a:moveTo>
                <a:cubicBezTo>
                  <a:pt x="28" y="215"/>
                  <a:pt x="28" y="215"/>
                  <a:pt x="28" y="215"/>
                </a:cubicBezTo>
                <a:cubicBezTo>
                  <a:pt x="28" y="218"/>
                  <a:pt x="31" y="220"/>
                  <a:pt x="33" y="220"/>
                </a:cubicBezTo>
                <a:cubicBezTo>
                  <a:pt x="36" y="219"/>
                  <a:pt x="37" y="217"/>
                  <a:pt x="37" y="214"/>
                </a:cubicBezTo>
                <a:cubicBezTo>
                  <a:pt x="35" y="195"/>
                  <a:pt x="35" y="195"/>
                  <a:pt x="35" y="195"/>
                </a:cubicBezTo>
                <a:cubicBezTo>
                  <a:pt x="34" y="193"/>
                  <a:pt x="32" y="191"/>
                  <a:pt x="29" y="191"/>
                </a:cubicBezTo>
                <a:cubicBezTo>
                  <a:pt x="27" y="191"/>
                  <a:pt x="25" y="194"/>
                  <a:pt x="25" y="196"/>
                </a:cubicBezTo>
                <a:close/>
                <a:moveTo>
                  <a:pt x="19" y="149"/>
                </a:moveTo>
                <a:cubicBezTo>
                  <a:pt x="22" y="168"/>
                  <a:pt x="22" y="168"/>
                  <a:pt x="22" y="168"/>
                </a:cubicBezTo>
                <a:cubicBezTo>
                  <a:pt x="22" y="170"/>
                  <a:pt x="24" y="172"/>
                  <a:pt x="27" y="172"/>
                </a:cubicBezTo>
                <a:cubicBezTo>
                  <a:pt x="29" y="171"/>
                  <a:pt x="31" y="169"/>
                  <a:pt x="31" y="166"/>
                </a:cubicBezTo>
                <a:cubicBezTo>
                  <a:pt x="28" y="147"/>
                  <a:pt x="28" y="147"/>
                  <a:pt x="28" y="147"/>
                </a:cubicBezTo>
                <a:cubicBezTo>
                  <a:pt x="28" y="145"/>
                  <a:pt x="26" y="143"/>
                  <a:pt x="23" y="143"/>
                </a:cubicBezTo>
                <a:cubicBezTo>
                  <a:pt x="21" y="144"/>
                  <a:pt x="19" y="146"/>
                  <a:pt x="19" y="149"/>
                </a:cubicBezTo>
                <a:close/>
                <a:moveTo>
                  <a:pt x="13" y="101"/>
                </a:moveTo>
                <a:cubicBezTo>
                  <a:pt x="15" y="120"/>
                  <a:pt x="15" y="120"/>
                  <a:pt x="15" y="120"/>
                </a:cubicBezTo>
                <a:cubicBezTo>
                  <a:pt x="16" y="122"/>
                  <a:pt x="18" y="124"/>
                  <a:pt x="21" y="124"/>
                </a:cubicBezTo>
                <a:cubicBezTo>
                  <a:pt x="23" y="124"/>
                  <a:pt x="25" y="121"/>
                  <a:pt x="25" y="119"/>
                </a:cubicBezTo>
                <a:cubicBezTo>
                  <a:pt x="22" y="100"/>
                  <a:pt x="22" y="100"/>
                  <a:pt x="22" y="100"/>
                </a:cubicBezTo>
                <a:cubicBezTo>
                  <a:pt x="22" y="97"/>
                  <a:pt x="19" y="95"/>
                  <a:pt x="17" y="96"/>
                </a:cubicBezTo>
                <a:cubicBezTo>
                  <a:pt x="14" y="96"/>
                  <a:pt x="13" y="98"/>
                  <a:pt x="13" y="101"/>
                </a:cubicBezTo>
                <a:close/>
                <a:moveTo>
                  <a:pt x="7" y="53"/>
                </a:moveTo>
                <a:cubicBezTo>
                  <a:pt x="9" y="72"/>
                  <a:pt x="9" y="72"/>
                  <a:pt x="9" y="72"/>
                </a:cubicBezTo>
                <a:cubicBezTo>
                  <a:pt x="9" y="75"/>
                  <a:pt x="12" y="76"/>
                  <a:pt x="14" y="76"/>
                </a:cubicBezTo>
                <a:cubicBezTo>
                  <a:pt x="17" y="76"/>
                  <a:pt x="19" y="73"/>
                  <a:pt x="18" y="71"/>
                </a:cubicBezTo>
                <a:cubicBezTo>
                  <a:pt x="16" y="52"/>
                  <a:pt x="16" y="52"/>
                  <a:pt x="16" y="52"/>
                </a:cubicBezTo>
                <a:cubicBezTo>
                  <a:pt x="16" y="49"/>
                  <a:pt x="13" y="47"/>
                  <a:pt x="11" y="48"/>
                </a:cubicBezTo>
                <a:cubicBezTo>
                  <a:pt x="8" y="48"/>
                  <a:pt x="6" y="50"/>
                  <a:pt x="7" y="53"/>
                </a:cubicBezTo>
                <a:close/>
                <a:moveTo>
                  <a:pt x="0" y="5"/>
                </a:moveTo>
                <a:cubicBezTo>
                  <a:pt x="3" y="24"/>
                  <a:pt x="3" y="24"/>
                  <a:pt x="3" y="24"/>
                </a:cubicBezTo>
                <a:cubicBezTo>
                  <a:pt x="3" y="27"/>
                  <a:pt x="6" y="29"/>
                  <a:pt x="8" y="28"/>
                </a:cubicBezTo>
                <a:cubicBezTo>
                  <a:pt x="11" y="28"/>
                  <a:pt x="12" y="26"/>
                  <a:pt x="12" y="23"/>
                </a:cubicBezTo>
                <a:cubicBezTo>
                  <a:pt x="10" y="4"/>
                  <a:pt x="10" y="4"/>
                  <a:pt x="10" y="4"/>
                </a:cubicBezTo>
                <a:cubicBezTo>
                  <a:pt x="9" y="1"/>
                  <a:pt x="7" y="0"/>
                  <a:pt x="4" y="0"/>
                </a:cubicBezTo>
                <a:cubicBezTo>
                  <a:pt x="2" y="0"/>
                  <a:pt x="0" y="3"/>
                  <a:pt x="0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9" name="ïŝḻidè"/>
          <p:cNvSpPr/>
          <p:nvPr/>
        </p:nvSpPr>
        <p:spPr bwMode="auto">
          <a:xfrm>
            <a:off x="2614770" y="3300914"/>
            <a:ext cx="10515" cy="18402"/>
          </a:xfrm>
          <a:custGeom>
            <a:avLst/>
            <a:gdLst>
              <a:gd name="T0" fmla="*/ 0 w 11"/>
              <a:gd name="T1" fmla="*/ 6 h 20"/>
              <a:gd name="T2" fmla="*/ 1 w 11"/>
              <a:gd name="T3" fmla="*/ 15 h 20"/>
              <a:gd name="T4" fmla="*/ 6 w 11"/>
              <a:gd name="T5" fmla="*/ 19 h 20"/>
              <a:gd name="T6" fmla="*/ 10 w 11"/>
              <a:gd name="T7" fmla="*/ 14 h 20"/>
              <a:gd name="T8" fmla="*/ 9 w 11"/>
              <a:gd name="T9" fmla="*/ 5 h 20"/>
              <a:gd name="T10" fmla="*/ 4 w 11"/>
              <a:gd name="T11" fmla="*/ 1 h 20"/>
              <a:gd name="T12" fmla="*/ 0 w 11"/>
              <a:gd name="T13" fmla="*/ 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20">
                <a:moveTo>
                  <a:pt x="0" y="6"/>
                </a:moveTo>
                <a:cubicBezTo>
                  <a:pt x="1" y="15"/>
                  <a:pt x="1" y="15"/>
                  <a:pt x="1" y="15"/>
                </a:cubicBezTo>
                <a:cubicBezTo>
                  <a:pt x="2" y="18"/>
                  <a:pt x="4" y="20"/>
                  <a:pt x="6" y="19"/>
                </a:cubicBezTo>
                <a:cubicBezTo>
                  <a:pt x="9" y="19"/>
                  <a:pt x="11" y="17"/>
                  <a:pt x="10" y="14"/>
                </a:cubicBezTo>
                <a:cubicBezTo>
                  <a:pt x="9" y="5"/>
                  <a:pt x="9" y="5"/>
                  <a:pt x="9" y="5"/>
                </a:cubicBezTo>
                <a:cubicBezTo>
                  <a:pt x="9" y="2"/>
                  <a:pt x="7" y="0"/>
                  <a:pt x="4" y="1"/>
                </a:cubicBezTo>
                <a:cubicBezTo>
                  <a:pt x="1" y="1"/>
                  <a:pt x="0" y="3"/>
                  <a:pt x="0" y="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0" name="íŝḻiḑê"/>
          <p:cNvSpPr/>
          <p:nvPr/>
        </p:nvSpPr>
        <p:spPr bwMode="auto">
          <a:xfrm>
            <a:off x="2230305" y="3052491"/>
            <a:ext cx="10515" cy="18402"/>
          </a:xfrm>
          <a:custGeom>
            <a:avLst/>
            <a:gdLst>
              <a:gd name="T0" fmla="*/ 0 w 11"/>
              <a:gd name="T1" fmla="*/ 6 h 19"/>
              <a:gd name="T2" fmla="*/ 1 w 11"/>
              <a:gd name="T3" fmla="*/ 15 h 19"/>
              <a:gd name="T4" fmla="*/ 6 w 11"/>
              <a:gd name="T5" fmla="*/ 19 h 19"/>
              <a:gd name="T6" fmla="*/ 10 w 11"/>
              <a:gd name="T7" fmla="*/ 14 h 19"/>
              <a:gd name="T8" fmla="*/ 9 w 11"/>
              <a:gd name="T9" fmla="*/ 4 h 19"/>
              <a:gd name="T10" fmla="*/ 4 w 11"/>
              <a:gd name="T11" fmla="*/ 0 h 19"/>
              <a:gd name="T12" fmla="*/ 0 w 11"/>
              <a:gd name="T13" fmla="*/ 6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" h="19">
                <a:moveTo>
                  <a:pt x="0" y="6"/>
                </a:moveTo>
                <a:cubicBezTo>
                  <a:pt x="1" y="15"/>
                  <a:pt x="1" y="15"/>
                  <a:pt x="1" y="15"/>
                </a:cubicBezTo>
                <a:cubicBezTo>
                  <a:pt x="1" y="17"/>
                  <a:pt x="4" y="19"/>
                  <a:pt x="6" y="19"/>
                </a:cubicBezTo>
                <a:cubicBezTo>
                  <a:pt x="9" y="19"/>
                  <a:pt x="11" y="16"/>
                  <a:pt x="10" y="14"/>
                </a:cubicBezTo>
                <a:cubicBezTo>
                  <a:pt x="9" y="4"/>
                  <a:pt x="9" y="4"/>
                  <a:pt x="9" y="4"/>
                </a:cubicBezTo>
                <a:cubicBezTo>
                  <a:pt x="9" y="2"/>
                  <a:pt x="6" y="0"/>
                  <a:pt x="4" y="0"/>
                </a:cubicBezTo>
                <a:cubicBezTo>
                  <a:pt x="1" y="1"/>
                  <a:pt x="0" y="3"/>
                  <a:pt x="0" y="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1" name="íṧľîḋè"/>
          <p:cNvSpPr/>
          <p:nvPr/>
        </p:nvSpPr>
        <p:spPr bwMode="auto">
          <a:xfrm>
            <a:off x="2234248" y="3088637"/>
            <a:ext cx="41404" cy="247766"/>
          </a:xfrm>
          <a:custGeom>
            <a:avLst/>
            <a:gdLst>
              <a:gd name="T0" fmla="*/ 32 w 44"/>
              <a:gd name="T1" fmla="*/ 242 h 265"/>
              <a:gd name="T2" fmla="*/ 34 w 44"/>
              <a:gd name="T3" fmla="*/ 261 h 265"/>
              <a:gd name="T4" fmla="*/ 39 w 44"/>
              <a:gd name="T5" fmla="*/ 265 h 265"/>
              <a:gd name="T6" fmla="*/ 43 w 44"/>
              <a:gd name="T7" fmla="*/ 259 h 265"/>
              <a:gd name="T8" fmla="*/ 41 w 44"/>
              <a:gd name="T9" fmla="*/ 240 h 265"/>
              <a:gd name="T10" fmla="*/ 36 w 44"/>
              <a:gd name="T11" fmla="*/ 236 h 265"/>
              <a:gd name="T12" fmla="*/ 32 w 44"/>
              <a:gd name="T13" fmla="*/ 242 h 265"/>
              <a:gd name="T14" fmla="*/ 25 w 44"/>
              <a:gd name="T15" fmla="*/ 194 h 265"/>
              <a:gd name="T16" fmla="*/ 28 w 44"/>
              <a:gd name="T17" fmla="*/ 213 h 265"/>
              <a:gd name="T18" fmla="*/ 33 w 44"/>
              <a:gd name="T19" fmla="*/ 217 h 265"/>
              <a:gd name="T20" fmla="*/ 37 w 44"/>
              <a:gd name="T21" fmla="*/ 212 h 265"/>
              <a:gd name="T22" fmla="*/ 35 w 44"/>
              <a:gd name="T23" fmla="*/ 193 h 265"/>
              <a:gd name="T24" fmla="*/ 29 w 44"/>
              <a:gd name="T25" fmla="*/ 189 h 265"/>
              <a:gd name="T26" fmla="*/ 25 w 44"/>
              <a:gd name="T27" fmla="*/ 194 h 265"/>
              <a:gd name="T28" fmla="*/ 19 w 44"/>
              <a:gd name="T29" fmla="*/ 147 h 265"/>
              <a:gd name="T30" fmla="*/ 22 w 44"/>
              <a:gd name="T31" fmla="*/ 166 h 265"/>
              <a:gd name="T32" fmla="*/ 27 w 44"/>
              <a:gd name="T33" fmla="*/ 170 h 265"/>
              <a:gd name="T34" fmla="*/ 31 w 44"/>
              <a:gd name="T35" fmla="*/ 165 h 265"/>
              <a:gd name="T36" fmla="*/ 29 w 44"/>
              <a:gd name="T37" fmla="*/ 146 h 265"/>
              <a:gd name="T38" fmla="*/ 23 w 44"/>
              <a:gd name="T39" fmla="*/ 142 h 265"/>
              <a:gd name="T40" fmla="*/ 19 w 44"/>
              <a:gd name="T41" fmla="*/ 147 h 265"/>
              <a:gd name="T42" fmla="*/ 13 w 44"/>
              <a:gd name="T43" fmla="*/ 100 h 265"/>
              <a:gd name="T44" fmla="*/ 16 w 44"/>
              <a:gd name="T45" fmla="*/ 119 h 265"/>
              <a:gd name="T46" fmla="*/ 21 w 44"/>
              <a:gd name="T47" fmla="*/ 123 h 265"/>
              <a:gd name="T48" fmla="*/ 25 w 44"/>
              <a:gd name="T49" fmla="*/ 118 h 265"/>
              <a:gd name="T50" fmla="*/ 22 w 44"/>
              <a:gd name="T51" fmla="*/ 99 h 265"/>
              <a:gd name="T52" fmla="*/ 17 w 44"/>
              <a:gd name="T53" fmla="*/ 95 h 265"/>
              <a:gd name="T54" fmla="*/ 13 w 44"/>
              <a:gd name="T55" fmla="*/ 100 h 265"/>
              <a:gd name="T56" fmla="*/ 7 w 44"/>
              <a:gd name="T57" fmla="*/ 53 h 265"/>
              <a:gd name="T58" fmla="*/ 9 w 44"/>
              <a:gd name="T59" fmla="*/ 71 h 265"/>
              <a:gd name="T60" fmla="*/ 15 w 44"/>
              <a:gd name="T61" fmla="*/ 75 h 265"/>
              <a:gd name="T62" fmla="*/ 19 w 44"/>
              <a:gd name="T63" fmla="*/ 70 h 265"/>
              <a:gd name="T64" fmla="*/ 16 w 44"/>
              <a:gd name="T65" fmla="*/ 51 h 265"/>
              <a:gd name="T66" fmla="*/ 11 w 44"/>
              <a:gd name="T67" fmla="*/ 47 h 265"/>
              <a:gd name="T68" fmla="*/ 7 w 44"/>
              <a:gd name="T69" fmla="*/ 53 h 265"/>
              <a:gd name="T70" fmla="*/ 1 w 44"/>
              <a:gd name="T71" fmla="*/ 5 h 265"/>
              <a:gd name="T72" fmla="*/ 3 w 44"/>
              <a:gd name="T73" fmla="*/ 24 h 265"/>
              <a:gd name="T74" fmla="*/ 8 w 44"/>
              <a:gd name="T75" fmla="*/ 28 h 265"/>
              <a:gd name="T76" fmla="*/ 13 w 44"/>
              <a:gd name="T77" fmla="*/ 23 h 265"/>
              <a:gd name="T78" fmla="*/ 10 w 44"/>
              <a:gd name="T79" fmla="*/ 4 h 265"/>
              <a:gd name="T80" fmla="*/ 5 w 44"/>
              <a:gd name="T81" fmla="*/ 0 h 265"/>
              <a:gd name="T82" fmla="*/ 1 w 44"/>
              <a:gd name="T83" fmla="*/ 5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4" h="265">
                <a:moveTo>
                  <a:pt x="32" y="242"/>
                </a:moveTo>
                <a:cubicBezTo>
                  <a:pt x="34" y="261"/>
                  <a:pt x="34" y="261"/>
                  <a:pt x="34" y="261"/>
                </a:cubicBezTo>
                <a:cubicBezTo>
                  <a:pt x="34" y="263"/>
                  <a:pt x="37" y="265"/>
                  <a:pt x="39" y="265"/>
                </a:cubicBezTo>
                <a:cubicBezTo>
                  <a:pt x="42" y="264"/>
                  <a:pt x="44" y="262"/>
                  <a:pt x="43" y="259"/>
                </a:cubicBezTo>
                <a:cubicBezTo>
                  <a:pt x="41" y="240"/>
                  <a:pt x="41" y="240"/>
                  <a:pt x="41" y="240"/>
                </a:cubicBezTo>
                <a:cubicBezTo>
                  <a:pt x="41" y="238"/>
                  <a:pt x="38" y="236"/>
                  <a:pt x="36" y="236"/>
                </a:cubicBezTo>
                <a:cubicBezTo>
                  <a:pt x="33" y="237"/>
                  <a:pt x="31" y="239"/>
                  <a:pt x="32" y="242"/>
                </a:cubicBezTo>
                <a:close/>
                <a:moveTo>
                  <a:pt x="25" y="194"/>
                </a:moveTo>
                <a:cubicBezTo>
                  <a:pt x="28" y="213"/>
                  <a:pt x="28" y="213"/>
                  <a:pt x="28" y="213"/>
                </a:cubicBezTo>
                <a:cubicBezTo>
                  <a:pt x="28" y="216"/>
                  <a:pt x="31" y="218"/>
                  <a:pt x="33" y="217"/>
                </a:cubicBezTo>
                <a:cubicBezTo>
                  <a:pt x="36" y="217"/>
                  <a:pt x="38" y="215"/>
                  <a:pt x="37" y="212"/>
                </a:cubicBezTo>
                <a:cubicBezTo>
                  <a:pt x="35" y="193"/>
                  <a:pt x="35" y="193"/>
                  <a:pt x="35" y="193"/>
                </a:cubicBezTo>
                <a:cubicBezTo>
                  <a:pt x="34" y="191"/>
                  <a:pt x="32" y="189"/>
                  <a:pt x="29" y="189"/>
                </a:cubicBezTo>
                <a:cubicBezTo>
                  <a:pt x="27" y="189"/>
                  <a:pt x="25" y="192"/>
                  <a:pt x="25" y="194"/>
                </a:cubicBezTo>
                <a:close/>
                <a:moveTo>
                  <a:pt x="19" y="147"/>
                </a:moveTo>
                <a:cubicBezTo>
                  <a:pt x="22" y="166"/>
                  <a:pt x="22" y="166"/>
                  <a:pt x="22" y="166"/>
                </a:cubicBezTo>
                <a:cubicBezTo>
                  <a:pt x="22" y="169"/>
                  <a:pt x="24" y="170"/>
                  <a:pt x="27" y="170"/>
                </a:cubicBezTo>
                <a:cubicBezTo>
                  <a:pt x="30" y="170"/>
                  <a:pt x="31" y="167"/>
                  <a:pt x="31" y="165"/>
                </a:cubicBezTo>
                <a:cubicBezTo>
                  <a:pt x="29" y="146"/>
                  <a:pt x="29" y="146"/>
                  <a:pt x="29" y="146"/>
                </a:cubicBezTo>
                <a:cubicBezTo>
                  <a:pt x="28" y="143"/>
                  <a:pt x="26" y="142"/>
                  <a:pt x="23" y="142"/>
                </a:cubicBezTo>
                <a:cubicBezTo>
                  <a:pt x="21" y="142"/>
                  <a:pt x="19" y="145"/>
                  <a:pt x="19" y="147"/>
                </a:cubicBezTo>
                <a:close/>
                <a:moveTo>
                  <a:pt x="13" y="100"/>
                </a:moveTo>
                <a:cubicBezTo>
                  <a:pt x="16" y="119"/>
                  <a:pt x="16" y="119"/>
                  <a:pt x="16" y="119"/>
                </a:cubicBezTo>
                <a:cubicBezTo>
                  <a:pt x="16" y="121"/>
                  <a:pt x="18" y="123"/>
                  <a:pt x="21" y="123"/>
                </a:cubicBezTo>
                <a:cubicBezTo>
                  <a:pt x="23" y="122"/>
                  <a:pt x="25" y="120"/>
                  <a:pt x="25" y="118"/>
                </a:cubicBezTo>
                <a:cubicBezTo>
                  <a:pt x="22" y="99"/>
                  <a:pt x="22" y="99"/>
                  <a:pt x="22" y="99"/>
                </a:cubicBezTo>
                <a:cubicBezTo>
                  <a:pt x="22" y="96"/>
                  <a:pt x="20" y="94"/>
                  <a:pt x="17" y="95"/>
                </a:cubicBezTo>
                <a:cubicBezTo>
                  <a:pt x="15" y="95"/>
                  <a:pt x="13" y="97"/>
                  <a:pt x="13" y="100"/>
                </a:cubicBezTo>
                <a:close/>
                <a:moveTo>
                  <a:pt x="7" y="53"/>
                </a:moveTo>
                <a:cubicBezTo>
                  <a:pt x="9" y="71"/>
                  <a:pt x="9" y="71"/>
                  <a:pt x="9" y="71"/>
                </a:cubicBezTo>
                <a:cubicBezTo>
                  <a:pt x="10" y="74"/>
                  <a:pt x="12" y="76"/>
                  <a:pt x="15" y="75"/>
                </a:cubicBezTo>
                <a:cubicBezTo>
                  <a:pt x="17" y="75"/>
                  <a:pt x="19" y="73"/>
                  <a:pt x="19" y="70"/>
                </a:cubicBezTo>
                <a:cubicBezTo>
                  <a:pt x="16" y="51"/>
                  <a:pt x="16" y="51"/>
                  <a:pt x="16" y="51"/>
                </a:cubicBezTo>
                <a:cubicBezTo>
                  <a:pt x="16" y="49"/>
                  <a:pt x="14" y="47"/>
                  <a:pt x="11" y="47"/>
                </a:cubicBezTo>
                <a:cubicBezTo>
                  <a:pt x="8" y="48"/>
                  <a:pt x="7" y="50"/>
                  <a:pt x="7" y="53"/>
                </a:cubicBezTo>
                <a:close/>
                <a:moveTo>
                  <a:pt x="1" y="5"/>
                </a:moveTo>
                <a:cubicBezTo>
                  <a:pt x="3" y="24"/>
                  <a:pt x="3" y="24"/>
                  <a:pt x="3" y="24"/>
                </a:cubicBezTo>
                <a:cubicBezTo>
                  <a:pt x="4" y="27"/>
                  <a:pt x="6" y="29"/>
                  <a:pt x="8" y="28"/>
                </a:cubicBezTo>
                <a:cubicBezTo>
                  <a:pt x="11" y="28"/>
                  <a:pt x="13" y="26"/>
                  <a:pt x="13" y="23"/>
                </a:cubicBezTo>
                <a:cubicBezTo>
                  <a:pt x="10" y="4"/>
                  <a:pt x="10" y="4"/>
                  <a:pt x="10" y="4"/>
                </a:cubicBezTo>
                <a:cubicBezTo>
                  <a:pt x="10" y="1"/>
                  <a:pt x="7" y="0"/>
                  <a:pt x="5" y="0"/>
                </a:cubicBezTo>
                <a:cubicBezTo>
                  <a:pt x="2" y="0"/>
                  <a:pt x="0" y="3"/>
                  <a:pt x="1" y="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2" name="ïSḷíḍê"/>
          <p:cNvSpPr/>
          <p:nvPr/>
        </p:nvSpPr>
        <p:spPr bwMode="auto">
          <a:xfrm>
            <a:off x="2269080" y="3353490"/>
            <a:ext cx="11173" cy="18402"/>
          </a:xfrm>
          <a:custGeom>
            <a:avLst/>
            <a:gdLst>
              <a:gd name="T0" fmla="*/ 1 w 12"/>
              <a:gd name="T1" fmla="*/ 6 h 20"/>
              <a:gd name="T2" fmla="*/ 2 w 12"/>
              <a:gd name="T3" fmla="*/ 15 h 20"/>
              <a:gd name="T4" fmla="*/ 7 w 12"/>
              <a:gd name="T5" fmla="*/ 19 h 20"/>
              <a:gd name="T6" fmla="*/ 11 w 12"/>
              <a:gd name="T7" fmla="*/ 14 h 20"/>
              <a:gd name="T8" fmla="*/ 10 w 12"/>
              <a:gd name="T9" fmla="*/ 5 h 20"/>
              <a:gd name="T10" fmla="*/ 5 w 12"/>
              <a:gd name="T11" fmla="*/ 1 h 20"/>
              <a:gd name="T12" fmla="*/ 1 w 12"/>
              <a:gd name="T13" fmla="*/ 6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" h="20">
                <a:moveTo>
                  <a:pt x="1" y="6"/>
                </a:moveTo>
                <a:cubicBezTo>
                  <a:pt x="2" y="15"/>
                  <a:pt x="2" y="15"/>
                  <a:pt x="2" y="15"/>
                </a:cubicBezTo>
                <a:cubicBezTo>
                  <a:pt x="2" y="18"/>
                  <a:pt x="5" y="20"/>
                  <a:pt x="7" y="19"/>
                </a:cubicBezTo>
                <a:cubicBezTo>
                  <a:pt x="10" y="19"/>
                  <a:pt x="12" y="17"/>
                  <a:pt x="11" y="14"/>
                </a:cubicBezTo>
                <a:cubicBezTo>
                  <a:pt x="10" y="5"/>
                  <a:pt x="10" y="5"/>
                  <a:pt x="10" y="5"/>
                </a:cubicBezTo>
                <a:cubicBezTo>
                  <a:pt x="10" y="2"/>
                  <a:pt x="7" y="0"/>
                  <a:pt x="5" y="1"/>
                </a:cubicBezTo>
                <a:cubicBezTo>
                  <a:pt x="2" y="1"/>
                  <a:pt x="0" y="3"/>
                  <a:pt x="1" y="6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3" name="iṣ1ide"/>
          <p:cNvSpPr/>
          <p:nvPr/>
        </p:nvSpPr>
        <p:spPr bwMode="auto">
          <a:xfrm>
            <a:off x="2912483" y="3171445"/>
            <a:ext cx="259596" cy="30231"/>
          </a:xfrm>
          <a:custGeom>
            <a:avLst/>
            <a:gdLst>
              <a:gd name="T0" fmla="*/ 0 w 277"/>
              <a:gd name="T1" fmla="*/ 12 h 32"/>
              <a:gd name="T2" fmla="*/ 125 w 277"/>
              <a:gd name="T3" fmla="*/ 32 h 32"/>
              <a:gd name="T4" fmla="*/ 193 w 277"/>
              <a:gd name="T5" fmla="*/ 27 h 32"/>
              <a:gd name="T6" fmla="*/ 277 w 277"/>
              <a:gd name="T7" fmla="*/ 13 h 32"/>
              <a:gd name="T8" fmla="*/ 274 w 277"/>
              <a:gd name="T9" fmla="*/ 1 h 32"/>
              <a:gd name="T10" fmla="*/ 191 w 277"/>
              <a:gd name="T11" fmla="*/ 15 h 32"/>
              <a:gd name="T12" fmla="*/ 125 w 277"/>
              <a:gd name="T13" fmla="*/ 19 h 32"/>
              <a:gd name="T14" fmla="*/ 4 w 277"/>
              <a:gd name="T15" fmla="*/ 0 h 32"/>
              <a:gd name="T16" fmla="*/ 0 w 277"/>
              <a:gd name="T17" fmla="*/ 12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7" h="32">
                <a:moveTo>
                  <a:pt x="0" y="12"/>
                </a:moveTo>
                <a:cubicBezTo>
                  <a:pt x="37" y="25"/>
                  <a:pt x="78" y="32"/>
                  <a:pt x="125" y="32"/>
                </a:cubicBezTo>
                <a:cubicBezTo>
                  <a:pt x="146" y="32"/>
                  <a:pt x="169" y="30"/>
                  <a:pt x="193" y="27"/>
                </a:cubicBezTo>
                <a:cubicBezTo>
                  <a:pt x="222" y="23"/>
                  <a:pt x="250" y="19"/>
                  <a:pt x="277" y="13"/>
                </a:cubicBezTo>
                <a:cubicBezTo>
                  <a:pt x="274" y="1"/>
                  <a:pt x="274" y="1"/>
                  <a:pt x="274" y="1"/>
                </a:cubicBezTo>
                <a:cubicBezTo>
                  <a:pt x="248" y="6"/>
                  <a:pt x="221" y="11"/>
                  <a:pt x="191" y="15"/>
                </a:cubicBezTo>
                <a:cubicBezTo>
                  <a:pt x="168" y="18"/>
                  <a:pt x="146" y="19"/>
                  <a:pt x="125" y="19"/>
                </a:cubicBezTo>
                <a:cubicBezTo>
                  <a:pt x="79" y="19"/>
                  <a:pt x="39" y="12"/>
                  <a:pt x="4" y="0"/>
                </a:cubicBezTo>
                <a:cubicBezTo>
                  <a:pt x="0" y="12"/>
                  <a:pt x="0" y="12"/>
                  <a:pt x="0" y="12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4" name="íSlîdé"/>
          <p:cNvSpPr/>
          <p:nvPr/>
        </p:nvSpPr>
        <p:spPr bwMode="auto">
          <a:xfrm>
            <a:off x="2126467" y="2734404"/>
            <a:ext cx="789302" cy="448213"/>
          </a:xfrm>
          <a:custGeom>
            <a:avLst/>
            <a:gdLst>
              <a:gd name="T0" fmla="*/ 2 w 842"/>
              <a:gd name="T1" fmla="*/ 479 h 479"/>
              <a:gd name="T2" fmla="*/ 61 w 842"/>
              <a:gd name="T3" fmla="*/ 451 h 479"/>
              <a:gd name="T4" fmla="*/ 95 w 842"/>
              <a:gd name="T5" fmla="*/ 404 h 479"/>
              <a:gd name="T6" fmla="*/ 133 w 842"/>
              <a:gd name="T7" fmla="*/ 289 h 479"/>
              <a:gd name="T8" fmla="*/ 194 w 842"/>
              <a:gd name="T9" fmla="*/ 108 h 479"/>
              <a:gd name="T10" fmla="*/ 250 w 842"/>
              <a:gd name="T11" fmla="*/ 43 h 479"/>
              <a:gd name="T12" fmla="*/ 338 w 842"/>
              <a:gd name="T13" fmla="*/ 13 h 479"/>
              <a:gd name="T14" fmla="*/ 354 w 842"/>
              <a:gd name="T15" fmla="*/ 12 h 479"/>
              <a:gd name="T16" fmla="*/ 424 w 842"/>
              <a:gd name="T17" fmla="*/ 28 h 479"/>
              <a:gd name="T18" fmla="*/ 519 w 842"/>
              <a:gd name="T19" fmla="*/ 116 h 479"/>
              <a:gd name="T20" fmla="*/ 644 w 842"/>
              <a:gd name="T21" fmla="*/ 319 h 479"/>
              <a:gd name="T22" fmla="*/ 726 w 842"/>
              <a:gd name="T23" fmla="*/ 413 h 479"/>
              <a:gd name="T24" fmla="*/ 838 w 842"/>
              <a:gd name="T25" fmla="*/ 479 h 479"/>
              <a:gd name="T26" fmla="*/ 842 w 842"/>
              <a:gd name="T27" fmla="*/ 467 h 479"/>
              <a:gd name="T28" fmla="*/ 690 w 842"/>
              <a:gd name="T29" fmla="*/ 358 h 479"/>
              <a:gd name="T30" fmla="*/ 541 w 842"/>
              <a:gd name="T31" fmla="*/ 127 h 479"/>
              <a:gd name="T32" fmla="*/ 462 w 842"/>
              <a:gd name="T33" fmla="*/ 36 h 479"/>
              <a:gd name="T34" fmla="*/ 354 w 842"/>
              <a:gd name="T35" fmla="*/ 0 h 479"/>
              <a:gd name="T36" fmla="*/ 337 w 842"/>
              <a:gd name="T37" fmla="*/ 1 h 479"/>
              <a:gd name="T38" fmla="*/ 253 w 842"/>
              <a:gd name="T39" fmla="*/ 26 h 479"/>
              <a:gd name="T40" fmla="*/ 202 w 842"/>
              <a:gd name="T41" fmla="*/ 73 h 479"/>
              <a:gd name="T42" fmla="*/ 148 w 842"/>
              <a:gd name="T43" fmla="*/ 188 h 479"/>
              <a:gd name="T44" fmla="*/ 96 w 842"/>
              <a:gd name="T45" fmla="*/ 371 h 479"/>
              <a:gd name="T46" fmla="*/ 59 w 842"/>
              <a:gd name="T47" fmla="*/ 436 h 479"/>
              <a:gd name="T48" fmla="*/ 0 w 842"/>
              <a:gd name="T49" fmla="*/ 466 h 479"/>
              <a:gd name="T50" fmla="*/ 2 w 842"/>
              <a:gd name="T51" fmla="*/ 479 h 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42" h="479">
                <a:moveTo>
                  <a:pt x="2" y="479"/>
                </a:moveTo>
                <a:cubicBezTo>
                  <a:pt x="26" y="476"/>
                  <a:pt x="45" y="466"/>
                  <a:pt x="61" y="451"/>
                </a:cubicBezTo>
                <a:cubicBezTo>
                  <a:pt x="75" y="438"/>
                  <a:pt x="86" y="422"/>
                  <a:pt x="95" y="404"/>
                </a:cubicBezTo>
                <a:cubicBezTo>
                  <a:pt x="111" y="371"/>
                  <a:pt x="122" y="331"/>
                  <a:pt x="133" y="289"/>
                </a:cubicBezTo>
                <a:cubicBezTo>
                  <a:pt x="149" y="227"/>
                  <a:pt x="165" y="160"/>
                  <a:pt x="194" y="108"/>
                </a:cubicBezTo>
                <a:cubicBezTo>
                  <a:pt x="209" y="82"/>
                  <a:pt x="227" y="60"/>
                  <a:pt x="250" y="43"/>
                </a:cubicBezTo>
                <a:cubicBezTo>
                  <a:pt x="273" y="27"/>
                  <a:pt x="302" y="16"/>
                  <a:pt x="338" y="13"/>
                </a:cubicBezTo>
                <a:cubicBezTo>
                  <a:pt x="343" y="12"/>
                  <a:pt x="349" y="12"/>
                  <a:pt x="354" y="12"/>
                </a:cubicBezTo>
                <a:cubicBezTo>
                  <a:pt x="380" y="12"/>
                  <a:pt x="404" y="18"/>
                  <a:pt x="424" y="28"/>
                </a:cubicBezTo>
                <a:cubicBezTo>
                  <a:pt x="461" y="46"/>
                  <a:pt x="491" y="77"/>
                  <a:pt x="519" y="116"/>
                </a:cubicBezTo>
                <a:cubicBezTo>
                  <a:pt x="560" y="175"/>
                  <a:pt x="597" y="250"/>
                  <a:pt x="644" y="319"/>
                </a:cubicBezTo>
                <a:cubicBezTo>
                  <a:pt x="668" y="353"/>
                  <a:pt x="695" y="385"/>
                  <a:pt x="726" y="413"/>
                </a:cubicBezTo>
                <a:cubicBezTo>
                  <a:pt x="758" y="441"/>
                  <a:pt x="795" y="464"/>
                  <a:pt x="838" y="479"/>
                </a:cubicBezTo>
                <a:cubicBezTo>
                  <a:pt x="842" y="467"/>
                  <a:pt x="842" y="467"/>
                  <a:pt x="842" y="467"/>
                </a:cubicBezTo>
                <a:cubicBezTo>
                  <a:pt x="778" y="445"/>
                  <a:pt x="730" y="405"/>
                  <a:pt x="690" y="358"/>
                </a:cubicBezTo>
                <a:cubicBezTo>
                  <a:pt x="630" y="287"/>
                  <a:pt x="588" y="198"/>
                  <a:pt x="541" y="127"/>
                </a:cubicBezTo>
                <a:cubicBezTo>
                  <a:pt x="517" y="91"/>
                  <a:pt x="492" y="59"/>
                  <a:pt x="462" y="36"/>
                </a:cubicBezTo>
                <a:cubicBezTo>
                  <a:pt x="432" y="14"/>
                  <a:pt x="396" y="0"/>
                  <a:pt x="354" y="0"/>
                </a:cubicBezTo>
                <a:cubicBezTo>
                  <a:pt x="348" y="0"/>
                  <a:pt x="343" y="0"/>
                  <a:pt x="337" y="1"/>
                </a:cubicBezTo>
                <a:cubicBezTo>
                  <a:pt x="304" y="3"/>
                  <a:pt x="276" y="12"/>
                  <a:pt x="253" y="26"/>
                </a:cubicBezTo>
                <a:cubicBezTo>
                  <a:pt x="233" y="39"/>
                  <a:pt x="216" y="55"/>
                  <a:pt x="202" y="73"/>
                </a:cubicBezTo>
                <a:cubicBezTo>
                  <a:pt x="177" y="106"/>
                  <a:pt x="161" y="146"/>
                  <a:pt x="148" y="188"/>
                </a:cubicBezTo>
                <a:cubicBezTo>
                  <a:pt x="128" y="251"/>
                  <a:pt x="116" y="318"/>
                  <a:pt x="96" y="371"/>
                </a:cubicBezTo>
                <a:cubicBezTo>
                  <a:pt x="86" y="397"/>
                  <a:pt x="74" y="419"/>
                  <a:pt x="59" y="436"/>
                </a:cubicBezTo>
                <a:cubicBezTo>
                  <a:pt x="43" y="452"/>
                  <a:pt x="25" y="463"/>
                  <a:pt x="0" y="466"/>
                </a:cubicBezTo>
                <a:cubicBezTo>
                  <a:pt x="2" y="479"/>
                  <a:pt x="2" y="479"/>
                  <a:pt x="2" y="479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5" name="ïṧľiďè"/>
          <p:cNvSpPr/>
          <p:nvPr/>
        </p:nvSpPr>
        <p:spPr bwMode="auto">
          <a:xfrm>
            <a:off x="2708750" y="2941423"/>
            <a:ext cx="452156" cy="139327"/>
          </a:xfrm>
          <a:custGeom>
            <a:avLst/>
            <a:gdLst>
              <a:gd name="T0" fmla="*/ 7 w 482"/>
              <a:gd name="T1" fmla="*/ 59 h 149"/>
              <a:gd name="T2" fmla="*/ 136 w 482"/>
              <a:gd name="T3" fmla="*/ 10 h 149"/>
              <a:gd name="T4" fmla="*/ 310 w 482"/>
              <a:gd name="T5" fmla="*/ 86 h 149"/>
              <a:gd name="T6" fmla="*/ 461 w 482"/>
              <a:gd name="T7" fmla="*/ 149 h 149"/>
              <a:gd name="T8" fmla="*/ 482 w 482"/>
              <a:gd name="T9" fmla="*/ 148 h 149"/>
              <a:gd name="T10" fmla="*/ 481 w 482"/>
              <a:gd name="T11" fmla="*/ 138 h 149"/>
              <a:gd name="T12" fmla="*/ 461 w 482"/>
              <a:gd name="T13" fmla="*/ 139 h 149"/>
              <a:gd name="T14" fmla="*/ 317 w 482"/>
              <a:gd name="T15" fmla="*/ 79 h 149"/>
              <a:gd name="T16" fmla="*/ 136 w 482"/>
              <a:gd name="T17" fmla="*/ 0 h 149"/>
              <a:gd name="T18" fmla="*/ 0 w 482"/>
              <a:gd name="T19" fmla="*/ 52 h 149"/>
              <a:gd name="T20" fmla="*/ 7 w 482"/>
              <a:gd name="T21" fmla="*/ 5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2" h="149">
                <a:moveTo>
                  <a:pt x="7" y="59"/>
                </a:moveTo>
                <a:cubicBezTo>
                  <a:pt x="49" y="26"/>
                  <a:pt x="92" y="10"/>
                  <a:pt x="136" y="10"/>
                </a:cubicBezTo>
                <a:cubicBezTo>
                  <a:pt x="194" y="10"/>
                  <a:pt x="253" y="37"/>
                  <a:pt x="310" y="86"/>
                </a:cubicBezTo>
                <a:cubicBezTo>
                  <a:pt x="358" y="127"/>
                  <a:pt x="410" y="149"/>
                  <a:pt x="461" y="149"/>
                </a:cubicBezTo>
                <a:cubicBezTo>
                  <a:pt x="468" y="149"/>
                  <a:pt x="475" y="148"/>
                  <a:pt x="482" y="148"/>
                </a:cubicBezTo>
                <a:cubicBezTo>
                  <a:pt x="481" y="138"/>
                  <a:pt x="481" y="138"/>
                  <a:pt x="481" y="138"/>
                </a:cubicBezTo>
                <a:cubicBezTo>
                  <a:pt x="474" y="139"/>
                  <a:pt x="468" y="139"/>
                  <a:pt x="461" y="139"/>
                </a:cubicBezTo>
                <a:cubicBezTo>
                  <a:pt x="413" y="139"/>
                  <a:pt x="363" y="118"/>
                  <a:pt x="317" y="79"/>
                </a:cubicBezTo>
                <a:cubicBezTo>
                  <a:pt x="258" y="29"/>
                  <a:pt x="197" y="0"/>
                  <a:pt x="136" y="0"/>
                </a:cubicBezTo>
                <a:cubicBezTo>
                  <a:pt x="90" y="0"/>
                  <a:pt x="44" y="17"/>
                  <a:pt x="0" y="52"/>
                </a:cubicBezTo>
                <a:cubicBezTo>
                  <a:pt x="7" y="59"/>
                  <a:pt x="7" y="59"/>
                  <a:pt x="7" y="59"/>
                </a:cubicBezTo>
                <a:close/>
              </a:path>
            </a:pathLst>
          </a:custGeom>
          <a:solidFill>
            <a:srgbClr val="FF72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6" name="iś1ïďé"/>
          <p:cNvSpPr/>
          <p:nvPr/>
        </p:nvSpPr>
        <p:spPr bwMode="auto">
          <a:xfrm>
            <a:off x="2592425" y="2990056"/>
            <a:ext cx="122897" cy="145899"/>
          </a:xfrm>
          <a:custGeom>
            <a:avLst/>
            <a:gdLst>
              <a:gd name="T0" fmla="*/ 7 w 131"/>
              <a:gd name="T1" fmla="*/ 156 h 156"/>
              <a:gd name="T2" fmla="*/ 35 w 131"/>
              <a:gd name="T3" fmla="*/ 120 h 156"/>
              <a:gd name="T4" fmla="*/ 131 w 131"/>
              <a:gd name="T5" fmla="*/ 7 h 156"/>
              <a:gd name="T6" fmla="*/ 124 w 131"/>
              <a:gd name="T7" fmla="*/ 0 h 156"/>
              <a:gd name="T8" fmla="*/ 27 w 131"/>
              <a:gd name="T9" fmla="*/ 115 h 156"/>
              <a:gd name="T10" fmla="*/ 0 w 131"/>
              <a:gd name="T11" fmla="*/ 149 h 156"/>
              <a:gd name="T12" fmla="*/ 7 w 131"/>
              <a:gd name="T13" fmla="*/ 156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1" h="156">
                <a:moveTo>
                  <a:pt x="7" y="156"/>
                </a:moveTo>
                <a:cubicBezTo>
                  <a:pt x="17" y="146"/>
                  <a:pt x="26" y="134"/>
                  <a:pt x="35" y="120"/>
                </a:cubicBezTo>
                <a:cubicBezTo>
                  <a:pt x="66" y="70"/>
                  <a:pt x="98" y="33"/>
                  <a:pt x="131" y="7"/>
                </a:cubicBezTo>
                <a:cubicBezTo>
                  <a:pt x="124" y="0"/>
                  <a:pt x="124" y="0"/>
                  <a:pt x="124" y="0"/>
                </a:cubicBezTo>
                <a:cubicBezTo>
                  <a:pt x="91" y="27"/>
                  <a:pt x="58" y="64"/>
                  <a:pt x="27" y="115"/>
                </a:cubicBezTo>
                <a:cubicBezTo>
                  <a:pt x="18" y="128"/>
                  <a:pt x="9" y="139"/>
                  <a:pt x="0" y="149"/>
                </a:cubicBezTo>
                <a:cubicBezTo>
                  <a:pt x="7" y="156"/>
                  <a:pt x="7" y="156"/>
                  <a:pt x="7" y="15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7" name="îŝľíḋe"/>
          <p:cNvSpPr/>
          <p:nvPr/>
        </p:nvSpPr>
        <p:spPr bwMode="auto">
          <a:xfrm>
            <a:off x="2111351" y="3026860"/>
            <a:ext cx="487646" cy="163644"/>
          </a:xfrm>
          <a:custGeom>
            <a:avLst/>
            <a:gdLst>
              <a:gd name="T0" fmla="*/ 1 w 520"/>
              <a:gd name="T1" fmla="*/ 12 h 175"/>
              <a:gd name="T2" fmla="*/ 33 w 520"/>
              <a:gd name="T3" fmla="*/ 9 h 175"/>
              <a:gd name="T4" fmla="*/ 161 w 520"/>
              <a:gd name="T5" fmla="*/ 47 h 175"/>
              <a:gd name="T6" fmla="*/ 246 w 520"/>
              <a:gd name="T7" fmla="*/ 116 h 175"/>
              <a:gd name="T8" fmla="*/ 389 w 520"/>
              <a:gd name="T9" fmla="*/ 175 h 175"/>
              <a:gd name="T10" fmla="*/ 520 w 520"/>
              <a:gd name="T11" fmla="*/ 117 h 175"/>
              <a:gd name="T12" fmla="*/ 513 w 520"/>
              <a:gd name="T13" fmla="*/ 110 h 175"/>
              <a:gd name="T14" fmla="*/ 389 w 520"/>
              <a:gd name="T15" fmla="*/ 165 h 175"/>
              <a:gd name="T16" fmla="*/ 253 w 520"/>
              <a:gd name="T17" fmla="*/ 109 h 175"/>
              <a:gd name="T18" fmla="*/ 166 w 520"/>
              <a:gd name="T19" fmla="*/ 38 h 175"/>
              <a:gd name="T20" fmla="*/ 33 w 520"/>
              <a:gd name="T21" fmla="*/ 0 h 175"/>
              <a:gd name="T22" fmla="*/ 0 w 520"/>
              <a:gd name="T23" fmla="*/ 2 h 175"/>
              <a:gd name="T24" fmla="*/ 1 w 520"/>
              <a:gd name="T25" fmla="*/ 12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20" h="175">
                <a:moveTo>
                  <a:pt x="1" y="12"/>
                </a:moveTo>
                <a:cubicBezTo>
                  <a:pt x="12" y="10"/>
                  <a:pt x="23" y="9"/>
                  <a:pt x="33" y="9"/>
                </a:cubicBezTo>
                <a:cubicBezTo>
                  <a:pt x="83" y="10"/>
                  <a:pt x="125" y="25"/>
                  <a:pt x="161" y="47"/>
                </a:cubicBezTo>
                <a:cubicBezTo>
                  <a:pt x="196" y="68"/>
                  <a:pt x="224" y="95"/>
                  <a:pt x="246" y="116"/>
                </a:cubicBezTo>
                <a:cubicBezTo>
                  <a:pt x="283" y="152"/>
                  <a:pt x="336" y="175"/>
                  <a:pt x="389" y="175"/>
                </a:cubicBezTo>
                <a:cubicBezTo>
                  <a:pt x="435" y="175"/>
                  <a:pt x="482" y="158"/>
                  <a:pt x="520" y="117"/>
                </a:cubicBezTo>
                <a:cubicBezTo>
                  <a:pt x="513" y="110"/>
                  <a:pt x="513" y="110"/>
                  <a:pt x="513" y="110"/>
                </a:cubicBezTo>
                <a:cubicBezTo>
                  <a:pt x="477" y="149"/>
                  <a:pt x="433" y="165"/>
                  <a:pt x="389" y="165"/>
                </a:cubicBezTo>
                <a:cubicBezTo>
                  <a:pt x="338" y="165"/>
                  <a:pt x="288" y="143"/>
                  <a:pt x="253" y="109"/>
                </a:cubicBezTo>
                <a:cubicBezTo>
                  <a:pt x="231" y="87"/>
                  <a:pt x="202" y="60"/>
                  <a:pt x="166" y="38"/>
                </a:cubicBezTo>
                <a:cubicBezTo>
                  <a:pt x="129" y="16"/>
                  <a:pt x="85" y="0"/>
                  <a:pt x="33" y="0"/>
                </a:cubicBezTo>
                <a:cubicBezTo>
                  <a:pt x="22" y="0"/>
                  <a:pt x="11" y="0"/>
                  <a:pt x="0" y="2"/>
                </a:cubicBezTo>
                <a:cubicBezTo>
                  <a:pt x="1" y="12"/>
                  <a:pt x="1" y="12"/>
                  <a:pt x="1" y="12"/>
                </a:cubicBezTo>
                <a:close/>
              </a:path>
            </a:pathLst>
          </a:custGeom>
          <a:solidFill>
            <a:srgbClr val="FF72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8" name="îŝliďè"/>
          <p:cNvSpPr/>
          <p:nvPr/>
        </p:nvSpPr>
        <p:spPr bwMode="auto">
          <a:xfrm>
            <a:off x="2065347" y="2722574"/>
            <a:ext cx="1121190" cy="662462"/>
          </a:xfrm>
          <a:custGeom>
            <a:avLst/>
            <a:gdLst>
              <a:gd name="T0" fmla="*/ 0 w 1706"/>
              <a:gd name="T1" fmla="*/ 3 h 1008"/>
              <a:gd name="T2" fmla="*/ 132 w 1706"/>
              <a:gd name="T3" fmla="*/ 1008 h 1008"/>
              <a:gd name="T4" fmla="*/ 1706 w 1706"/>
              <a:gd name="T5" fmla="*/ 803 h 1008"/>
              <a:gd name="T6" fmla="*/ 1704 w 1706"/>
              <a:gd name="T7" fmla="*/ 780 h 1008"/>
              <a:gd name="T8" fmla="*/ 150 w 1706"/>
              <a:gd name="T9" fmla="*/ 982 h 1008"/>
              <a:gd name="T10" fmla="*/ 22 w 1706"/>
              <a:gd name="T11" fmla="*/ 0 h 1008"/>
              <a:gd name="T12" fmla="*/ 0 w 1706"/>
              <a:gd name="T13" fmla="*/ 3 h 1008"/>
              <a:gd name="T14" fmla="*/ 0 w 1706"/>
              <a:gd name="T15" fmla="*/ 3 h 10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706" h="1008">
                <a:moveTo>
                  <a:pt x="0" y="3"/>
                </a:moveTo>
                <a:lnTo>
                  <a:pt x="132" y="1008"/>
                </a:lnTo>
                <a:lnTo>
                  <a:pt x="1706" y="803"/>
                </a:lnTo>
                <a:lnTo>
                  <a:pt x="1704" y="780"/>
                </a:lnTo>
                <a:lnTo>
                  <a:pt x="150" y="982"/>
                </a:lnTo>
                <a:lnTo>
                  <a:pt x="22" y="0"/>
                </a:lnTo>
                <a:lnTo>
                  <a:pt x="0" y="3"/>
                </a:lnTo>
                <a:lnTo>
                  <a:pt x="0" y="3"/>
                </a:ln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9" name="í$ḷïḑé"/>
          <p:cNvSpPr/>
          <p:nvPr/>
        </p:nvSpPr>
        <p:spPr bwMode="auto">
          <a:xfrm>
            <a:off x="2051546" y="2683142"/>
            <a:ext cx="46662" cy="60463"/>
          </a:xfrm>
          <a:custGeom>
            <a:avLst/>
            <a:gdLst>
              <a:gd name="T0" fmla="*/ 24 w 71"/>
              <a:gd name="T1" fmla="*/ 0 h 92"/>
              <a:gd name="T2" fmla="*/ 0 w 71"/>
              <a:gd name="T3" fmla="*/ 92 h 92"/>
              <a:gd name="T4" fmla="*/ 33 w 71"/>
              <a:gd name="T5" fmla="*/ 67 h 92"/>
              <a:gd name="T6" fmla="*/ 71 w 71"/>
              <a:gd name="T7" fmla="*/ 82 h 92"/>
              <a:gd name="T8" fmla="*/ 24 w 71"/>
              <a:gd name="T9" fmla="*/ 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" h="92">
                <a:moveTo>
                  <a:pt x="24" y="0"/>
                </a:moveTo>
                <a:lnTo>
                  <a:pt x="0" y="92"/>
                </a:lnTo>
                <a:lnTo>
                  <a:pt x="33" y="67"/>
                </a:lnTo>
                <a:lnTo>
                  <a:pt x="71" y="82"/>
                </a:lnTo>
                <a:lnTo>
                  <a:pt x="24" y="0"/>
                </a:ln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0" name="îṣļïḓè"/>
          <p:cNvSpPr/>
          <p:nvPr/>
        </p:nvSpPr>
        <p:spPr bwMode="auto">
          <a:xfrm>
            <a:off x="3166164" y="3221392"/>
            <a:ext cx="59806" cy="47319"/>
          </a:xfrm>
          <a:custGeom>
            <a:avLst/>
            <a:gdLst>
              <a:gd name="T0" fmla="*/ 91 w 91"/>
              <a:gd name="T1" fmla="*/ 25 h 72"/>
              <a:gd name="T2" fmla="*/ 9 w 91"/>
              <a:gd name="T3" fmla="*/ 72 h 72"/>
              <a:gd name="T4" fmla="*/ 26 w 91"/>
              <a:gd name="T5" fmla="*/ 34 h 72"/>
              <a:gd name="T6" fmla="*/ 0 w 91"/>
              <a:gd name="T7" fmla="*/ 0 h 72"/>
              <a:gd name="T8" fmla="*/ 91 w 91"/>
              <a:gd name="T9" fmla="*/ 25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" h="72">
                <a:moveTo>
                  <a:pt x="91" y="25"/>
                </a:moveTo>
                <a:lnTo>
                  <a:pt x="9" y="72"/>
                </a:lnTo>
                <a:lnTo>
                  <a:pt x="26" y="34"/>
                </a:lnTo>
                <a:lnTo>
                  <a:pt x="0" y="0"/>
                </a:lnTo>
                <a:lnTo>
                  <a:pt x="91" y="25"/>
                </a:ln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1" name="iṣ1íḋe"/>
          <p:cNvSpPr/>
          <p:nvPr/>
        </p:nvSpPr>
        <p:spPr bwMode="auto">
          <a:xfrm>
            <a:off x="2217161" y="3033432"/>
            <a:ext cx="32860" cy="32203"/>
          </a:xfrm>
          <a:custGeom>
            <a:avLst/>
            <a:gdLst>
              <a:gd name="T0" fmla="*/ 1 w 35"/>
              <a:gd name="T1" fmla="*/ 20 h 35"/>
              <a:gd name="T2" fmla="*/ 15 w 35"/>
              <a:gd name="T3" fmla="*/ 2 h 35"/>
              <a:gd name="T4" fmla="*/ 34 w 35"/>
              <a:gd name="T5" fmla="*/ 16 h 35"/>
              <a:gd name="T6" fmla="*/ 20 w 35"/>
              <a:gd name="T7" fmla="*/ 34 h 35"/>
              <a:gd name="T8" fmla="*/ 1 w 35"/>
              <a:gd name="T9" fmla="*/ 2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20"/>
                </a:moveTo>
                <a:cubicBezTo>
                  <a:pt x="0" y="11"/>
                  <a:pt x="6" y="3"/>
                  <a:pt x="15" y="2"/>
                </a:cubicBezTo>
                <a:cubicBezTo>
                  <a:pt x="24" y="0"/>
                  <a:pt x="32" y="7"/>
                  <a:pt x="34" y="16"/>
                </a:cubicBezTo>
                <a:cubicBezTo>
                  <a:pt x="35" y="25"/>
                  <a:pt x="29" y="33"/>
                  <a:pt x="20" y="34"/>
                </a:cubicBezTo>
                <a:cubicBezTo>
                  <a:pt x="11" y="35"/>
                  <a:pt x="2" y="29"/>
                  <a:pt x="1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2" name="ïṡḷíḍè"/>
          <p:cNvSpPr/>
          <p:nvPr/>
        </p:nvSpPr>
        <p:spPr bwMode="auto">
          <a:xfrm>
            <a:off x="2213875" y="3030146"/>
            <a:ext cx="39432" cy="39432"/>
          </a:xfrm>
          <a:custGeom>
            <a:avLst/>
            <a:gdLst>
              <a:gd name="T0" fmla="*/ 5 w 42"/>
              <a:gd name="T1" fmla="*/ 23 h 42"/>
              <a:gd name="T2" fmla="*/ 10 w 42"/>
              <a:gd name="T3" fmla="*/ 22 h 42"/>
              <a:gd name="T4" fmla="*/ 10 w 42"/>
              <a:gd name="T5" fmla="*/ 21 h 42"/>
              <a:gd name="T6" fmla="*/ 20 w 42"/>
              <a:gd name="T7" fmla="*/ 9 h 42"/>
              <a:gd name="T8" fmla="*/ 21 w 42"/>
              <a:gd name="T9" fmla="*/ 9 h 42"/>
              <a:gd name="T10" fmla="*/ 33 w 42"/>
              <a:gd name="T11" fmla="*/ 19 h 42"/>
              <a:gd name="T12" fmla="*/ 33 w 42"/>
              <a:gd name="T13" fmla="*/ 21 h 42"/>
              <a:gd name="T14" fmla="*/ 23 w 42"/>
              <a:gd name="T15" fmla="*/ 32 h 42"/>
              <a:gd name="T16" fmla="*/ 21 w 42"/>
              <a:gd name="T17" fmla="*/ 32 h 42"/>
              <a:gd name="T18" fmla="*/ 10 w 42"/>
              <a:gd name="T19" fmla="*/ 22 h 42"/>
              <a:gd name="T20" fmla="*/ 5 w 42"/>
              <a:gd name="T21" fmla="*/ 23 h 42"/>
              <a:gd name="T22" fmla="*/ 1 w 42"/>
              <a:gd name="T23" fmla="*/ 23 h 42"/>
              <a:gd name="T24" fmla="*/ 21 w 42"/>
              <a:gd name="T25" fmla="*/ 42 h 42"/>
              <a:gd name="T26" fmla="*/ 24 w 42"/>
              <a:gd name="T27" fmla="*/ 42 h 42"/>
              <a:gd name="T28" fmla="*/ 42 w 42"/>
              <a:gd name="T29" fmla="*/ 21 h 42"/>
              <a:gd name="T30" fmla="*/ 42 w 42"/>
              <a:gd name="T31" fmla="*/ 18 h 42"/>
              <a:gd name="T32" fmla="*/ 21 w 42"/>
              <a:gd name="T33" fmla="*/ 0 h 42"/>
              <a:gd name="T34" fmla="*/ 19 w 42"/>
              <a:gd name="T35" fmla="*/ 0 h 42"/>
              <a:gd name="T36" fmla="*/ 0 w 42"/>
              <a:gd name="T37" fmla="*/ 21 h 42"/>
              <a:gd name="T38" fmla="*/ 1 w 42"/>
              <a:gd name="T39" fmla="*/ 23 h 42"/>
              <a:gd name="T40" fmla="*/ 5 w 42"/>
              <a:gd name="T41" fmla="*/ 23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2" h="42">
                <a:moveTo>
                  <a:pt x="5" y="23"/>
                </a:moveTo>
                <a:cubicBezTo>
                  <a:pt x="10" y="22"/>
                  <a:pt x="10" y="22"/>
                  <a:pt x="10" y="22"/>
                </a:cubicBezTo>
                <a:cubicBezTo>
                  <a:pt x="10" y="22"/>
                  <a:pt x="10" y="21"/>
                  <a:pt x="10" y="21"/>
                </a:cubicBezTo>
                <a:cubicBezTo>
                  <a:pt x="10" y="15"/>
                  <a:pt x="14" y="10"/>
                  <a:pt x="20" y="9"/>
                </a:cubicBezTo>
                <a:cubicBezTo>
                  <a:pt x="20" y="9"/>
                  <a:pt x="21" y="9"/>
                  <a:pt x="21" y="9"/>
                </a:cubicBezTo>
                <a:cubicBezTo>
                  <a:pt x="27" y="9"/>
                  <a:pt x="32" y="13"/>
                  <a:pt x="33" y="19"/>
                </a:cubicBezTo>
                <a:cubicBezTo>
                  <a:pt x="33" y="20"/>
                  <a:pt x="33" y="20"/>
                  <a:pt x="33" y="21"/>
                </a:cubicBezTo>
                <a:cubicBezTo>
                  <a:pt x="33" y="27"/>
                  <a:pt x="29" y="32"/>
                  <a:pt x="23" y="32"/>
                </a:cubicBezTo>
                <a:cubicBezTo>
                  <a:pt x="22" y="32"/>
                  <a:pt x="22" y="32"/>
                  <a:pt x="21" y="32"/>
                </a:cubicBezTo>
                <a:cubicBezTo>
                  <a:pt x="16" y="32"/>
                  <a:pt x="11" y="28"/>
                  <a:pt x="10" y="22"/>
                </a:cubicBezTo>
                <a:cubicBezTo>
                  <a:pt x="5" y="23"/>
                  <a:pt x="5" y="23"/>
                  <a:pt x="5" y="23"/>
                </a:cubicBezTo>
                <a:cubicBezTo>
                  <a:pt x="1" y="23"/>
                  <a:pt x="1" y="23"/>
                  <a:pt x="1" y="23"/>
                </a:cubicBezTo>
                <a:cubicBezTo>
                  <a:pt x="2" y="34"/>
                  <a:pt x="11" y="42"/>
                  <a:pt x="21" y="42"/>
                </a:cubicBezTo>
                <a:cubicBezTo>
                  <a:pt x="22" y="42"/>
                  <a:pt x="23" y="42"/>
                  <a:pt x="24" y="42"/>
                </a:cubicBezTo>
                <a:cubicBezTo>
                  <a:pt x="35" y="40"/>
                  <a:pt x="42" y="31"/>
                  <a:pt x="42" y="21"/>
                </a:cubicBezTo>
                <a:cubicBezTo>
                  <a:pt x="42" y="20"/>
                  <a:pt x="42" y="19"/>
                  <a:pt x="42" y="18"/>
                </a:cubicBezTo>
                <a:cubicBezTo>
                  <a:pt x="41" y="7"/>
                  <a:pt x="32" y="0"/>
                  <a:pt x="21" y="0"/>
                </a:cubicBezTo>
                <a:cubicBezTo>
                  <a:pt x="21" y="0"/>
                  <a:pt x="20" y="0"/>
                  <a:pt x="19" y="0"/>
                </a:cubicBezTo>
                <a:cubicBezTo>
                  <a:pt x="8" y="1"/>
                  <a:pt x="0" y="10"/>
                  <a:pt x="0" y="21"/>
                </a:cubicBezTo>
                <a:cubicBezTo>
                  <a:pt x="0" y="22"/>
                  <a:pt x="0" y="23"/>
                  <a:pt x="1" y="23"/>
                </a:cubicBezTo>
                <a:lnTo>
                  <a:pt x="5" y="23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3" name="ïšḷidè"/>
          <p:cNvSpPr/>
          <p:nvPr/>
        </p:nvSpPr>
        <p:spPr bwMode="auto">
          <a:xfrm>
            <a:off x="2097550" y="3018316"/>
            <a:ext cx="32860" cy="31546"/>
          </a:xfrm>
          <a:custGeom>
            <a:avLst/>
            <a:gdLst>
              <a:gd name="T0" fmla="*/ 1 w 35"/>
              <a:gd name="T1" fmla="*/ 19 h 34"/>
              <a:gd name="T2" fmla="*/ 15 w 35"/>
              <a:gd name="T3" fmla="*/ 1 h 34"/>
              <a:gd name="T4" fmla="*/ 34 w 35"/>
              <a:gd name="T5" fmla="*/ 15 h 34"/>
              <a:gd name="T6" fmla="*/ 20 w 35"/>
              <a:gd name="T7" fmla="*/ 33 h 34"/>
              <a:gd name="T8" fmla="*/ 1 w 35"/>
              <a:gd name="T9" fmla="*/ 19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4">
                <a:moveTo>
                  <a:pt x="1" y="19"/>
                </a:moveTo>
                <a:cubicBezTo>
                  <a:pt x="0" y="10"/>
                  <a:pt x="6" y="2"/>
                  <a:pt x="15" y="1"/>
                </a:cubicBezTo>
                <a:cubicBezTo>
                  <a:pt x="24" y="0"/>
                  <a:pt x="33" y="6"/>
                  <a:pt x="34" y="15"/>
                </a:cubicBezTo>
                <a:cubicBezTo>
                  <a:pt x="35" y="24"/>
                  <a:pt x="29" y="32"/>
                  <a:pt x="20" y="33"/>
                </a:cubicBezTo>
                <a:cubicBezTo>
                  <a:pt x="11" y="34"/>
                  <a:pt x="2" y="28"/>
                  <a:pt x="1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4" name="íŝḻïḓé"/>
          <p:cNvSpPr/>
          <p:nvPr/>
        </p:nvSpPr>
        <p:spPr bwMode="auto">
          <a:xfrm>
            <a:off x="2094921" y="3014373"/>
            <a:ext cx="39432" cy="39432"/>
          </a:xfrm>
          <a:custGeom>
            <a:avLst/>
            <a:gdLst>
              <a:gd name="T0" fmla="*/ 4 w 42"/>
              <a:gd name="T1" fmla="*/ 23 h 42"/>
              <a:gd name="T2" fmla="*/ 9 w 42"/>
              <a:gd name="T3" fmla="*/ 22 h 42"/>
              <a:gd name="T4" fmla="*/ 9 w 42"/>
              <a:gd name="T5" fmla="*/ 21 h 42"/>
              <a:gd name="T6" fmla="*/ 19 w 42"/>
              <a:gd name="T7" fmla="*/ 9 h 42"/>
              <a:gd name="T8" fmla="*/ 21 w 42"/>
              <a:gd name="T9" fmla="*/ 9 h 42"/>
              <a:gd name="T10" fmla="*/ 32 w 42"/>
              <a:gd name="T11" fmla="*/ 19 h 42"/>
              <a:gd name="T12" fmla="*/ 32 w 42"/>
              <a:gd name="T13" fmla="*/ 21 h 42"/>
              <a:gd name="T14" fmla="*/ 22 w 42"/>
              <a:gd name="T15" fmla="*/ 33 h 42"/>
              <a:gd name="T16" fmla="*/ 21 w 42"/>
              <a:gd name="T17" fmla="*/ 33 h 42"/>
              <a:gd name="T18" fmla="*/ 9 w 42"/>
              <a:gd name="T19" fmla="*/ 22 h 42"/>
              <a:gd name="T20" fmla="*/ 4 w 42"/>
              <a:gd name="T21" fmla="*/ 23 h 42"/>
              <a:gd name="T22" fmla="*/ 0 w 42"/>
              <a:gd name="T23" fmla="*/ 24 h 42"/>
              <a:gd name="T24" fmla="*/ 21 w 42"/>
              <a:gd name="T25" fmla="*/ 42 h 42"/>
              <a:gd name="T26" fmla="*/ 23 w 42"/>
              <a:gd name="T27" fmla="*/ 42 h 42"/>
              <a:gd name="T28" fmla="*/ 42 w 42"/>
              <a:gd name="T29" fmla="*/ 21 h 42"/>
              <a:gd name="T30" fmla="*/ 41 w 42"/>
              <a:gd name="T31" fmla="*/ 18 h 42"/>
              <a:gd name="T32" fmla="*/ 21 w 42"/>
              <a:gd name="T33" fmla="*/ 0 h 42"/>
              <a:gd name="T34" fmla="*/ 18 w 42"/>
              <a:gd name="T35" fmla="*/ 0 h 42"/>
              <a:gd name="T36" fmla="*/ 0 w 42"/>
              <a:gd name="T37" fmla="*/ 21 h 42"/>
              <a:gd name="T38" fmla="*/ 0 w 42"/>
              <a:gd name="T39" fmla="*/ 24 h 42"/>
              <a:gd name="T40" fmla="*/ 4 w 42"/>
              <a:gd name="T41" fmla="*/ 23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2" h="42">
                <a:moveTo>
                  <a:pt x="4" y="23"/>
                </a:moveTo>
                <a:cubicBezTo>
                  <a:pt x="9" y="22"/>
                  <a:pt x="9" y="22"/>
                  <a:pt x="9" y="22"/>
                </a:cubicBezTo>
                <a:cubicBezTo>
                  <a:pt x="9" y="22"/>
                  <a:pt x="9" y="21"/>
                  <a:pt x="9" y="21"/>
                </a:cubicBezTo>
                <a:cubicBezTo>
                  <a:pt x="9" y="15"/>
                  <a:pt x="13" y="10"/>
                  <a:pt x="19" y="9"/>
                </a:cubicBezTo>
                <a:cubicBezTo>
                  <a:pt x="20" y="9"/>
                  <a:pt x="20" y="9"/>
                  <a:pt x="21" y="9"/>
                </a:cubicBezTo>
                <a:cubicBezTo>
                  <a:pt x="26" y="9"/>
                  <a:pt x="31" y="14"/>
                  <a:pt x="32" y="19"/>
                </a:cubicBezTo>
                <a:cubicBezTo>
                  <a:pt x="32" y="20"/>
                  <a:pt x="32" y="20"/>
                  <a:pt x="32" y="21"/>
                </a:cubicBezTo>
                <a:cubicBezTo>
                  <a:pt x="32" y="27"/>
                  <a:pt x="28" y="32"/>
                  <a:pt x="22" y="33"/>
                </a:cubicBezTo>
                <a:cubicBezTo>
                  <a:pt x="22" y="33"/>
                  <a:pt x="21" y="33"/>
                  <a:pt x="21" y="33"/>
                </a:cubicBezTo>
                <a:cubicBezTo>
                  <a:pt x="15" y="33"/>
                  <a:pt x="10" y="28"/>
                  <a:pt x="9" y="22"/>
                </a:cubicBezTo>
                <a:cubicBezTo>
                  <a:pt x="4" y="23"/>
                  <a:pt x="4" y="23"/>
                  <a:pt x="4" y="23"/>
                </a:cubicBezTo>
                <a:cubicBezTo>
                  <a:pt x="0" y="24"/>
                  <a:pt x="0" y="24"/>
                  <a:pt x="0" y="24"/>
                </a:cubicBezTo>
                <a:cubicBezTo>
                  <a:pt x="1" y="34"/>
                  <a:pt x="10" y="42"/>
                  <a:pt x="21" y="42"/>
                </a:cubicBezTo>
                <a:cubicBezTo>
                  <a:pt x="21" y="42"/>
                  <a:pt x="22" y="42"/>
                  <a:pt x="23" y="42"/>
                </a:cubicBezTo>
                <a:cubicBezTo>
                  <a:pt x="34" y="40"/>
                  <a:pt x="42" y="31"/>
                  <a:pt x="42" y="21"/>
                </a:cubicBezTo>
                <a:cubicBezTo>
                  <a:pt x="42" y="20"/>
                  <a:pt x="42" y="19"/>
                  <a:pt x="41" y="18"/>
                </a:cubicBezTo>
                <a:cubicBezTo>
                  <a:pt x="40" y="8"/>
                  <a:pt x="31" y="0"/>
                  <a:pt x="21" y="0"/>
                </a:cubicBezTo>
                <a:cubicBezTo>
                  <a:pt x="20" y="0"/>
                  <a:pt x="19" y="0"/>
                  <a:pt x="18" y="0"/>
                </a:cubicBezTo>
                <a:cubicBezTo>
                  <a:pt x="7" y="1"/>
                  <a:pt x="0" y="10"/>
                  <a:pt x="0" y="21"/>
                </a:cubicBezTo>
                <a:cubicBezTo>
                  <a:pt x="0" y="22"/>
                  <a:pt x="0" y="23"/>
                  <a:pt x="0" y="24"/>
                </a:cubicBezTo>
                <a:lnTo>
                  <a:pt x="4" y="23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5" name="îśļîḋe"/>
          <p:cNvSpPr/>
          <p:nvPr/>
        </p:nvSpPr>
        <p:spPr bwMode="auto">
          <a:xfrm>
            <a:off x="2696263" y="2978884"/>
            <a:ext cx="32860" cy="32860"/>
          </a:xfrm>
          <a:custGeom>
            <a:avLst/>
            <a:gdLst>
              <a:gd name="T0" fmla="*/ 1 w 35"/>
              <a:gd name="T1" fmla="*/ 20 h 35"/>
              <a:gd name="T2" fmla="*/ 15 w 35"/>
              <a:gd name="T3" fmla="*/ 1 h 35"/>
              <a:gd name="T4" fmla="*/ 34 w 35"/>
              <a:gd name="T5" fmla="*/ 15 h 35"/>
              <a:gd name="T6" fmla="*/ 19 w 35"/>
              <a:gd name="T7" fmla="*/ 34 h 35"/>
              <a:gd name="T8" fmla="*/ 1 w 35"/>
              <a:gd name="T9" fmla="*/ 2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20"/>
                </a:moveTo>
                <a:cubicBezTo>
                  <a:pt x="0" y="11"/>
                  <a:pt x="6" y="2"/>
                  <a:pt x="15" y="1"/>
                </a:cubicBezTo>
                <a:cubicBezTo>
                  <a:pt x="24" y="0"/>
                  <a:pt x="32" y="6"/>
                  <a:pt x="34" y="15"/>
                </a:cubicBezTo>
                <a:cubicBezTo>
                  <a:pt x="35" y="24"/>
                  <a:pt x="28" y="33"/>
                  <a:pt x="19" y="34"/>
                </a:cubicBezTo>
                <a:cubicBezTo>
                  <a:pt x="10" y="35"/>
                  <a:pt x="2" y="29"/>
                  <a:pt x="1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6" name="išḻiḍé"/>
          <p:cNvSpPr/>
          <p:nvPr/>
        </p:nvSpPr>
        <p:spPr bwMode="auto">
          <a:xfrm>
            <a:off x="2692977" y="2974940"/>
            <a:ext cx="39432" cy="40090"/>
          </a:xfrm>
          <a:custGeom>
            <a:avLst/>
            <a:gdLst>
              <a:gd name="T0" fmla="*/ 5 w 42"/>
              <a:gd name="T1" fmla="*/ 24 h 43"/>
              <a:gd name="T2" fmla="*/ 10 w 42"/>
              <a:gd name="T3" fmla="*/ 23 h 43"/>
              <a:gd name="T4" fmla="*/ 10 w 42"/>
              <a:gd name="T5" fmla="*/ 21 h 43"/>
              <a:gd name="T6" fmla="*/ 20 w 42"/>
              <a:gd name="T7" fmla="*/ 10 h 43"/>
              <a:gd name="T8" fmla="*/ 21 w 42"/>
              <a:gd name="T9" fmla="*/ 10 h 43"/>
              <a:gd name="T10" fmla="*/ 33 w 42"/>
              <a:gd name="T11" fmla="*/ 20 h 43"/>
              <a:gd name="T12" fmla="*/ 33 w 42"/>
              <a:gd name="T13" fmla="*/ 22 h 43"/>
              <a:gd name="T14" fmla="*/ 23 w 42"/>
              <a:gd name="T15" fmla="*/ 33 h 43"/>
              <a:gd name="T16" fmla="*/ 21 w 42"/>
              <a:gd name="T17" fmla="*/ 33 h 43"/>
              <a:gd name="T18" fmla="*/ 10 w 42"/>
              <a:gd name="T19" fmla="*/ 23 h 43"/>
              <a:gd name="T20" fmla="*/ 5 w 42"/>
              <a:gd name="T21" fmla="*/ 24 h 43"/>
              <a:gd name="T22" fmla="*/ 0 w 42"/>
              <a:gd name="T23" fmla="*/ 24 h 43"/>
              <a:gd name="T24" fmla="*/ 21 w 42"/>
              <a:gd name="T25" fmla="*/ 43 h 43"/>
              <a:gd name="T26" fmla="*/ 24 w 42"/>
              <a:gd name="T27" fmla="*/ 42 h 43"/>
              <a:gd name="T28" fmla="*/ 42 w 42"/>
              <a:gd name="T29" fmla="*/ 22 h 43"/>
              <a:gd name="T30" fmla="*/ 42 w 42"/>
              <a:gd name="T31" fmla="*/ 19 h 43"/>
              <a:gd name="T32" fmla="*/ 21 w 42"/>
              <a:gd name="T33" fmla="*/ 0 h 43"/>
              <a:gd name="T34" fmla="*/ 19 w 42"/>
              <a:gd name="T35" fmla="*/ 1 h 43"/>
              <a:gd name="T36" fmla="*/ 0 w 42"/>
              <a:gd name="T37" fmla="*/ 21 h 43"/>
              <a:gd name="T38" fmla="*/ 0 w 42"/>
              <a:gd name="T39" fmla="*/ 24 h 43"/>
              <a:gd name="T40" fmla="*/ 5 w 42"/>
              <a:gd name="T41" fmla="*/ 2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2" h="43">
                <a:moveTo>
                  <a:pt x="5" y="24"/>
                </a:moveTo>
                <a:cubicBezTo>
                  <a:pt x="10" y="23"/>
                  <a:pt x="10" y="23"/>
                  <a:pt x="10" y="23"/>
                </a:cubicBezTo>
                <a:cubicBezTo>
                  <a:pt x="10" y="23"/>
                  <a:pt x="10" y="22"/>
                  <a:pt x="10" y="21"/>
                </a:cubicBezTo>
                <a:cubicBezTo>
                  <a:pt x="10" y="16"/>
                  <a:pt x="14" y="11"/>
                  <a:pt x="20" y="10"/>
                </a:cubicBezTo>
                <a:cubicBezTo>
                  <a:pt x="20" y="10"/>
                  <a:pt x="21" y="10"/>
                  <a:pt x="21" y="10"/>
                </a:cubicBezTo>
                <a:cubicBezTo>
                  <a:pt x="27" y="10"/>
                  <a:pt x="32" y="14"/>
                  <a:pt x="33" y="20"/>
                </a:cubicBezTo>
                <a:cubicBezTo>
                  <a:pt x="33" y="21"/>
                  <a:pt x="33" y="21"/>
                  <a:pt x="33" y="22"/>
                </a:cubicBezTo>
                <a:cubicBezTo>
                  <a:pt x="33" y="27"/>
                  <a:pt x="29" y="32"/>
                  <a:pt x="23" y="33"/>
                </a:cubicBezTo>
                <a:cubicBezTo>
                  <a:pt x="22" y="33"/>
                  <a:pt x="22" y="33"/>
                  <a:pt x="21" y="33"/>
                </a:cubicBezTo>
                <a:cubicBezTo>
                  <a:pt x="16" y="33"/>
                  <a:pt x="10" y="29"/>
                  <a:pt x="10" y="23"/>
                </a:cubicBezTo>
                <a:cubicBezTo>
                  <a:pt x="5" y="24"/>
                  <a:pt x="5" y="24"/>
                  <a:pt x="5" y="24"/>
                </a:cubicBezTo>
                <a:cubicBezTo>
                  <a:pt x="0" y="24"/>
                  <a:pt x="0" y="24"/>
                  <a:pt x="0" y="24"/>
                </a:cubicBezTo>
                <a:cubicBezTo>
                  <a:pt x="2" y="35"/>
                  <a:pt x="11" y="43"/>
                  <a:pt x="21" y="43"/>
                </a:cubicBezTo>
                <a:cubicBezTo>
                  <a:pt x="22" y="43"/>
                  <a:pt x="23" y="42"/>
                  <a:pt x="24" y="42"/>
                </a:cubicBezTo>
                <a:cubicBezTo>
                  <a:pt x="35" y="41"/>
                  <a:pt x="42" y="32"/>
                  <a:pt x="42" y="22"/>
                </a:cubicBezTo>
                <a:cubicBezTo>
                  <a:pt x="42" y="21"/>
                  <a:pt x="42" y="20"/>
                  <a:pt x="42" y="19"/>
                </a:cubicBezTo>
                <a:cubicBezTo>
                  <a:pt x="41" y="8"/>
                  <a:pt x="32" y="0"/>
                  <a:pt x="21" y="0"/>
                </a:cubicBezTo>
                <a:cubicBezTo>
                  <a:pt x="20" y="0"/>
                  <a:pt x="19" y="1"/>
                  <a:pt x="19" y="1"/>
                </a:cubicBezTo>
                <a:cubicBezTo>
                  <a:pt x="8" y="2"/>
                  <a:pt x="0" y="11"/>
                  <a:pt x="0" y="21"/>
                </a:cubicBezTo>
                <a:cubicBezTo>
                  <a:pt x="0" y="22"/>
                  <a:pt x="0" y="23"/>
                  <a:pt x="0" y="24"/>
                </a:cubicBezTo>
                <a:lnTo>
                  <a:pt x="5" y="24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7" name="isļíḍé"/>
          <p:cNvSpPr/>
          <p:nvPr/>
        </p:nvSpPr>
        <p:spPr bwMode="auto">
          <a:xfrm>
            <a:off x="2533276" y="2751491"/>
            <a:ext cx="32860" cy="32860"/>
          </a:xfrm>
          <a:custGeom>
            <a:avLst/>
            <a:gdLst>
              <a:gd name="T0" fmla="*/ 1 w 35"/>
              <a:gd name="T1" fmla="*/ 19 h 35"/>
              <a:gd name="T2" fmla="*/ 15 w 35"/>
              <a:gd name="T3" fmla="*/ 1 h 35"/>
              <a:gd name="T4" fmla="*/ 34 w 35"/>
              <a:gd name="T5" fmla="*/ 15 h 35"/>
              <a:gd name="T6" fmla="*/ 20 w 35"/>
              <a:gd name="T7" fmla="*/ 34 h 35"/>
              <a:gd name="T8" fmla="*/ 1 w 35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19"/>
                </a:moveTo>
                <a:cubicBezTo>
                  <a:pt x="0" y="10"/>
                  <a:pt x="6" y="2"/>
                  <a:pt x="15" y="1"/>
                </a:cubicBezTo>
                <a:cubicBezTo>
                  <a:pt x="24" y="0"/>
                  <a:pt x="33" y="6"/>
                  <a:pt x="34" y="15"/>
                </a:cubicBezTo>
                <a:cubicBezTo>
                  <a:pt x="35" y="24"/>
                  <a:pt x="29" y="32"/>
                  <a:pt x="20" y="34"/>
                </a:cubicBezTo>
                <a:cubicBezTo>
                  <a:pt x="11" y="35"/>
                  <a:pt x="2" y="28"/>
                  <a:pt x="1" y="19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8" name="îSḷídé"/>
          <p:cNvSpPr/>
          <p:nvPr/>
        </p:nvSpPr>
        <p:spPr bwMode="auto">
          <a:xfrm>
            <a:off x="2869764" y="2935508"/>
            <a:ext cx="32860" cy="32860"/>
          </a:xfrm>
          <a:custGeom>
            <a:avLst/>
            <a:gdLst>
              <a:gd name="T0" fmla="*/ 1 w 35"/>
              <a:gd name="T1" fmla="*/ 19 h 35"/>
              <a:gd name="T2" fmla="*/ 15 w 35"/>
              <a:gd name="T3" fmla="*/ 1 h 35"/>
              <a:gd name="T4" fmla="*/ 34 w 35"/>
              <a:gd name="T5" fmla="*/ 15 h 35"/>
              <a:gd name="T6" fmla="*/ 20 w 35"/>
              <a:gd name="T7" fmla="*/ 34 h 35"/>
              <a:gd name="T8" fmla="*/ 1 w 35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19"/>
                </a:moveTo>
                <a:cubicBezTo>
                  <a:pt x="0" y="11"/>
                  <a:pt x="6" y="2"/>
                  <a:pt x="15" y="1"/>
                </a:cubicBezTo>
                <a:cubicBezTo>
                  <a:pt x="24" y="0"/>
                  <a:pt x="32" y="6"/>
                  <a:pt x="34" y="15"/>
                </a:cubicBezTo>
                <a:cubicBezTo>
                  <a:pt x="35" y="24"/>
                  <a:pt x="29" y="32"/>
                  <a:pt x="20" y="34"/>
                </a:cubicBezTo>
                <a:cubicBezTo>
                  <a:pt x="11" y="35"/>
                  <a:pt x="2" y="28"/>
                  <a:pt x="1" y="19"/>
                </a:cubicBez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9" name="îśļiḍe"/>
          <p:cNvSpPr/>
          <p:nvPr/>
        </p:nvSpPr>
        <p:spPr bwMode="auto">
          <a:xfrm>
            <a:off x="2260537" y="2878989"/>
            <a:ext cx="32203" cy="32203"/>
          </a:xfrm>
          <a:custGeom>
            <a:avLst/>
            <a:gdLst>
              <a:gd name="T0" fmla="*/ 1 w 34"/>
              <a:gd name="T1" fmla="*/ 20 h 35"/>
              <a:gd name="T2" fmla="*/ 15 w 34"/>
              <a:gd name="T3" fmla="*/ 1 h 35"/>
              <a:gd name="T4" fmla="*/ 33 w 34"/>
              <a:gd name="T5" fmla="*/ 16 h 35"/>
              <a:gd name="T6" fmla="*/ 19 w 34"/>
              <a:gd name="T7" fmla="*/ 34 h 35"/>
              <a:gd name="T8" fmla="*/ 1 w 34"/>
              <a:gd name="T9" fmla="*/ 2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5">
                <a:moveTo>
                  <a:pt x="1" y="20"/>
                </a:moveTo>
                <a:cubicBezTo>
                  <a:pt x="0" y="11"/>
                  <a:pt x="6" y="3"/>
                  <a:pt x="15" y="1"/>
                </a:cubicBezTo>
                <a:cubicBezTo>
                  <a:pt x="24" y="0"/>
                  <a:pt x="32" y="7"/>
                  <a:pt x="33" y="16"/>
                </a:cubicBezTo>
                <a:cubicBezTo>
                  <a:pt x="34" y="24"/>
                  <a:pt x="28" y="33"/>
                  <a:pt x="19" y="34"/>
                </a:cubicBezTo>
                <a:cubicBezTo>
                  <a:pt x="10" y="35"/>
                  <a:pt x="2" y="29"/>
                  <a:pt x="1" y="20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0" name="í$ḻíḓê"/>
          <p:cNvSpPr/>
          <p:nvPr/>
        </p:nvSpPr>
        <p:spPr bwMode="auto">
          <a:xfrm>
            <a:off x="2259879" y="3345603"/>
            <a:ext cx="31546" cy="32860"/>
          </a:xfrm>
          <a:custGeom>
            <a:avLst/>
            <a:gdLst>
              <a:gd name="T0" fmla="*/ 1 w 34"/>
              <a:gd name="T1" fmla="*/ 19 h 35"/>
              <a:gd name="T2" fmla="*/ 15 w 34"/>
              <a:gd name="T3" fmla="*/ 1 h 35"/>
              <a:gd name="T4" fmla="*/ 33 w 34"/>
              <a:gd name="T5" fmla="*/ 15 h 35"/>
              <a:gd name="T6" fmla="*/ 19 w 34"/>
              <a:gd name="T7" fmla="*/ 34 h 35"/>
              <a:gd name="T8" fmla="*/ 1 w 34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35">
                <a:moveTo>
                  <a:pt x="1" y="19"/>
                </a:moveTo>
                <a:cubicBezTo>
                  <a:pt x="0" y="10"/>
                  <a:pt x="6" y="2"/>
                  <a:pt x="15" y="1"/>
                </a:cubicBezTo>
                <a:cubicBezTo>
                  <a:pt x="24" y="0"/>
                  <a:pt x="32" y="6"/>
                  <a:pt x="33" y="15"/>
                </a:cubicBezTo>
                <a:cubicBezTo>
                  <a:pt x="34" y="24"/>
                  <a:pt x="28" y="32"/>
                  <a:pt x="19" y="34"/>
                </a:cubicBezTo>
                <a:cubicBezTo>
                  <a:pt x="10" y="35"/>
                  <a:pt x="2" y="28"/>
                  <a:pt x="1" y="19"/>
                </a:cubicBez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1" name="í$1îḋè"/>
          <p:cNvSpPr/>
          <p:nvPr/>
        </p:nvSpPr>
        <p:spPr bwMode="auto">
          <a:xfrm>
            <a:off x="2737009" y="3283170"/>
            <a:ext cx="32860" cy="32860"/>
          </a:xfrm>
          <a:custGeom>
            <a:avLst/>
            <a:gdLst>
              <a:gd name="T0" fmla="*/ 2 w 35"/>
              <a:gd name="T1" fmla="*/ 20 h 35"/>
              <a:gd name="T2" fmla="*/ 16 w 35"/>
              <a:gd name="T3" fmla="*/ 2 h 35"/>
              <a:gd name="T4" fmla="*/ 34 w 35"/>
              <a:gd name="T5" fmla="*/ 16 h 35"/>
              <a:gd name="T6" fmla="*/ 20 w 35"/>
              <a:gd name="T7" fmla="*/ 34 h 35"/>
              <a:gd name="T8" fmla="*/ 2 w 35"/>
              <a:gd name="T9" fmla="*/ 20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2" y="20"/>
                </a:moveTo>
                <a:cubicBezTo>
                  <a:pt x="0" y="11"/>
                  <a:pt x="7" y="3"/>
                  <a:pt x="16" y="2"/>
                </a:cubicBezTo>
                <a:cubicBezTo>
                  <a:pt x="25" y="0"/>
                  <a:pt x="33" y="7"/>
                  <a:pt x="34" y="16"/>
                </a:cubicBezTo>
                <a:cubicBezTo>
                  <a:pt x="35" y="25"/>
                  <a:pt x="29" y="33"/>
                  <a:pt x="20" y="34"/>
                </a:cubicBezTo>
                <a:cubicBezTo>
                  <a:pt x="11" y="35"/>
                  <a:pt x="3" y="29"/>
                  <a:pt x="2" y="20"/>
                </a:cubicBez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2" name="íŝļidê"/>
          <p:cNvSpPr/>
          <p:nvPr/>
        </p:nvSpPr>
        <p:spPr bwMode="auto">
          <a:xfrm>
            <a:off x="2913140" y="3260825"/>
            <a:ext cx="32860" cy="32860"/>
          </a:xfrm>
          <a:custGeom>
            <a:avLst/>
            <a:gdLst>
              <a:gd name="T0" fmla="*/ 1 w 35"/>
              <a:gd name="T1" fmla="*/ 19 h 35"/>
              <a:gd name="T2" fmla="*/ 15 w 35"/>
              <a:gd name="T3" fmla="*/ 1 h 35"/>
              <a:gd name="T4" fmla="*/ 33 w 35"/>
              <a:gd name="T5" fmla="*/ 15 h 35"/>
              <a:gd name="T6" fmla="*/ 19 w 35"/>
              <a:gd name="T7" fmla="*/ 34 h 35"/>
              <a:gd name="T8" fmla="*/ 1 w 35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19"/>
                </a:moveTo>
                <a:cubicBezTo>
                  <a:pt x="0" y="11"/>
                  <a:pt x="6" y="2"/>
                  <a:pt x="15" y="1"/>
                </a:cubicBezTo>
                <a:cubicBezTo>
                  <a:pt x="24" y="0"/>
                  <a:pt x="32" y="6"/>
                  <a:pt x="33" y="15"/>
                </a:cubicBezTo>
                <a:cubicBezTo>
                  <a:pt x="35" y="24"/>
                  <a:pt x="28" y="32"/>
                  <a:pt x="19" y="34"/>
                </a:cubicBezTo>
                <a:cubicBezTo>
                  <a:pt x="10" y="35"/>
                  <a:pt x="2" y="28"/>
                  <a:pt x="1" y="19"/>
                </a:cubicBez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3" name="ïslíḋé"/>
          <p:cNvSpPr/>
          <p:nvPr/>
        </p:nvSpPr>
        <p:spPr bwMode="auto">
          <a:xfrm>
            <a:off x="2605569" y="3300914"/>
            <a:ext cx="32860" cy="32860"/>
          </a:xfrm>
          <a:custGeom>
            <a:avLst/>
            <a:gdLst>
              <a:gd name="T0" fmla="*/ 1 w 35"/>
              <a:gd name="T1" fmla="*/ 19 h 35"/>
              <a:gd name="T2" fmla="*/ 15 w 35"/>
              <a:gd name="T3" fmla="*/ 1 h 35"/>
              <a:gd name="T4" fmla="*/ 33 w 35"/>
              <a:gd name="T5" fmla="*/ 15 h 35"/>
              <a:gd name="T6" fmla="*/ 19 w 35"/>
              <a:gd name="T7" fmla="*/ 33 h 35"/>
              <a:gd name="T8" fmla="*/ 1 w 35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19"/>
                </a:moveTo>
                <a:cubicBezTo>
                  <a:pt x="0" y="10"/>
                  <a:pt x="6" y="2"/>
                  <a:pt x="15" y="1"/>
                </a:cubicBezTo>
                <a:cubicBezTo>
                  <a:pt x="24" y="0"/>
                  <a:pt x="32" y="6"/>
                  <a:pt x="33" y="15"/>
                </a:cubicBezTo>
                <a:cubicBezTo>
                  <a:pt x="35" y="24"/>
                  <a:pt x="28" y="32"/>
                  <a:pt x="19" y="33"/>
                </a:cubicBezTo>
                <a:cubicBezTo>
                  <a:pt x="10" y="35"/>
                  <a:pt x="2" y="28"/>
                  <a:pt x="1" y="19"/>
                </a:cubicBezTo>
                <a:close/>
              </a:path>
            </a:pathLst>
          </a:custGeom>
          <a:solidFill>
            <a:srgbClr val="3F47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4" name="ïślïḓê"/>
          <p:cNvSpPr/>
          <p:nvPr/>
        </p:nvSpPr>
        <p:spPr bwMode="auto">
          <a:xfrm>
            <a:off x="2117266" y="3159615"/>
            <a:ext cx="32860" cy="32860"/>
          </a:xfrm>
          <a:custGeom>
            <a:avLst/>
            <a:gdLst>
              <a:gd name="T0" fmla="*/ 1 w 35"/>
              <a:gd name="T1" fmla="*/ 19 h 35"/>
              <a:gd name="T2" fmla="*/ 15 w 35"/>
              <a:gd name="T3" fmla="*/ 1 h 35"/>
              <a:gd name="T4" fmla="*/ 34 w 35"/>
              <a:gd name="T5" fmla="*/ 15 h 35"/>
              <a:gd name="T6" fmla="*/ 19 w 35"/>
              <a:gd name="T7" fmla="*/ 33 h 35"/>
              <a:gd name="T8" fmla="*/ 1 w 35"/>
              <a:gd name="T9" fmla="*/ 19 h 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" h="35">
                <a:moveTo>
                  <a:pt x="1" y="19"/>
                </a:moveTo>
                <a:cubicBezTo>
                  <a:pt x="0" y="10"/>
                  <a:pt x="6" y="2"/>
                  <a:pt x="15" y="1"/>
                </a:cubicBezTo>
                <a:cubicBezTo>
                  <a:pt x="24" y="0"/>
                  <a:pt x="32" y="6"/>
                  <a:pt x="34" y="15"/>
                </a:cubicBezTo>
                <a:cubicBezTo>
                  <a:pt x="35" y="24"/>
                  <a:pt x="28" y="32"/>
                  <a:pt x="19" y="33"/>
                </a:cubicBezTo>
                <a:cubicBezTo>
                  <a:pt x="10" y="35"/>
                  <a:pt x="2" y="28"/>
                  <a:pt x="1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5" name="îṧļïḑe"/>
          <p:cNvSpPr/>
          <p:nvPr/>
        </p:nvSpPr>
        <p:spPr bwMode="auto">
          <a:xfrm>
            <a:off x="2113323" y="3155672"/>
            <a:ext cx="39432" cy="39432"/>
          </a:xfrm>
          <a:custGeom>
            <a:avLst/>
            <a:gdLst>
              <a:gd name="T0" fmla="*/ 5 w 42"/>
              <a:gd name="T1" fmla="*/ 23 h 42"/>
              <a:gd name="T2" fmla="*/ 10 w 42"/>
              <a:gd name="T3" fmla="*/ 23 h 42"/>
              <a:gd name="T4" fmla="*/ 10 w 42"/>
              <a:gd name="T5" fmla="*/ 21 h 42"/>
              <a:gd name="T6" fmla="*/ 20 w 42"/>
              <a:gd name="T7" fmla="*/ 10 h 42"/>
              <a:gd name="T8" fmla="*/ 21 w 42"/>
              <a:gd name="T9" fmla="*/ 9 h 42"/>
              <a:gd name="T10" fmla="*/ 33 w 42"/>
              <a:gd name="T11" fmla="*/ 20 h 42"/>
              <a:gd name="T12" fmla="*/ 33 w 42"/>
              <a:gd name="T13" fmla="*/ 21 h 42"/>
              <a:gd name="T14" fmla="*/ 23 w 42"/>
              <a:gd name="T15" fmla="*/ 33 h 42"/>
              <a:gd name="T16" fmla="*/ 21 w 42"/>
              <a:gd name="T17" fmla="*/ 33 h 42"/>
              <a:gd name="T18" fmla="*/ 10 w 42"/>
              <a:gd name="T19" fmla="*/ 23 h 42"/>
              <a:gd name="T20" fmla="*/ 5 w 42"/>
              <a:gd name="T21" fmla="*/ 23 h 42"/>
              <a:gd name="T22" fmla="*/ 0 w 42"/>
              <a:gd name="T23" fmla="*/ 24 h 42"/>
              <a:gd name="T24" fmla="*/ 21 w 42"/>
              <a:gd name="T25" fmla="*/ 42 h 42"/>
              <a:gd name="T26" fmla="*/ 24 w 42"/>
              <a:gd name="T27" fmla="*/ 42 h 42"/>
              <a:gd name="T28" fmla="*/ 42 w 42"/>
              <a:gd name="T29" fmla="*/ 21 h 42"/>
              <a:gd name="T30" fmla="*/ 42 w 42"/>
              <a:gd name="T31" fmla="*/ 18 h 42"/>
              <a:gd name="T32" fmla="*/ 21 w 42"/>
              <a:gd name="T33" fmla="*/ 0 h 42"/>
              <a:gd name="T34" fmla="*/ 19 w 42"/>
              <a:gd name="T35" fmla="*/ 0 h 42"/>
              <a:gd name="T36" fmla="*/ 0 w 42"/>
              <a:gd name="T37" fmla="*/ 21 h 42"/>
              <a:gd name="T38" fmla="*/ 0 w 42"/>
              <a:gd name="T39" fmla="*/ 24 h 42"/>
              <a:gd name="T40" fmla="*/ 5 w 42"/>
              <a:gd name="T41" fmla="*/ 23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2" h="42">
                <a:moveTo>
                  <a:pt x="5" y="23"/>
                </a:moveTo>
                <a:cubicBezTo>
                  <a:pt x="10" y="23"/>
                  <a:pt x="10" y="23"/>
                  <a:pt x="10" y="23"/>
                </a:cubicBezTo>
                <a:cubicBezTo>
                  <a:pt x="10" y="22"/>
                  <a:pt x="10" y="22"/>
                  <a:pt x="10" y="21"/>
                </a:cubicBezTo>
                <a:cubicBezTo>
                  <a:pt x="10" y="15"/>
                  <a:pt x="14" y="10"/>
                  <a:pt x="20" y="10"/>
                </a:cubicBezTo>
                <a:cubicBezTo>
                  <a:pt x="20" y="10"/>
                  <a:pt x="21" y="9"/>
                  <a:pt x="21" y="9"/>
                </a:cubicBezTo>
                <a:cubicBezTo>
                  <a:pt x="27" y="9"/>
                  <a:pt x="32" y="14"/>
                  <a:pt x="33" y="20"/>
                </a:cubicBezTo>
                <a:cubicBezTo>
                  <a:pt x="33" y="20"/>
                  <a:pt x="33" y="21"/>
                  <a:pt x="33" y="21"/>
                </a:cubicBezTo>
                <a:cubicBezTo>
                  <a:pt x="33" y="27"/>
                  <a:pt x="29" y="32"/>
                  <a:pt x="23" y="33"/>
                </a:cubicBezTo>
                <a:cubicBezTo>
                  <a:pt x="22" y="33"/>
                  <a:pt x="22" y="33"/>
                  <a:pt x="21" y="33"/>
                </a:cubicBezTo>
                <a:cubicBezTo>
                  <a:pt x="16" y="33"/>
                  <a:pt x="10" y="29"/>
                  <a:pt x="10" y="23"/>
                </a:cubicBezTo>
                <a:cubicBezTo>
                  <a:pt x="5" y="23"/>
                  <a:pt x="5" y="23"/>
                  <a:pt x="5" y="23"/>
                </a:cubicBezTo>
                <a:cubicBezTo>
                  <a:pt x="0" y="24"/>
                  <a:pt x="0" y="24"/>
                  <a:pt x="0" y="24"/>
                </a:cubicBezTo>
                <a:cubicBezTo>
                  <a:pt x="2" y="34"/>
                  <a:pt x="11" y="42"/>
                  <a:pt x="21" y="42"/>
                </a:cubicBezTo>
                <a:cubicBezTo>
                  <a:pt x="22" y="42"/>
                  <a:pt x="23" y="42"/>
                  <a:pt x="24" y="42"/>
                </a:cubicBezTo>
                <a:cubicBezTo>
                  <a:pt x="35" y="41"/>
                  <a:pt x="42" y="32"/>
                  <a:pt x="42" y="21"/>
                </a:cubicBezTo>
                <a:cubicBezTo>
                  <a:pt x="42" y="20"/>
                  <a:pt x="42" y="19"/>
                  <a:pt x="42" y="18"/>
                </a:cubicBezTo>
                <a:cubicBezTo>
                  <a:pt x="41" y="8"/>
                  <a:pt x="32" y="0"/>
                  <a:pt x="21" y="0"/>
                </a:cubicBezTo>
                <a:cubicBezTo>
                  <a:pt x="20" y="0"/>
                  <a:pt x="20" y="0"/>
                  <a:pt x="19" y="0"/>
                </a:cubicBezTo>
                <a:cubicBezTo>
                  <a:pt x="8" y="2"/>
                  <a:pt x="0" y="11"/>
                  <a:pt x="0" y="21"/>
                </a:cubicBezTo>
                <a:cubicBezTo>
                  <a:pt x="0" y="22"/>
                  <a:pt x="0" y="23"/>
                  <a:pt x="0" y="24"/>
                </a:cubicBezTo>
                <a:lnTo>
                  <a:pt x="5" y="23"/>
                </a:ln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6" name="îṧľîďe"/>
          <p:cNvSpPr/>
          <p:nvPr/>
        </p:nvSpPr>
        <p:spPr bwMode="auto">
          <a:xfrm>
            <a:off x="2563508" y="2676570"/>
            <a:ext cx="64406" cy="60463"/>
          </a:xfrm>
          <a:custGeom>
            <a:avLst/>
            <a:gdLst>
              <a:gd name="T0" fmla="*/ 0 w 98"/>
              <a:gd name="T1" fmla="*/ 0 h 92"/>
              <a:gd name="T2" fmla="*/ 7 w 98"/>
              <a:gd name="T3" fmla="*/ 92 h 92"/>
              <a:gd name="T4" fmla="*/ 98 w 98"/>
              <a:gd name="T5" fmla="*/ 84 h 92"/>
              <a:gd name="T6" fmla="*/ 71 w 98"/>
              <a:gd name="T7" fmla="*/ 33 h 92"/>
              <a:gd name="T8" fmla="*/ 0 w 98"/>
              <a:gd name="T9" fmla="*/ 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92">
                <a:moveTo>
                  <a:pt x="0" y="0"/>
                </a:moveTo>
                <a:lnTo>
                  <a:pt x="7" y="92"/>
                </a:lnTo>
                <a:lnTo>
                  <a:pt x="98" y="84"/>
                </a:lnTo>
                <a:lnTo>
                  <a:pt x="71" y="33"/>
                </a:lnTo>
                <a:lnTo>
                  <a:pt x="0" y="0"/>
                </a:ln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7" name="îsḷíďè"/>
          <p:cNvSpPr/>
          <p:nvPr/>
        </p:nvSpPr>
        <p:spPr bwMode="auto">
          <a:xfrm>
            <a:off x="2565479" y="2622022"/>
            <a:ext cx="111067" cy="105153"/>
          </a:xfrm>
          <a:custGeom>
            <a:avLst/>
            <a:gdLst>
              <a:gd name="T0" fmla="*/ 59 w 119"/>
              <a:gd name="T1" fmla="*/ 112 h 112"/>
              <a:gd name="T2" fmla="*/ 4 w 119"/>
              <a:gd name="T3" fmla="*/ 63 h 112"/>
              <a:gd name="T4" fmla="*/ 52 w 119"/>
              <a:gd name="T5" fmla="*/ 0 h 112"/>
              <a:gd name="T6" fmla="*/ 59 w 119"/>
              <a:gd name="T7" fmla="*/ 0 h 112"/>
              <a:gd name="T8" fmla="*/ 115 w 119"/>
              <a:gd name="T9" fmla="*/ 49 h 112"/>
              <a:gd name="T10" fmla="*/ 67 w 119"/>
              <a:gd name="T11" fmla="*/ 111 h 112"/>
              <a:gd name="T12" fmla="*/ 59 w 119"/>
              <a:gd name="T1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19" h="112">
                <a:moveTo>
                  <a:pt x="59" y="112"/>
                </a:moveTo>
                <a:cubicBezTo>
                  <a:pt x="31" y="112"/>
                  <a:pt x="7" y="91"/>
                  <a:pt x="4" y="63"/>
                </a:cubicBezTo>
                <a:cubicBezTo>
                  <a:pt x="0" y="32"/>
                  <a:pt x="21" y="4"/>
                  <a:pt x="52" y="0"/>
                </a:cubicBezTo>
                <a:cubicBezTo>
                  <a:pt x="54" y="0"/>
                  <a:pt x="57" y="0"/>
                  <a:pt x="59" y="0"/>
                </a:cubicBezTo>
                <a:cubicBezTo>
                  <a:pt x="87" y="0"/>
                  <a:pt x="111" y="21"/>
                  <a:pt x="115" y="49"/>
                </a:cubicBezTo>
                <a:cubicBezTo>
                  <a:pt x="119" y="79"/>
                  <a:pt x="97" y="107"/>
                  <a:pt x="67" y="111"/>
                </a:cubicBezTo>
                <a:cubicBezTo>
                  <a:pt x="64" y="112"/>
                  <a:pt x="62" y="112"/>
                  <a:pt x="59" y="1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8" name="iṩ1îḋe"/>
          <p:cNvSpPr/>
          <p:nvPr/>
        </p:nvSpPr>
        <p:spPr bwMode="auto">
          <a:xfrm>
            <a:off x="2561536" y="2616765"/>
            <a:ext cx="120925" cy="115011"/>
          </a:xfrm>
          <a:custGeom>
            <a:avLst/>
            <a:gdLst>
              <a:gd name="T0" fmla="*/ 63 w 129"/>
              <a:gd name="T1" fmla="*/ 11 h 123"/>
              <a:gd name="T2" fmla="*/ 113 w 129"/>
              <a:gd name="T3" fmla="*/ 55 h 123"/>
              <a:gd name="T4" fmla="*/ 70 w 129"/>
              <a:gd name="T5" fmla="*/ 112 h 123"/>
              <a:gd name="T6" fmla="*/ 63 w 129"/>
              <a:gd name="T7" fmla="*/ 112 h 123"/>
              <a:gd name="T8" fmla="*/ 13 w 129"/>
              <a:gd name="T9" fmla="*/ 68 h 123"/>
              <a:gd name="T10" fmla="*/ 57 w 129"/>
              <a:gd name="T11" fmla="*/ 12 h 123"/>
              <a:gd name="T12" fmla="*/ 63 w 129"/>
              <a:gd name="T13" fmla="*/ 11 h 123"/>
              <a:gd name="T14" fmla="*/ 63 w 129"/>
              <a:gd name="T15" fmla="*/ 0 h 123"/>
              <a:gd name="T16" fmla="*/ 63 w 129"/>
              <a:gd name="T17" fmla="*/ 0 h 123"/>
              <a:gd name="T18" fmla="*/ 55 w 129"/>
              <a:gd name="T19" fmla="*/ 1 h 123"/>
              <a:gd name="T20" fmla="*/ 14 w 129"/>
              <a:gd name="T21" fmla="*/ 24 h 123"/>
              <a:gd name="T22" fmla="*/ 2 w 129"/>
              <a:gd name="T23" fmla="*/ 70 h 123"/>
              <a:gd name="T24" fmla="*/ 63 w 129"/>
              <a:gd name="T25" fmla="*/ 123 h 123"/>
              <a:gd name="T26" fmla="*/ 71 w 129"/>
              <a:gd name="T27" fmla="*/ 123 h 123"/>
              <a:gd name="T28" fmla="*/ 124 w 129"/>
              <a:gd name="T29" fmla="*/ 54 h 123"/>
              <a:gd name="T30" fmla="*/ 63 w 129"/>
              <a:gd name="T31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9" h="123">
                <a:moveTo>
                  <a:pt x="63" y="11"/>
                </a:moveTo>
                <a:cubicBezTo>
                  <a:pt x="88" y="11"/>
                  <a:pt x="110" y="30"/>
                  <a:pt x="113" y="55"/>
                </a:cubicBezTo>
                <a:cubicBezTo>
                  <a:pt x="117" y="83"/>
                  <a:pt x="97" y="108"/>
                  <a:pt x="70" y="112"/>
                </a:cubicBezTo>
                <a:cubicBezTo>
                  <a:pt x="68" y="112"/>
                  <a:pt x="65" y="112"/>
                  <a:pt x="63" y="112"/>
                </a:cubicBezTo>
                <a:cubicBezTo>
                  <a:pt x="38" y="112"/>
                  <a:pt x="17" y="94"/>
                  <a:pt x="13" y="68"/>
                </a:cubicBezTo>
                <a:cubicBezTo>
                  <a:pt x="10" y="41"/>
                  <a:pt x="29" y="15"/>
                  <a:pt x="57" y="12"/>
                </a:cubicBezTo>
                <a:cubicBezTo>
                  <a:pt x="59" y="12"/>
                  <a:pt x="61" y="11"/>
                  <a:pt x="63" y="11"/>
                </a:cubicBezTo>
                <a:moveTo>
                  <a:pt x="63" y="0"/>
                </a:moveTo>
                <a:cubicBezTo>
                  <a:pt x="63" y="0"/>
                  <a:pt x="63" y="0"/>
                  <a:pt x="63" y="0"/>
                </a:cubicBezTo>
                <a:cubicBezTo>
                  <a:pt x="61" y="0"/>
                  <a:pt x="58" y="0"/>
                  <a:pt x="55" y="1"/>
                </a:cubicBezTo>
                <a:cubicBezTo>
                  <a:pt x="39" y="3"/>
                  <a:pt x="24" y="11"/>
                  <a:pt x="14" y="24"/>
                </a:cubicBezTo>
                <a:cubicBezTo>
                  <a:pt x="4" y="37"/>
                  <a:pt x="0" y="53"/>
                  <a:pt x="2" y="70"/>
                </a:cubicBezTo>
                <a:cubicBezTo>
                  <a:pt x="6" y="100"/>
                  <a:pt x="32" y="123"/>
                  <a:pt x="63" y="123"/>
                </a:cubicBezTo>
                <a:cubicBezTo>
                  <a:pt x="66" y="123"/>
                  <a:pt x="69" y="123"/>
                  <a:pt x="71" y="123"/>
                </a:cubicBezTo>
                <a:cubicBezTo>
                  <a:pt x="105" y="119"/>
                  <a:pt x="129" y="88"/>
                  <a:pt x="124" y="54"/>
                </a:cubicBezTo>
                <a:cubicBezTo>
                  <a:pt x="120" y="23"/>
                  <a:pt x="94" y="0"/>
                  <a:pt x="63" y="0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9" name="îsḻiḍè"/>
          <p:cNvSpPr/>
          <p:nvPr/>
        </p:nvSpPr>
        <p:spPr bwMode="auto">
          <a:xfrm>
            <a:off x="2899339" y="2869131"/>
            <a:ext cx="64406" cy="61120"/>
          </a:xfrm>
          <a:custGeom>
            <a:avLst/>
            <a:gdLst>
              <a:gd name="T0" fmla="*/ 0 w 98"/>
              <a:gd name="T1" fmla="*/ 0 h 93"/>
              <a:gd name="T2" fmla="*/ 8 w 98"/>
              <a:gd name="T3" fmla="*/ 93 h 93"/>
              <a:gd name="T4" fmla="*/ 98 w 98"/>
              <a:gd name="T5" fmla="*/ 84 h 93"/>
              <a:gd name="T6" fmla="*/ 71 w 98"/>
              <a:gd name="T7" fmla="*/ 34 h 93"/>
              <a:gd name="T8" fmla="*/ 0 w 98"/>
              <a:gd name="T9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8" h="93">
                <a:moveTo>
                  <a:pt x="0" y="0"/>
                </a:moveTo>
                <a:lnTo>
                  <a:pt x="8" y="93"/>
                </a:lnTo>
                <a:lnTo>
                  <a:pt x="98" y="84"/>
                </a:lnTo>
                <a:lnTo>
                  <a:pt x="71" y="34"/>
                </a:lnTo>
                <a:lnTo>
                  <a:pt x="0" y="0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0" name="îṩľiďé"/>
          <p:cNvSpPr/>
          <p:nvPr/>
        </p:nvSpPr>
        <p:spPr bwMode="auto">
          <a:xfrm>
            <a:off x="2902625" y="2815240"/>
            <a:ext cx="107782" cy="104495"/>
          </a:xfrm>
          <a:custGeom>
            <a:avLst/>
            <a:gdLst>
              <a:gd name="T0" fmla="*/ 58 w 115"/>
              <a:gd name="T1" fmla="*/ 112 h 112"/>
              <a:gd name="T2" fmla="*/ 2 w 115"/>
              <a:gd name="T3" fmla="*/ 63 h 112"/>
              <a:gd name="T4" fmla="*/ 13 w 115"/>
              <a:gd name="T5" fmla="*/ 22 h 112"/>
              <a:gd name="T6" fmla="*/ 50 w 115"/>
              <a:gd name="T7" fmla="*/ 0 h 112"/>
              <a:gd name="T8" fmla="*/ 58 w 115"/>
              <a:gd name="T9" fmla="*/ 0 h 112"/>
              <a:gd name="T10" fmla="*/ 113 w 115"/>
              <a:gd name="T11" fmla="*/ 49 h 112"/>
              <a:gd name="T12" fmla="*/ 102 w 115"/>
              <a:gd name="T13" fmla="*/ 90 h 112"/>
              <a:gd name="T14" fmla="*/ 65 w 115"/>
              <a:gd name="T15" fmla="*/ 112 h 112"/>
              <a:gd name="T16" fmla="*/ 58 w 115"/>
              <a:gd name="T17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15" h="112">
                <a:moveTo>
                  <a:pt x="58" y="112"/>
                </a:moveTo>
                <a:cubicBezTo>
                  <a:pt x="30" y="112"/>
                  <a:pt x="6" y="91"/>
                  <a:pt x="2" y="63"/>
                </a:cubicBezTo>
                <a:cubicBezTo>
                  <a:pt x="0" y="48"/>
                  <a:pt x="4" y="34"/>
                  <a:pt x="13" y="22"/>
                </a:cubicBezTo>
                <a:cubicBezTo>
                  <a:pt x="22" y="10"/>
                  <a:pt x="36" y="2"/>
                  <a:pt x="50" y="0"/>
                </a:cubicBezTo>
                <a:cubicBezTo>
                  <a:pt x="53" y="0"/>
                  <a:pt x="55" y="0"/>
                  <a:pt x="58" y="0"/>
                </a:cubicBezTo>
                <a:cubicBezTo>
                  <a:pt x="86" y="0"/>
                  <a:pt x="110" y="21"/>
                  <a:pt x="113" y="49"/>
                </a:cubicBezTo>
                <a:cubicBezTo>
                  <a:pt x="115" y="64"/>
                  <a:pt x="111" y="78"/>
                  <a:pt x="102" y="90"/>
                </a:cubicBezTo>
                <a:cubicBezTo>
                  <a:pt x="93" y="102"/>
                  <a:pt x="80" y="110"/>
                  <a:pt x="65" y="112"/>
                </a:cubicBezTo>
                <a:cubicBezTo>
                  <a:pt x="63" y="112"/>
                  <a:pt x="60" y="112"/>
                  <a:pt x="58" y="1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1" name="ïṩlíḑè"/>
          <p:cNvSpPr/>
          <p:nvPr/>
        </p:nvSpPr>
        <p:spPr bwMode="auto">
          <a:xfrm>
            <a:off x="2895396" y="2809325"/>
            <a:ext cx="120925" cy="116325"/>
          </a:xfrm>
          <a:custGeom>
            <a:avLst/>
            <a:gdLst>
              <a:gd name="T0" fmla="*/ 66 w 129"/>
              <a:gd name="T1" fmla="*/ 12 h 124"/>
              <a:gd name="T2" fmla="*/ 116 w 129"/>
              <a:gd name="T3" fmla="*/ 55 h 124"/>
              <a:gd name="T4" fmla="*/ 72 w 129"/>
              <a:gd name="T5" fmla="*/ 112 h 124"/>
              <a:gd name="T6" fmla="*/ 66 w 129"/>
              <a:gd name="T7" fmla="*/ 112 h 124"/>
              <a:gd name="T8" fmla="*/ 16 w 129"/>
              <a:gd name="T9" fmla="*/ 69 h 124"/>
              <a:gd name="T10" fmla="*/ 59 w 129"/>
              <a:gd name="T11" fmla="*/ 12 h 124"/>
              <a:gd name="T12" fmla="*/ 66 w 129"/>
              <a:gd name="T13" fmla="*/ 12 h 124"/>
              <a:gd name="T14" fmla="*/ 66 w 129"/>
              <a:gd name="T15" fmla="*/ 0 h 124"/>
              <a:gd name="T16" fmla="*/ 66 w 129"/>
              <a:gd name="T17" fmla="*/ 0 h 124"/>
              <a:gd name="T18" fmla="*/ 58 w 129"/>
              <a:gd name="T19" fmla="*/ 1 h 124"/>
              <a:gd name="T20" fmla="*/ 5 w 129"/>
              <a:gd name="T21" fmla="*/ 70 h 124"/>
              <a:gd name="T22" fmla="*/ 66 w 129"/>
              <a:gd name="T23" fmla="*/ 124 h 124"/>
              <a:gd name="T24" fmla="*/ 74 w 129"/>
              <a:gd name="T25" fmla="*/ 123 h 124"/>
              <a:gd name="T26" fmla="*/ 115 w 129"/>
              <a:gd name="T27" fmla="*/ 100 h 124"/>
              <a:gd name="T28" fmla="*/ 127 w 129"/>
              <a:gd name="T29" fmla="*/ 54 h 124"/>
              <a:gd name="T30" fmla="*/ 66 w 129"/>
              <a:gd name="T31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29" h="124">
                <a:moveTo>
                  <a:pt x="66" y="12"/>
                </a:moveTo>
                <a:cubicBezTo>
                  <a:pt x="91" y="12"/>
                  <a:pt x="112" y="30"/>
                  <a:pt x="116" y="55"/>
                </a:cubicBezTo>
                <a:cubicBezTo>
                  <a:pt x="119" y="83"/>
                  <a:pt x="100" y="108"/>
                  <a:pt x="72" y="112"/>
                </a:cubicBezTo>
                <a:cubicBezTo>
                  <a:pt x="70" y="112"/>
                  <a:pt x="68" y="112"/>
                  <a:pt x="66" y="112"/>
                </a:cubicBezTo>
                <a:cubicBezTo>
                  <a:pt x="41" y="112"/>
                  <a:pt x="19" y="94"/>
                  <a:pt x="16" y="69"/>
                </a:cubicBezTo>
                <a:cubicBezTo>
                  <a:pt x="12" y="41"/>
                  <a:pt x="32" y="16"/>
                  <a:pt x="59" y="12"/>
                </a:cubicBezTo>
                <a:cubicBezTo>
                  <a:pt x="61" y="12"/>
                  <a:pt x="64" y="12"/>
                  <a:pt x="66" y="12"/>
                </a:cubicBezTo>
                <a:moveTo>
                  <a:pt x="66" y="0"/>
                </a:moveTo>
                <a:cubicBezTo>
                  <a:pt x="66" y="0"/>
                  <a:pt x="66" y="0"/>
                  <a:pt x="66" y="0"/>
                </a:cubicBezTo>
                <a:cubicBezTo>
                  <a:pt x="63" y="0"/>
                  <a:pt x="60" y="1"/>
                  <a:pt x="58" y="1"/>
                </a:cubicBezTo>
                <a:cubicBezTo>
                  <a:pt x="24" y="5"/>
                  <a:pt x="0" y="36"/>
                  <a:pt x="5" y="70"/>
                </a:cubicBezTo>
                <a:cubicBezTo>
                  <a:pt x="9" y="101"/>
                  <a:pt x="35" y="124"/>
                  <a:pt x="66" y="124"/>
                </a:cubicBezTo>
                <a:cubicBezTo>
                  <a:pt x="68" y="124"/>
                  <a:pt x="71" y="123"/>
                  <a:pt x="74" y="123"/>
                </a:cubicBezTo>
                <a:cubicBezTo>
                  <a:pt x="90" y="121"/>
                  <a:pt x="105" y="113"/>
                  <a:pt x="115" y="100"/>
                </a:cubicBezTo>
                <a:cubicBezTo>
                  <a:pt x="125" y="87"/>
                  <a:pt x="129" y="70"/>
                  <a:pt x="127" y="54"/>
                </a:cubicBezTo>
                <a:cubicBezTo>
                  <a:pt x="123" y="23"/>
                  <a:pt x="97" y="0"/>
                  <a:pt x="66" y="0"/>
                </a:cubicBez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2" name="îśliḓe"/>
          <p:cNvSpPr/>
          <p:nvPr/>
        </p:nvSpPr>
        <p:spPr bwMode="auto">
          <a:xfrm>
            <a:off x="2597025" y="2656196"/>
            <a:ext cx="25631" cy="34175"/>
          </a:xfrm>
          <a:custGeom>
            <a:avLst/>
            <a:gdLst>
              <a:gd name="T0" fmla="*/ 5 w 27"/>
              <a:gd name="T1" fmla="*/ 18 h 37"/>
              <a:gd name="T2" fmla="*/ 1 w 27"/>
              <a:gd name="T3" fmla="*/ 11 h 37"/>
              <a:gd name="T4" fmla="*/ 1 w 27"/>
              <a:gd name="T5" fmla="*/ 7 h 37"/>
              <a:gd name="T6" fmla="*/ 3 w 27"/>
              <a:gd name="T7" fmla="*/ 4 h 37"/>
              <a:gd name="T8" fmla="*/ 6 w 27"/>
              <a:gd name="T9" fmla="*/ 1 h 37"/>
              <a:gd name="T10" fmla="*/ 11 w 27"/>
              <a:gd name="T11" fmla="*/ 0 h 37"/>
              <a:gd name="T12" fmla="*/ 15 w 27"/>
              <a:gd name="T13" fmla="*/ 0 h 37"/>
              <a:gd name="T14" fmla="*/ 19 w 27"/>
              <a:gd name="T15" fmla="*/ 2 h 37"/>
              <a:gd name="T16" fmla="*/ 22 w 27"/>
              <a:gd name="T17" fmla="*/ 4 h 37"/>
              <a:gd name="T18" fmla="*/ 23 w 27"/>
              <a:gd name="T19" fmla="*/ 8 h 37"/>
              <a:gd name="T20" fmla="*/ 21 w 27"/>
              <a:gd name="T21" fmla="*/ 16 h 37"/>
              <a:gd name="T22" fmla="*/ 27 w 27"/>
              <a:gd name="T23" fmla="*/ 24 h 37"/>
              <a:gd name="T24" fmla="*/ 26 w 27"/>
              <a:gd name="T25" fmla="*/ 28 h 37"/>
              <a:gd name="T26" fmla="*/ 24 w 27"/>
              <a:gd name="T27" fmla="*/ 32 h 37"/>
              <a:gd name="T28" fmla="*/ 21 w 27"/>
              <a:gd name="T29" fmla="*/ 35 h 37"/>
              <a:gd name="T30" fmla="*/ 15 w 27"/>
              <a:gd name="T31" fmla="*/ 37 h 37"/>
              <a:gd name="T32" fmla="*/ 10 w 27"/>
              <a:gd name="T33" fmla="*/ 37 h 37"/>
              <a:gd name="T34" fmla="*/ 6 w 27"/>
              <a:gd name="T35" fmla="*/ 35 h 37"/>
              <a:gd name="T36" fmla="*/ 3 w 27"/>
              <a:gd name="T37" fmla="*/ 32 h 37"/>
              <a:gd name="T38" fmla="*/ 1 w 27"/>
              <a:gd name="T39" fmla="*/ 27 h 37"/>
              <a:gd name="T40" fmla="*/ 2 w 27"/>
              <a:gd name="T41" fmla="*/ 22 h 37"/>
              <a:gd name="T42" fmla="*/ 5 w 27"/>
              <a:gd name="T43" fmla="*/ 18 h 37"/>
              <a:gd name="T44" fmla="*/ 8 w 27"/>
              <a:gd name="T45" fmla="*/ 11 h 37"/>
              <a:gd name="T46" fmla="*/ 9 w 27"/>
              <a:gd name="T47" fmla="*/ 12 h 37"/>
              <a:gd name="T48" fmla="*/ 10 w 27"/>
              <a:gd name="T49" fmla="*/ 13 h 37"/>
              <a:gd name="T50" fmla="*/ 11 w 27"/>
              <a:gd name="T51" fmla="*/ 14 h 37"/>
              <a:gd name="T52" fmla="*/ 12 w 27"/>
              <a:gd name="T53" fmla="*/ 14 h 37"/>
              <a:gd name="T54" fmla="*/ 15 w 27"/>
              <a:gd name="T55" fmla="*/ 13 h 37"/>
              <a:gd name="T56" fmla="*/ 16 w 27"/>
              <a:gd name="T57" fmla="*/ 10 h 37"/>
              <a:gd name="T58" fmla="*/ 14 w 27"/>
              <a:gd name="T59" fmla="*/ 7 h 37"/>
              <a:gd name="T60" fmla="*/ 11 w 27"/>
              <a:gd name="T61" fmla="*/ 7 h 37"/>
              <a:gd name="T62" fmla="*/ 9 w 27"/>
              <a:gd name="T63" fmla="*/ 8 h 37"/>
              <a:gd name="T64" fmla="*/ 8 w 27"/>
              <a:gd name="T65" fmla="*/ 11 h 37"/>
              <a:gd name="T66" fmla="*/ 9 w 27"/>
              <a:gd name="T67" fmla="*/ 25 h 37"/>
              <a:gd name="T68" fmla="*/ 10 w 27"/>
              <a:gd name="T69" fmla="*/ 27 h 37"/>
              <a:gd name="T70" fmla="*/ 11 w 27"/>
              <a:gd name="T71" fmla="*/ 29 h 37"/>
              <a:gd name="T72" fmla="*/ 13 w 27"/>
              <a:gd name="T73" fmla="*/ 30 h 37"/>
              <a:gd name="T74" fmla="*/ 14 w 27"/>
              <a:gd name="T75" fmla="*/ 30 h 37"/>
              <a:gd name="T76" fmla="*/ 16 w 27"/>
              <a:gd name="T77" fmla="*/ 29 h 37"/>
              <a:gd name="T78" fmla="*/ 18 w 27"/>
              <a:gd name="T79" fmla="*/ 28 h 37"/>
              <a:gd name="T80" fmla="*/ 18 w 27"/>
              <a:gd name="T81" fmla="*/ 26 h 37"/>
              <a:gd name="T82" fmla="*/ 19 w 27"/>
              <a:gd name="T83" fmla="*/ 24 h 37"/>
              <a:gd name="T84" fmla="*/ 17 w 27"/>
              <a:gd name="T85" fmla="*/ 21 h 37"/>
              <a:gd name="T86" fmla="*/ 13 w 27"/>
              <a:gd name="T87" fmla="*/ 20 h 37"/>
              <a:gd name="T88" fmla="*/ 11 w 27"/>
              <a:gd name="T89" fmla="*/ 20 h 37"/>
              <a:gd name="T90" fmla="*/ 10 w 27"/>
              <a:gd name="T91" fmla="*/ 22 h 37"/>
              <a:gd name="T92" fmla="*/ 9 w 27"/>
              <a:gd name="T93" fmla="*/ 23 h 37"/>
              <a:gd name="T94" fmla="*/ 9 w 27"/>
              <a:gd name="T95" fmla="*/ 25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7" h="37">
                <a:moveTo>
                  <a:pt x="5" y="18"/>
                </a:moveTo>
                <a:cubicBezTo>
                  <a:pt x="2" y="16"/>
                  <a:pt x="1" y="14"/>
                  <a:pt x="1" y="11"/>
                </a:cubicBezTo>
                <a:cubicBezTo>
                  <a:pt x="0" y="10"/>
                  <a:pt x="1" y="8"/>
                  <a:pt x="1" y="7"/>
                </a:cubicBezTo>
                <a:cubicBezTo>
                  <a:pt x="1" y="6"/>
                  <a:pt x="2" y="5"/>
                  <a:pt x="3" y="4"/>
                </a:cubicBezTo>
                <a:cubicBezTo>
                  <a:pt x="4" y="3"/>
                  <a:pt x="5" y="2"/>
                  <a:pt x="6" y="1"/>
                </a:cubicBezTo>
                <a:cubicBezTo>
                  <a:pt x="7" y="0"/>
                  <a:pt x="9" y="0"/>
                  <a:pt x="11" y="0"/>
                </a:cubicBezTo>
                <a:cubicBezTo>
                  <a:pt x="12" y="0"/>
                  <a:pt x="14" y="0"/>
                  <a:pt x="15" y="0"/>
                </a:cubicBezTo>
                <a:cubicBezTo>
                  <a:pt x="17" y="0"/>
                  <a:pt x="18" y="1"/>
                  <a:pt x="19" y="2"/>
                </a:cubicBezTo>
                <a:cubicBezTo>
                  <a:pt x="20" y="2"/>
                  <a:pt x="21" y="3"/>
                  <a:pt x="22" y="4"/>
                </a:cubicBezTo>
                <a:cubicBezTo>
                  <a:pt x="23" y="6"/>
                  <a:pt x="23" y="7"/>
                  <a:pt x="23" y="8"/>
                </a:cubicBezTo>
                <a:cubicBezTo>
                  <a:pt x="23" y="11"/>
                  <a:pt x="23" y="13"/>
                  <a:pt x="21" y="16"/>
                </a:cubicBezTo>
                <a:cubicBezTo>
                  <a:pt x="24" y="17"/>
                  <a:pt x="26" y="20"/>
                  <a:pt x="27" y="24"/>
                </a:cubicBezTo>
                <a:cubicBezTo>
                  <a:pt x="27" y="25"/>
                  <a:pt x="27" y="27"/>
                  <a:pt x="26" y="28"/>
                </a:cubicBezTo>
                <a:cubicBezTo>
                  <a:pt x="26" y="30"/>
                  <a:pt x="25" y="31"/>
                  <a:pt x="24" y="32"/>
                </a:cubicBezTo>
                <a:cubicBezTo>
                  <a:pt x="23" y="34"/>
                  <a:pt x="22" y="35"/>
                  <a:pt x="21" y="35"/>
                </a:cubicBezTo>
                <a:cubicBezTo>
                  <a:pt x="19" y="36"/>
                  <a:pt x="17" y="37"/>
                  <a:pt x="15" y="37"/>
                </a:cubicBezTo>
                <a:cubicBezTo>
                  <a:pt x="14" y="37"/>
                  <a:pt x="12" y="37"/>
                  <a:pt x="10" y="37"/>
                </a:cubicBezTo>
                <a:cubicBezTo>
                  <a:pt x="8" y="36"/>
                  <a:pt x="7" y="36"/>
                  <a:pt x="6" y="35"/>
                </a:cubicBezTo>
                <a:cubicBezTo>
                  <a:pt x="4" y="34"/>
                  <a:pt x="3" y="33"/>
                  <a:pt x="3" y="32"/>
                </a:cubicBezTo>
                <a:cubicBezTo>
                  <a:pt x="2" y="30"/>
                  <a:pt x="1" y="29"/>
                  <a:pt x="1" y="27"/>
                </a:cubicBezTo>
                <a:cubicBezTo>
                  <a:pt x="1" y="25"/>
                  <a:pt x="1" y="24"/>
                  <a:pt x="2" y="22"/>
                </a:cubicBezTo>
                <a:cubicBezTo>
                  <a:pt x="2" y="20"/>
                  <a:pt x="3" y="19"/>
                  <a:pt x="5" y="18"/>
                </a:cubicBezTo>
                <a:close/>
                <a:moveTo>
                  <a:pt x="8" y="11"/>
                </a:moveTo>
                <a:cubicBezTo>
                  <a:pt x="8" y="11"/>
                  <a:pt x="9" y="12"/>
                  <a:pt x="9" y="12"/>
                </a:cubicBezTo>
                <a:cubicBezTo>
                  <a:pt x="9" y="13"/>
                  <a:pt x="9" y="13"/>
                  <a:pt x="10" y="13"/>
                </a:cubicBezTo>
                <a:cubicBezTo>
                  <a:pt x="10" y="14"/>
                  <a:pt x="11" y="14"/>
                  <a:pt x="11" y="14"/>
                </a:cubicBezTo>
                <a:cubicBezTo>
                  <a:pt x="11" y="14"/>
                  <a:pt x="12" y="14"/>
                  <a:pt x="12" y="14"/>
                </a:cubicBezTo>
                <a:cubicBezTo>
                  <a:pt x="13" y="14"/>
                  <a:pt x="14" y="14"/>
                  <a:pt x="15" y="13"/>
                </a:cubicBezTo>
                <a:cubicBezTo>
                  <a:pt x="16" y="12"/>
                  <a:pt x="16" y="11"/>
                  <a:pt x="16" y="10"/>
                </a:cubicBezTo>
                <a:cubicBezTo>
                  <a:pt x="15" y="9"/>
                  <a:pt x="15" y="8"/>
                  <a:pt x="14" y="7"/>
                </a:cubicBezTo>
                <a:cubicBezTo>
                  <a:pt x="13" y="7"/>
                  <a:pt x="12" y="7"/>
                  <a:pt x="11" y="7"/>
                </a:cubicBezTo>
                <a:cubicBezTo>
                  <a:pt x="10" y="7"/>
                  <a:pt x="10" y="7"/>
                  <a:pt x="9" y="8"/>
                </a:cubicBezTo>
                <a:cubicBezTo>
                  <a:pt x="8" y="9"/>
                  <a:pt x="8" y="10"/>
                  <a:pt x="8" y="11"/>
                </a:cubicBezTo>
                <a:close/>
                <a:moveTo>
                  <a:pt x="9" y="25"/>
                </a:moveTo>
                <a:cubicBezTo>
                  <a:pt x="9" y="26"/>
                  <a:pt x="9" y="27"/>
                  <a:pt x="10" y="27"/>
                </a:cubicBezTo>
                <a:cubicBezTo>
                  <a:pt x="10" y="28"/>
                  <a:pt x="10" y="28"/>
                  <a:pt x="11" y="29"/>
                </a:cubicBezTo>
                <a:cubicBezTo>
                  <a:pt x="11" y="29"/>
                  <a:pt x="12" y="29"/>
                  <a:pt x="13" y="30"/>
                </a:cubicBezTo>
                <a:cubicBezTo>
                  <a:pt x="13" y="30"/>
                  <a:pt x="14" y="30"/>
                  <a:pt x="14" y="30"/>
                </a:cubicBezTo>
                <a:cubicBezTo>
                  <a:pt x="15" y="30"/>
                  <a:pt x="16" y="30"/>
                  <a:pt x="16" y="29"/>
                </a:cubicBezTo>
                <a:cubicBezTo>
                  <a:pt x="17" y="29"/>
                  <a:pt x="17" y="28"/>
                  <a:pt x="18" y="28"/>
                </a:cubicBezTo>
                <a:cubicBezTo>
                  <a:pt x="18" y="27"/>
                  <a:pt x="18" y="27"/>
                  <a:pt x="18" y="26"/>
                </a:cubicBezTo>
                <a:cubicBezTo>
                  <a:pt x="19" y="26"/>
                  <a:pt x="19" y="25"/>
                  <a:pt x="19" y="24"/>
                </a:cubicBezTo>
                <a:cubicBezTo>
                  <a:pt x="18" y="23"/>
                  <a:pt x="18" y="22"/>
                  <a:pt x="17" y="21"/>
                </a:cubicBezTo>
                <a:cubicBezTo>
                  <a:pt x="16" y="20"/>
                  <a:pt x="14" y="20"/>
                  <a:pt x="13" y="20"/>
                </a:cubicBezTo>
                <a:cubicBezTo>
                  <a:pt x="12" y="20"/>
                  <a:pt x="12" y="20"/>
                  <a:pt x="11" y="20"/>
                </a:cubicBezTo>
                <a:cubicBezTo>
                  <a:pt x="11" y="21"/>
                  <a:pt x="10" y="21"/>
                  <a:pt x="10" y="22"/>
                </a:cubicBezTo>
                <a:cubicBezTo>
                  <a:pt x="10" y="22"/>
                  <a:pt x="9" y="23"/>
                  <a:pt x="9" y="23"/>
                </a:cubicBezTo>
                <a:cubicBezTo>
                  <a:pt x="9" y="24"/>
                  <a:pt x="9" y="25"/>
                  <a:pt x="9" y="25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3" name="ïṥľïḓè"/>
          <p:cNvSpPr/>
          <p:nvPr/>
        </p:nvSpPr>
        <p:spPr bwMode="auto">
          <a:xfrm>
            <a:off x="2624627" y="2652254"/>
            <a:ext cx="24974" cy="35489"/>
          </a:xfrm>
          <a:custGeom>
            <a:avLst/>
            <a:gdLst>
              <a:gd name="T0" fmla="*/ 8 w 27"/>
              <a:gd name="T1" fmla="*/ 37 h 38"/>
              <a:gd name="T2" fmla="*/ 2 w 27"/>
              <a:gd name="T3" fmla="*/ 34 h 38"/>
              <a:gd name="T4" fmla="*/ 4 w 27"/>
              <a:gd name="T5" fmla="*/ 30 h 38"/>
              <a:gd name="T6" fmla="*/ 8 w 27"/>
              <a:gd name="T7" fmla="*/ 25 h 38"/>
              <a:gd name="T8" fmla="*/ 13 w 27"/>
              <a:gd name="T9" fmla="*/ 16 h 38"/>
              <a:gd name="T10" fmla="*/ 15 w 27"/>
              <a:gd name="T11" fmla="*/ 10 h 38"/>
              <a:gd name="T12" fmla="*/ 14 w 27"/>
              <a:gd name="T13" fmla="*/ 8 h 38"/>
              <a:gd name="T14" fmla="*/ 11 w 27"/>
              <a:gd name="T15" fmla="*/ 7 h 38"/>
              <a:gd name="T16" fmla="*/ 9 w 27"/>
              <a:gd name="T17" fmla="*/ 9 h 38"/>
              <a:gd name="T18" fmla="*/ 8 w 27"/>
              <a:gd name="T19" fmla="*/ 12 h 38"/>
              <a:gd name="T20" fmla="*/ 7 w 27"/>
              <a:gd name="T21" fmla="*/ 15 h 38"/>
              <a:gd name="T22" fmla="*/ 5 w 27"/>
              <a:gd name="T23" fmla="*/ 16 h 38"/>
              <a:gd name="T24" fmla="*/ 2 w 27"/>
              <a:gd name="T25" fmla="*/ 15 h 38"/>
              <a:gd name="T26" fmla="*/ 0 w 27"/>
              <a:gd name="T27" fmla="*/ 13 h 38"/>
              <a:gd name="T28" fmla="*/ 0 w 27"/>
              <a:gd name="T29" fmla="*/ 9 h 38"/>
              <a:gd name="T30" fmla="*/ 2 w 27"/>
              <a:gd name="T31" fmla="*/ 6 h 38"/>
              <a:gd name="T32" fmla="*/ 6 w 27"/>
              <a:gd name="T33" fmla="*/ 2 h 38"/>
              <a:gd name="T34" fmla="*/ 11 w 27"/>
              <a:gd name="T35" fmla="*/ 0 h 38"/>
              <a:gd name="T36" fmla="*/ 15 w 27"/>
              <a:gd name="T37" fmla="*/ 0 h 38"/>
              <a:gd name="T38" fmla="*/ 19 w 27"/>
              <a:gd name="T39" fmla="*/ 2 h 38"/>
              <a:gd name="T40" fmla="*/ 22 w 27"/>
              <a:gd name="T41" fmla="*/ 5 h 38"/>
              <a:gd name="T42" fmla="*/ 23 w 27"/>
              <a:gd name="T43" fmla="*/ 9 h 38"/>
              <a:gd name="T44" fmla="*/ 23 w 27"/>
              <a:gd name="T45" fmla="*/ 13 h 38"/>
              <a:gd name="T46" fmla="*/ 21 w 27"/>
              <a:gd name="T47" fmla="*/ 18 h 38"/>
              <a:gd name="T48" fmla="*/ 18 w 27"/>
              <a:gd name="T49" fmla="*/ 23 h 38"/>
              <a:gd name="T50" fmla="*/ 14 w 27"/>
              <a:gd name="T51" fmla="*/ 29 h 38"/>
              <a:gd name="T52" fmla="*/ 21 w 27"/>
              <a:gd name="T53" fmla="*/ 28 h 38"/>
              <a:gd name="T54" fmla="*/ 27 w 27"/>
              <a:gd name="T55" fmla="*/ 31 h 38"/>
              <a:gd name="T56" fmla="*/ 22 w 27"/>
              <a:gd name="T57" fmla="*/ 35 h 38"/>
              <a:gd name="T58" fmla="*/ 8 w 27"/>
              <a:gd name="T59" fmla="*/ 37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7" h="38">
                <a:moveTo>
                  <a:pt x="8" y="37"/>
                </a:moveTo>
                <a:cubicBezTo>
                  <a:pt x="5" y="38"/>
                  <a:pt x="3" y="37"/>
                  <a:pt x="2" y="34"/>
                </a:cubicBezTo>
                <a:cubicBezTo>
                  <a:pt x="2" y="33"/>
                  <a:pt x="3" y="32"/>
                  <a:pt x="4" y="30"/>
                </a:cubicBezTo>
                <a:cubicBezTo>
                  <a:pt x="5" y="29"/>
                  <a:pt x="6" y="27"/>
                  <a:pt x="8" y="25"/>
                </a:cubicBezTo>
                <a:cubicBezTo>
                  <a:pt x="10" y="21"/>
                  <a:pt x="12" y="18"/>
                  <a:pt x="13" y="16"/>
                </a:cubicBezTo>
                <a:cubicBezTo>
                  <a:pt x="15" y="14"/>
                  <a:pt x="15" y="12"/>
                  <a:pt x="15" y="10"/>
                </a:cubicBezTo>
                <a:cubicBezTo>
                  <a:pt x="15" y="9"/>
                  <a:pt x="14" y="9"/>
                  <a:pt x="14" y="8"/>
                </a:cubicBezTo>
                <a:cubicBezTo>
                  <a:pt x="13" y="8"/>
                  <a:pt x="12" y="7"/>
                  <a:pt x="11" y="7"/>
                </a:cubicBezTo>
                <a:cubicBezTo>
                  <a:pt x="11" y="8"/>
                  <a:pt x="10" y="8"/>
                  <a:pt x="9" y="9"/>
                </a:cubicBezTo>
                <a:cubicBezTo>
                  <a:pt x="9" y="9"/>
                  <a:pt x="8" y="10"/>
                  <a:pt x="8" y="12"/>
                </a:cubicBezTo>
                <a:cubicBezTo>
                  <a:pt x="8" y="13"/>
                  <a:pt x="7" y="14"/>
                  <a:pt x="7" y="15"/>
                </a:cubicBezTo>
                <a:cubicBezTo>
                  <a:pt x="7" y="16"/>
                  <a:pt x="6" y="16"/>
                  <a:pt x="5" y="16"/>
                </a:cubicBezTo>
                <a:cubicBezTo>
                  <a:pt x="4" y="16"/>
                  <a:pt x="3" y="16"/>
                  <a:pt x="2" y="15"/>
                </a:cubicBezTo>
                <a:cubicBezTo>
                  <a:pt x="1" y="15"/>
                  <a:pt x="0" y="14"/>
                  <a:pt x="0" y="13"/>
                </a:cubicBezTo>
                <a:cubicBezTo>
                  <a:pt x="0" y="12"/>
                  <a:pt x="0" y="11"/>
                  <a:pt x="0" y="9"/>
                </a:cubicBezTo>
                <a:cubicBezTo>
                  <a:pt x="1" y="8"/>
                  <a:pt x="1" y="7"/>
                  <a:pt x="2" y="6"/>
                </a:cubicBezTo>
                <a:cubicBezTo>
                  <a:pt x="3" y="4"/>
                  <a:pt x="4" y="3"/>
                  <a:pt x="6" y="2"/>
                </a:cubicBezTo>
                <a:cubicBezTo>
                  <a:pt x="7" y="1"/>
                  <a:pt x="9" y="0"/>
                  <a:pt x="11" y="0"/>
                </a:cubicBezTo>
                <a:cubicBezTo>
                  <a:pt x="12" y="0"/>
                  <a:pt x="14" y="0"/>
                  <a:pt x="15" y="0"/>
                </a:cubicBezTo>
                <a:cubicBezTo>
                  <a:pt x="17" y="1"/>
                  <a:pt x="18" y="1"/>
                  <a:pt x="19" y="2"/>
                </a:cubicBezTo>
                <a:cubicBezTo>
                  <a:pt x="20" y="3"/>
                  <a:pt x="21" y="4"/>
                  <a:pt x="22" y="5"/>
                </a:cubicBezTo>
                <a:cubicBezTo>
                  <a:pt x="23" y="6"/>
                  <a:pt x="23" y="7"/>
                  <a:pt x="23" y="9"/>
                </a:cubicBezTo>
                <a:cubicBezTo>
                  <a:pt x="24" y="10"/>
                  <a:pt x="23" y="12"/>
                  <a:pt x="23" y="13"/>
                </a:cubicBezTo>
                <a:cubicBezTo>
                  <a:pt x="23" y="15"/>
                  <a:pt x="22" y="16"/>
                  <a:pt x="21" y="18"/>
                </a:cubicBezTo>
                <a:cubicBezTo>
                  <a:pt x="20" y="19"/>
                  <a:pt x="19" y="21"/>
                  <a:pt x="18" y="23"/>
                </a:cubicBezTo>
                <a:cubicBezTo>
                  <a:pt x="17" y="25"/>
                  <a:pt x="15" y="27"/>
                  <a:pt x="14" y="29"/>
                </a:cubicBezTo>
                <a:cubicBezTo>
                  <a:pt x="21" y="28"/>
                  <a:pt x="21" y="28"/>
                  <a:pt x="21" y="28"/>
                </a:cubicBezTo>
                <a:cubicBezTo>
                  <a:pt x="25" y="27"/>
                  <a:pt x="27" y="28"/>
                  <a:pt x="27" y="31"/>
                </a:cubicBezTo>
                <a:cubicBezTo>
                  <a:pt x="27" y="33"/>
                  <a:pt x="26" y="35"/>
                  <a:pt x="22" y="35"/>
                </a:cubicBezTo>
                <a:lnTo>
                  <a:pt x="8" y="37"/>
                </a:ln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4" name="ïsļíḋè"/>
          <p:cNvSpPr/>
          <p:nvPr/>
        </p:nvSpPr>
        <p:spPr bwMode="auto">
          <a:xfrm>
            <a:off x="2928913" y="2849415"/>
            <a:ext cx="28917" cy="34832"/>
          </a:xfrm>
          <a:custGeom>
            <a:avLst/>
            <a:gdLst>
              <a:gd name="T0" fmla="*/ 18 w 31"/>
              <a:gd name="T1" fmla="*/ 29 h 37"/>
              <a:gd name="T2" fmla="*/ 6 w 31"/>
              <a:gd name="T3" fmla="*/ 30 h 37"/>
              <a:gd name="T4" fmla="*/ 2 w 31"/>
              <a:gd name="T5" fmla="*/ 30 h 37"/>
              <a:gd name="T6" fmla="*/ 0 w 31"/>
              <a:gd name="T7" fmla="*/ 28 h 37"/>
              <a:gd name="T8" fmla="*/ 1 w 31"/>
              <a:gd name="T9" fmla="*/ 25 h 37"/>
              <a:gd name="T10" fmla="*/ 2 w 31"/>
              <a:gd name="T11" fmla="*/ 23 h 37"/>
              <a:gd name="T12" fmla="*/ 10 w 31"/>
              <a:gd name="T13" fmla="*/ 5 h 37"/>
              <a:gd name="T14" fmla="*/ 12 w 31"/>
              <a:gd name="T15" fmla="*/ 2 h 37"/>
              <a:gd name="T16" fmla="*/ 15 w 31"/>
              <a:gd name="T17" fmla="*/ 1 h 37"/>
              <a:gd name="T18" fmla="*/ 20 w 31"/>
              <a:gd name="T19" fmla="*/ 2 h 37"/>
              <a:gd name="T20" fmla="*/ 23 w 31"/>
              <a:gd name="T21" fmla="*/ 8 h 37"/>
              <a:gd name="T22" fmla="*/ 24 w 31"/>
              <a:gd name="T23" fmla="*/ 21 h 37"/>
              <a:gd name="T24" fmla="*/ 25 w 31"/>
              <a:gd name="T25" fmla="*/ 21 h 37"/>
              <a:gd name="T26" fmla="*/ 25 w 31"/>
              <a:gd name="T27" fmla="*/ 21 h 37"/>
              <a:gd name="T28" fmla="*/ 29 w 31"/>
              <a:gd name="T29" fmla="*/ 21 h 37"/>
              <a:gd name="T30" fmla="*/ 30 w 31"/>
              <a:gd name="T31" fmla="*/ 23 h 37"/>
              <a:gd name="T32" fmla="*/ 26 w 31"/>
              <a:gd name="T33" fmla="*/ 28 h 37"/>
              <a:gd name="T34" fmla="*/ 25 w 31"/>
              <a:gd name="T35" fmla="*/ 28 h 37"/>
              <a:gd name="T36" fmla="*/ 26 w 31"/>
              <a:gd name="T37" fmla="*/ 32 h 37"/>
              <a:gd name="T38" fmla="*/ 25 w 31"/>
              <a:gd name="T39" fmla="*/ 35 h 37"/>
              <a:gd name="T40" fmla="*/ 22 w 31"/>
              <a:gd name="T41" fmla="*/ 36 h 37"/>
              <a:gd name="T42" fmla="*/ 18 w 31"/>
              <a:gd name="T43" fmla="*/ 32 h 37"/>
              <a:gd name="T44" fmla="*/ 18 w 31"/>
              <a:gd name="T45" fmla="*/ 29 h 37"/>
              <a:gd name="T46" fmla="*/ 17 w 31"/>
              <a:gd name="T47" fmla="*/ 22 h 37"/>
              <a:gd name="T48" fmla="*/ 15 w 31"/>
              <a:gd name="T49" fmla="*/ 8 h 37"/>
              <a:gd name="T50" fmla="*/ 9 w 31"/>
              <a:gd name="T51" fmla="*/ 23 h 37"/>
              <a:gd name="T52" fmla="*/ 17 w 31"/>
              <a:gd name="T53" fmla="*/ 22 h 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1" h="37">
                <a:moveTo>
                  <a:pt x="18" y="29"/>
                </a:moveTo>
                <a:cubicBezTo>
                  <a:pt x="6" y="30"/>
                  <a:pt x="6" y="30"/>
                  <a:pt x="6" y="30"/>
                </a:cubicBezTo>
                <a:cubicBezTo>
                  <a:pt x="4" y="31"/>
                  <a:pt x="3" y="31"/>
                  <a:pt x="2" y="30"/>
                </a:cubicBezTo>
                <a:cubicBezTo>
                  <a:pt x="1" y="30"/>
                  <a:pt x="0" y="29"/>
                  <a:pt x="0" y="28"/>
                </a:cubicBezTo>
                <a:cubicBezTo>
                  <a:pt x="0" y="27"/>
                  <a:pt x="0" y="26"/>
                  <a:pt x="1" y="25"/>
                </a:cubicBezTo>
                <a:cubicBezTo>
                  <a:pt x="1" y="25"/>
                  <a:pt x="1" y="24"/>
                  <a:pt x="2" y="23"/>
                </a:cubicBezTo>
                <a:cubicBezTo>
                  <a:pt x="10" y="5"/>
                  <a:pt x="10" y="5"/>
                  <a:pt x="10" y="5"/>
                </a:cubicBezTo>
                <a:cubicBezTo>
                  <a:pt x="11" y="4"/>
                  <a:pt x="11" y="3"/>
                  <a:pt x="12" y="2"/>
                </a:cubicBezTo>
                <a:cubicBezTo>
                  <a:pt x="13" y="1"/>
                  <a:pt x="14" y="1"/>
                  <a:pt x="15" y="1"/>
                </a:cubicBezTo>
                <a:cubicBezTo>
                  <a:pt x="17" y="0"/>
                  <a:pt x="19" y="1"/>
                  <a:pt x="20" y="2"/>
                </a:cubicBezTo>
                <a:cubicBezTo>
                  <a:pt x="21" y="3"/>
                  <a:pt x="22" y="5"/>
                  <a:pt x="23" y="8"/>
                </a:cubicBezTo>
                <a:cubicBezTo>
                  <a:pt x="24" y="21"/>
                  <a:pt x="24" y="21"/>
                  <a:pt x="24" y="21"/>
                </a:cubicBezTo>
                <a:cubicBezTo>
                  <a:pt x="25" y="21"/>
                  <a:pt x="25" y="21"/>
                  <a:pt x="25" y="21"/>
                </a:cubicBezTo>
                <a:cubicBezTo>
                  <a:pt x="25" y="21"/>
                  <a:pt x="25" y="21"/>
                  <a:pt x="25" y="21"/>
                </a:cubicBezTo>
                <a:cubicBezTo>
                  <a:pt x="27" y="20"/>
                  <a:pt x="28" y="21"/>
                  <a:pt x="29" y="21"/>
                </a:cubicBezTo>
                <a:cubicBezTo>
                  <a:pt x="30" y="22"/>
                  <a:pt x="30" y="22"/>
                  <a:pt x="30" y="23"/>
                </a:cubicBezTo>
                <a:cubicBezTo>
                  <a:pt x="31" y="26"/>
                  <a:pt x="29" y="27"/>
                  <a:pt x="26" y="28"/>
                </a:cubicBezTo>
                <a:cubicBezTo>
                  <a:pt x="25" y="28"/>
                  <a:pt x="25" y="28"/>
                  <a:pt x="25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3"/>
                  <a:pt x="26" y="34"/>
                  <a:pt x="25" y="35"/>
                </a:cubicBezTo>
                <a:cubicBezTo>
                  <a:pt x="24" y="36"/>
                  <a:pt x="24" y="36"/>
                  <a:pt x="22" y="36"/>
                </a:cubicBezTo>
                <a:cubicBezTo>
                  <a:pt x="20" y="37"/>
                  <a:pt x="19" y="35"/>
                  <a:pt x="18" y="32"/>
                </a:cubicBezTo>
                <a:lnTo>
                  <a:pt x="18" y="29"/>
                </a:lnTo>
                <a:close/>
                <a:moveTo>
                  <a:pt x="17" y="22"/>
                </a:moveTo>
                <a:cubicBezTo>
                  <a:pt x="15" y="8"/>
                  <a:pt x="15" y="8"/>
                  <a:pt x="15" y="8"/>
                </a:cubicBezTo>
                <a:cubicBezTo>
                  <a:pt x="9" y="23"/>
                  <a:pt x="9" y="23"/>
                  <a:pt x="9" y="23"/>
                </a:cubicBezTo>
                <a:lnTo>
                  <a:pt x="17" y="22"/>
                </a:ln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5" name="íṩľïďè"/>
          <p:cNvSpPr/>
          <p:nvPr/>
        </p:nvSpPr>
        <p:spPr bwMode="auto">
          <a:xfrm>
            <a:off x="2961116" y="2846129"/>
            <a:ext cx="24317" cy="35489"/>
          </a:xfrm>
          <a:custGeom>
            <a:avLst/>
            <a:gdLst>
              <a:gd name="T0" fmla="*/ 4 w 26"/>
              <a:gd name="T1" fmla="*/ 18 h 38"/>
              <a:gd name="T2" fmla="*/ 0 w 26"/>
              <a:gd name="T3" fmla="*/ 12 h 38"/>
              <a:gd name="T4" fmla="*/ 0 w 26"/>
              <a:gd name="T5" fmla="*/ 8 h 38"/>
              <a:gd name="T6" fmla="*/ 2 w 26"/>
              <a:gd name="T7" fmla="*/ 4 h 38"/>
              <a:gd name="T8" fmla="*/ 6 w 26"/>
              <a:gd name="T9" fmla="*/ 2 h 38"/>
              <a:gd name="T10" fmla="*/ 10 w 26"/>
              <a:gd name="T11" fmla="*/ 0 h 38"/>
              <a:gd name="T12" fmla="*/ 15 w 26"/>
              <a:gd name="T13" fmla="*/ 1 h 38"/>
              <a:gd name="T14" fmla="*/ 19 w 26"/>
              <a:gd name="T15" fmla="*/ 2 h 38"/>
              <a:gd name="T16" fmla="*/ 21 w 26"/>
              <a:gd name="T17" fmla="*/ 5 h 38"/>
              <a:gd name="T18" fmla="*/ 23 w 26"/>
              <a:gd name="T19" fmla="*/ 9 h 38"/>
              <a:gd name="T20" fmla="*/ 20 w 26"/>
              <a:gd name="T21" fmla="*/ 16 h 38"/>
              <a:gd name="T22" fmla="*/ 26 w 26"/>
              <a:gd name="T23" fmla="*/ 24 h 38"/>
              <a:gd name="T24" fmla="*/ 26 w 26"/>
              <a:gd name="T25" fmla="*/ 29 h 38"/>
              <a:gd name="T26" fmla="*/ 24 w 26"/>
              <a:gd name="T27" fmla="*/ 33 h 38"/>
              <a:gd name="T28" fmla="*/ 20 w 26"/>
              <a:gd name="T29" fmla="*/ 36 h 38"/>
              <a:gd name="T30" fmla="*/ 15 w 26"/>
              <a:gd name="T31" fmla="*/ 38 h 38"/>
              <a:gd name="T32" fmla="*/ 10 w 26"/>
              <a:gd name="T33" fmla="*/ 37 h 38"/>
              <a:gd name="T34" fmla="*/ 5 w 26"/>
              <a:gd name="T35" fmla="*/ 35 h 38"/>
              <a:gd name="T36" fmla="*/ 2 w 26"/>
              <a:gd name="T37" fmla="*/ 32 h 38"/>
              <a:gd name="T38" fmla="*/ 1 w 26"/>
              <a:gd name="T39" fmla="*/ 28 h 38"/>
              <a:gd name="T40" fmla="*/ 1 w 26"/>
              <a:gd name="T41" fmla="*/ 22 h 38"/>
              <a:gd name="T42" fmla="*/ 4 w 26"/>
              <a:gd name="T43" fmla="*/ 18 h 38"/>
              <a:gd name="T44" fmla="*/ 8 w 26"/>
              <a:gd name="T45" fmla="*/ 11 h 38"/>
              <a:gd name="T46" fmla="*/ 8 w 26"/>
              <a:gd name="T47" fmla="*/ 13 h 38"/>
              <a:gd name="T48" fmla="*/ 9 w 26"/>
              <a:gd name="T49" fmla="*/ 14 h 38"/>
              <a:gd name="T50" fmla="*/ 10 w 26"/>
              <a:gd name="T51" fmla="*/ 15 h 38"/>
              <a:gd name="T52" fmla="*/ 12 w 26"/>
              <a:gd name="T53" fmla="*/ 15 h 38"/>
              <a:gd name="T54" fmla="*/ 14 w 26"/>
              <a:gd name="T55" fmla="*/ 13 h 38"/>
              <a:gd name="T56" fmla="*/ 15 w 26"/>
              <a:gd name="T57" fmla="*/ 10 h 38"/>
              <a:gd name="T58" fmla="*/ 14 w 26"/>
              <a:gd name="T59" fmla="*/ 8 h 38"/>
              <a:gd name="T60" fmla="*/ 11 w 26"/>
              <a:gd name="T61" fmla="*/ 7 h 38"/>
              <a:gd name="T62" fmla="*/ 9 w 26"/>
              <a:gd name="T63" fmla="*/ 9 h 38"/>
              <a:gd name="T64" fmla="*/ 8 w 26"/>
              <a:gd name="T65" fmla="*/ 11 h 38"/>
              <a:gd name="T66" fmla="*/ 9 w 26"/>
              <a:gd name="T67" fmla="*/ 26 h 38"/>
              <a:gd name="T68" fmla="*/ 9 w 26"/>
              <a:gd name="T69" fmla="*/ 28 h 38"/>
              <a:gd name="T70" fmla="*/ 10 w 26"/>
              <a:gd name="T71" fmla="*/ 29 h 38"/>
              <a:gd name="T72" fmla="*/ 12 w 26"/>
              <a:gd name="T73" fmla="*/ 30 h 38"/>
              <a:gd name="T74" fmla="*/ 14 w 26"/>
              <a:gd name="T75" fmla="*/ 30 h 38"/>
              <a:gd name="T76" fmla="*/ 16 w 26"/>
              <a:gd name="T77" fmla="*/ 30 h 38"/>
              <a:gd name="T78" fmla="*/ 17 w 26"/>
              <a:gd name="T79" fmla="*/ 28 h 38"/>
              <a:gd name="T80" fmla="*/ 18 w 26"/>
              <a:gd name="T81" fmla="*/ 27 h 38"/>
              <a:gd name="T82" fmla="*/ 18 w 26"/>
              <a:gd name="T83" fmla="*/ 25 h 38"/>
              <a:gd name="T84" fmla="*/ 16 w 26"/>
              <a:gd name="T85" fmla="*/ 21 h 38"/>
              <a:gd name="T86" fmla="*/ 13 w 26"/>
              <a:gd name="T87" fmla="*/ 20 h 38"/>
              <a:gd name="T88" fmla="*/ 11 w 26"/>
              <a:gd name="T89" fmla="*/ 21 h 38"/>
              <a:gd name="T90" fmla="*/ 9 w 26"/>
              <a:gd name="T91" fmla="*/ 22 h 38"/>
              <a:gd name="T92" fmla="*/ 9 w 26"/>
              <a:gd name="T93" fmla="*/ 24 h 38"/>
              <a:gd name="T94" fmla="*/ 9 w 26"/>
              <a:gd name="T95" fmla="*/ 26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6" h="38">
                <a:moveTo>
                  <a:pt x="4" y="18"/>
                </a:moveTo>
                <a:cubicBezTo>
                  <a:pt x="2" y="17"/>
                  <a:pt x="0" y="15"/>
                  <a:pt x="0" y="12"/>
                </a:cubicBezTo>
                <a:cubicBezTo>
                  <a:pt x="0" y="10"/>
                  <a:pt x="0" y="9"/>
                  <a:pt x="0" y="8"/>
                </a:cubicBezTo>
                <a:cubicBezTo>
                  <a:pt x="1" y="6"/>
                  <a:pt x="1" y="5"/>
                  <a:pt x="2" y="4"/>
                </a:cubicBezTo>
                <a:cubicBezTo>
                  <a:pt x="3" y="3"/>
                  <a:pt x="4" y="2"/>
                  <a:pt x="6" y="2"/>
                </a:cubicBezTo>
                <a:cubicBezTo>
                  <a:pt x="7" y="1"/>
                  <a:pt x="8" y="1"/>
                  <a:pt x="10" y="0"/>
                </a:cubicBezTo>
                <a:cubicBezTo>
                  <a:pt x="12" y="0"/>
                  <a:pt x="13" y="0"/>
                  <a:pt x="15" y="1"/>
                </a:cubicBezTo>
                <a:cubicBezTo>
                  <a:pt x="16" y="1"/>
                  <a:pt x="17" y="1"/>
                  <a:pt x="19" y="2"/>
                </a:cubicBezTo>
                <a:cubicBezTo>
                  <a:pt x="20" y="3"/>
                  <a:pt x="21" y="4"/>
                  <a:pt x="21" y="5"/>
                </a:cubicBezTo>
                <a:cubicBezTo>
                  <a:pt x="22" y="6"/>
                  <a:pt x="22" y="7"/>
                  <a:pt x="23" y="9"/>
                </a:cubicBezTo>
                <a:cubicBezTo>
                  <a:pt x="23" y="12"/>
                  <a:pt x="22" y="14"/>
                  <a:pt x="20" y="16"/>
                </a:cubicBezTo>
                <a:cubicBezTo>
                  <a:pt x="24" y="18"/>
                  <a:pt x="26" y="21"/>
                  <a:pt x="26" y="24"/>
                </a:cubicBezTo>
                <a:cubicBezTo>
                  <a:pt x="26" y="26"/>
                  <a:pt x="26" y="28"/>
                  <a:pt x="26" y="29"/>
                </a:cubicBezTo>
                <a:cubicBezTo>
                  <a:pt x="25" y="30"/>
                  <a:pt x="25" y="32"/>
                  <a:pt x="24" y="33"/>
                </a:cubicBezTo>
                <a:cubicBezTo>
                  <a:pt x="23" y="34"/>
                  <a:pt x="21" y="35"/>
                  <a:pt x="20" y="36"/>
                </a:cubicBezTo>
                <a:cubicBezTo>
                  <a:pt x="19" y="37"/>
                  <a:pt x="17" y="37"/>
                  <a:pt x="15" y="38"/>
                </a:cubicBezTo>
                <a:cubicBezTo>
                  <a:pt x="13" y="38"/>
                  <a:pt x="11" y="38"/>
                  <a:pt x="10" y="37"/>
                </a:cubicBezTo>
                <a:cubicBezTo>
                  <a:pt x="8" y="37"/>
                  <a:pt x="6" y="36"/>
                  <a:pt x="5" y="35"/>
                </a:cubicBezTo>
                <a:cubicBezTo>
                  <a:pt x="4" y="34"/>
                  <a:pt x="3" y="33"/>
                  <a:pt x="2" y="32"/>
                </a:cubicBezTo>
                <a:cubicBezTo>
                  <a:pt x="1" y="31"/>
                  <a:pt x="1" y="29"/>
                  <a:pt x="1" y="28"/>
                </a:cubicBezTo>
                <a:cubicBezTo>
                  <a:pt x="0" y="26"/>
                  <a:pt x="1" y="24"/>
                  <a:pt x="1" y="22"/>
                </a:cubicBezTo>
                <a:cubicBezTo>
                  <a:pt x="2" y="21"/>
                  <a:pt x="3" y="19"/>
                  <a:pt x="4" y="18"/>
                </a:cubicBezTo>
                <a:close/>
                <a:moveTo>
                  <a:pt x="8" y="11"/>
                </a:moveTo>
                <a:cubicBezTo>
                  <a:pt x="8" y="12"/>
                  <a:pt x="8" y="12"/>
                  <a:pt x="8" y="13"/>
                </a:cubicBezTo>
                <a:cubicBezTo>
                  <a:pt x="9" y="13"/>
                  <a:pt x="9" y="14"/>
                  <a:pt x="9" y="14"/>
                </a:cubicBezTo>
                <a:cubicBezTo>
                  <a:pt x="10" y="14"/>
                  <a:pt x="10" y="14"/>
                  <a:pt x="10" y="15"/>
                </a:cubicBezTo>
                <a:cubicBezTo>
                  <a:pt x="11" y="15"/>
                  <a:pt x="11" y="15"/>
                  <a:pt x="12" y="15"/>
                </a:cubicBezTo>
                <a:cubicBezTo>
                  <a:pt x="13" y="15"/>
                  <a:pt x="14" y="14"/>
                  <a:pt x="14" y="13"/>
                </a:cubicBezTo>
                <a:cubicBezTo>
                  <a:pt x="15" y="12"/>
                  <a:pt x="15" y="12"/>
                  <a:pt x="15" y="10"/>
                </a:cubicBezTo>
                <a:cubicBezTo>
                  <a:pt x="15" y="9"/>
                  <a:pt x="14" y="9"/>
                  <a:pt x="14" y="8"/>
                </a:cubicBezTo>
                <a:cubicBezTo>
                  <a:pt x="13" y="7"/>
                  <a:pt x="12" y="7"/>
                  <a:pt x="11" y="7"/>
                </a:cubicBezTo>
                <a:cubicBezTo>
                  <a:pt x="10" y="7"/>
                  <a:pt x="9" y="8"/>
                  <a:pt x="9" y="9"/>
                </a:cubicBezTo>
                <a:cubicBezTo>
                  <a:pt x="8" y="9"/>
                  <a:pt x="8" y="10"/>
                  <a:pt x="8" y="11"/>
                </a:cubicBezTo>
                <a:close/>
                <a:moveTo>
                  <a:pt x="9" y="26"/>
                </a:moveTo>
                <a:cubicBezTo>
                  <a:pt x="9" y="27"/>
                  <a:pt x="9" y="27"/>
                  <a:pt x="9" y="28"/>
                </a:cubicBezTo>
                <a:cubicBezTo>
                  <a:pt x="10" y="28"/>
                  <a:pt x="10" y="29"/>
                  <a:pt x="10" y="29"/>
                </a:cubicBezTo>
                <a:cubicBezTo>
                  <a:pt x="11" y="30"/>
                  <a:pt x="11" y="30"/>
                  <a:pt x="12" y="30"/>
                </a:cubicBezTo>
                <a:cubicBezTo>
                  <a:pt x="13" y="30"/>
                  <a:pt x="13" y="30"/>
                  <a:pt x="14" y="30"/>
                </a:cubicBezTo>
                <a:cubicBezTo>
                  <a:pt x="15" y="30"/>
                  <a:pt x="15" y="30"/>
                  <a:pt x="16" y="30"/>
                </a:cubicBezTo>
                <a:cubicBezTo>
                  <a:pt x="16" y="29"/>
                  <a:pt x="17" y="29"/>
                  <a:pt x="17" y="28"/>
                </a:cubicBezTo>
                <a:cubicBezTo>
                  <a:pt x="17" y="28"/>
                  <a:pt x="18" y="27"/>
                  <a:pt x="18" y="27"/>
                </a:cubicBezTo>
                <a:cubicBezTo>
                  <a:pt x="18" y="26"/>
                  <a:pt x="18" y="25"/>
                  <a:pt x="18" y="25"/>
                </a:cubicBezTo>
                <a:cubicBezTo>
                  <a:pt x="18" y="23"/>
                  <a:pt x="17" y="22"/>
                  <a:pt x="16" y="21"/>
                </a:cubicBezTo>
                <a:cubicBezTo>
                  <a:pt x="15" y="20"/>
                  <a:pt x="14" y="20"/>
                  <a:pt x="13" y="20"/>
                </a:cubicBezTo>
                <a:cubicBezTo>
                  <a:pt x="12" y="20"/>
                  <a:pt x="11" y="21"/>
                  <a:pt x="11" y="21"/>
                </a:cubicBezTo>
                <a:cubicBezTo>
                  <a:pt x="10" y="21"/>
                  <a:pt x="10" y="22"/>
                  <a:pt x="9" y="22"/>
                </a:cubicBezTo>
                <a:cubicBezTo>
                  <a:pt x="9" y="23"/>
                  <a:pt x="9" y="23"/>
                  <a:pt x="9" y="24"/>
                </a:cubicBezTo>
                <a:cubicBezTo>
                  <a:pt x="8" y="25"/>
                  <a:pt x="8" y="25"/>
                  <a:pt x="9" y="26"/>
                </a:cubicBez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6" name="îṩliḍé"/>
          <p:cNvSpPr/>
          <p:nvPr/>
        </p:nvSpPr>
        <p:spPr bwMode="auto">
          <a:xfrm>
            <a:off x="2577309" y="3112954"/>
            <a:ext cx="41404" cy="38775"/>
          </a:xfrm>
          <a:custGeom>
            <a:avLst/>
            <a:gdLst>
              <a:gd name="T0" fmla="*/ 22 w 44"/>
              <a:gd name="T1" fmla="*/ 42 h 42"/>
              <a:gd name="T2" fmla="*/ 1 w 44"/>
              <a:gd name="T3" fmla="*/ 24 h 42"/>
              <a:gd name="T4" fmla="*/ 5 w 44"/>
              <a:gd name="T5" fmla="*/ 9 h 42"/>
              <a:gd name="T6" fmla="*/ 19 w 44"/>
              <a:gd name="T7" fmla="*/ 1 h 42"/>
              <a:gd name="T8" fmla="*/ 22 w 44"/>
              <a:gd name="T9" fmla="*/ 0 h 42"/>
              <a:gd name="T10" fmla="*/ 42 w 44"/>
              <a:gd name="T11" fmla="*/ 19 h 42"/>
              <a:gd name="T12" fmla="*/ 24 w 44"/>
              <a:gd name="T13" fmla="*/ 42 h 42"/>
              <a:gd name="T14" fmla="*/ 22 w 44"/>
              <a:gd name="T15" fmla="*/ 42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" h="42">
                <a:moveTo>
                  <a:pt x="22" y="42"/>
                </a:moveTo>
                <a:cubicBezTo>
                  <a:pt x="11" y="42"/>
                  <a:pt x="2" y="35"/>
                  <a:pt x="1" y="24"/>
                </a:cubicBezTo>
                <a:cubicBezTo>
                  <a:pt x="0" y="19"/>
                  <a:pt x="1" y="13"/>
                  <a:pt x="5" y="9"/>
                </a:cubicBezTo>
                <a:cubicBezTo>
                  <a:pt x="8" y="4"/>
                  <a:pt x="13" y="1"/>
                  <a:pt x="19" y="1"/>
                </a:cubicBezTo>
                <a:cubicBezTo>
                  <a:pt x="20" y="0"/>
                  <a:pt x="21" y="0"/>
                  <a:pt x="22" y="0"/>
                </a:cubicBezTo>
                <a:cubicBezTo>
                  <a:pt x="32" y="0"/>
                  <a:pt x="41" y="8"/>
                  <a:pt x="42" y="19"/>
                </a:cubicBezTo>
                <a:cubicBezTo>
                  <a:pt x="44" y="30"/>
                  <a:pt x="36" y="41"/>
                  <a:pt x="24" y="42"/>
                </a:cubicBezTo>
                <a:cubicBezTo>
                  <a:pt x="23" y="42"/>
                  <a:pt x="22" y="42"/>
                  <a:pt x="22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7" name="išḻïďê"/>
          <p:cNvSpPr/>
          <p:nvPr/>
        </p:nvSpPr>
        <p:spPr bwMode="auto">
          <a:xfrm>
            <a:off x="2572051" y="3109010"/>
            <a:ext cx="51262" cy="47976"/>
          </a:xfrm>
          <a:custGeom>
            <a:avLst/>
            <a:gdLst>
              <a:gd name="T0" fmla="*/ 28 w 55"/>
              <a:gd name="T1" fmla="*/ 9 h 51"/>
              <a:gd name="T2" fmla="*/ 44 w 55"/>
              <a:gd name="T3" fmla="*/ 23 h 51"/>
              <a:gd name="T4" fmla="*/ 30 w 55"/>
              <a:gd name="T5" fmla="*/ 42 h 51"/>
              <a:gd name="T6" fmla="*/ 28 w 55"/>
              <a:gd name="T7" fmla="*/ 42 h 51"/>
              <a:gd name="T8" fmla="*/ 11 w 55"/>
              <a:gd name="T9" fmla="*/ 28 h 51"/>
              <a:gd name="T10" fmla="*/ 25 w 55"/>
              <a:gd name="T11" fmla="*/ 9 h 51"/>
              <a:gd name="T12" fmla="*/ 28 w 55"/>
              <a:gd name="T13" fmla="*/ 9 h 51"/>
              <a:gd name="T14" fmla="*/ 28 w 55"/>
              <a:gd name="T15" fmla="*/ 0 h 51"/>
              <a:gd name="T16" fmla="*/ 28 w 55"/>
              <a:gd name="T17" fmla="*/ 0 h 51"/>
              <a:gd name="T18" fmla="*/ 24 w 55"/>
              <a:gd name="T19" fmla="*/ 0 h 51"/>
              <a:gd name="T20" fmla="*/ 2 w 55"/>
              <a:gd name="T21" fmla="*/ 29 h 51"/>
              <a:gd name="T22" fmla="*/ 28 w 55"/>
              <a:gd name="T23" fmla="*/ 51 h 51"/>
              <a:gd name="T24" fmla="*/ 31 w 55"/>
              <a:gd name="T25" fmla="*/ 51 h 51"/>
              <a:gd name="T26" fmla="*/ 53 w 55"/>
              <a:gd name="T27" fmla="*/ 22 h 51"/>
              <a:gd name="T28" fmla="*/ 28 w 55"/>
              <a:gd name="T29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5" h="51">
                <a:moveTo>
                  <a:pt x="28" y="9"/>
                </a:moveTo>
                <a:cubicBezTo>
                  <a:pt x="36" y="9"/>
                  <a:pt x="43" y="15"/>
                  <a:pt x="44" y="23"/>
                </a:cubicBezTo>
                <a:cubicBezTo>
                  <a:pt x="45" y="32"/>
                  <a:pt x="39" y="40"/>
                  <a:pt x="30" y="42"/>
                </a:cubicBezTo>
                <a:cubicBezTo>
                  <a:pt x="29" y="42"/>
                  <a:pt x="28" y="42"/>
                  <a:pt x="28" y="42"/>
                </a:cubicBezTo>
                <a:cubicBezTo>
                  <a:pt x="19" y="42"/>
                  <a:pt x="12" y="36"/>
                  <a:pt x="11" y="28"/>
                </a:cubicBezTo>
                <a:cubicBezTo>
                  <a:pt x="10" y="19"/>
                  <a:pt x="16" y="10"/>
                  <a:pt x="25" y="9"/>
                </a:cubicBezTo>
                <a:cubicBezTo>
                  <a:pt x="26" y="9"/>
                  <a:pt x="27" y="9"/>
                  <a:pt x="28" y="9"/>
                </a:cubicBezTo>
                <a:moveTo>
                  <a:pt x="28" y="0"/>
                </a:moveTo>
                <a:cubicBezTo>
                  <a:pt x="28" y="0"/>
                  <a:pt x="28" y="0"/>
                  <a:pt x="28" y="0"/>
                </a:cubicBezTo>
                <a:cubicBezTo>
                  <a:pt x="26" y="0"/>
                  <a:pt x="25" y="0"/>
                  <a:pt x="24" y="0"/>
                </a:cubicBezTo>
                <a:cubicBezTo>
                  <a:pt x="10" y="2"/>
                  <a:pt x="0" y="15"/>
                  <a:pt x="2" y="29"/>
                </a:cubicBezTo>
                <a:cubicBezTo>
                  <a:pt x="4" y="42"/>
                  <a:pt x="15" y="51"/>
                  <a:pt x="28" y="51"/>
                </a:cubicBezTo>
                <a:cubicBezTo>
                  <a:pt x="29" y="51"/>
                  <a:pt x="30" y="51"/>
                  <a:pt x="31" y="51"/>
                </a:cubicBezTo>
                <a:cubicBezTo>
                  <a:pt x="45" y="49"/>
                  <a:pt x="55" y="36"/>
                  <a:pt x="53" y="22"/>
                </a:cubicBezTo>
                <a:cubicBezTo>
                  <a:pt x="51" y="9"/>
                  <a:pt x="40" y="0"/>
                  <a:pt x="28" y="0"/>
                </a:cubicBezTo>
                <a:close/>
              </a:path>
            </a:pathLst>
          </a:custGeom>
          <a:solidFill>
            <a:srgbClr val="FF64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8" name="ïṥlïḋê"/>
          <p:cNvSpPr/>
          <p:nvPr/>
        </p:nvSpPr>
        <p:spPr bwMode="auto">
          <a:xfrm>
            <a:off x="2893424" y="3156986"/>
            <a:ext cx="41404" cy="40090"/>
          </a:xfrm>
          <a:custGeom>
            <a:avLst/>
            <a:gdLst>
              <a:gd name="T0" fmla="*/ 22 w 44"/>
              <a:gd name="T1" fmla="*/ 43 h 43"/>
              <a:gd name="T2" fmla="*/ 1 w 44"/>
              <a:gd name="T3" fmla="*/ 24 h 43"/>
              <a:gd name="T4" fmla="*/ 19 w 44"/>
              <a:gd name="T5" fmla="*/ 1 h 43"/>
              <a:gd name="T6" fmla="*/ 22 w 44"/>
              <a:gd name="T7" fmla="*/ 0 h 43"/>
              <a:gd name="T8" fmla="*/ 43 w 44"/>
              <a:gd name="T9" fmla="*/ 19 h 43"/>
              <a:gd name="T10" fmla="*/ 39 w 44"/>
              <a:gd name="T11" fmla="*/ 34 h 43"/>
              <a:gd name="T12" fmla="*/ 25 w 44"/>
              <a:gd name="T13" fmla="*/ 42 h 43"/>
              <a:gd name="T14" fmla="*/ 22 w 44"/>
              <a:gd name="T1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4" h="43">
                <a:moveTo>
                  <a:pt x="22" y="43"/>
                </a:moveTo>
                <a:cubicBezTo>
                  <a:pt x="12" y="43"/>
                  <a:pt x="3" y="35"/>
                  <a:pt x="1" y="24"/>
                </a:cubicBezTo>
                <a:cubicBezTo>
                  <a:pt x="0" y="13"/>
                  <a:pt x="8" y="2"/>
                  <a:pt x="19" y="1"/>
                </a:cubicBezTo>
                <a:cubicBezTo>
                  <a:pt x="20" y="1"/>
                  <a:pt x="21" y="0"/>
                  <a:pt x="22" y="0"/>
                </a:cubicBezTo>
                <a:cubicBezTo>
                  <a:pt x="33" y="0"/>
                  <a:pt x="42" y="8"/>
                  <a:pt x="43" y="19"/>
                </a:cubicBezTo>
                <a:cubicBezTo>
                  <a:pt x="44" y="24"/>
                  <a:pt x="42" y="30"/>
                  <a:pt x="39" y="34"/>
                </a:cubicBezTo>
                <a:cubicBezTo>
                  <a:pt x="35" y="39"/>
                  <a:pt x="30" y="42"/>
                  <a:pt x="25" y="42"/>
                </a:cubicBezTo>
                <a:cubicBezTo>
                  <a:pt x="24" y="43"/>
                  <a:pt x="23" y="43"/>
                  <a:pt x="22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9" name="iŝḷiḋé"/>
          <p:cNvSpPr/>
          <p:nvPr/>
        </p:nvSpPr>
        <p:spPr bwMode="auto">
          <a:xfrm>
            <a:off x="2888824" y="3153043"/>
            <a:ext cx="51262" cy="47319"/>
          </a:xfrm>
          <a:custGeom>
            <a:avLst/>
            <a:gdLst>
              <a:gd name="T0" fmla="*/ 27 w 55"/>
              <a:gd name="T1" fmla="*/ 9 h 51"/>
              <a:gd name="T2" fmla="*/ 43 w 55"/>
              <a:gd name="T3" fmla="*/ 23 h 51"/>
              <a:gd name="T4" fmla="*/ 29 w 55"/>
              <a:gd name="T5" fmla="*/ 42 h 51"/>
              <a:gd name="T6" fmla="*/ 27 w 55"/>
              <a:gd name="T7" fmla="*/ 42 h 51"/>
              <a:gd name="T8" fmla="*/ 11 w 55"/>
              <a:gd name="T9" fmla="*/ 28 h 51"/>
              <a:gd name="T10" fmla="*/ 25 w 55"/>
              <a:gd name="T11" fmla="*/ 9 h 51"/>
              <a:gd name="T12" fmla="*/ 27 w 55"/>
              <a:gd name="T13" fmla="*/ 9 h 51"/>
              <a:gd name="T14" fmla="*/ 27 w 55"/>
              <a:gd name="T15" fmla="*/ 0 h 51"/>
              <a:gd name="T16" fmla="*/ 27 w 55"/>
              <a:gd name="T17" fmla="*/ 0 h 51"/>
              <a:gd name="T18" fmla="*/ 24 w 55"/>
              <a:gd name="T19" fmla="*/ 0 h 51"/>
              <a:gd name="T20" fmla="*/ 2 w 55"/>
              <a:gd name="T21" fmla="*/ 29 h 51"/>
              <a:gd name="T22" fmla="*/ 27 w 55"/>
              <a:gd name="T23" fmla="*/ 51 h 51"/>
              <a:gd name="T24" fmla="*/ 31 w 55"/>
              <a:gd name="T25" fmla="*/ 51 h 51"/>
              <a:gd name="T26" fmla="*/ 53 w 55"/>
              <a:gd name="T27" fmla="*/ 22 h 51"/>
              <a:gd name="T28" fmla="*/ 27 w 55"/>
              <a:gd name="T29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5" h="51">
                <a:moveTo>
                  <a:pt x="27" y="9"/>
                </a:moveTo>
                <a:cubicBezTo>
                  <a:pt x="35" y="9"/>
                  <a:pt x="42" y="15"/>
                  <a:pt x="43" y="23"/>
                </a:cubicBezTo>
                <a:cubicBezTo>
                  <a:pt x="45" y="32"/>
                  <a:pt x="38" y="41"/>
                  <a:pt x="29" y="42"/>
                </a:cubicBezTo>
                <a:cubicBezTo>
                  <a:pt x="29" y="42"/>
                  <a:pt x="28" y="42"/>
                  <a:pt x="27" y="42"/>
                </a:cubicBezTo>
                <a:cubicBezTo>
                  <a:pt x="19" y="42"/>
                  <a:pt x="12" y="36"/>
                  <a:pt x="11" y="28"/>
                </a:cubicBezTo>
                <a:cubicBezTo>
                  <a:pt x="10" y="19"/>
                  <a:pt x="16" y="10"/>
                  <a:pt x="25" y="9"/>
                </a:cubicBezTo>
                <a:cubicBezTo>
                  <a:pt x="26" y="9"/>
                  <a:pt x="27" y="9"/>
                  <a:pt x="27" y="9"/>
                </a:cubicBezTo>
                <a:moveTo>
                  <a:pt x="27" y="0"/>
                </a:moveTo>
                <a:cubicBezTo>
                  <a:pt x="27" y="0"/>
                  <a:pt x="27" y="0"/>
                  <a:pt x="27" y="0"/>
                </a:cubicBezTo>
                <a:cubicBezTo>
                  <a:pt x="26" y="0"/>
                  <a:pt x="25" y="0"/>
                  <a:pt x="24" y="0"/>
                </a:cubicBezTo>
                <a:cubicBezTo>
                  <a:pt x="10" y="2"/>
                  <a:pt x="0" y="15"/>
                  <a:pt x="2" y="29"/>
                </a:cubicBezTo>
                <a:cubicBezTo>
                  <a:pt x="3" y="42"/>
                  <a:pt x="14" y="51"/>
                  <a:pt x="27" y="51"/>
                </a:cubicBezTo>
                <a:cubicBezTo>
                  <a:pt x="28" y="51"/>
                  <a:pt x="29" y="51"/>
                  <a:pt x="31" y="51"/>
                </a:cubicBezTo>
                <a:cubicBezTo>
                  <a:pt x="45" y="49"/>
                  <a:pt x="55" y="36"/>
                  <a:pt x="53" y="22"/>
                </a:cubicBezTo>
                <a:cubicBezTo>
                  <a:pt x="51" y="9"/>
                  <a:pt x="40" y="0"/>
                  <a:pt x="27" y="0"/>
                </a:cubicBezTo>
                <a:close/>
              </a:path>
            </a:pathLst>
          </a:custGeom>
          <a:solidFill>
            <a:srgbClr val="8C83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0" name="ïṣlîde"/>
          <p:cNvSpPr/>
          <p:nvPr/>
        </p:nvSpPr>
        <p:spPr bwMode="auto">
          <a:xfrm>
            <a:off x="2581252" y="2115975"/>
            <a:ext cx="308229" cy="102524"/>
          </a:xfrm>
          <a:custGeom>
            <a:avLst/>
            <a:gdLst>
              <a:gd name="T0" fmla="*/ 6 w 469"/>
              <a:gd name="T1" fmla="*/ 0 h 156"/>
              <a:gd name="T2" fmla="*/ 0 w 469"/>
              <a:gd name="T3" fmla="*/ 21 h 156"/>
              <a:gd name="T4" fmla="*/ 292 w 469"/>
              <a:gd name="T5" fmla="*/ 156 h 156"/>
              <a:gd name="T6" fmla="*/ 469 w 469"/>
              <a:gd name="T7" fmla="*/ 134 h 156"/>
              <a:gd name="T8" fmla="*/ 439 w 469"/>
              <a:gd name="T9" fmla="*/ 121 h 156"/>
              <a:gd name="T10" fmla="*/ 411 w 469"/>
              <a:gd name="T11" fmla="*/ 119 h 156"/>
              <a:gd name="T12" fmla="*/ 412 w 469"/>
              <a:gd name="T13" fmla="*/ 111 h 156"/>
              <a:gd name="T14" fmla="*/ 372 w 469"/>
              <a:gd name="T15" fmla="*/ 95 h 156"/>
              <a:gd name="T16" fmla="*/ 367 w 469"/>
              <a:gd name="T17" fmla="*/ 109 h 156"/>
              <a:gd name="T18" fmla="*/ 308 w 469"/>
              <a:gd name="T19" fmla="*/ 78 h 156"/>
              <a:gd name="T20" fmla="*/ 6 w 469"/>
              <a:gd name="T21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9" h="156">
                <a:moveTo>
                  <a:pt x="6" y="0"/>
                </a:moveTo>
                <a:lnTo>
                  <a:pt x="0" y="21"/>
                </a:lnTo>
                <a:lnTo>
                  <a:pt x="292" y="156"/>
                </a:lnTo>
                <a:lnTo>
                  <a:pt x="469" y="134"/>
                </a:lnTo>
                <a:lnTo>
                  <a:pt x="439" y="121"/>
                </a:lnTo>
                <a:lnTo>
                  <a:pt x="411" y="119"/>
                </a:lnTo>
                <a:lnTo>
                  <a:pt x="412" y="111"/>
                </a:lnTo>
                <a:lnTo>
                  <a:pt x="372" y="95"/>
                </a:lnTo>
                <a:lnTo>
                  <a:pt x="367" y="109"/>
                </a:lnTo>
                <a:lnTo>
                  <a:pt x="308" y="78"/>
                </a:lnTo>
                <a:lnTo>
                  <a:pt x="6" y="0"/>
                </a:lnTo>
                <a:close/>
              </a:path>
            </a:pathLst>
          </a:custGeom>
          <a:solidFill>
            <a:srgbClr val="9DAC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1" name="iŝľïḍè"/>
          <p:cNvSpPr/>
          <p:nvPr/>
        </p:nvSpPr>
        <p:spPr bwMode="auto">
          <a:xfrm>
            <a:off x="2581252" y="2115975"/>
            <a:ext cx="308229" cy="102524"/>
          </a:xfrm>
          <a:custGeom>
            <a:avLst/>
            <a:gdLst>
              <a:gd name="T0" fmla="*/ 6 w 469"/>
              <a:gd name="T1" fmla="*/ 0 h 156"/>
              <a:gd name="T2" fmla="*/ 0 w 469"/>
              <a:gd name="T3" fmla="*/ 21 h 156"/>
              <a:gd name="T4" fmla="*/ 292 w 469"/>
              <a:gd name="T5" fmla="*/ 156 h 156"/>
              <a:gd name="T6" fmla="*/ 469 w 469"/>
              <a:gd name="T7" fmla="*/ 134 h 156"/>
              <a:gd name="T8" fmla="*/ 439 w 469"/>
              <a:gd name="T9" fmla="*/ 121 h 156"/>
              <a:gd name="T10" fmla="*/ 411 w 469"/>
              <a:gd name="T11" fmla="*/ 119 h 156"/>
              <a:gd name="T12" fmla="*/ 412 w 469"/>
              <a:gd name="T13" fmla="*/ 111 h 156"/>
              <a:gd name="T14" fmla="*/ 372 w 469"/>
              <a:gd name="T15" fmla="*/ 95 h 156"/>
              <a:gd name="T16" fmla="*/ 367 w 469"/>
              <a:gd name="T17" fmla="*/ 109 h 156"/>
              <a:gd name="T18" fmla="*/ 308 w 469"/>
              <a:gd name="T19" fmla="*/ 78 h 156"/>
              <a:gd name="T20" fmla="*/ 6 w 469"/>
              <a:gd name="T21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69" h="156">
                <a:moveTo>
                  <a:pt x="6" y="0"/>
                </a:moveTo>
                <a:lnTo>
                  <a:pt x="0" y="21"/>
                </a:lnTo>
                <a:lnTo>
                  <a:pt x="292" y="156"/>
                </a:lnTo>
                <a:lnTo>
                  <a:pt x="469" y="134"/>
                </a:lnTo>
                <a:lnTo>
                  <a:pt x="439" y="121"/>
                </a:lnTo>
                <a:lnTo>
                  <a:pt x="411" y="119"/>
                </a:lnTo>
                <a:lnTo>
                  <a:pt x="412" y="111"/>
                </a:lnTo>
                <a:lnTo>
                  <a:pt x="372" y="95"/>
                </a:lnTo>
                <a:lnTo>
                  <a:pt x="367" y="109"/>
                </a:lnTo>
                <a:lnTo>
                  <a:pt x="308" y="78"/>
                </a:lnTo>
                <a:lnTo>
                  <a:pt x="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2" name="îṧlïḓê"/>
          <p:cNvSpPr/>
          <p:nvPr/>
        </p:nvSpPr>
        <p:spPr bwMode="auto">
          <a:xfrm>
            <a:off x="2851363" y="2188924"/>
            <a:ext cx="18402" cy="6572"/>
          </a:xfrm>
          <a:custGeom>
            <a:avLst/>
            <a:gdLst>
              <a:gd name="T0" fmla="*/ 1 w 28"/>
              <a:gd name="T1" fmla="*/ 0 h 10"/>
              <a:gd name="T2" fmla="*/ 0 w 28"/>
              <a:gd name="T3" fmla="*/ 8 h 10"/>
              <a:gd name="T4" fmla="*/ 28 w 28"/>
              <a:gd name="T5" fmla="*/ 10 h 10"/>
              <a:gd name="T6" fmla="*/ 1 w 28"/>
              <a:gd name="T7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10">
                <a:moveTo>
                  <a:pt x="1" y="0"/>
                </a:moveTo>
                <a:lnTo>
                  <a:pt x="0" y="8"/>
                </a:lnTo>
                <a:lnTo>
                  <a:pt x="28" y="10"/>
                </a:lnTo>
                <a:lnTo>
                  <a:pt x="1" y="0"/>
                </a:lnTo>
                <a:close/>
              </a:path>
            </a:pathLst>
          </a:custGeom>
          <a:solidFill>
            <a:srgbClr val="5E6B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3" name="íSlîḍé"/>
          <p:cNvSpPr/>
          <p:nvPr/>
        </p:nvSpPr>
        <p:spPr bwMode="auto">
          <a:xfrm>
            <a:off x="2851363" y="2188924"/>
            <a:ext cx="18402" cy="6572"/>
          </a:xfrm>
          <a:custGeom>
            <a:avLst/>
            <a:gdLst>
              <a:gd name="T0" fmla="*/ 1 w 28"/>
              <a:gd name="T1" fmla="*/ 0 h 10"/>
              <a:gd name="T2" fmla="*/ 0 w 28"/>
              <a:gd name="T3" fmla="*/ 8 h 10"/>
              <a:gd name="T4" fmla="*/ 28 w 28"/>
              <a:gd name="T5" fmla="*/ 10 h 10"/>
              <a:gd name="T6" fmla="*/ 1 w 28"/>
              <a:gd name="T7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" h="10">
                <a:moveTo>
                  <a:pt x="1" y="0"/>
                </a:moveTo>
                <a:lnTo>
                  <a:pt x="0" y="8"/>
                </a:lnTo>
                <a:lnTo>
                  <a:pt x="28" y="10"/>
                </a:lnTo>
                <a:lnTo>
                  <a:pt x="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4" name="iṡlîḓè"/>
          <p:cNvSpPr/>
          <p:nvPr/>
        </p:nvSpPr>
        <p:spPr bwMode="auto">
          <a:xfrm>
            <a:off x="3896317" y="2599020"/>
            <a:ext cx="327287" cy="188618"/>
          </a:xfrm>
          <a:custGeom>
            <a:avLst/>
            <a:gdLst>
              <a:gd name="T0" fmla="*/ 10 w 498"/>
              <a:gd name="T1" fmla="*/ 72 h 287"/>
              <a:gd name="T2" fmla="*/ 17 w 498"/>
              <a:gd name="T3" fmla="*/ 121 h 287"/>
              <a:gd name="T4" fmla="*/ 470 w 498"/>
              <a:gd name="T5" fmla="*/ 287 h 287"/>
              <a:gd name="T6" fmla="*/ 498 w 498"/>
              <a:gd name="T7" fmla="*/ 195 h 287"/>
              <a:gd name="T8" fmla="*/ 324 w 498"/>
              <a:gd name="T9" fmla="*/ 126 h 287"/>
              <a:gd name="T10" fmla="*/ 10 w 498"/>
              <a:gd name="T11" fmla="*/ 72 h 287"/>
              <a:gd name="T12" fmla="*/ 0 w 498"/>
              <a:gd name="T13" fmla="*/ 0 h 287"/>
              <a:gd name="T14" fmla="*/ 6 w 498"/>
              <a:gd name="T15" fmla="*/ 42 h 287"/>
              <a:gd name="T16" fmla="*/ 191 w 498"/>
              <a:gd name="T17" fmla="*/ 75 h 287"/>
              <a:gd name="T18" fmla="*/ 0 w 498"/>
              <a:gd name="T19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8" h="287">
                <a:moveTo>
                  <a:pt x="10" y="72"/>
                </a:moveTo>
                <a:lnTo>
                  <a:pt x="17" y="121"/>
                </a:lnTo>
                <a:lnTo>
                  <a:pt x="470" y="287"/>
                </a:lnTo>
                <a:lnTo>
                  <a:pt x="498" y="195"/>
                </a:lnTo>
                <a:lnTo>
                  <a:pt x="324" y="126"/>
                </a:lnTo>
                <a:lnTo>
                  <a:pt x="10" y="72"/>
                </a:lnTo>
                <a:close/>
                <a:moveTo>
                  <a:pt x="0" y="0"/>
                </a:moveTo>
                <a:lnTo>
                  <a:pt x="6" y="42"/>
                </a:lnTo>
                <a:lnTo>
                  <a:pt x="191" y="75"/>
                </a:lnTo>
                <a:lnTo>
                  <a:pt x="0" y="0"/>
                </a:lnTo>
                <a:close/>
              </a:path>
            </a:pathLst>
          </a:custGeom>
          <a:solidFill>
            <a:srgbClr val="99A9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5" name="îṣlîḋê"/>
          <p:cNvSpPr/>
          <p:nvPr/>
        </p:nvSpPr>
        <p:spPr bwMode="auto">
          <a:xfrm>
            <a:off x="3896317" y="2599020"/>
            <a:ext cx="327287" cy="188618"/>
          </a:xfrm>
          <a:custGeom>
            <a:avLst/>
            <a:gdLst>
              <a:gd name="T0" fmla="*/ 10 w 498"/>
              <a:gd name="T1" fmla="*/ 72 h 287"/>
              <a:gd name="T2" fmla="*/ 17 w 498"/>
              <a:gd name="T3" fmla="*/ 121 h 287"/>
              <a:gd name="T4" fmla="*/ 470 w 498"/>
              <a:gd name="T5" fmla="*/ 287 h 287"/>
              <a:gd name="T6" fmla="*/ 498 w 498"/>
              <a:gd name="T7" fmla="*/ 195 h 287"/>
              <a:gd name="T8" fmla="*/ 324 w 498"/>
              <a:gd name="T9" fmla="*/ 126 h 287"/>
              <a:gd name="T10" fmla="*/ 10 w 498"/>
              <a:gd name="T11" fmla="*/ 72 h 287"/>
              <a:gd name="T12" fmla="*/ 0 w 498"/>
              <a:gd name="T13" fmla="*/ 0 h 287"/>
              <a:gd name="T14" fmla="*/ 6 w 498"/>
              <a:gd name="T15" fmla="*/ 42 h 287"/>
              <a:gd name="T16" fmla="*/ 191 w 498"/>
              <a:gd name="T17" fmla="*/ 75 h 287"/>
              <a:gd name="T18" fmla="*/ 0 w 498"/>
              <a:gd name="T19" fmla="*/ 0 h 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8" h="287">
                <a:moveTo>
                  <a:pt x="10" y="72"/>
                </a:moveTo>
                <a:lnTo>
                  <a:pt x="17" y="121"/>
                </a:lnTo>
                <a:lnTo>
                  <a:pt x="470" y="287"/>
                </a:lnTo>
                <a:lnTo>
                  <a:pt x="498" y="195"/>
                </a:lnTo>
                <a:lnTo>
                  <a:pt x="324" y="126"/>
                </a:lnTo>
                <a:lnTo>
                  <a:pt x="10" y="72"/>
                </a:lnTo>
                <a:moveTo>
                  <a:pt x="0" y="0"/>
                </a:moveTo>
                <a:lnTo>
                  <a:pt x="6" y="42"/>
                </a:lnTo>
                <a:lnTo>
                  <a:pt x="191" y="7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6" name="íṡḻîḓe"/>
          <p:cNvSpPr/>
          <p:nvPr/>
        </p:nvSpPr>
        <p:spPr bwMode="auto">
          <a:xfrm>
            <a:off x="3900261" y="2626622"/>
            <a:ext cx="208991" cy="55205"/>
          </a:xfrm>
          <a:custGeom>
            <a:avLst/>
            <a:gdLst>
              <a:gd name="T0" fmla="*/ 0 w 318"/>
              <a:gd name="T1" fmla="*/ 0 h 84"/>
              <a:gd name="T2" fmla="*/ 4 w 318"/>
              <a:gd name="T3" fmla="*/ 30 h 84"/>
              <a:gd name="T4" fmla="*/ 318 w 318"/>
              <a:gd name="T5" fmla="*/ 84 h 84"/>
              <a:gd name="T6" fmla="*/ 185 w 318"/>
              <a:gd name="T7" fmla="*/ 33 h 84"/>
              <a:gd name="T8" fmla="*/ 0 w 318"/>
              <a:gd name="T9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8" h="84">
                <a:moveTo>
                  <a:pt x="0" y="0"/>
                </a:moveTo>
                <a:lnTo>
                  <a:pt x="4" y="30"/>
                </a:lnTo>
                <a:lnTo>
                  <a:pt x="318" y="84"/>
                </a:lnTo>
                <a:lnTo>
                  <a:pt x="185" y="33"/>
                </a:lnTo>
                <a:lnTo>
                  <a:pt x="0" y="0"/>
                </a:lnTo>
                <a:close/>
              </a:path>
            </a:pathLst>
          </a:custGeom>
          <a:solidFill>
            <a:srgbClr val="5E6B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7" name="îS1ïḋè"/>
          <p:cNvSpPr/>
          <p:nvPr/>
        </p:nvSpPr>
        <p:spPr bwMode="auto">
          <a:xfrm>
            <a:off x="3900261" y="2626622"/>
            <a:ext cx="208991" cy="55205"/>
          </a:xfrm>
          <a:custGeom>
            <a:avLst/>
            <a:gdLst>
              <a:gd name="T0" fmla="*/ 0 w 318"/>
              <a:gd name="T1" fmla="*/ 0 h 84"/>
              <a:gd name="T2" fmla="*/ 4 w 318"/>
              <a:gd name="T3" fmla="*/ 30 h 84"/>
              <a:gd name="T4" fmla="*/ 318 w 318"/>
              <a:gd name="T5" fmla="*/ 84 h 84"/>
              <a:gd name="T6" fmla="*/ 185 w 318"/>
              <a:gd name="T7" fmla="*/ 33 h 84"/>
              <a:gd name="T8" fmla="*/ 0 w 318"/>
              <a:gd name="T9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8" h="84">
                <a:moveTo>
                  <a:pt x="0" y="0"/>
                </a:moveTo>
                <a:lnTo>
                  <a:pt x="4" y="30"/>
                </a:lnTo>
                <a:lnTo>
                  <a:pt x="318" y="84"/>
                </a:lnTo>
                <a:lnTo>
                  <a:pt x="185" y="33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8" name="îśḻïḑe"/>
          <p:cNvSpPr/>
          <p:nvPr/>
        </p:nvSpPr>
        <p:spPr bwMode="auto">
          <a:xfrm>
            <a:off x="3000549" y="2250701"/>
            <a:ext cx="864224" cy="375921"/>
          </a:xfrm>
          <a:custGeom>
            <a:avLst/>
            <a:gdLst>
              <a:gd name="T0" fmla="*/ 1054 w 1315"/>
              <a:gd name="T1" fmla="*/ 407 h 572"/>
              <a:gd name="T2" fmla="*/ 1062 w 1315"/>
              <a:gd name="T3" fmla="*/ 474 h 572"/>
              <a:gd name="T4" fmla="*/ 1315 w 1315"/>
              <a:gd name="T5" fmla="*/ 572 h 572"/>
              <a:gd name="T6" fmla="*/ 1306 w 1315"/>
              <a:gd name="T7" fmla="*/ 507 h 572"/>
              <a:gd name="T8" fmla="*/ 1054 w 1315"/>
              <a:gd name="T9" fmla="*/ 407 h 572"/>
              <a:gd name="T10" fmla="*/ 12 w 1315"/>
              <a:gd name="T11" fmla="*/ 0 h 572"/>
              <a:gd name="T12" fmla="*/ 0 w 1315"/>
              <a:gd name="T13" fmla="*/ 64 h 572"/>
              <a:gd name="T14" fmla="*/ 202 w 1315"/>
              <a:gd name="T15" fmla="*/ 142 h 572"/>
              <a:gd name="T16" fmla="*/ 333 w 1315"/>
              <a:gd name="T17" fmla="*/ 125 h 572"/>
              <a:gd name="T18" fmla="*/ 12 w 1315"/>
              <a:gd name="T19" fmla="*/ 0 h 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5" h="572">
                <a:moveTo>
                  <a:pt x="1054" y="407"/>
                </a:moveTo>
                <a:lnTo>
                  <a:pt x="1062" y="474"/>
                </a:lnTo>
                <a:lnTo>
                  <a:pt x="1315" y="572"/>
                </a:lnTo>
                <a:lnTo>
                  <a:pt x="1306" y="507"/>
                </a:lnTo>
                <a:lnTo>
                  <a:pt x="1054" y="407"/>
                </a:lnTo>
                <a:close/>
                <a:moveTo>
                  <a:pt x="12" y="0"/>
                </a:moveTo>
                <a:lnTo>
                  <a:pt x="0" y="64"/>
                </a:lnTo>
                <a:lnTo>
                  <a:pt x="202" y="142"/>
                </a:lnTo>
                <a:lnTo>
                  <a:pt x="333" y="125"/>
                </a:lnTo>
                <a:lnTo>
                  <a:pt x="12" y="0"/>
                </a:lnTo>
                <a:close/>
              </a:path>
            </a:pathLst>
          </a:custGeom>
          <a:solidFill>
            <a:srgbClr val="28324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9" name="îṩlîḑé"/>
          <p:cNvSpPr/>
          <p:nvPr/>
        </p:nvSpPr>
        <p:spPr bwMode="auto">
          <a:xfrm>
            <a:off x="3000549" y="2250701"/>
            <a:ext cx="864224" cy="375921"/>
          </a:xfrm>
          <a:custGeom>
            <a:avLst/>
            <a:gdLst>
              <a:gd name="T0" fmla="*/ 1054 w 1315"/>
              <a:gd name="T1" fmla="*/ 407 h 572"/>
              <a:gd name="T2" fmla="*/ 1062 w 1315"/>
              <a:gd name="T3" fmla="*/ 474 h 572"/>
              <a:gd name="T4" fmla="*/ 1315 w 1315"/>
              <a:gd name="T5" fmla="*/ 572 h 572"/>
              <a:gd name="T6" fmla="*/ 1306 w 1315"/>
              <a:gd name="T7" fmla="*/ 507 h 572"/>
              <a:gd name="T8" fmla="*/ 1054 w 1315"/>
              <a:gd name="T9" fmla="*/ 407 h 572"/>
              <a:gd name="T10" fmla="*/ 12 w 1315"/>
              <a:gd name="T11" fmla="*/ 0 h 572"/>
              <a:gd name="T12" fmla="*/ 0 w 1315"/>
              <a:gd name="T13" fmla="*/ 64 h 572"/>
              <a:gd name="T14" fmla="*/ 202 w 1315"/>
              <a:gd name="T15" fmla="*/ 142 h 572"/>
              <a:gd name="T16" fmla="*/ 333 w 1315"/>
              <a:gd name="T17" fmla="*/ 125 h 572"/>
              <a:gd name="T18" fmla="*/ 12 w 1315"/>
              <a:gd name="T19" fmla="*/ 0 h 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15" h="572">
                <a:moveTo>
                  <a:pt x="1054" y="407"/>
                </a:moveTo>
                <a:lnTo>
                  <a:pt x="1062" y="474"/>
                </a:lnTo>
                <a:lnTo>
                  <a:pt x="1315" y="572"/>
                </a:lnTo>
                <a:lnTo>
                  <a:pt x="1306" y="507"/>
                </a:lnTo>
                <a:lnTo>
                  <a:pt x="1054" y="407"/>
                </a:lnTo>
                <a:moveTo>
                  <a:pt x="12" y="0"/>
                </a:moveTo>
                <a:lnTo>
                  <a:pt x="0" y="64"/>
                </a:lnTo>
                <a:lnTo>
                  <a:pt x="202" y="142"/>
                </a:lnTo>
                <a:lnTo>
                  <a:pt x="333" y="125"/>
                </a:lnTo>
                <a:lnTo>
                  <a:pt x="1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0" name="ïṩ1iḋê"/>
          <p:cNvSpPr/>
          <p:nvPr/>
        </p:nvSpPr>
        <p:spPr bwMode="auto">
          <a:xfrm>
            <a:off x="3858857" y="2583904"/>
            <a:ext cx="21031" cy="48633"/>
          </a:xfrm>
          <a:custGeom>
            <a:avLst/>
            <a:gdLst>
              <a:gd name="T0" fmla="*/ 0 w 32"/>
              <a:gd name="T1" fmla="*/ 0 h 74"/>
              <a:gd name="T2" fmla="*/ 9 w 32"/>
              <a:gd name="T3" fmla="*/ 65 h 74"/>
              <a:gd name="T4" fmla="*/ 32 w 32"/>
              <a:gd name="T5" fmla="*/ 74 h 74"/>
              <a:gd name="T6" fmla="*/ 23 w 32"/>
              <a:gd name="T7" fmla="*/ 10 h 74"/>
              <a:gd name="T8" fmla="*/ 0 w 32"/>
              <a:gd name="T9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74">
                <a:moveTo>
                  <a:pt x="0" y="0"/>
                </a:moveTo>
                <a:lnTo>
                  <a:pt x="9" y="65"/>
                </a:lnTo>
                <a:lnTo>
                  <a:pt x="32" y="74"/>
                </a:lnTo>
                <a:lnTo>
                  <a:pt x="23" y="10"/>
                </a:lnTo>
                <a:lnTo>
                  <a:pt x="0" y="0"/>
                </a:lnTo>
                <a:close/>
              </a:path>
            </a:pathLst>
          </a:custGeom>
          <a:solidFill>
            <a:srgbClr val="2329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1" name="isļíḑè"/>
          <p:cNvSpPr/>
          <p:nvPr/>
        </p:nvSpPr>
        <p:spPr bwMode="auto">
          <a:xfrm>
            <a:off x="3858857" y="2583904"/>
            <a:ext cx="21031" cy="48633"/>
          </a:xfrm>
          <a:custGeom>
            <a:avLst/>
            <a:gdLst>
              <a:gd name="T0" fmla="*/ 0 w 32"/>
              <a:gd name="T1" fmla="*/ 0 h 74"/>
              <a:gd name="T2" fmla="*/ 9 w 32"/>
              <a:gd name="T3" fmla="*/ 65 h 74"/>
              <a:gd name="T4" fmla="*/ 32 w 32"/>
              <a:gd name="T5" fmla="*/ 74 h 74"/>
              <a:gd name="T6" fmla="*/ 23 w 32"/>
              <a:gd name="T7" fmla="*/ 10 h 74"/>
              <a:gd name="T8" fmla="*/ 0 w 32"/>
              <a:gd name="T9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" h="74">
                <a:moveTo>
                  <a:pt x="0" y="0"/>
                </a:moveTo>
                <a:lnTo>
                  <a:pt x="9" y="65"/>
                </a:lnTo>
                <a:lnTo>
                  <a:pt x="32" y="74"/>
                </a:lnTo>
                <a:lnTo>
                  <a:pt x="23" y="1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2" name="ïṧliďè"/>
          <p:cNvSpPr/>
          <p:nvPr/>
        </p:nvSpPr>
        <p:spPr bwMode="auto">
          <a:xfrm>
            <a:off x="2773156" y="2204041"/>
            <a:ext cx="1134334" cy="474501"/>
          </a:xfrm>
          <a:custGeom>
            <a:avLst/>
            <a:gdLst>
              <a:gd name="T0" fmla="*/ 1675 w 1726"/>
              <a:gd name="T1" fmla="*/ 588 h 722"/>
              <a:gd name="T2" fmla="*/ 1684 w 1726"/>
              <a:gd name="T3" fmla="*/ 652 h 722"/>
              <a:gd name="T4" fmla="*/ 1718 w 1726"/>
              <a:gd name="T5" fmla="*/ 666 h 722"/>
              <a:gd name="T6" fmla="*/ 1725 w 1726"/>
              <a:gd name="T7" fmla="*/ 720 h 722"/>
              <a:gd name="T8" fmla="*/ 1726 w 1726"/>
              <a:gd name="T9" fmla="*/ 722 h 722"/>
              <a:gd name="T10" fmla="*/ 1719 w 1726"/>
              <a:gd name="T11" fmla="*/ 673 h 722"/>
              <a:gd name="T12" fmla="*/ 1715 w 1726"/>
              <a:gd name="T13" fmla="*/ 643 h 722"/>
              <a:gd name="T14" fmla="*/ 1709 w 1726"/>
              <a:gd name="T15" fmla="*/ 601 h 722"/>
              <a:gd name="T16" fmla="*/ 1675 w 1726"/>
              <a:gd name="T17" fmla="*/ 588 h 722"/>
              <a:gd name="T18" fmla="*/ 177 w 1726"/>
              <a:gd name="T19" fmla="*/ 0 h 722"/>
              <a:gd name="T20" fmla="*/ 0 w 1726"/>
              <a:gd name="T21" fmla="*/ 22 h 722"/>
              <a:gd name="T22" fmla="*/ 5 w 1726"/>
              <a:gd name="T23" fmla="*/ 24 h 722"/>
              <a:gd name="T24" fmla="*/ 42 w 1726"/>
              <a:gd name="T25" fmla="*/ 18 h 722"/>
              <a:gd name="T26" fmla="*/ 47 w 1726"/>
              <a:gd name="T27" fmla="*/ 20 h 722"/>
              <a:gd name="T28" fmla="*/ 186 w 1726"/>
              <a:gd name="T29" fmla="*/ 2 h 722"/>
              <a:gd name="T30" fmla="*/ 177 w 1726"/>
              <a:gd name="T31" fmla="*/ 0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26" h="722">
                <a:moveTo>
                  <a:pt x="1675" y="588"/>
                </a:moveTo>
                <a:lnTo>
                  <a:pt x="1684" y="652"/>
                </a:lnTo>
                <a:lnTo>
                  <a:pt x="1718" y="666"/>
                </a:lnTo>
                <a:lnTo>
                  <a:pt x="1725" y="720"/>
                </a:lnTo>
                <a:lnTo>
                  <a:pt x="1726" y="722"/>
                </a:lnTo>
                <a:lnTo>
                  <a:pt x="1719" y="673"/>
                </a:lnTo>
                <a:lnTo>
                  <a:pt x="1715" y="643"/>
                </a:lnTo>
                <a:lnTo>
                  <a:pt x="1709" y="601"/>
                </a:lnTo>
                <a:lnTo>
                  <a:pt x="1675" y="588"/>
                </a:lnTo>
                <a:close/>
                <a:moveTo>
                  <a:pt x="177" y="0"/>
                </a:moveTo>
                <a:lnTo>
                  <a:pt x="0" y="22"/>
                </a:lnTo>
                <a:lnTo>
                  <a:pt x="5" y="24"/>
                </a:lnTo>
                <a:lnTo>
                  <a:pt x="42" y="18"/>
                </a:lnTo>
                <a:lnTo>
                  <a:pt x="47" y="20"/>
                </a:lnTo>
                <a:lnTo>
                  <a:pt x="186" y="2"/>
                </a:lnTo>
                <a:lnTo>
                  <a:pt x="177" y="0"/>
                </a:lnTo>
                <a:close/>
              </a:path>
            </a:pathLst>
          </a:custGeom>
          <a:solidFill>
            <a:srgbClr val="798C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3" name="î$1ïďè"/>
          <p:cNvSpPr/>
          <p:nvPr/>
        </p:nvSpPr>
        <p:spPr bwMode="auto">
          <a:xfrm>
            <a:off x="2773156" y="2204041"/>
            <a:ext cx="1134334" cy="474501"/>
          </a:xfrm>
          <a:custGeom>
            <a:avLst/>
            <a:gdLst>
              <a:gd name="T0" fmla="*/ 1675 w 1726"/>
              <a:gd name="T1" fmla="*/ 588 h 722"/>
              <a:gd name="T2" fmla="*/ 1684 w 1726"/>
              <a:gd name="T3" fmla="*/ 652 h 722"/>
              <a:gd name="T4" fmla="*/ 1718 w 1726"/>
              <a:gd name="T5" fmla="*/ 666 h 722"/>
              <a:gd name="T6" fmla="*/ 1725 w 1726"/>
              <a:gd name="T7" fmla="*/ 720 h 722"/>
              <a:gd name="T8" fmla="*/ 1726 w 1726"/>
              <a:gd name="T9" fmla="*/ 722 h 722"/>
              <a:gd name="T10" fmla="*/ 1719 w 1726"/>
              <a:gd name="T11" fmla="*/ 673 h 722"/>
              <a:gd name="T12" fmla="*/ 1715 w 1726"/>
              <a:gd name="T13" fmla="*/ 643 h 722"/>
              <a:gd name="T14" fmla="*/ 1709 w 1726"/>
              <a:gd name="T15" fmla="*/ 601 h 722"/>
              <a:gd name="T16" fmla="*/ 1675 w 1726"/>
              <a:gd name="T17" fmla="*/ 588 h 722"/>
              <a:gd name="T18" fmla="*/ 177 w 1726"/>
              <a:gd name="T19" fmla="*/ 0 h 722"/>
              <a:gd name="T20" fmla="*/ 0 w 1726"/>
              <a:gd name="T21" fmla="*/ 22 h 722"/>
              <a:gd name="T22" fmla="*/ 5 w 1726"/>
              <a:gd name="T23" fmla="*/ 24 h 722"/>
              <a:gd name="T24" fmla="*/ 42 w 1726"/>
              <a:gd name="T25" fmla="*/ 18 h 722"/>
              <a:gd name="T26" fmla="*/ 47 w 1726"/>
              <a:gd name="T27" fmla="*/ 20 h 722"/>
              <a:gd name="T28" fmla="*/ 186 w 1726"/>
              <a:gd name="T29" fmla="*/ 2 h 722"/>
              <a:gd name="T30" fmla="*/ 177 w 1726"/>
              <a:gd name="T31" fmla="*/ 0 h 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26" h="722">
                <a:moveTo>
                  <a:pt x="1675" y="588"/>
                </a:moveTo>
                <a:lnTo>
                  <a:pt x="1684" y="652"/>
                </a:lnTo>
                <a:lnTo>
                  <a:pt x="1718" y="666"/>
                </a:lnTo>
                <a:lnTo>
                  <a:pt x="1725" y="720"/>
                </a:lnTo>
                <a:lnTo>
                  <a:pt x="1726" y="722"/>
                </a:lnTo>
                <a:lnTo>
                  <a:pt x="1719" y="673"/>
                </a:lnTo>
                <a:lnTo>
                  <a:pt x="1715" y="643"/>
                </a:lnTo>
                <a:lnTo>
                  <a:pt x="1709" y="601"/>
                </a:lnTo>
                <a:lnTo>
                  <a:pt x="1675" y="588"/>
                </a:lnTo>
                <a:moveTo>
                  <a:pt x="177" y="0"/>
                </a:moveTo>
                <a:lnTo>
                  <a:pt x="0" y="22"/>
                </a:lnTo>
                <a:lnTo>
                  <a:pt x="5" y="24"/>
                </a:lnTo>
                <a:lnTo>
                  <a:pt x="42" y="18"/>
                </a:lnTo>
                <a:lnTo>
                  <a:pt x="47" y="20"/>
                </a:lnTo>
                <a:lnTo>
                  <a:pt x="186" y="2"/>
                </a:lnTo>
                <a:lnTo>
                  <a:pt x="17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4" name="íṣ1idê"/>
          <p:cNvSpPr/>
          <p:nvPr/>
        </p:nvSpPr>
        <p:spPr bwMode="auto">
          <a:xfrm>
            <a:off x="2867793" y="2229671"/>
            <a:ext cx="140641" cy="63092"/>
          </a:xfrm>
          <a:custGeom>
            <a:avLst/>
            <a:gdLst>
              <a:gd name="T0" fmla="*/ 136 w 214"/>
              <a:gd name="T1" fmla="*/ 0 h 96"/>
              <a:gd name="T2" fmla="*/ 0 w 214"/>
              <a:gd name="T3" fmla="*/ 19 h 96"/>
              <a:gd name="T4" fmla="*/ 202 w 214"/>
              <a:gd name="T5" fmla="*/ 96 h 96"/>
              <a:gd name="T6" fmla="*/ 214 w 214"/>
              <a:gd name="T7" fmla="*/ 32 h 96"/>
              <a:gd name="T8" fmla="*/ 136 w 214"/>
              <a:gd name="T9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4" h="96">
                <a:moveTo>
                  <a:pt x="136" y="0"/>
                </a:moveTo>
                <a:lnTo>
                  <a:pt x="0" y="19"/>
                </a:lnTo>
                <a:lnTo>
                  <a:pt x="202" y="96"/>
                </a:lnTo>
                <a:lnTo>
                  <a:pt x="214" y="32"/>
                </a:lnTo>
                <a:lnTo>
                  <a:pt x="136" y="0"/>
                </a:lnTo>
                <a:close/>
              </a:path>
            </a:pathLst>
          </a:custGeom>
          <a:solidFill>
            <a:srgbClr val="4D59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5" name="îŝḷiḓè"/>
          <p:cNvSpPr/>
          <p:nvPr/>
        </p:nvSpPr>
        <p:spPr bwMode="auto">
          <a:xfrm>
            <a:off x="2867793" y="2229671"/>
            <a:ext cx="140641" cy="63092"/>
          </a:xfrm>
          <a:custGeom>
            <a:avLst/>
            <a:gdLst>
              <a:gd name="T0" fmla="*/ 136 w 214"/>
              <a:gd name="T1" fmla="*/ 0 h 96"/>
              <a:gd name="T2" fmla="*/ 0 w 214"/>
              <a:gd name="T3" fmla="*/ 19 h 96"/>
              <a:gd name="T4" fmla="*/ 202 w 214"/>
              <a:gd name="T5" fmla="*/ 96 h 96"/>
              <a:gd name="T6" fmla="*/ 214 w 214"/>
              <a:gd name="T7" fmla="*/ 32 h 96"/>
              <a:gd name="T8" fmla="*/ 136 w 214"/>
              <a:gd name="T9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4" h="96">
                <a:moveTo>
                  <a:pt x="136" y="0"/>
                </a:moveTo>
                <a:lnTo>
                  <a:pt x="0" y="19"/>
                </a:lnTo>
                <a:lnTo>
                  <a:pt x="202" y="96"/>
                </a:lnTo>
                <a:lnTo>
                  <a:pt x="214" y="32"/>
                </a:lnTo>
                <a:lnTo>
                  <a:pt x="13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6" name="iṥḷiďe"/>
          <p:cNvSpPr/>
          <p:nvPr/>
        </p:nvSpPr>
        <p:spPr bwMode="auto">
          <a:xfrm>
            <a:off x="2840848" y="2219813"/>
            <a:ext cx="116325" cy="22345"/>
          </a:xfrm>
          <a:custGeom>
            <a:avLst/>
            <a:gdLst>
              <a:gd name="T0" fmla="*/ 136 w 177"/>
              <a:gd name="T1" fmla="*/ 0 h 34"/>
              <a:gd name="T2" fmla="*/ 0 w 177"/>
              <a:gd name="T3" fmla="*/ 17 h 34"/>
              <a:gd name="T4" fmla="*/ 41 w 177"/>
              <a:gd name="T5" fmla="*/ 34 h 34"/>
              <a:gd name="T6" fmla="*/ 177 w 177"/>
              <a:gd name="T7" fmla="*/ 15 h 34"/>
              <a:gd name="T8" fmla="*/ 136 w 177"/>
              <a:gd name="T9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34">
                <a:moveTo>
                  <a:pt x="136" y="0"/>
                </a:moveTo>
                <a:lnTo>
                  <a:pt x="0" y="17"/>
                </a:lnTo>
                <a:lnTo>
                  <a:pt x="41" y="34"/>
                </a:lnTo>
                <a:lnTo>
                  <a:pt x="177" y="15"/>
                </a:lnTo>
                <a:lnTo>
                  <a:pt x="136" y="0"/>
                </a:lnTo>
                <a:close/>
              </a:path>
            </a:pathLst>
          </a:custGeom>
          <a:solidFill>
            <a:srgbClr val="4952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7" name="ï$ḷídê"/>
          <p:cNvSpPr/>
          <p:nvPr/>
        </p:nvSpPr>
        <p:spPr bwMode="auto">
          <a:xfrm>
            <a:off x="2840848" y="2219813"/>
            <a:ext cx="116325" cy="22345"/>
          </a:xfrm>
          <a:custGeom>
            <a:avLst/>
            <a:gdLst>
              <a:gd name="T0" fmla="*/ 136 w 177"/>
              <a:gd name="T1" fmla="*/ 0 h 34"/>
              <a:gd name="T2" fmla="*/ 0 w 177"/>
              <a:gd name="T3" fmla="*/ 17 h 34"/>
              <a:gd name="T4" fmla="*/ 41 w 177"/>
              <a:gd name="T5" fmla="*/ 34 h 34"/>
              <a:gd name="T6" fmla="*/ 177 w 177"/>
              <a:gd name="T7" fmla="*/ 15 h 34"/>
              <a:gd name="T8" fmla="*/ 136 w 177"/>
              <a:gd name="T9" fmla="*/ 0 h 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7" h="34">
                <a:moveTo>
                  <a:pt x="136" y="0"/>
                </a:moveTo>
                <a:lnTo>
                  <a:pt x="0" y="17"/>
                </a:lnTo>
                <a:lnTo>
                  <a:pt x="41" y="34"/>
                </a:lnTo>
                <a:lnTo>
                  <a:pt x="177" y="15"/>
                </a:lnTo>
                <a:lnTo>
                  <a:pt x="13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8" name="ïṥļïďè"/>
          <p:cNvSpPr/>
          <p:nvPr/>
        </p:nvSpPr>
        <p:spPr bwMode="auto">
          <a:xfrm>
            <a:off x="2804044" y="2205355"/>
            <a:ext cx="126183" cy="25631"/>
          </a:xfrm>
          <a:custGeom>
            <a:avLst/>
            <a:gdLst>
              <a:gd name="T0" fmla="*/ 139 w 192"/>
              <a:gd name="T1" fmla="*/ 0 h 39"/>
              <a:gd name="T2" fmla="*/ 0 w 192"/>
              <a:gd name="T3" fmla="*/ 18 h 39"/>
              <a:gd name="T4" fmla="*/ 56 w 192"/>
              <a:gd name="T5" fmla="*/ 39 h 39"/>
              <a:gd name="T6" fmla="*/ 192 w 192"/>
              <a:gd name="T7" fmla="*/ 22 h 39"/>
              <a:gd name="T8" fmla="*/ 139 w 192"/>
              <a:gd name="T9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39">
                <a:moveTo>
                  <a:pt x="139" y="0"/>
                </a:moveTo>
                <a:lnTo>
                  <a:pt x="0" y="18"/>
                </a:lnTo>
                <a:lnTo>
                  <a:pt x="56" y="39"/>
                </a:lnTo>
                <a:lnTo>
                  <a:pt x="192" y="22"/>
                </a:lnTo>
                <a:lnTo>
                  <a:pt x="139" y="0"/>
                </a:lnTo>
                <a:close/>
              </a:path>
            </a:pathLst>
          </a:custGeom>
          <a:solidFill>
            <a:srgbClr val="8597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9" name="îsľîḑé"/>
          <p:cNvSpPr/>
          <p:nvPr/>
        </p:nvSpPr>
        <p:spPr bwMode="auto">
          <a:xfrm>
            <a:off x="2804044" y="2205355"/>
            <a:ext cx="126183" cy="25631"/>
          </a:xfrm>
          <a:custGeom>
            <a:avLst/>
            <a:gdLst>
              <a:gd name="T0" fmla="*/ 139 w 192"/>
              <a:gd name="T1" fmla="*/ 0 h 39"/>
              <a:gd name="T2" fmla="*/ 0 w 192"/>
              <a:gd name="T3" fmla="*/ 18 h 39"/>
              <a:gd name="T4" fmla="*/ 56 w 192"/>
              <a:gd name="T5" fmla="*/ 39 h 39"/>
              <a:gd name="T6" fmla="*/ 192 w 192"/>
              <a:gd name="T7" fmla="*/ 22 h 39"/>
              <a:gd name="T8" fmla="*/ 139 w 192"/>
              <a:gd name="T9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39">
                <a:moveTo>
                  <a:pt x="139" y="0"/>
                </a:moveTo>
                <a:lnTo>
                  <a:pt x="0" y="18"/>
                </a:lnTo>
                <a:lnTo>
                  <a:pt x="56" y="39"/>
                </a:lnTo>
                <a:lnTo>
                  <a:pt x="192" y="22"/>
                </a:lnTo>
                <a:lnTo>
                  <a:pt x="13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0" name="ïš1ïďê"/>
          <p:cNvSpPr/>
          <p:nvPr/>
        </p:nvSpPr>
        <p:spPr bwMode="auto">
          <a:xfrm>
            <a:off x="3133304" y="2332852"/>
            <a:ext cx="565195" cy="229365"/>
          </a:xfrm>
          <a:custGeom>
            <a:avLst/>
            <a:gdLst>
              <a:gd name="T0" fmla="*/ 131 w 860"/>
              <a:gd name="T1" fmla="*/ 0 h 349"/>
              <a:gd name="T2" fmla="*/ 0 w 860"/>
              <a:gd name="T3" fmla="*/ 17 h 349"/>
              <a:gd name="T4" fmla="*/ 860 w 860"/>
              <a:gd name="T5" fmla="*/ 349 h 349"/>
              <a:gd name="T6" fmla="*/ 852 w 860"/>
              <a:gd name="T7" fmla="*/ 282 h 349"/>
              <a:gd name="T8" fmla="*/ 131 w 860"/>
              <a:gd name="T9" fmla="*/ 0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0" h="349">
                <a:moveTo>
                  <a:pt x="131" y="0"/>
                </a:moveTo>
                <a:lnTo>
                  <a:pt x="0" y="17"/>
                </a:lnTo>
                <a:lnTo>
                  <a:pt x="860" y="349"/>
                </a:lnTo>
                <a:lnTo>
                  <a:pt x="852" y="282"/>
                </a:lnTo>
                <a:lnTo>
                  <a:pt x="131" y="0"/>
                </a:lnTo>
                <a:close/>
              </a:path>
            </a:pathLst>
          </a:custGeom>
          <a:solidFill>
            <a:srgbClr val="A2B2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1" name="îṧ1ïḓè"/>
          <p:cNvSpPr/>
          <p:nvPr/>
        </p:nvSpPr>
        <p:spPr bwMode="auto">
          <a:xfrm>
            <a:off x="3133304" y="2332852"/>
            <a:ext cx="565195" cy="229365"/>
          </a:xfrm>
          <a:custGeom>
            <a:avLst/>
            <a:gdLst>
              <a:gd name="T0" fmla="*/ 131 w 860"/>
              <a:gd name="T1" fmla="*/ 0 h 349"/>
              <a:gd name="T2" fmla="*/ 0 w 860"/>
              <a:gd name="T3" fmla="*/ 17 h 349"/>
              <a:gd name="T4" fmla="*/ 860 w 860"/>
              <a:gd name="T5" fmla="*/ 349 h 349"/>
              <a:gd name="T6" fmla="*/ 852 w 860"/>
              <a:gd name="T7" fmla="*/ 282 h 349"/>
              <a:gd name="T8" fmla="*/ 131 w 860"/>
              <a:gd name="T9" fmla="*/ 0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0" h="349">
                <a:moveTo>
                  <a:pt x="131" y="0"/>
                </a:moveTo>
                <a:lnTo>
                  <a:pt x="0" y="17"/>
                </a:lnTo>
                <a:lnTo>
                  <a:pt x="860" y="349"/>
                </a:lnTo>
                <a:lnTo>
                  <a:pt x="852" y="282"/>
                </a:lnTo>
                <a:lnTo>
                  <a:pt x="13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2" name="îṩliďê"/>
          <p:cNvSpPr/>
          <p:nvPr/>
        </p:nvSpPr>
        <p:spPr bwMode="auto">
          <a:xfrm>
            <a:off x="2822446" y="2108088"/>
            <a:ext cx="1434019" cy="619086"/>
          </a:xfrm>
          <a:custGeom>
            <a:avLst/>
            <a:gdLst>
              <a:gd name="T0" fmla="*/ 2132 w 2182"/>
              <a:gd name="T1" fmla="*/ 942 h 942"/>
              <a:gd name="T2" fmla="*/ 0 w 2182"/>
              <a:gd name="T3" fmla="*/ 121 h 942"/>
              <a:gd name="T4" fmla="*/ 47 w 2182"/>
              <a:gd name="T5" fmla="*/ 0 h 942"/>
              <a:gd name="T6" fmla="*/ 2179 w 2182"/>
              <a:gd name="T7" fmla="*/ 821 h 942"/>
              <a:gd name="T8" fmla="*/ 2182 w 2182"/>
              <a:gd name="T9" fmla="*/ 865 h 942"/>
              <a:gd name="T10" fmla="*/ 2165 w 2182"/>
              <a:gd name="T11" fmla="*/ 912 h 942"/>
              <a:gd name="T12" fmla="*/ 2132 w 2182"/>
              <a:gd name="T13" fmla="*/ 942 h 9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82" h="942">
                <a:moveTo>
                  <a:pt x="2132" y="942"/>
                </a:moveTo>
                <a:lnTo>
                  <a:pt x="0" y="121"/>
                </a:lnTo>
                <a:lnTo>
                  <a:pt x="47" y="0"/>
                </a:lnTo>
                <a:lnTo>
                  <a:pt x="2179" y="821"/>
                </a:lnTo>
                <a:lnTo>
                  <a:pt x="2182" y="865"/>
                </a:lnTo>
                <a:lnTo>
                  <a:pt x="2165" y="912"/>
                </a:lnTo>
                <a:lnTo>
                  <a:pt x="2132" y="942"/>
                </a:lnTo>
                <a:close/>
              </a:path>
            </a:pathLst>
          </a:custGeom>
          <a:solidFill>
            <a:srgbClr val="FABD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3" name="îSļíḋé"/>
          <p:cNvSpPr/>
          <p:nvPr/>
        </p:nvSpPr>
        <p:spPr bwMode="auto">
          <a:xfrm>
            <a:off x="2840848" y="2108088"/>
            <a:ext cx="1415617" cy="568482"/>
          </a:xfrm>
          <a:custGeom>
            <a:avLst/>
            <a:gdLst>
              <a:gd name="T0" fmla="*/ 2154 w 2154"/>
              <a:gd name="T1" fmla="*/ 865 h 865"/>
              <a:gd name="T2" fmla="*/ 0 w 2154"/>
              <a:gd name="T3" fmla="*/ 42 h 865"/>
              <a:gd name="T4" fmla="*/ 19 w 2154"/>
              <a:gd name="T5" fmla="*/ 0 h 865"/>
              <a:gd name="T6" fmla="*/ 2151 w 2154"/>
              <a:gd name="T7" fmla="*/ 821 h 865"/>
              <a:gd name="T8" fmla="*/ 2154 w 2154"/>
              <a:gd name="T9" fmla="*/ 865 h 8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4" h="865">
                <a:moveTo>
                  <a:pt x="2154" y="865"/>
                </a:moveTo>
                <a:lnTo>
                  <a:pt x="0" y="42"/>
                </a:lnTo>
                <a:lnTo>
                  <a:pt x="19" y="0"/>
                </a:lnTo>
                <a:lnTo>
                  <a:pt x="2151" y="821"/>
                </a:lnTo>
                <a:lnTo>
                  <a:pt x="2154" y="865"/>
                </a:lnTo>
                <a:close/>
              </a:path>
            </a:pathLst>
          </a:custGeom>
          <a:solidFill>
            <a:srgbClr val="FFE8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4" name="iŝḷíḑé"/>
          <p:cNvSpPr/>
          <p:nvPr/>
        </p:nvSpPr>
        <p:spPr bwMode="auto">
          <a:xfrm>
            <a:off x="2822446" y="2160007"/>
            <a:ext cx="1422847" cy="567167"/>
          </a:xfrm>
          <a:custGeom>
            <a:avLst/>
            <a:gdLst>
              <a:gd name="T0" fmla="*/ 2132 w 2165"/>
              <a:gd name="T1" fmla="*/ 863 h 863"/>
              <a:gd name="T2" fmla="*/ 0 w 2165"/>
              <a:gd name="T3" fmla="*/ 42 h 863"/>
              <a:gd name="T4" fmla="*/ 17 w 2165"/>
              <a:gd name="T5" fmla="*/ 0 h 863"/>
              <a:gd name="T6" fmla="*/ 2165 w 2165"/>
              <a:gd name="T7" fmla="*/ 833 h 863"/>
              <a:gd name="T8" fmla="*/ 2132 w 2165"/>
              <a:gd name="T9" fmla="*/ 863 h 8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5" h="863">
                <a:moveTo>
                  <a:pt x="2132" y="863"/>
                </a:moveTo>
                <a:lnTo>
                  <a:pt x="0" y="42"/>
                </a:lnTo>
                <a:lnTo>
                  <a:pt x="17" y="0"/>
                </a:lnTo>
                <a:lnTo>
                  <a:pt x="2165" y="833"/>
                </a:lnTo>
                <a:lnTo>
                  <a:pt x="2132" y="863"/>
                </a:lnTo>
                <a:close/>
              </a:path>
            </a:pathLst>
          </a:custGeom>
          <a:solidFill>
            <a:srgbClr val="ED94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5" name="ïṣḻiḍe"/>
          <p:cNvSpPr/>
          <p:nvPr/>
        </p:nvSpPr>
        <p:spPr bwMode="auto">
          <a:xfrm>
            <a:off x="2805359" y="2108088"/>
            <a:ext cx="54548" cy="80836"/>
          </a:xfrm>
          <a:custGeom>
            <a:avLst/>
            <a:gdLst>
              <a:gd name="T0" fmla="*/ 51 w 58"/>
              <a:gd name="T1" fmla="*/ 0 h 86"/>
              <a:gd name="T2" fmla="*/ 56 w 58"/>
              <a:gd name="T3" fmla="*/ 11 h 86"/>
              <a:gd name="T4" fmla="*/ 44 w 58"/>
              <a:gd name="T5" fmla="*/ 19 h 86"/>
              <a:gd name="T6" fmla="*/ 47 w 58"/>
              <a:gd name="T7" fmla="*/ 46 h 86"/>
              <a:gd name="T8" fmla="*/ 26 w 58"/>
              <a:gd name="T9" fmla="*/ 65 h 86"/>
              <a:gd name="T10" fmla="*/ 31 w 58"/>
              <a:gd name="T11" fmla="*/ 79 h 86"/>
              <a:gd name="T12" fmla="*/ 18 w 58"/>
              <a:gd name="T13" fmla="*/ 85 h 86"/>
              <a:gd name="T14" fmla="*/ 0 w 58"/>
              <a:gd name="T15" fmla="*/ 31 h 86"/>
              <a:gd name="T16" fmla="*/ 51 w 58"/>
              <a:gd name="T17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8" h="86">
                <a:moveTo>
                  <a:pt x="51" y="0"/>
                </a:moveTo>
                <a:cubicBezTo>
                  <a:pt x="51" y="0"/>
                  <a:pt x="58" y="5"/>
                  <a:pt x="56" y="11"/>
                </a:cubicBezTo>
                <a:cubicBezTo>
                  <a:pt x="52" y="19"/>
                  <a:pt x="44" y="19"/>
                  <a:pt x="44" y="19"/>
                </a:cubicBezTo>
                <a:cubicBezTo>
                  <a:pt x="44" y="19"/>
                  <a:pt x="53" y="31"/>
                  <a:pt x="47" y="46"/>
                </a:cubicBezTo>
                <a:cubicBezTo>
                  <a:pt x="39" y="65"/>
                  <a:pt x="26" y="65"/>
                  <a:pt x="26" y="65"/>
                </a:cubicBezTo>
                <a:cubicBezTo>
                  <a:pt x="26" y="65"/>
                  <a:pt x="34" y="71"/>
                  <a:pt x="31" y="79"/>
                </a:cubicBezTo>
                <a:cubicBezTo>
                  <a:pt x="27" y="86"/>
                  <a:pt x="18" y="85"/>
                  <a:pt x="18" y="85"/>
                </a:cubicBezTo>
                <a:cubicBezTo>
                  <a:pt x="0" y="31"/>
                  <a:pt x="0" y="31"/>
                  <a:pt x="0" y="31"/>
                </a:cubicBezTo>
                <a:lnTo>
                  <a:pt x="51" y="0"/>
                </a:lnTo>
                <a:close/>
              </a:path>
            </a:pathLst>
          </a:custGeom>
          <a:solidFill>
            <a:srgbClr val="FEA2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6" name="ïSlïḓè"/>
          <p:cNvSpPr/>
          <p:nvPr/>
        </p:nvSpPr>
        <p:spPr bwMode="auto">
          <a:xfrm>
            <a:off x="2597025" y="2050254"/>
            <a:ext cx="84779" cy="53234"/>
          </a:xfrm>
          <a:custGeom>
            <a:avLst/>
            <a:gdLst>
              <a:gd name="T0" fmla="*/ 9 w 129"/>
              <a:gd name="T1" fmla="*/ 0 h 81"/>
              <a:gd name="T2" fmla="*/ 0 w 129"/>
              <a:gd name="T3" fmla="*/ 23 h 81"/>
              <a:gd name="T4" fmla="*/ 107 w 129"/>
              <a:gd name="T5" fmla="*/ 81 h 81"/>
              <a:gd name="T6" fmla="*/ 129 w 129"/>
              <a:gd name="T7" fmla="*/ 28 h 81"/>
              <a:gd name="T8" fmla="*/ 9 w 129"/>
              <a:gd name="T9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81">
                <a:moveTo>
                  <a:pt x="9" y="0"/>
                </a:moveTo>
                <a:lnTo>
                  <a:pt x="0" y="23"/>
                </a:lnTo>
                <a:lnTo>
                  <a:pt x="107" y="81"/>
                </a:lnTo>
                <a:lnTo>
                  <a:pt x="129" y="28"/>
                </a:lnTo>
                <a:lnTo>
                  <a:pt x="9" y="0"/>
                </a:lnTo>
                <a:close/>
              </a:path>
            </a:pathLst>
          </a:custGeom>
          <a:solidFill>
            <a:srgbClr val="41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7" name="îšḷídè"/>
          <p:cNvSpPr/>
          <p:nvPr/>
        </p:nvSpPr>
        <p:spPr bwMode="auto">
          <a:xfrm>
            <a:off x="2597025" y="2050254"/>
            <a:ext cx="84779" cy="53234"/>
          </a:xfrm>
          <a:custGeom>
            <a:avLst/>
            <a:gdLst>
              <a:gd name="T0" fmla="*/ 9 w 129"/>
              <a:gd name="T1" fmla="*/ 0 h 81"/>
              <a:gd name="T2" fmla="*/ 0 w 129"/>
              <a:gd name="T3" fmla="*/ 23 h 81"/>
              <a:gd name="T4" fmla="*/ 107 w 129"/>
              <a:gd name="T5" fmla="*/ 81 h 81"/>
              <a:gd name="T6" fmla="*/ 129 w 129"/>
              <a:gd name="T7" fmla="*/ 28 h 81"/>
              <a:gd name="T8" fmla="*/ 9 w 129"/>
              <a:gd name="T9" fmla="*/ 0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9" h="81">
                <a:moveTo>
                  <a:pt x="9" y="0"/>
                </a:moveTo>
                <a:lnTo>
                  <a:pt x="0" y="23"/>
                </a:lnTo>
                <a:lnTo>
                  <a:pt x="107" y="81"/>
                </a:lnTo>
                <a:lnTo>
                  <a:pt x="129" y="28"/>
                </a:lnTo>
                <a:lnTo>
                  <a:pt x="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8" name="iṩ1îďé"/>
          <p:cNvSpPr/>
          <p:nvPr/>
        </p:nvSpPr>
        <p:spPr bwMode="auto">
          <a:xfrm>
            <a:off x="2667345" y="2068656"/>
            <a:ext cx="181388" cy="118954"/>
          </a:xfrm>
          <a:custGeom>
            <a:avLst/>
            <a:gdLst>
              <a:gd name="T0" fmla="*/ 276 w 276"/>
              <a:gd name="T1" fmla="*/ 70 h 181"/>
              <a:gd name="T2" fmla="*/ 22 w 276"/>
              <a:gd name="T3" fmla="*/ 0 h 181"/>
              <a:gd name="T4" fmla="*/ 0 w 276"/>
              <a:gd name="T5" fmla="*/ 53 h 181"/>
              <a:gd name="T6" fmla="*/ 236 w 276"/>
              <a:gd name="T7" fmla="*/ 181 h 181"/>
              <a:gd name="T8" fmla="*/ 276 w 276"/>
              <a:gd name="T9" fmla="*/ 7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6" h="181">
                <a:moveTo>
                  <a:pt x="276" y="70"/>
                </a:moveTo>
                <a:lnTo>
                  <a:pt x="22" y="0"/>
                </a:lnTo>
                <a:lnTo>
                  <a:pt x="0" y="53"/>
                </a:lnTo>
                <a:lnTo>
                  <a:pt x="236" y="181"/>
                </a:lnTo>
                <a:lnTo>
                  <a:pt x="276" y="70"/>
                </a:lnTo>
                <a:close/>
              </a:path>
            </a:pathLst>
          </a:custGeom>
          <a:solidFill>
            <a:srgbClr val="FEA2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9" name="iṥļíḑe"/>
          <p:cNvSpPr/>
          <p:nvPr/>
        </p:nvSpPr>
        <p:spPr bwMode="auto">
          <a:xfrm>
            <a:off x="2667345" y="2068656"/>
            <a:ext cx="181388" cy="118954"/>
          </a:xfrm>
          <a:custGeom>
            <a:avLst/>
            <a:gdLst>
              <a:gd name="T0" fmla="*/ 276 w 276"/>
              <a:gd name="T1" fmla="*/ 70 h 181"/>
              <a:gd name="T2" fmla="*/ 22 w 276"/>
              <a:gd name="T3" fmla="*/ 0 h 181"/>
              <a:gd name="T4" fmla="*/ 0 w 276"/>
              <a:gd name="T5" fmla="*/ 53 h 181"/>
              <a:gd name="T6" fmla="*/ 236 w 276"/>
              <a:gd name="T7" fmla="*/ 181 h 181"/>
              <a:gd name="T8" fmla="*/ 276 w 276"/>
              <a:gd name="T9" fmla="*/ 70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6" h="181">
                <a:moveTo>
                  <a:pt x="276" y="70"/>
                </a:moveTo>
                <a:lnTo>
                  <a:pt x="22" y="0"/>
                </a:lnTo>
                <a:lnTo>
                  <a:pt x="0" y="53"/>
                </a:lnTo>
                <a:lnTo>
                  <a:pt x="236" y="181"/>
                </a:lnTo>
                <a:lnTo>
                  <a:pt x="276" y="7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0" name="iś1íde"/>
          <p:cNvSpPr/>
          <p:nvPr/>
        </p:nvSpPr>
        <p:spPr bwMode="auto">
          <a:xfrm>
            <a:off x="2673918" y="2068656"/>
            <a:ext cx="185989" cy="78207"/>
          </a:xfrm>
          <a:custGeom>
            <a:avLst/>
            <a:gdLst>
              <a:gd name="T0" fmla="*/ 191 w 198"/>
              <a:gd name="T1" fmla="*/ 42 h 83"/>
              <a:gd name="T2" fmla="*/ 8 w 198"/>
              <a:gd name="T3" fmla="*/ 0 h 83"/>
              <a:gd name="T4" fmla="*/ 0 w 198"/>
              <a:gd name="T5" fmla="*/ 20 h 83"/>
              <a:gd name="T6" fmla="*/ 175 w 198"/>
              <a:gd name="T7" fmla="*/ 83 h 83"/>
              <a:gd name="T8" fmla="*/ 184 w 198"/>
              <a:gd name="T9" fmla="*/ 61 h 83"/>
              <a:gd name="T10" fmla="*/ 196 w 198"/>
              <a:gd name="T11" fmla="*/ 53 h 83"/>
              <a:gd name="T12" fmla="*/ 191 w 198"/>
              <a:gd name="T13" fmla="*/ 42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8" h="83">
                <a:moveTo>
                  <a:pt x="191" y="42"/>
                </a:moveTo>
                <a:cubicBezTo>
                  <a:pt x="8" y="0"/>
                  <a:pt x="8" y="0"/>
                  <a:pt x="8" y="0"/>
                </a:cubicBezTo>
                <a:cubicBezTo>
                  <a:pt x="0" y="20"/>
                  <a:pt x="0" y="20"/>
                  <a:pt x="0" y="20"/>
                </a:cubicBezTo>
                <a:cubicBezTo>
                  <a:pt x="175" y="83"/>
                  <a:pt x="175" y="83"/>
                  <a:pt x="175" y="83"/>
                </a:cubicBezTo>
                <a:cubicBezTo>
                  <a:pt x="184" y="61"/>
                  <a:pt x="184" y="61"/>
                  <a:pt x="184" y="61"/>
                </a:cubicBezTo>
                <a:cubicBezTo>
                  <a:pt x="184" y="61"/>
                  <a:pt x="192" y="61"/>
                  <a:pt x="196" y="53"/>
                </a:cubicBezTo>
                <a:cubicBezTo>
                  <a:pt x="198" y="47"/>
                  <a:pt x="191" y="42"/>
                  <a:pt x="191" y="42"/>
                </a:cubicBezTo>
              </a:path>
            </a:pathLst>
          </a:custGeom>
          <a:solidFill>
            <a:srgbClr val="FFDB9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1" name="íṣ1idê"/>
          <p:cNvSpPr/>
          <p:nvPr/>
        </p:nvSpPr>
        <p:spPr bwMode="auto">
          <a:xfrm>
            <a:off x="2599654" y="2056169"/>
            <a:ext cx="76893" cy="35489"/>
          </a:xfrm>
          <a:custGeom>
            <a:avLst/>
            <a:gdLst>
              <a:gd name="T0" fmla="*/ 2 w 117"/>
              <a:gd name="T1" fmla="*/ 0 h 54"/>
              <a:gd name="T2" fmla="*/ 0 w 117"/>
              <a:gd name="T3" fmla="*/ 4 h 54"/>
              <a:gd name="T4" fmla="*/ 110 w 117"/>
              <a:gd name="T5" fmla="*/ 54 h 54"/>
              <a:gd name="T6" fmla="*/ 113 w 117"/>
              <a:gd name="T7" fmla="*/ 47 h 54"/>
              <a:gd name="T8" fmla="*/ 117 w 117"/>
              <a:gd name="T9" fmla="*/ 35 h 54"/>
              <a:gd name="T10" fmla="*/ 2 w 117"/>
              <a:gd name="T11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7" h="54">
                <a:moveTo>
                  <a:pt x="2" y="0"/>
                </a:moveTo>
                <a:lnTo>
                  <a:pt x="0" y="4"/>
                </a:lnTo>
                <a:lnTo>
                  <a:pt x="110" y="54"/>
                </a:lnTo>
                <a:lnTo>
                  <a:pt x="113" y="47"/>
                </a:lnTo>
                <a:lnTo>
                  <a:pt x="117" y="35"/>
                </a:lnTo>
                <a:lnTo>
                  <a:pt x="2" y="0"/>
                </a:lnTo>
                <a:close/>
              </a:path>
            </a:pathLst>
          </a:custGeom>
          <a:solidFill>
            <a:srgbClr val="6766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2" name="íšlíḑè"/>
          <p:cNvSpPr/>
          <p:nvPr/>
        </p:nvSpPr>
        <p:spPr bwMode="auto">
          <a:xfrm>
            <a:off x="2599654" y="2056169"/>
            <a:ext cx="76893" cy="35489"/>
          </a:xfrm>
          <a:custGeom>
            <a:avLst/>
            <a:gdLst>
              <a:gd name="T0" fmla="*/ 2 w 117"/>
              <a:gd name="T1" fmla="*/ 0 h 54"/>
              <a:gd name="T2" fmla="*/ 0 w 117"/>
              <a:gd name="T3" fmla="*/ 4 h 54"/>
              <a:gd name="T4" fmla="*/ 110 w 117"/>
              <a:gd name="T5" fmla="*/ 54 h 54"/>
              <a:gd name="T6" fmla="*/ 113 w 117"/>
              <a:gd name="T7" fmla="*/ 47 h 54"/>
              <a:gd name="T8" fmla="*/ 117 w 117"/>
              <a:gd name="T9" fmla="*/ 35 h 54"/>
              <a:gd name="T10" fmla="*/ 2 w 117"/>
              <a:gd name="T11" fmla="*/ 0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7" h="54">
                <a:moveTo>
                  <a:pt x="2" y="0"/>
                </a:moveTo>
                <a:lnTo>
                  <a:pt x="0" y="4"/>
                </a:lnTo>
                <a:lnTo>
                  <a:pt x="110" y="54"/>
                </a:lnTo>
                <a:lnTo>
                  <a:pt x="113" y="47"/>
                </a:lnTo>
                <a:lnTo>
                  <a:pt x="117" y="35"/>
                </a:lnTo>
                <a:lnTo>
                  <a:pt x="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3" name="ïšļiḋe"/>
          <p:cNvSpPr/>
          <p:nvPr/>
        </p:nvSpPr>
        <p:spPr bwMode="auto">
          <a:xfrm>
            <a:off x="2673918" y="2079171"/>
            <a:ext cx="2629" cy="7886"/>
          </a:xfrm>
          <a:custGeom>
            <a:avLst/>
            <a:gdLst>
              <a:gd name="T0" fmla="*/ 4 w 4"/>
              <a:gd name="T1" fmla="*/ 0 h 12"/>
              <a:gd name="T2" fmla="*/ 0 w 4"/>
              <a:gd name="T3" fmla="*/ 12 h 12"/>
              <a:gd name="T4" fmla="*/ 2 w 4"/>
              <a:gd name="T5" fmla="*/ 10 h 12"/>
              <a:gd name="T6" fmla="*/ 4 w 4"/>
              <a:gd name="T7" fmla="*/ 0 h 12"/>
              <a:gd name="T8" fmla="*/ 4 w 4"/>
              <a:gd name="T9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2">
                <a:moveTo>
                  <a:pt x="4" y="0"/>
                </a:moveTo>
                <a:lnTo>
                  <a:pt x="0" y="12"/>
                </a:lnTo>
                <a:lnTo>
                  <a:pt x="2" y="10"/>
                </a:lnTo>
                <a:lnTo>
                  <a:pt x="4" y="0"/>
                </a:lnTo>
                <a:lnTo>
                  <a:pt x="4" y="0"/>
                </a:lnTo>
                <a:close/>
              </a:path>
            </a:pathLst>
          </a:custGeom>
          <a:solidFill>
            <a:srgbClr val="C5977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4" name="ísḷídê"/>
          <p:cNvSpPr/>
          <p:nvPr/>
        </p:nvSpPr>
        <p:spPr bwMode="auto">
          <a:xfrm>
            <a:off x="2673918" y="2079171"/>
            <a:ext cx="2629" cy="7886"/>
          </a:xfrm>
          <a:custGeom>
            <a:avLst/>
            <a:gdLst>
              <a:gd name="T0" fmla="*/ 4 w 4"/>
              <a:gd name="T1" fmla="*/ 0 h 12"/>
              <a:gd name="T2" fmla="*/ 0 w 4"/>
              <a:gd name="T3" fmla="*/ 12 h 12"/>
              <a:gd name="T4" fmla="*/ 2 w 4"/>
              <a:gd name="T5" fmla="*/ 10 h 12"/>
              <a:gd name="T6" fmla="*/ 4 w 4"/>
              <a:gd name="T7" fmla="*/ 0 h 12"/>
              <a:gd name="T8" fmla="*/ 4 w 4"/>
              <a:gd name="T9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12">
                <a:moveTo>
                  <a:pt x="4" y="0"/>
                </a:moveTo>
                <a:lnTo>
                  <a:pt x="0" y="12"/>
                </a:lnTo>
                <a:lnTo>
                  <a:pt x="2" y="10"/>
                </a:lnTo>
                <a:lnTo>
                  <a:pt x="4" y="0"/>
                </a:lnTo>
                <a:lnTo>
                  <a:pt x="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5" name="íṥľiḓè"/>
          <p:cNvSpPr/>
          <p:nvPr/>
        </p:nvSpPr>
        <p:spPr bwMode="auto">
          <a:xfrm>
            <a:off x="2675232" y="2079171"/>
            <a:ext cx="1314" cy="6572"/>
          </a:xfrm>
          <a:custGeom>
            <a:avLst/>
            <a:gdLst>
              <a:gd name="T0" fmla="*/ 2 w 2"/>
              <a:gd name="T1" fmla="*/ 0 h 10"/>
              <a:gd name="T2" fmla="*/ 0 w 2"/>
              <a:gd name="T3" fmla="*/ 10 h 10"/>
              <a:gd name="T4" fmla="*/ 2 w 2"/>
              <a:gd name="T5" fmla="*/ 0 h 10"/>
              <a:gd name="T6" fmla="*/ 2 w 2"/>
              <a:gd name="T7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" h="10">
                <a:moveTo>
                  <a:pt x="2" y="0"/>
                </a:moveTo>
                <a:lnTo>
                  <a:pt x="0" y="10"/>
                </a:lnTo>
                <a:lnTo>
                  <a:pt x="2" y="0"/>
                </a:lnTo>
                <a:lnTo>
                  <a:pt x="2" y="0"/>
                </a:lnTo>
                <a:close/>
              </a:path>
            </a:pathLst>
          </a:custGeom>
          <a:solidFill>
            <a:srgbClr val="C5B39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6" name="iśḷíďé"/>
          <p:cNvSpPr/>
          <p:nvPr/>
        </p:nvSpPr>
        <p:spPr bwMode="auto">
          <a:xfrm>
            <a:off x="2675232" y="2079171"/>
            <a:ext cx="1314" cy="6572"/>
          </a:xfrm>
          <a:custGeom>
            <a:avLst/>
            <a:gdLst>
              <a:gd name="T0" fmla="*/ 2 w 2"/>
              <a:gd name="T1" fmla="*/ 0 h 10"/>
              <a:gd name="T2" fmla="*/ 0 w 2"/>
              <a:gd name="T3" fmla="*/ 10 h 10"/>
              <a:gd name="T4" fmla="*/ 2 w 2"/>
              <a:gd name="T5" fmla="*/ 0 h 10"/>
              <a:gd name="T6" fmla="*/ 2 w 2"/>
              <a:gd name="T7" fmla="*/ 0 h 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" h="10">
                <a:moveTo>
                  <a:pt x="2" y="0"/>
                </a:moveTo>
                <a:lnTo>
                  <a:pt x="0" y="10"/>
                </a:lnTo>
                <a:lnTo>
                  <a:pt x="2" y="0"/>
                </a:lnTo>
                <a:lnTo>
                  <a:pt x="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7" name="íşliḋe"/>
          <p:cNvSpPr/>
          <p:nvPr/>
        </p:nvSpPr>
        <p:spPr bwMode="auto">
          <a:xfrm>
            <a:off x="2671946" y="2079171"/>
            <a:ext cx="184017" cy="90037"/>
          </a:xfrm>
          <a:custGeom>
            <a:avLst/>
            <a:gdLst>
              <a:gd name="T0" fmla="*/ 186 w 196"/>
              <a:gd name="T1" fmla="*/ 50 h 96"/>
              <a:gd name="T2" fmla="*/ 5 w 196"/>
              <a:gd name="T3" fmla="*/ 0 h 96"/>
              <a:gd name="T4" fmla="*/ 0 w 196"/>
              <a:gd name="T5" fmla="*/ 13 h 96"/>
              <a:gd name="T6" fmla="*/ 168 w 196"/>
              <a:gd name="T7" fmla="*/ 96 h 96"/>
              <a:gd name="T8" fmla="*/ 189 w 196"/>
              <a:gd name="T9" fmla="*/ 78 h 96"/>
              <a:gd name="T10" fmla="*/ 186 w 196"/>
              <a:gd name="T11" fmla="*/ 5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6" h="96">
                <a:moveTo>
                  <a:pt x="186" y="50"/>
                </a:moveTo>
                <a:cubicBezTo>
                  <a:pt x="5" y="0"/>
                  <a:pt x="5" y="0"/>
                  <a:pt x="5" y="0"/>
                </a:cubicBezTo>
                <a:cubicBezTo>
                  <a:pt x="0" y="13"/>
                  <a:pt x="0" y="13"/>
                  <a:pt x="0" y="13"/>
                </a:cubicBezTo>
                <a:cubicBezTo>
                  <a:pt x="168" y="96"/>
                  <a:pt x="168" y="96"/>
                  <a:pt x="168" y="96"/>
                </a:cubicBezTo>
                <a:cubicBezTo>
                  <a:pt x="168" y="96"/>
                  <a:pt x="181" y="95"/>
                  <a:pt x="189" y="78"/>
                </a:cubicBezTo>
                <a:cubicBezTo>
                  <a:pt x="196" y="61"/>
                  <a:pt x="186" y="50"/>
                  <a:pt x="186" y="50"/>
                </a:cubicBezTo>
                <a:close/>
              </a:path>
            </a:pathLst>
          </a:custGeom>
          <a:solidFill>
            <a:srgbClr val="FFBE9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20" name="íŝḻiḑê"/>
          <p:cNvSpPr/>
          <p:nvPr/>
        </p:nvSpPr>
        <p:spPr bwMode="auto">
          <a:xfrm>
            <a:off x="674803" y="4896081"/>
            <a:ext cx="4445128" cy="813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altLang="zh-CN" sz="1000" dirty="0"/>
              <a:t>Supporting text here. </a:t>
            </a:r>
            <a:endParaRPr lang="en-US" altLang="zh-CN" sz="1000" dirty="0"/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altLang="zh-CN" sz="1000" dirty="0"/>
              <a:t>When you copy &amp; paste, choose "keep text only" option.</a:t>
            </a:r>
            <a:endParaRPr lang="zh-CN" altLang="en-US" sz="1000" dirty="0"/>
          </a:p>
        </p:txBody>
      </p:sp>
      <p:sp>
        <p:nvSpPr>
          <p:cNvPr id="21" name="îş1ïďe"/>
          <p:cNvSpPr txBox="1"/>
          <p:nvPr/>
        </p:nvSpPr>
        <p:spPr bwMode="auto">
          <a:xfrm>
            <a:off x="674803" y="4483200"/>
            <a:ext cx="4445128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 b="1" dirty="0"/>
              <a:t>Text here</a:t>
            </a:r>
            <a:endParaRPr lang="en-US" altLang="zh-CN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研究成果与应用前景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Supporting text here.</a:t>
            </a:r>
            <a:endParaRPr lang="en-US" altLang="zh-CN" dirty="0"/>
          </a:p>
          <a:p>
            <a:pPr lvl="0"/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标题 4"/>
          <p:cNvSpPr txBox="1"/>
          <p:nvPr/>
        </p:nvSpPr>
        <p:spPr>
          <a:xfrm>
            <a:off x="5377654" y="1838779"/>
            <a:ext cx="975521" cy="126365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6600" dirty="0">
                <a:solidFill>
                  <a:srgbClr val="354877"/>
                </a:solidFill>
                <a:latin typeface="Impact" panose="020B0806030902050204" pitchFamily="34" charset="0"/>
              </a:rPr>
              <a:t>04</a:t>
            </a:r>
            <a:endParaRPr lang="zh-CN" altLang="en-US" sz="8000" dirty="0">
              <a:solidFill>
                <a:srgbClr val="354877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37" name="îṡ1ïḋe"/>
          <p:cNvSpPr/>
          <p:nvPr/>
        </p:nvSpPr>
        <p:spPr bwMode="auto">
          <a:xfrm>
            <a:off x="4525218" y="1962505"/>
            <a:ext cx="1770679" cy="385840"/>
          </a:xfrm>
          <a:custGeom>
            <a:avLst/>
            <a:gdLst>
              <a:gd name="T0" fmla="*/ 0 w 4258"/>
              <a:gd name="T1" fmla="*/ 752 h 929"/>
              <a:gd name="T2" fmla="*/ 177 w 4258"/>
              <a:gd name="T3" fmla="*/ 929 h 929"/>
              <a:gd name="T4" fmla="*/ 4081 w 4258"/>
              <a:gd name="T5" fmla="*/ 929 h 929"/>
              <a:gd name="T6" fmla="*/ 4258 w 4258"/>
              <a:gd name="T7" fmla="*/ 752 h 929"/>
              <a:gd name="T8" fmla="*/ 4258 w 4258"/>
              <a:gd name="T9" fmla="*/ 177 h 929"/>
              <a:gd name="T10" fmla="*/ 4081 w 4258"/>
              <a:gd name="T11" fmla="*/ 0 h 929"/>
              <a:gd name="T12" fmla="*/ 177 w 4258"/>
              <a:gd name="T13" fmla="*/ 0 h 929"/>
              <a:gd name="T14" fmla="*/ 0 w 4258"/>
              <a:gd name="T15" fmla="*/ 177 h 929"/>
              <a:gd name="T16" fmla="*/ 0 w 4258"/>
              <a:gd name="T17" fmla="*/ 752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258" h="929">
                <a:moveTo>
                  <a:pt x="0" y="752"/>
                </a:moveTo>
                <a:cubicBezTo>
                  <a:pt x="0" y="849"/>
                  <a:pt x="80" y="929"/>
                  <a:pt x="177" y="929"/>
                </a:cubicBezTo>
                <a:cubicBezTo>
                  <a:pt x="4081" y="929"/>
                  <a:pt x="4081" y="929"/>
                  <a:pt x="4081" y="929"/>
                </a:cubicBezTo>
                <a:cubicBezTo>
                  <a:pt x="4179" y="929"/>
                  <a:pt x="4258" y="849"/>
                  <a:pt x="4258" y="752"/>
                </a:cubicBezTo>
                <a:cubicBezTo>
                  <a:pt x="4258" y="177"/>
                  <a:pt x="4258" y="177"/>
                  <a:pt x="4258" y="177"/>
                </a:cubicBezTo>
                <a:cubicBezTo>
                  <a:pt x="4258" y="79"/>
                  <a:pt x="4179" y="0"/>
                  <a:pt x="4081" y="0"/>
                </a:cubicBezTo>
                <a:cubicBezTo>
                  <a:pt x="177" y="0"/>
                  <a:pt x="177" y="0"/>
                  <a:pt x="177" y="0"/>
                </a:cubicBezTo>
                <a:cubicBezTo>
                  <a:pt x="80" y="0"/>
                  <a:pt x="0" y="79"/>
                  <a:pt x="0" y="177"/>
                </a:cubicBezTo>
                <a:lnTo>
                  <a:pt x="0" y="752"/>
                </a:lnTo>
                <a:close/>
              </a:path>
            </a:pathLst>
          </a:custGeom>
          <a:solidFill>
            <a:srgbClr val="2A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8" name="îṡ1iḓe"/>
          <p:cNvSpPr/>
          <p:nvPr/>
        </p:nvSpPr>
        <p:spPr bwMode="auto">
          <a:xfrm>
            <a:off x="4922026" y="1997400"/>
            <a:ext cx="1335985" cy="316050"/>
          </a:xfrm>
          <a:custGeom>
            <a:avLst/>
            <a:gdLst>
              <a:gd name="T0" fmla="*/ 3066 w 3211"/>
              <a:gd name="T1" fmla="*/ 0 h 761"/>
              <a:gd name="T2" fmla="*/ 3211 w 3211"/>
              <a:gd name="T3" fmla="*/ 145 h 761"/>
              <a:gd name="T4" fmla="*/ 3211 w 3211"/>
              <a:gd name="T5" fmla="*/ 616 h 761"/>
              <a:gd name="T6" fmla="*/ 3066 w 3211"/>
              <a:gd name="T7" fmla="*/ 761 h 761"/>
              <a:gd name="T8" fmla="*/ 0 w 3211"/>
              <a:gd name="T9" fmla="*/ 761 h 761"/>
              <a:gd name="T10" fmla="*/ 0 w 3211"/>
              <a:gd name="T11" fmla="*/ 0 h 761"/>
              <a:gd name="T12" fmla="*/ 3066 w 3211"/>
              <a:gd name="T13" fmla="*/ 0 h 7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211" h="761">
                <a:moveTo>
                  <a:pt x="3066" y="0"/>
                </a:moveTo>
                <a:cubicBezTo>
                  <a:pt x="3146" y="0"/>
                  <a:pt x="3211" y="65"/>
                  <a:pt x="3211" y="145"/>
                </a:cubicBezTo>
                <a:cubicBezTo>
                  <a:pt x="3211" y="616"/>
                  <a:pt x="3211" y="616"/>
                  <a:pt x="3211" y="616"/>
                </a:cubicBezTo>
                <a:cubicBezTo>
                  <a:pt x="3211" y="696"/>
                  <a:pt x="3146" y="761"/>
                  <a:pt x="3066" y="761"/>
                </a:cubicBezTo>
                <a:cubicBezTo>
                  <a:pt x="0" y="761"/>
                  <a:pt x="0" y="761"/>
                  <a:pt x="0" y="761"/>
                </a:cubicBezTo>
                <a:cubicBezTo>
                  <a:pt x="0" y="0"/>
                  <a:pt x="0" y="0"/>
                  <a:pt x="0" y="0"/>
                </a:cubicBezTo>
                <a:lnTo>
                  <a:pt x="306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9" name="ïśḻîďè"/>
          <p:cNvSpPr/>
          <p:nvPr/>
        </p:nvSpPr>
        <p:spPr bwMode="auto">
          <a:xfrm>
            <a:off x="4592018" y="2012355"/>
            <a:ext cx="299101" cy="278164"/>
          </a:xfrm>
          <a:custGeom>
            <a:avLst/>
            <a:gdLst>
              <a:gd name="T0" fmla="*/ 644 w 718"/>
              <a:gd name="T1" fmla="*/ 92 h 667"/>
              <a:gd name="T2" fmla="*/ 359 w 718"/>
              <a:gd name="T3" fmla="*/ 74 h 667"/>
              <a:gd name="T4" fmla="*/ 329 w 718"/>
              <a:gd name="T5" fmla="*/ 343 h 667"/>
              <a:gd name="T6" fmla="*/ 242 w 718"/>
              <a:gd name="T7" fmla="*/ 420 h 667"/>
              <a:gd name="T8" fmla="*/ 198 w 718"/>
              <a:gd name="T9" fmla="*/ 425 h 667"/>
              <a:gd name="T10" fmla="*/ 17 w 718"/>
              <a:gd name="T11" fmla="*/ 584 h 667"/>
              <a:gd name="T12" fmla="*/ 16 w 718"/>
              <a:gd name="T13" fmla="*/ 645 h 667"/>
              <a:gd name="T14" fmla="*/ 76 w 718"/>
              <a:gd name="T15" fmla="*/ 652 h 667"/>
              <a:gd name="T16" fmla="*/ 257 w 718"/>
              <a:gd name="T17" fmla="*/ 493 h 667"/>
              <a:gd name="T18" fmla="*/ 268 w 718"/>
              <a:gd name="T19" fmla="*/ 450 h 667"/>
              <a:gd name="T20" fmla="*/ 355 w 718"/>
              <a:gd name="T21" fmla="*/ 373 h 667"/>
              <a:gd name="T22" fmla="*/ 626 w 718"/>
              <a:gd name="T23" fmla="*/ 377 h 667"/>
              <a:gd name="T24" fmla="*/ 644 w 718"/>
              <a:gd name="T25" fmla="*/ 92 h 667"/>
              <a:gd name="T26" fmla="*/ 492 w 718"/>
              <a:gd name="T27" fmla="*/ 390 h 667"/>
              <a:gd name="T28" fmla="*/ 327 w 718"/>
              <a:gd name="T29" fmla="*/ 225 h 667"/>
              <a:gd name="T30" fmla="*/ 492 w 718"/>
              <a:gd name="T31" fmla="*/ 60 h 667"/>
              <a:gd name="T32" fmla="*/ 656 w 718"/>
              <a:gd name="T33" fmla="*/ 225 h 667"/>
              <a:gd name="T34" fmla="*/ 492 w 718"/>
              <a:gd name="T35" fmla="*/ 390 h 6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18" h="667">
                <a:moveTo>
                  <a:pt x="644" y="92"/>
                </a:moveTo>
                <a:cubicBezTo>
                  <a:pt x="571" y="9"/>
                  <a:pt x="443" y="0"/>
                  <a:pt x="359" y="74"/>
                </a:cubicBezTo>
                <a:cubicBezTo>
                  <a:pt x="281" y="143"/>
                  <a:pt x="269" y="260"/>
                  <a:pt x="329" y="343"/>
                </a:cubicBezTo>
                <a:cubicBezTo>
                  <a:pt x="242" y="420"/>
                  <a:pt x="242" y="420"/>
                  <a:pt x="242" y="420"/>
                </a:cubicBezTo>
                <a:cubicBezTo>
                  <a:pt x="227" y="413"/>
                  <a:pt x="210" y="415"/>
                  <a:pt x="198" y="425"/>
                </a:cubicBezTo>
                <a:cubicBezTo>
                  <a:pt x="17" y="584"/>
                  <a:pt x="17" y="584"/>
                  <a:pt x="17" y="584"/>
                </a:cubicBezTo>
                <a:cubicBezTo>
                  <a:pt x="0" y="599"/>
                  <a:pt x="0" y="626"/>
                  <a:pt x="16" y="645"/>
                </a:cubicBezTo>
                <a:cubicBezTo>
                  <a:pt x="32" y="663"/>
                  <a:pt x="59" y="667"/>
                  <a:pt x="76" y="652"/>
                </a:cubicBezTo>
                <a:cubicBezTo>
                  <a:pt x="257" y="493"/>
                  <a:pt x="257" y="493"/>
                  <a:pt x="257" y="493"/>
                </a:cubicBezTo>
                <a:cubicBezTo>
                  <a:pt x="269" y="482"/>
                  <a:pt x="273" y="465"/>
                  <a:pt x="268" y="450"/>
                </a:cubicBezTo>
                <a:cubicBezTo>
                  <a:pt x="355" y="373"/>
                  <a:pt x="355" y="373"/>
                  <a:pt x="355" y="373"/>
                </a:cubicBezTo>
                <a:cubicBezTo>
                  <a:pt x="430" y="443"/>
                  <a:pt x="547" y="447"/>
                  <a:pt x="626" y="377"/>
                </a:cubicBezTo>
                <a:cubicBezTo>
                  <a:pt x="710" y="304"/>
                  <a:pt x="718" y="176"/>
                  <a:pt x="644" y="92"/>
                </a:cubicBezTo>
                <a:close/>
                <a:moveTo>
                  <a:pt x="492" y="390"/>
                </a:moveTo>
                <a:cubicBezTo>
                  <a:pt x="401" y="390"/>
                  <a:pt x="327" y="316"/>
                  <a:pt x="327" y="225"/>
                </a:cubicBezTo>
                <a:cubicBezTo>
                  <a:pt x="327" y="134"/>
                  <a:pt x="401" y="60"/>
                  <a:pt x="492" y="60"/>
                </a:cubicBezTo>
                <a:cubicBezTo>
                  <a:pt x="583" y="60"/>
                  <a:pt x="656" y="134"/>
                  <a:pt x="656" y="225"/>
                </a:cubicBezTo>
                <a:cubicBezTo>
                  <a:pt x="656" y="316"/>
                  <a:pt x="583" y="390"/>
                  <a:pt x="492" y="39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0" name="ï$ḻîḑé"/>
          <p:cNvSpPr/>
          <p:nvPr/>
        </p:nvSpPr>
        <p:spPr bwMode="auto">
          <a:xfrm>
            <a:off x="5824315" y="2115046"/>
            <a:ext cx="80758" cy="80757"/>
          </a:xfrm>
          <a:prstGeom prst="ellipse">
            <a:avLst/>
          </a:prstGeom>
          <a:solidFill>
            <a:srgbClr val="2A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1" name="ísľïďê"/>
          <p:cNvSpPr/>
          <p:nvPr/>
        </p:nvSpPr>
        <p:spPr bwMode="auto">
          <a:xfrm>
            <a:off x="5550139" y="2115046"/>
            <a:ext cx="80758" cy="80757"/>
          </a:xfrm>
          <a:prstGeom prst="ellipse">
            <a:avLst/>
          </a:prstGeom>
          <a:solidFill>
            <a:srgbClr val="2A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2" name="ï$lîḑê"/>
          <p:cNvSpPr/>
          <p:nvPr/>
        </p:nvSpPr>
        <p:spPr bwMode="auto">
          <a:xfrm>
            <a:off x="5274965" y="2115046"/>
            <a:ext cx="80758" cy="80757"/>
          </a:xfrm>
          <a:prstGeom prst="ellipse">
            <a:avLst/>
          </a:prstGeom>
          <a:solidFill>
            <a:srgbClr val="2A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3" name="ïṣľîḓe"/>
          <p:cNvSpPr/>
          <p:nvPr/>
        </p:nvSpPr>
        <p:spPr bwMode="auto">
          <a:xfrm>
            <a:off x="5799390" y="4488911"/>
            <a:ext cx="765699" cy="181455"/>
          </a:xfrm>
          <a:custGeom>
            <a:avLst/>
            <a:gdLst>
              <a:gd name="T0" fmla="*/ 0 w 1842"/>
              <a:gd name="T1" fmla="*/ 335 h 436"/>
              <a:gd name="T2" fmla="*/ 276 w 1842"/>
              <a:gd name="T3" fmla="*/ 0 h 436"/>
              <a:gd name="T4" fmla="*/ 1566 w 1842"/>
              <a:gd name="T5" fmla="*/ 0 h 436"/>
              <a:gd name="T6" fmla="*/ 1842 w 1842"/>
              <a:gd name="T7" fmla="*/ 335 h 436"/>
              <a:gd name="T8" fmla="*/ 1842 w 1842"/>
              <a:gd name="T9" fmla="*/ 436 h 436"/>
              <a:gd name="T10" fmla="*/ 0 w 1842"/>
              <a:gd name="T11" fmla="*/ 436 h 436"/>
              <a:gd name="T12" fmla="*/ 0 w 1842"/>
              <a:gd name="T13" fmla="*/ 33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42" h="436">
                <a:moveTo>
                  <a:pt x="0" y="335"/>
                </a:moveTo>
                <a:cubicBezTo>
                  <a:pt x="0" y="150"/>
                  <a:pt x="124" y="0"/>
                  <a:pt x="276" y="0"/>
                </a:cubicBezTo>
                <a:cubicBezTo>
                  <a:pt x="1566" y="0"/>
                  <a:pt x="1566" y="0"/>
                  <a:pt x="1566" y="0"/>
                </a:cubicBezTo>
                <a:cubicBezTo>
                  <a:pt x="1718" y="0"/>
                  <a:pt x="1842" y="150"/>
                  <a:pt x="1842" y="335"/>
                </a:cubicBezTo>
                <a:cubicBezTo>
                  <a:pt x="1842" y="436"/>
                  <a:pt x="1842" y="436"/>
                  <a:pt x="1842" y="436"/>
                </a:cubicBezTo>
                <a:cubicBezTo>
                  <a:pt x="0" y="436"/>
                  <a:pt x="0" y="436"/>
                  <a:pt x="0" y="436"/>
                </a:cubicBezTo>
                <a:lnTo>
                  <a:pt x="0" y="335"/>
                </a:lnTo>
                <a:close/>
              </a:path>
            </a:pathLst>
          </a:custGeom>
          <a:solidFill>
            <a:srgbClr val="1015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4" name="ïṣ1ïdé"/>
          <p:cNvSpPr/>
          <p:nvPr/>
        </p:nvSpPr>
        <p:spPr bwMode="auto">
          <a:xfrm>
            <a:off x="5799390" y="4670366"/>
            <a:ext cx="765699" cy="310068"/>
          </a:xfrm>
          <a:custGeom>
            <a:avLst/>
            <a:gdLst>
              <a:gd name="T0" fmla="*/ 1842 w 1842"/>
              <a:gd name="T1" fmla="*/ 0 h 747"/>
              <a:gd name="T2" fmla="*/ 1842 w 1842"/>
              <a:gd name="T3" fmla="*/ 412 h 747"/>
              <a:gd name="T4" fmla="*/ 1566 w 1842"/>
              <a:gd name="T5" fmla="*/ 747 h 747"/>
              <a:gd name="T6" fmla="*/ 276 w 1842"/>
              <a:gd name="T7" fmla="*/ 747 h 747"/>
              <a:gd name="T8" fmla="*/ 0 w 1842"/>
              <a:gd name="T9" fmla="*/ 412 h 747"/>
              <a:gd name="T10" fmla="*/ 0 w 1842"/>
              <a:gd name="T11" fmla="*/ 0 h 747"/>
              <a:gd name="T12" fmla="*/ 1842 w 1842"/>
              <a:gd name="T13" fmla="*/ 0 h 7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842" h="747">
                <a:moveTo>
                  <a:pt x="1842" y="0"/>
                </a:moveTo>
                <a:cubicBezTo>
                  <a:pt x="1842" y="412"/>
                  <a:pt x="1842" y="412"/>
                  <a:pt x="1842" y="412"/>
                </a:cubicBezTo>
                <a:cubicBezTo>
                  <a:pt x="1842" y="597"/>
                  <a:pt x="1718" y="747"/>
                  <a:pt x="1566" y="747"/>
                </a:cubicBezTo>
                <a:cubicBezTo>
                  <a:pt x="276" y="747"/>
                  <a:pt x="276" y="747"/>
                  <a:pt x="276" y="747"/>
                </a:cubicBezTo>
                <a:cubicBezTo>
                  <a:pt x="124" y="747"/>
                  <a:pt x="0" y="597"/>
                  <a:pt x="0" y="412"/>
                </a:cubicBezTo>
                <a:cubicBezTo>
                  <a:pt x="0" y="0"/>
                  <a:pt x="0" y="0"/>
                  <a:pt x="0" y="0"/>
                </a:cubicBezTo>
                <a:lnTo>
                  <a:pt x="1842" y="0"/>
                </a:lnTo>
                <a:close/>
              </a:path>
            </a:pathLst>
          </a:custGeom>
          <a:solidFill>
            <a:srgbClr val="202C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5" name="išliḋé"/>
          <p:cNvSpPr/>
          <p:nvPr/>
        </p:nvSpPr>
        <p:spPr bwMode="auto">
          <a:xfrm>
            <a:off x="4804380" y="2658413"/>
            <a:ext cx="2755719" cy="1945153"/>
          </a:xfrm>
          <a:custGeom>
            <a:avLst/>
            <a:gdLst>
              <a:gd name="T0" fmla="*/ 0 w 6624"/>
              <a:gd name="T1" fmla="*/ 4343 h 4677"/>
              <a:gd name="T2" fmla="*/ 335 w 6624"/>
              <a:gd name="T3" fmla="*/ 4677 h 4677"/>
              <a:gd name="T4" fmla="*/ 6289 w 6624"/>
              <a:gd name="T5" fmla="*/ 4677 h 4677"/>
              <a:gd name="T6" fmla="*/ 6624 w 6624"/>
              <a:gd name="T7" fmla="*/ 4343 h 4677"/>
              <a:gd name="T8" fmla="*/ 6624 w 6624"/>
              <a:gd name="T9" fmla="*/ 335 h 4677"/>
              <a:gd name="T10" fmla="*/ 6289 w 6624"/>
              <a:gd name="T11" fmla="*/ 0 h 4677"/>
              <a:gd name="T12" fmla="*/ 335 w 6624"/>
              <a:gd name="T13" fmla="*/ 0 h 4677"/>
              <a:gd name="T14" fmla="*/ 0 w 6624"/>
              <a:gd name="T15" fmla="*/ 335 h 4677"/>
              <a:gd name="T16" fmla="*/ 0 w 6624"/>
              <a:gd name="T17" fmla="*/ 4343 h 46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624" h="4677">
                <a:moveTo>
                  <a:pt x="0" y="4343"/>
                </a:moveTo>
                <a:cubicBezTo>
                  <a:pt x="0" y="4527"/>
                  <a:pt x="150" y="4677"/>
                  <a:pt x="335" y="4677"/>
                </a:cubicBezTo>
                <a:cubicBezTo>
                  <a:pt x="6289" y="4677"/>
                  <a:pt x="6289" y="4677"/>
                  <a:pt x="6289" y="4677"/>
                </a:cubicBezTo>
                <a:cubicBezTo>
                  <a:pt x="6474" y="4677"/>
                  <a:pt x="6624" y="4527"/>
                  <a:pt x="6624" y="4343"/>
                </a:cubicBezTo>
                <a:cubicBezTo>
                  <a:pt x="6624" y="335"/>
                  <a:pt x="6624" y="335"/>
                  <a:pt x="6624" y="335"/>
                </a:cubicBezTo>
                <a:cubicBezTo>
                  <a:pt x="6624" y="150"/>
                  <a:pt x="6474" y="0"/>
                  <a:pt x="6289" y="0"/>
                </a:cubicBezTo>
                <a:cubicBezTo>
                  <a:pt x="335" y="0"/>
                  <a:pt x="335" y="0"/>
                  <a:pt x="335" y="0"/>
                </a:cubicBezTo>
                <a:cubicBezTo>
                  <a:pt x="150" y="0"/>
                  <a:pt x="0" y="150"/>
                  <a:pt x="0" y="335"/>
                </a:cubicBezTo>
                <a:cubicBezTo>
                  <a:pt x="0" y="4343"/>
                  <a:pt x="0" y="4343"/>
                  <a:pt x="0" y="4343"/>
                </a:cubicBezTo>
              </a:path>
            </a:pathLst>
          </a:custGeom>
          <a:solidFill>
            <a:srgbClr val="2A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6" name="îSḻíḍe"/>
          <p:cNvSpPr/>
          <p:nvPr/>
        </p:nvSpPr>
        <p:spPr bwMode="auto">
          <a:xfrm>
            <a:off x="5435483" y="4857803"/>
            <a:ext cx="1492515" cy="246259"/>
          </a:xfrm>
          <a:custGeom>
            <a:avLst/>
            <a:gdLst>
              <a:gd name="T0" fmla="*/ 366 w 1497"/>
              <a:gd name="T1" fmla="*/ 0 h 247"/>
              <a:gd name="T2" fmla="*/ 1132 w 1497"/>
              <a:gd name="T3" fmla="*/ 0 h 247"/>
              <a:gd name="T4" fmla="*/ 1497 w 1497"/>
              <a:gd name="T5" fmla="*/ 247 h 247"/>
              <a:gd name="T6" fmla="*/ 0 w 1497"/>
              <a:gd name="T7" fmla="*/ 247 h 247"/>
              <a:gd name="T8" fmla="*/ 366 w 1497"/>
              <a:gd name="T9" fmla="*/ 0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97" h="247">
                <a:moveTo>
                  <a:pt x="366" y="0"/>
                </a:moveTo>
                <a:lnTo>
                  <a:pt x="1132" y="0"/>
                </a:lnTo>
                <a:lnTo>
                  <a:pt x="1497" y="247"/>
                </a:lnTo>
                <a:lnTo>
                  <a:pt x="0" y="247"/>
                </a:lnTo>
                <a:lnTo>
                  <a:pt x="366" y="0"/>
                </a:lnTo>
                <a:close/>
              </a:path>
            </a:pathLst>
          </a:custGeom>
          <a:solidFill>
            <a:srgbClr val="2A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7" name="ïṧľidé"/>
          <p:cNvSpPr/>
          <p:nvPr/>
        </p:nvSpPr>
        <p:spPr bwMode="auto">
          <a:xfrm>
            <a:off x="4898098" y="2770078"/>
            <a:ext cx="2554325" cy="1655025"/>
          </a:xfrm>
          <a:custGeom>
            <a:avLst/>
            <a:gdLst>
              <a:gd name="T0" fmla="*/ 6116 w 6141"/>
              <a:gd name="T1" fmla="*/ 0 h 3978"/>
              <a:gd name="T2" fmla="*/ 6141 w 6141"/>
              <a:gd name="T3" fmla="*/ 25 h 3978"/>
              <a:gd name="T4" fmla="*/ 6141 w 6141"/>
              <a:gd name="T5" fmla="*/ 3953 h 3978"/>
              <a:gd name="T6" fmla="*/ 6116 w 6141"/>
              <a:gd name="T7" fmla="*/ 3978 h 3978"/>
              <a:gd name="T8" fmla="*/ 0 w 6141"/>
              <a:gd name="T9" fmla="*/ 0 h 3978"/>
              <a:gd name="T10" fmla="*/ 6116 w 6141"/>
              <a:gd name="T11" fmla="*/ 0 h 3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141" h="3978">
                <a:moveTo>
                  <a:pt x="6116" y="0"/>
                </a:moveTo>
                <a:cubicBezTo>
                  <a:pt x="6130" y="0"/>
                  <a:pt x="6141" y="11"/>
                  <a:pt x="6141" y="25"/>
                </a:cubicBezTo>
                <a:cubicBezTo>
                  <a:pt x="6141" y="3953"/>
                  <a:pt x="6141" y="3953"/>
                  <a:pt x="6141" y="3953"/>
                </a:cubicBezTo>
                <a:cubicBezTo>
                  <a:pt x="6141" y="3967"/>
                  <a:pt x="6130" y="3978"/>
                  <a:pt x="6116" y="3978"/>
                </a:cubicBezTo>
                <a:cubicBezTo>
                  <a:pt x="0" y="0"/>
                  <a:pt x="0" y="0"/>
                  <a:pt x="0" y="0"/>
                </a:cubicBezTo>
                <a:cubicBezTo>
                  <a:pt x="6116" y="0"/>
                  <a:pt x="6116" y="0"/>
                  <a:pt x="6116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8" name="i$ḷiḓè"/>
          <p:cNvSpPr/>
          <p:nvPr/>
        </p:nvSpPr>
        <p:spPr bwMode="auto">
          <a:xfrm>
            <a:off x="4878158" y="2770078"/>
            <a:ext cx="2563298" cy="1655025"/>
          </a:xfrm>
          <a:custGeom>
            <a:avLst/>
            <a:gdLst>
              <a:gd name="T0" fmla="*/ 25 w 6164"/>
              <a:gd name="T1" fmla="*/ 0 h 3978"/>
              <a:gd name="T2" fmla="*/ 48 w 6164"/>
              <a:gd name="T3" fmla="*/ 0 h 3978"/>
              <a:gd name="T4" fmla="*/ 6164 w 6164"/>
              <a:gd name="T5" fmla="*/ 3978 h 3978"/>
              <a:gd name="T6" fmla="*/ 25 w 6164"/>
              <a:gd name="T7" fmla="*/ 3978 h 3978"/>
              <a:gd name="T8" fmla="*/ 0 w 6164"/>
              <a:gd name="T9" fmla="*/ 3953 h 3978"/>
              <a:gd name="T10" fmla="*/ 0 w 6164"/>
              <a:gd name="T11" fmla="*/ 25 h 3978"/>
              <a:gd name="T12" fmla="*/ 25 w 6164"/>
              <a:gd name="T13" fmla="*/ 0 h 3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164" h="3978">
                <a:moveTo>
                  <a:pt x="25" y="0"/>
                </a:moveTo>
                <a:cubicBezTo>
                  <a:pt x="48" y="0"/>
                  <a:pt x="48" y="0"/>
                  <a:pt x="48" y="0"/>
                </a:cubicBezTo>
                <a:cubicBezTo>
                  <a:pt x="6164" y="3978"/>
                  <a:pt x="6164" y="3978"/>
                  <a:pt x="6164" y="3978"/>
                </a:cubicBezTo>
                <a:cubicBezTo>
                  <a:pt x="25" y="3978"/>
                  <a:pt x="25" y="3978"/>
                  <a:pt x="25" y="3978"/>
                </a:cubicBezTo>
                <a:cubicBezTo>
                  <a:pt x="11" y="3978"/>
                  <a:pt x="0" y="3967"/>
                  <a:pt x="0" y="395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11"/>
                  <a:pt x="11" y="0"/>
                  <a:pt x="25" y="0"/>
                </a:cubicBezTo>
              </a:path>
            </a:pathLst>
          </a:custGeom>
          <a:solidFill>
            <a:srgbClr val="EAEAE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49" name="ïsļîḓê"/>
          <p:cNvSpPr/>
          <p:nvPr/>
        </p:nvSpPr>
        <p:spPr bwMode="auto">
          <a:xfrm>
            <a:off x="6521221" y="2208764"/>
            <a:ext cx="762708" cy="1277161"/>
          </a:xfrm>
          <a:custGeom>
            <a:avLst/>
            <a:gdLst>
              <a:gd name="T0" fmla="*/ 1040 w 1834"/>
              <a:gd name="T1" fmla="*/ 366 h 3069"/>
              <a:gd name="T2" fmla="*/ 1281 w 1834"/>
              <a:gd name="T3" fmla="*/ 1 h 3069"/>
              <a:gd name="T4" fmla="*/ 1283 w 1834"/>
              <a:gd name="T5" fmla="*/ 0 h 3069"/>
              <a:gd name="T6" fmla="*/ 1431 w 1834"/>
              <a:gd name="T7" fmla="*/ 0 h 3069"/>
              <a:gd name="T8" fmla="*/ 1834 w 1834"/>
              <a:gd name="T9" fmla="*/ 482 h 3069"/>
              <a:gd name="T10" fmla="*/ 1834 w 1834"/>
              <a:gd name="T11" fmla="*/ 482 h 3069"/>
              <a:gd name="T12" fmla="*/ 1834 w 1834"/>
              <a:gd name="T13" fmla="*/ 482 h 3069"/>
              <a:gd name="T14" fmla="*/ 1834 w 1834"/>
              <a:gd name="T15" fmla="*/ 3069 h 3069"/>
              <a:gd name="T16" fmla="*/ 40 w 1834"/>
              <a:gd name="T17" fmla="*/ 3069 h 3069"/>
              <a:gd name="T18" fmla="*/ 0 w 1834"/>
              <a:gd name="T19" fmla="*/ 213 h 3069"/>
              <a:gd name="T20" fmla="*/ 1040 w 1834"/>
              <a:gd name="T21" fmla="*/ 366 h 30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834" h="3069">
                <a:moveTo>
                  <a:pt x="1040" y="366"/>
                </a:moveTo>
                <a:cubicBezTo>
                  <a:pt x="1083" y="69"/>
                  <a:pt x="1281" y="1"/>
                  <a:pt x="1281" y="1"/>
                </a:cubicBezTo>
                <a:cubicBezTo>
                  <a:pt x="1283" y="0"/>
                  <a:pt x="1283" y="0"/>
                  <a:pt x="1283" y="0"/>
                </a:cubicBezTo>
                <a:cubicBezTo>
                  <a:pt x="1352" y="0"/>
                  <a:pt x="1403" y="0"/>
                  <a:pt x="1431" y="0"/>
                </a:cubicBezTo>
                <a:cubicBezTo>
                  <a:pt x="1767" y="0"/>
                  <a:pt x="1834" y="482"/>
                  <a:pt x="1834" y="482"/>
                </a:cubicBezTo>
                <a:cubicBezTo>
                  <a:pt x="1834" y="482"/>
                  <a:pt x="1834" y="482"/>
                  <a:pt x="1834" y="482"/>
                </a:cubicBezTo>
                <a:cubicBezTo>
                  <a:pt x="1834" y="482"/>
                  <a:pt x="1834" y="482"/>
                  <a:pt x="1834" y="482"/>
                </a:cubicBezTo>
                <a:cubicBezTo>
                  <a:pt x="1834" y="3069"/>
                  <a:pt x="1834" y="3069"/>
                  <a:pt x="1834" y="3069"/>
                </a:cubicBezTo>
                <a:cubicBezTo>
                  <a:pt x="40" y="3069"/>
                  <a:pt x="40" y="3069"/>
                  <a:pt x="40" y="3069"/>
                </a:cubicBezTo>
                <a:cubicBezTo>
                  <a:pt x="0" y="213"/>
                  <a:pt x="0" y="213"/>
                  <a:pt x="0" y="213"/>
                </a:cubicBezTo>
                <a:lnTo>
                  <a:pt x="1040" y="366"/>
                </a:lnTo>
                <a:close/>
              </a:path>
            </a:pathLst>
          </a:custGeom>
          <a:solidFill>
            <a:srgbClr val="8CB7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0" name="îṩ1îḓe"/>
          <p:cNvSpPr/>
          <p:nvPr/>
        </p:nvSpPr>
        <p:spPr bwMode="auto">
          <a:xfrm>
            <a:off x="5231097" y="2208764"/>
            <a:ext cx="1823521" cy="2171473"/>
          </a:xfrm>
          <a:custGeom>
            <a:avLst/>
            <a:gdLst>
              <a:gd name="T0" fmla="*/ 3185 w 4383"/>
              <a:gd name="T1" fmla="*/ 4743 h 5221"/>
              <a:gd name="T2" fmla="*/ 0 w 4383"/>
              <a:gd name="T3" fmla="*/ 4743 h 5221"/>
              <a:gd name="T4" fmla="*/ 0 w 4383"/>
              <a:gd name="T5" fmla="*/ 396 h 5221"/>
              <a:gd name="T6" fmla="*/ 401 w 4383"/>
              <a:gd name="T7" fmla="*/ 0 h 5221"/>
              <a:gd name="T8" fmla="*/ 524 w 4383"/>
              <a:gd name="T9" fmla="*/ 0 h 5221"/>
              <a:gd name="T10" fmla="*/ 4128 w 4383"/>
              <a:gd name="T11" fmla="*/ 0 h 5221"/>
              <a:gd name="T12" fmla="*/ 4128 w 4383"/>
              <a:gd name="T13" fmla="*/ 0 h 5221"/>
              <a:gd name="T14" fmla="*/ 4383 w 4383"/>
              <a:gd name="T15" fmla="*/ 0 h 5221"/>
              <a:gd name="T16" fmla="*/ 4381 w 4383"/>
              <a:gd name="T17" fmla="*/ 1 h 5221"/>
              <a:gd name="T18" fmla="*/ 4132 w 4383"/>
              <a:gd name="T19" fmla="*/ 482 h 5221"/>
              <a:gd name="T20" fmla="*/ 4126 w 4383"/>
              <a:gd name="T21" fmla="*/ 482 h 5221"/>
              <a:gd name="T22" fmla="*/ 4126 w 4383"/>
              <a:gd name="T23" fmla="*/ 577 h 5221"/>
              <a:gd name="T24" fmla="*/ 4126 w 4383"/>
              <a:gd name="T25" fmla="*/ 4822 h 5221"/>
              <a:gd name="T26" fmla="*/ 4126 w 4383"/>
              <a:gd name="T27" fmla="*/ 4825 h 5221"/>
              <a:gd name="T28" fmla="*/ 3725 w 4383"/>
              <a:gd name="T29" fmla="*/ 5221 h 5221"/>
              <a:gd name="T30" fmla="*/ 3602 w 4383"/>
              <a:gd name="T31" fmla="*/ 5221 h 5221"/>
              <a:gd name="T32" fmla="*/ 3185 w 4383"/>
              <a:gd name="T33" fmla="*/ 4743 h 5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383" h="5221">
                <a:moveTo>
                  <a:pt x="3185" y="4743"/>
                </a:moveTo>
                <a:cubicBezTo>
                  <a:pt x="0" y="4743"/>
                  <a:pt x="0" y="4743"/>
                  <a:pt x="0" y="4743"/>
                </a:cubicBezTo>
                <a:cubicBezTo>
                  <a:pt x="0" y="396"/>
                  <a:pt x="0" y="396"/>
                  <a:pt x="0" y="396"/>
                </a:cubicBezTo>
                <a:cubicBezTo>
                  <a:pt x="5" y="361"/>
                  <a:pt x="60" y="34"/>
                  <a:pt x="401" y="0"/>
                </a:cubicBezTo>
                <a:cubicBezTo>
                  <a:pt x="524" y="0"/>
                  <a:pt x="524" y="0"/>
                  <a:pt x="524" y="0"/>
                </a:cubicBezTo>
                <a:cubicBezTo>
                  <a:pt x="4128" y="0"/>
                  <a:pt x="4128" y="0"/>
                  <a:pt x="4128" y="0"/>
                </a:cubicBezTo>
                <a:cubicBezTo>
                  <a:pt x="4128" y="0"/>
                  <a:pt x="4128" y="0"/>
                  <a:pt x="4128" y="0"/>
                </a:cubicBezTo>
                <a:cubicBezTo>
                  <a:pt x="4228" y="0"/>
                  <a:pt x="4315" y="0"/>
                  <a:pt x="4383" y="0"/>
                </a:cubicBezTo>
                <a:cubicBezTo>
                  <a:pt x="4381" y="1"/>
                  <a:pt x="4381" y="1"/>
                  <a:pt x="4381" y="1"/>
                </a:cubicBezTo>
                <a:cubicBezTo>
                  <a:pt x="4381" y="1"/>
                  <a:pt x="4132" y="86"/>
                  <a:pt x="4132" y="482"/>
                </a:cubicBezTo>
                <a:cubicBezTo>
                  <a:pt x="4126" y="482"/>
                  <a:pt x="4126" y="482"/>
                  <a:pt x="4126" y="482"/>
                </a:cubicBezTo>
                <a:cubicBezTo>
                  <a:pt x="4126" y="577"/>
                  <a:pt x="4126" y="577"/>
                  <a:pt x="4126" y="577"/>
                </a:cubicBezTo>
                <a:cubicBezTo>
                  <a:pt x="4126" y="4822"/>
                  <a:pt x="4126" y="4822"/>
                  <a:pt x="4126" y="4822"/>
                </a:cubicBezTo>
                <a:cubicBezTo>
                  <a:pt x="4126" y="4822"/>
                  <a:pt x="4126" y="4823"/>
                  <a:pt x="4126" y="4825"/>
                </a:cubicBezTo>
                <a:cubicBezTo>
                  <a:pt x="4121" y="4860"/>
                  <a:pt x="4066" y="5187"/>
                  <a:pt x="3725" y="5221"/>
                </a:cubicBezTo>
                <a:cubicBezTo>
                  <a:pt x="3602" y="5221"/>
                  <a:pt x="3602" y="5221"/>
                  <a:pt x="3602" y="5221"/>
                </a:cubicBezTo>
                <a:cubicBezTo>
                  <a:pt x="3162" y="5182"/>
                  <a:pt x="3185" y="4743"/>
                  <a:pt x="3185" y="4743"/>
                </a:cubicBezTo>
              </a:path>
            </a:pathLst>
          </a:custGeom>
          <a:solidFill>
            <a:srgbClr val="A8DEE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1" name="íŝḻîďé"/>
          <p:cNvSpPr/>
          <p:nvPr/>
        </p:nvSpPr>
        <p:spPr bwMode="auto">
          <a:xfrm>
            <a:off x="4898098" y="4181834"/>
            <a:ext cx="1869383" cy="209371"/>
          </a:xfrm>
          <a:custGeom>
            <a:avLst/>
            <a:gdLst>
              <a:gd name="T0" fmla="*/ 3989 w 4494"/>
              <a:gd name="T1" fmla="*/ 0 h 503"/>
              <a:gd name="T2" fmla="*/ 0 w 4494"/>
              <a:gd name="T3" fmla="*/ 0 h 503"/>
              <a:gd name="T4" fmla="*/ 403 w 4494"/>
              <a:gd name="T5" fmla="*/ 482 h 503"/>
              <a:gd name="T6" fmla="*/ 4494 w 4494"/>
              <a:gd name="T7" fmla="*/ 482 h 503"/>
              <a:gd name="T8" fmla="*/ 3989 w 4494"/>
              <a:gd name="T9" fmla="*/ 0 h 5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94" h="503">
                <a:moveTo>
                  <a:pt x="3989" y="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67" y="482"/>
                  <a:pt x="403" y="482"/>
                </a:cubicBezTo>
                <a:cubicBezTo>
                  <a:pt x="739" y="482"/>
                  <a:pt x="4494" y="482"/>
                  <a:pt x="4494" y="482"/>
                </a:cubicBezTo>
                <a:cubicBezTo>
                  <a:pt x="4494" y="482"/>
                  <a:pt x="3987" y="503"/>
                  <a:pt x="3989" y="0"/>
                </a:cubicBezTo>
                <a:close/>
              </a:path>
            </a:pathLst>
          </a:custGeom>
          <a:solidFill>
            <a:srgbClr val="8CB7B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2" name="ïṩ1íďê"/>
          <p:cNvSpPr/>
          <p:nvPr/>
        </p:nvSpPr>
        <p:spPr bwMode="auto">
          <a:xfrm>
            <a:off x="5963896" y="2424117"/>
            <a:ext cx="835489" cy="45862"/>
          </a:xfrm>
          <a:prstGeom prst="rect">
            <a:avLst/>
          </a:pr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3" name="ïṥļíḓê"/>
          <p:cNvSpPr/>
          <p:nvPr/>
        </p:nvSpPr>
        <p:spPr bwMode="auto">
          <a:xfrm>
            <a:off x="5815342" y="2560707"/>
            <a:ext cx="835489" cy="45862"/>
          </a:xfrm>
          <a:prstGeom prst="rect">
            <a:avLst/>
          </a:pr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4" name="ïs1ïḋe"/>
          <p:cNvSpPr/>
          <p:nvPr/>
        </p:nvSpPr>
        <p:spPr bwMode="auto">
          <a:xfrm>
            <a:off x="5529202" y="2560707"/>
            <a:ext cx="185443" cy="45862"/>
          </a:xfrm>
          <a:prstGeom prst="rect">
            <a:avLst/>
          </a:pr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5" name="iSlïḓê"/>
          <p:cNvSpPr/>
          <p:nvPr/>
        </p:nvSpPr>
        <p:spPr bwMode="auto">
          <a:xfrm>
            <a:off x="5683737" y="2697296"/>
            <a:ext cx="834493" cy="45862"/>
          </a:xfrm>
          <a:prstGeom prst="rect">
            <a:avLst/>
          </a:pr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6" name="iS1íḓè"/>
          <p:cNvSpPr/>
          <p:nvPr/>
        </p:nvSpPr>
        <p:spPr bwMode="auto">
          <a:xfrm>
            <a:off x="5963896" y="2833886"/>
            <a:ext cx="835489" cy="46859"/>
          </a:xfrm>
          <a:prstGeom prst="rect">
            <a:avLst/>
          </a:pr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7" name="îṩlidè"/>
          <p:cNvSpPr/>
          <p:nvPr/>
        </p:nvSpPr>
        <p:spPr bwMode="auto">
          <a:xfrm>
            <a:off x="5614944" y="2833886"/>
            <a:ext cx="283149" cy="46859"/>
          </a:xfrm>
          <a:prstGeom prst="rect">
            <a:avLst/>
          </a:pr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8" name="iṣlîďè"/>
          <p:cNvSpPr/>
          <p:nvPr/>
        </p:nvSpPr>
        <p:spPr bwMode="auto">
          <a:xfrm>
            <a:off x="5393609" y="3508857"/>
            <a:ext cx="360915" cy="59820"/>
          </a:xfrm>
          <a:prstGeom prst="rect">
            <a:avLst/>
          </a:pr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59" name="ísļiḓé"/>
          <p:cNvSpPr/>
          <p:nvPr/>
        </p:nvSpPr>
        <p:spPr bwMode="auto">
          <a:xfrm>
            <a:off x="5393609" y="3508857"/>
            <a:ext cx="360915" cy="59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0" name="iṩľïḑê"/>
          <p:cNvSpPr/>
          <p:nvPr/>
        </p:nvSpPr>
        <p:spPr bwMode="auto">
          <a:xfrm>
            <a:off x="5401585" y="3928595"/>
            <a:ext cx="835489" cy="45862"/>
          </a:xfrm>
          <a:prstGeom prst="rect">
            <a:avLst/>
          </a:pr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1" name="íSḷiḋê"/>
          <p:cNvSpPr/>
          <p:nvPr/>
        </p:nvSpPr>
        <p:spPr bwMode="auto">
          <a:xfrm>
            <a:off x="6303874" y="3928595"/>
            <a:ext cx="282152" cy="45862"/>
          </a:xfrm>
          <a:prstGeom prst="rect">
            <a:avLst/>
          </a:pr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2" name="ïṥḷiḓè"/>
          <p:cNvSpPr/>
          <p:nvPr/>
        </p:nvSpPr>
        <p:spPr bwMode="auto">
          <a:xfrm>
            <a:off x="5963896" y="4065185"/>
            <a:ext cx="835489" cy="46859"/>
          </a:xfrm>
          <a:prstGeom prst="rect">
            <a:avLst/>
          </a:pr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3" name="îš1ïďé"/>
          <p:cNvSpPr/>
          <p:nvPr/>
        </p:nvSpPr>
        <p:spPr bwMode="auto">
          <a:xfrm>
            <a:off x="6121422" y="4472959"/>
            <a:ext cx="100698" cy="101694"/>
          </a:xfrm>
          <a:prstGeom prst="ellipse">
            <a:avLst/>
          </a:prstGeom>
          <a:solidFill>
            <a:srgbClr val="B7B7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4" name="ïṡlïḑé"/>
          <p:cNvSpPr/>
          <p:nvPr/>
        </p:nvSpPr>
        <p:spPr bwMode="auto">
          <a:xfrm>
            <a:off x="7108456" y="4117029"/>
            <a:ext cx="854433" cy="854431"/>
          </a:xfrm>
          <a:prstGeom prst="ellipse">
            <a:avLst/>
          </a:prstGeom>
          <a:solidFill>
            <a:srgbClr val="2A404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5" name="íṧlîḋè"/>
          <p:cNvSpPr/>
          <p:nvPr/>
        </p:nvSpPr>
        <p:spPr bwMode="auto">
          <a:xfrm>
            <a:off x="7067579" y="4075155"/>
            <a:ext cx="936187" cy="937183"/>
          </a:xfrm>
          <a:custGeom>
            <a:avLst/>
            <a:gdLst>
              <a:gd name="T0" fmla="*/ 1126 w 2252"/>
              <a:gd name="T1" fmla="*/ 99 h 2252"/>
              <a:gd name="T2" fmla="*/ 2153 w 2252"/>
              <a:gd name="T3" fmla="*/ 1126 h 2252"/>
              <a:gd name="T4" fmla="*/ 1126 w 2252"/>
              <a:gd name="T5" fmla="*/ 2153 h 2252"/>
              <a:gd name="T6" fmla="*/ 99 w 2252"/>
              <a:gd name="T7" fmla="*/ 1126 h 2252"/>
              <a:gd name="T8" fmla="*/ 1126 w 2252"/>
              <a:gd name="T9" fmla="*/ 99 h 2252"/>
              <a:gd name="T10" fmla="*/ 1126 w 2252"/>
              <a:gd name="T11" fmla="*/ 0 h 2252"/>
              <a:gd name="T12" fmla="*/ 688 w 2252"/>
              <a:gd name="T13" fmla="*/ 89 h 2252"/>
              <a:gd name="T14" fmla="*/ 330 w 2252"/>
              <a:gd name="T15" fmla="*/ 330 h 2252"/>
              <a:gd name="T16" fmla="*/ 89 w 2252"/>
              <a:gd name="T17" fmla="*/ 688 h 2252"/>
              <a:gd name="T18" fmla="*/ 0 w 2252"/>
              <a:gd name="T19" fmla="*/ 1126 h 2252"/>
              <a:gd name="T20" fmla="*/ 89 w 2252"/>
              <a:gd name="T21" fmla="*/ 1565 h 2252"/>
              <a:gd name="T22" fmla="*/ 330 w 2252"/>
              <a:gd name="T23" fmla="*/ 1922 h 2252"/>
              <a:gd name="T24" fmla="*/ 688 w 2252"/>
              <a:gd name="T25" fmla="*/ 2164 h 2252"/>
              <a:gd name="T26" fmla="*/ 1126 w 2252"/>
              <a:gd name="T27" fmla="*/ 2252 h 2252"/>
              <a:gd name="T28" fmla="*/ 1565 w 2252"/>
              <a:gd name="T29" fmla="*/ 2164 h 2252"/>
              <a:gd name="T30" fmla="*/ 1922 w 2252"/>
              <a:gd name="T31" fmla="*/ 1922 h 2252"/>
              <a:gd name="T32" fmla="*/ 2164 w 2252"/>
              <a:gd name="T33" fmla="*/ 1565 h 2252"/>
              <a:gd name="T34" fmla="*/ 2252 w 2252"/>
              <a:gd name="T35" fmla="*/ 1126 h 2252"/>
              <a:gd name="T36" fmla="*/ 2164 w 2252"/>
              <a:gd name="T37" fmla="*/ 688 h 2252"/>
              <a:gd name="T38" fmla="*/ 1922 w 2252"/>
              <a:gd name="T39" fmla="*/ 330 h 2252"/>
              <a:gd name="T40" fmla="*/ 1565 w 2252"/>
              <a:gd name="T41" fmla="*/ 89 h 2252"/>
              <a:gd name="T42" fmla="*/ 1126 w 2252"/>
              <a:gd name="T43" fmla="*/ 0 h 2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252" h="2252">
                <a:moveTo>
                  <a:pt x="1126" y="99"/>
                </a:moveTo>
                <a:cubicBezTo>
                  <a:pt x="1693" y="99"/>
                  <a:pt x="2153" y="559"/>
                  <a:pt x="2153" y="1126"/>
                </a:cubicBezTo>
                <a:cubicBezTo>
                  <a:pt x="2153" y="1693"/>
                  <a:pt x="1693" y="2153"/>
                  <a:pt x="1126" y="2153"/>
                </a:cubicBezTo>
                <a:cubicBezTo>
                  <a:pt x="559" y="2153"/>
                  <a:pt x="99" y="1693"/>
                  <a:pt x="99" y="1126"/>
                </a:cubicBezTo>
                <a:cubicBezTo>
                  <a:pt x="99" y="559"/>
                  <a:pt x="559" y="99"/>
                  <a:pt x="1126" y="99"/>
                </a:cubicBezTo>
                <a:moveTo>
                  <a:pt x="1126" y="0"/>
                </a:moveTo>
                <a:cubicBezTo>
                  <a:pt x="974" y="0"/>
                  <a:pt x="827" y="30"/>
                  <a:pt x="688" y="89"/>
                </a:cubicBezTo>
                <a:cubicBezTo>
                  <a:pt x="554" y="146"/>
                  <a:pt x="433" y="227"/>
                  <a:pt x="330" y="330"/>
                </a:cubicBezTo>
                <a:cubicBezTo>
                  <a:pt x="227" y="433"/>
                  <a:pt x="146" y="554"/>
                  <a:pt x="89" y="688"/>
                </a:cubicBezTo>
                <a:cubicBezTo>
                  <a:pt x="30" y="827"/>
                  <a:pt x="0" y="974"/>
                  <a:pt x="0" y="1126"/>
                </a:cubicBezTo>
                <a:cubicBezTo>
                  <a:pt x="0" y="1278"/>
                  <a:pt x="30" y="1426"/>
                  <a:pt x="89" y="1565"/>
                </a:cubicBezTo>
                <a:cubicBezTo>
                  <a:pt x="146" y="1699"/>
                  <a:pt x="227" y="1819"/>
                  <a:pt x="330" y="1922"/>
                </a:cubicBezTo>
                <a:cubicBezTo>
                  <a:pt x="433" y="2026"/>
                  <a:pt x="554" y="2107"/>
                  <a:pt x="688" y="2164"/>
                </a:cubicBezTo>
                <a:cubicBezTo>
                  <a:pt x="827" y="2222"/>
                  <a:pt x="974" y="2252"/>
                  <a:pt x="1126" y="2252"/>
                </a:cubicBezTo>
                <a:cubicBezTo>
                  <a:pt x="1278" y="2252"/>
                  <a:pt x="1426" y="2222"/>
                  <a:pt x="1565" y="2164"/>
                </a:cubicBezTo>
                <a:cubicBezTo>
                  <a:pt x="1699" y="2107"/>
                  <a:pt x="1819" y="2026"/>
                  <a:pt x="1922" y="1922"/>
                </a:cubicBezTo>
                <a:cubicBezTo>
                  <a:pt x="2026" y="1819"/>
                  <a:pt x="2107" y="1699"/>
                  <a:pt x="2164" y="1565"/>
                </a:cubicBezTo>
                <a:cubicBezTo>
                  <a:pt x="2222" y="1426"/>
                  <a:pt x="2252" y="1278"/>
                  <a:pt x="2252" y="1126"/>
                </a:cubicBezTo>
                <a:cubicBezTo>
                  <a:pt x="2252" y="974"/>
                  <a:pt x="2222" y="827"/>
                  <a:pt x="2164" y="688"/>
                </a:cubicBezTo>
                <a:cubicBezTo>
                  <a:pt x="2107" y="554"/>
                  <a:pt x="2026" y="433"/>
                  <a:pt x="1922" y="330"/>
                </a:cubicBezTo>
                <a:cubicBezTo>
                  <a:pt x="1819" y="227"/>
                  <a:pt x="1699" y="146"/>
                  <a:pt x="1565" y="89"/>
                </a:cubicBezTo>
                <a:cubicBezTo>
                  <a:pt x="1426" y="30"/>
                  <a:pt x="1278" y="0"/>
                  <a:pt x="1126" y="0"/>
                </a:cubicBezTo>
                <a:close/>
              </a:path>
            </a:pathLst>
          </a:custGeom>
          <a:solidFill>
            <a:srgbClr val="202C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6" name="ïşḷíḓe"/>
          <p:cNvSpPr/>
          <p:nvPr/>
        </p:nvSpPr>
        <p:spPr bwMode="auto">
          <a:xfrm>
            <a:off x="7227099" y="4244645"/>
            <a:ext cx="567296" cy="589229"/>
          </a:xfrm>
          <a:custGeom>
            <a:avLst/>
            <a:gdLst>
              <a:gd name="T0" fmla="*/ 342 w 1364"/>
              <a:gd name="T1" fmla="*/ 1185 h 1417"/>
              <a:gd name="T2" fmla="*/ 271 w 1364"/>
              <a:gd name="T3" fmla="*/ 1063 h 1417"/>
              <a:gd name="T4" fmla="*/ 199 w 1364"/>
              <a:gd name="T5" fmla="*/ 1044 h 1417"/>
              <a:gd name="T6" fmla="*/ 0 w 1364"/>
              <a:gd name="T7" fmla="*/ 1159 h 1417"/>
              <a:gd name="T8" fmla="*/ 122 w 1364"/>
              <a:gd name="T9" fmla="*/ 946 h 1417"/>
              <a:gd name="T10" fmla="*/ 316 w 1364"/>
              <a:gd name="T11" fmla="*/ 924 h 1417"/>
              <a:gd name="T12" fmla="*/ 350 w 1364"/>
              <a:gd name="T13" fmla="*/ 900 h 1417"/>
              <a:gd name="T14" fmla="*/ 649 w 1364"/>
              <a:gd name="T15" fmla="*/ 589 h 1417"/>
              <a:gd name="T16" fmla="*/ 649 w 1364"/>
              <a:gd name="T17" fmla="*/ 589 h 1417"/>
              <a:gd name="T18" fmla="*/ 859 w 1364"/>
              <a:gd name="T19" fmla="*/ 370 h 1417"/>
              <a:gd name="T20" fmla="*/ 883 w 1364"/>
              <a:gd name="T21" fmla="*/ 331 h 1417"/>
              <a:gd name="T22" fmla="*/ 995 w 1364"/>
              <a:gd name="T23" fmla="*/ 46 h 1417"/>
              <a:gd name="T24" fmla="*/ 1240 w 1364"/>
              <a:gd name="T25" fmla="*/ 46 h 1417"/>
              <a:gd name="T26" fmla="*/ 1041 w 1364"/>
              <a:gd name="T27" fmla="*/ 161 h 1417"/>
              <a:gd name="T28" fmla="*/ 1022 w 1364"/>
              <a:gd name="T29" fmla="*/ 233 h 1417"/>
              <a:gd name="T30" fmla="*/ 1092 w 1364"/>
              <a:gd name="T31" fmla="*/ 355 h 1417"/>
              <a:gd name="T32" fmla="*/ 1165 w 1364"/>
              <a:gd name="T33" fmla="*/ 374 h 1417"/>
              <a:gd name="T34" fmla="*/ 1364 w 1364"/>
              <a:gd name="T35" fmla="*/ 258 h 1417"/>
              <a:gd name="T36" fmla="*/ 1241 w 1364"/>
              <a:gd name="T37" fmla="*/ 471 h 1417"/>
              <a:gd name="T38" fmla="*/ 1048 w 1364"/>
              <a:gd name="T39" fmla="*/ 494 h 1417"/>
              <a:gd name="T40" fmla="*/ 1013 w 1364"/>
              <a:gd name="T41" fmla="*/ 518 h 1417"/>
              <a:gd name="T42" fmla="*/ 715 w 1364"/>
              <a:gd name="T43" fmla="*/ 828 h 1417"/>
              <a:gd name="T44" fmla="*/ 715 w 1364"/>
              <a:gd name="T45" fmla="*/ 828 h 1417"/>
              <a:gd name="T46" fmla="*/ 504 w 1364"/>
              <a:gd name="T47" fmla="*/ 1048 h 1417"/>
              <a:gd name="T48" fmla="*/ 481 w 1364"/>
              <a:gd name="T49" fmla="*/ 1087 h 1417"/>
              <a:gd name="T50" fmla="*/ 369 w 1364"/>
              <a:gd name="T51" fmla="*/ 1372 h 1417"/>
              <a:gd name="T52" fmla="*/ 123 w 1364"/>
              <a:gd name="T53" fmla="*/ 1372 h 1417"/>
              <a:gd name="T54" fmla="*/ 323 w 1364"/>
              <a:gd name="T55" fmla="*/ 1257 h 1417"/>
              <a:gd name="T56" fmla="*/ 342 w 1364"/>
              <a:gd name="T57" fmla="*/ 1185 h 1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364" h="1417">
                <a:moveTo>
                  <a:pt x="342" y="1185"/>
                </a:moveTo>
                <a:cubicBezTo>
                  <a:pt x="271" y="1063"/>
                  <a:pt x="271" y="1063"/>
                  <a:pt x="271" y="1063"/>
                </a:cubicBezTo>
                <a:cubicBezTo>
                  <a:pt x="257" y="1038"/>
                  <a:pt x="224" y="1029"/>
                  <a:pt x="199" y="1044"/>
                </a:cubicBezTo>
                <a:cubicBezTo>
                  <a:pt x="0" y="1159"/>
                  <a:pt x="0" y="1159"/>
                  <a:pt x="0" y="1159"/>
                </a:cubicBezTo>
                <a:cubicBezTo>
                  <a:pt x="0" y="1075"/>
                  <a:pt x="44" y="992"/>
                  <a:pt x="122" y="946"/>
                </a:cubicBezTo>
                <a:cubicBezTo>
                  <a:pt x="183" y="911"/>
                  <a:pt x="253" y="905"/>
                  <a:pt x="316" y="924"/>
                </a:cubicBezTo>
                <a:cubicBezTo>
                  <a:pt x="328" y="918"/>
                  <a:pt x="340" y="911"/>
                  <a:pt x="350" y="900"/>
                </a:cubicBezTo>
                <a:cubicBezTo>
                  <a:pt x="649" y="589"/>
                  <a:pt x="649" y="589"/>
                  <a:pt x="649" y="589"/>
                </a:cubicBezTo>
                <a:cubicBezTo>
                  <a:pt x="649" y="589"/>
                  <a:pt x="649" y="589"/>
                  <a:pt x="649" y="589"/>
                </a:cubicBezTo>
                <a:cubicBezTo>
                  <a:pt x="859" y="370"/>
                  <a:pt x="859" y="370"/>
                  <a:pt x="859" y="370"/>
                </a:cubicBezTo>
                <a:cubicBezTo>
                  <a:pt x="871" y="359"/>
                  <a:pt x="878" y="345"/>
                  <a:pt x="883" y="331"/>
                </a:cubicBezTo>
                <a:cubicBezTo>
                  <a:pt x="850" y="224"/>
                  <a:pt x="893" y="105"/>
                  <a:pt x="995" y="46"/>
                </a:cubicBezTo>
                <a:cubicBezTo>
                  <a:pt x="1073" y="0"/>
                  <a:pt x="1167" y="3"/>
                  <a:pt x="1240" y="46"/>
                </a:cubicBezTo>
                <a:cubicBezTo>
                  <a:pt x="1041" y="161"/>
                  <a:pt x="1041" y="161"/>
                  <a:pt x="1041" y="161"/>
                </a:cubicBezTo>
                <a:cubicBezTo>
                  <a:pt x="1016" y="176"/>
                  <a:pt x="1007" y="208"/>
                  <a:pt x="1022" y="233"/>
                </a:cubicBezTo>
                <a:cubicBezTo>
                  <a:pt x="1092" y="355"/>
                  <a:pt x="1092" y="355"/>
                  <a:pt x="1092" y="355"/>
                </a:cubicBezTo>
                <a:cubicBezTo>
                  <a:pt x="1107" y="380"/>
                  <a:pt x="1139" y="389"/>
                  <a:pt x="1165" y="374"/>
                </a:cubicBezTo>
                <a:cubicBezTo>
                  <a:pt x="1364" y="258"/>
                  <a:pt x="1364" y="258"/>
                  <a:pt x="1364" y="258"/>
                </a:cubicBezTo>
                <a:cubicBezTo>
                  <a:pt x="1364" y="343"/>
                  <a:pt x="1320" y="426"/>
                  <a:pt x="1241" y="471"/>
                </a:cubicBezTo>
                <a:cubicBezTo>
                  <a:pt x="1180" y="507"/>
                  <a:pt x="1111" y="513"/>
                  <a:pt x="1048" y="494"/>
                </a:cubicBezTo>
                <a:cubicBezTo>
                  <a:pt x="1035" y="500"/>
                  <a:pt x="1023" y="507"/>
                  <a:pt x="1013" y="518"/>
                </a:cubicBezTo>
                <a:cubicBezTo>
                  <a:pt x="715" y="828"/>
                  <a:pt x="715" y="828"/>
                  <a:pt x="715" y="828"/>
                </a:cubicBezTo>
                <a:cubicBezTo>
                  <a:pt x="715" y="828"/>
                  <a:pt x="715" y="828"/>
                  <a:pt x="715" y="828"/>
                </a:cubicBezTo>
                <a:cubicBezTo>
                  <a:pt x="504" y="1048"/>
                  <a:pt x="504" y="1048"/>
                  <a:pt x="504" y="1048"/>
                </a:cubicBezTo>
                <a:cubicBezTo>
                  <a:pt x="493" y="1059"/>
                  <a:pt x="485" y="1072"/>
                  <a:pt x="481" y="1087"/>
                </a:cubicBezTo>
                <a:cubicBezTo>
                  <a:pt x="514" y="1194"/>
                  <a:pt x="470" y="1313"/>
                  <a:pt x="369" y="1372"/>
                </a:cubicBezTo>
                <a:cubicBezTo>
                  <a:pt x="290" y="1417"/>
                  <a:pt x="197" y="1414"/>
                  <a:pt x="123" y="1372"/>
                </a:cubicBezTo>
                <a:cubicBezTo>
                  <a:pt x="323" y="1257"/>
                  <a:pt x="323" y="1257"/>
                  <a:pt x="323" y="1257"/>
                </a:cubicBezTo>
                <a:cubicBezTo>
                  <a:pt x="348" y="1242"/>
                  <a:pt x="356" y="1210"/>
                  <a:pt x="342" y="1185"/>
                </a:cubicBezTo>
                <a:close/>
              </a:path>
            </a:pathLst>
          </a:custGeom>
          <a:solidFill>
            <a:srgbClr val="DFDFE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7" name="îşľíďè"/>
          <p:cNvSpPr/>
          <p:nvPr/>
        </p:nvSpPr>
        <p:spPr bwMode="auto">
          <a:xfrm>
            <a:off x="7241058" y="4241654"/>
            <a:ext cx="369889" cy="370885"/>
          </a:xfrm>
          <a:custGeom>
            <a:avLst/>
            <a:gdLst>
              <a:gd name="T0" fmla="*/ 0 w 890"/>
              <a:gd name="T1" fmla="*/ 87 h 890"/>
              <a:gd name="T2" fmla="*/ 86 w 890"/>
              <a:gd name="T3" fmla="*/ 0 h 890"/>
              <a:gd name="T4" fmla="*/ 231 w 890"/>
              <a:gd name="T5" fmla="*/ 59 h 890"/>
              <a:gd name="T6" fmla="*/ 290 w 890"/>
              <a:gd name="T7" fmla="*/ 204 h 890"/>
              <a:gd name="T8" fmla="*/ 862 w 890"/>
              <a:gd name="T9" fmla="*/ 777 h 890"/>
              <a:gd name="T10" fmla="*/ 866 w 890"/>
              <a:gd name="T11" fmla="*/ 867 h 890"/>
              <a:gd name="T12" fmla="*/ 776 w 890"/>
              <a:gd name="T13" fmla="*/ 863 h 890"/>
              <a:gd name="T14" fmla="*/ 203 w 890"/>
              <a:gd name="T15" fmla="*/ 290 h 890"/>
              <a:gd name="T16" fmla="*/ 59 w 890"/>
              <a:gd name="T17" fmla="*/ 231 h 890"/>
              <a:gd name="T18" fmla="*/ 0 w 890"/>
              <a:gd name="T19" fmla="*/ 87 h 8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90" h="890">
                <a:moveTo>
                  <a:pt x="0" y="87"/>
                </a:moveTo>
                <a:cubicBezTo>
                  <a:pt x="86" y="0"/>
                  <a:pt x="86" y="0"/>
                  <a:pt x="86" y="0"/>
                </a:cubicBezTo>
                <a:cubicBezTo>
                  <a:pt x="231" y="59"/>
                  <a:pt x="231" y="59"/>
                  <a:pt x="231" y="59"/>
                </a:cubicBezTo>
                <a:cubicBezTo>
                  <a:pt x="290" y="204"/>
                  <a:pt x="290" y="204"/>
                  <a:pt x="290" y="204"/>
                </a:cubicBezTo>
                <a:cubicBezTo>
                  <a:pt x="862" y="777"/>
                  <a:pt x="862" y="777"/>
                  <a:pt x="862" y="777"/>
                </a:cubicBezTo>
                <a:cubicBezTo>
                  <a:pt x="888" y="802"/>
                  <a:pt x="890" y="843"/>
                  <a:pt x="866" y="867"/>
                </a:cubicBezTo>
                <a:cubicBezTo>
                  <a:pt x="842" y="890"/>
                  <a:pt x="802" y="889"/>
                  <a:pt x="776" y="863"/>
                </a:cubicBezTo>
                <a:cubicBezTo>
                  <a:pt x="203" y="290"/>
                  <a:pt x="203" y="290"/>
                  <a:pt x="203" y="290"/>
                </a:cubicBezTo>
                <a:cubicBezTo>
                  <a:pt x="59" y="231"/>
                  <a:pt x="59" y="231"/>
                  <a:pt x="59" y="231"/>
                </a:cubicBezTo>
                <a:lnTo>
                  <a:pt x="0" y="87"/>
                </a:lnTo>
                <a:close/>
              </a:path>
            </a:pathLst>
          </a:custGeom>
          <a:solidFill>
            <a:srgbClr val="67666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8" name="î$ľíḑê"/>
          <p:cNvSpPr/>
          <p:nvPr/>
        </p:nvSpPr>
        <p:spPr bwMode="auto">
          <a:xfrm>
            <a:off x="7539162" y="4539758"/>
            <a:ext cx="309071" cy="311065"/>
          </a:xfrm>
          <a:custGeom>
            <a:avLst/>
            <a:gdLst>
              <a:gd name="T0" fmla="*/ 488 w 745"/>
              <a:gd name="T1" fmla="*/ 704 h 746"/>
              <a:gd name="T2" fmla="*/ 623 w 745"/>
              <a:gd name="T3" fmla="*/ 710 h 746"/>
              <a:gd name="T4" fmla="*/ 709 w 745"/>
              <a:gd name="T5" fmla="*/ 624 h 746"/>
              <a:gd name="T6" fmla="*/ 703 w 745"/>
              <a:gd name="T7" fmla="*/ 489 h 746"/>
              <a:gd name="T8" fmla="*/ 257 w 745"/>
              <a:gd name="T9" fmla="*/ 42 h 746"/>
              <a:gd name="T10" fmla="*/ 121 w 745"/>
              <a:gd name="T11" fmla="*/ 36 h 746"/>
              <a:gd name="T12" fmla="*/ 35 w 745"/>
              <a:gd name="T13" fmla="*/ 122 h 746"/>
              <a:gd name="T14" fmla="*/ 41 w 745"/>
              <a:gd name="T15" fmla="*/ 257 h 746"/>
              <a:gd name="T16" fmla="*/ 488 w 745"/>
              <a:gd name="T17" fmla="*/ 704 h 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45" h="746">
                <a:moveTo>
                  <a:pt x="488" y="704"/>
                </a:moveTo>
                <a:cubicBezTo>
                  <a:pt x="527" y="743"/>
                  <a:pt x="588" y="746"/>
                  <a:pt x="623" y="710"/>
                </a:cubicBezTo>
                <a:cubicBezTo>
                  <a:pt x="709" y="624"/>
                  <a:pt x="709" y="624"/>
                  <a:pt x="709" y="624"/>
                </a:cubicBezTo>
                <a:cubicBezTo>
                  <a:pt x="745" y="588"/>
                  <a:pt x="742" y="528"/>
                  <a:pt x="703" y="489"/>
                </a:cubicBezTo>
                <a:cubicBezTo>
                  <a:pt x="257" y="42"/>
                  <a:pt x="257" y="42"/>
                  <a:pt x="257" y="42"/>
                </a:cubicBezTo>
                <a:cubicBezTo>
                  <a:pt x="218" y="3"/>
                  <a:pt x="157" y="0"/>
                  <a:pt x="121" y="36"/>
                </a:cubicBezTo>
                <a:cubicBezTo>
                  <a:pt x="35" y="122"/>
                  <a:pt x="35" y="122"/>
                  <a:pt x="35" y="122"/>
                </a:cubicBezTo>
                <a:cubicBezTo>
                  <a:pt x="0" y="158"/>
                  <a:pt x="2" y="218"/>
                  <a:pt x="41" y="257"/>
                </a:cubicBezTo>
                <a:lnTo>
                  <a:pt x="488" y="704"/>
                </a:lnTo>
                <a:close/>
              </a:path>
            </a:pathLst>
          </a:custGeom>
          <a:solidFill>
            <a:srgbClr val="F37A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69" name="îśļîďe"/>
          <p:cNvSpPr/>
          <p:nvPr/>
        </p:nvSpPr>
        <p:spPr bwMode="auto">
          <a:xfrm>
            <a:off x="7615931" y="4563686"/>
            <a:ext cx="209371" cy="209371"/>
          </a:xfrm>
          <a:custGeom>
            <a:avLst/>
            <a:gdLst>
              <a:gd name="T0" fmla="*/ 408 w 502"/>
              <a:gd name="T1" fmla="*/ 452 h 502"/>
              <a:gd name="T2" fmla="*/ 477 w 502"/>
              <a:gd name="T3" fmla="*/ 495 h 502"/>
              <a:gd name="T4" fmla="*/ 495 w 502"/>
              <a:gd name="T5" fmla="*/ 478 h 502"/>
              <a:gd name="T6" fmla="*/ 451 w 502"/>
              <a:gd name="T7" fmla="*/ 409 h 502"/>
              <a:gd name="T8" fmla="*/ 94 w 502"/>
              <a:gd name="T9" fmla="*/ 51 h 502"/>
              <a:gd name="T10" fmla="*/ 24 w 502"/>
              <a:gd name="T11" fmla="*/ 8 h 502"/>
              <a:gd name="T12" fmla="*/ 7 w 502"/>
              <a:gd name="T13" fmla="*/ 25 h 502"/>
              <a:gd name="T14" fmla="*/ 51 w 502"/>
              <a:gd name="T15" fmla="*/ 94 h 502"/>
              <a:gd name="T16" fmla="*/ 408 w 502"/>
              <a:gd name="T17" fmla="*/ 452 h 5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2" h="502">
                <a:moveTo>
                  <a:pt x="408" y="452"/>
                </a:moveTo>
                <a:cubicBezTo>
                  <a:pt x="439" y="483"/>
                  <a:pt x="470" y="502"/>
                  <a:pt x="477" y="495"/>
                </a:cubicBezTo>
                <a:cubicBezTo>
                  <a:pt x="495" y="478"/>
                  <a:pt x="495" y="478"/>
                  <a:pt x="495" y="478"/>
                </a:cubicBezTo>
                <a:cubicBezTo>
                  <a:pt x="502" y="471"/>
                  <a:pt x="482" y="440"/>
                  <a:pt x="451" y="409"/>
                </a:cubicBezTo>
                <a:cubicBezTo>
                  <a:pt x="94" y="51"/>
                  <a:pt x="94" y="51"/>
                  <a:pt x="94" y="51"/>
                </a:cubicBezTo>
                <a:cubicBezTo>
                  <a:pt x="63" y="20"/>
                  <a:pt x="31" y="0"/>
                  <a:pt x="24" y="8"/>
                </a:cubicBezTo>
                <a:cubicBezTo>
                  <a:pt x="7" y="25"/>
                  <a:pt x="7" y="25"/>
                  <a:pt x="7" y="25"/>
                </a:cubicBezTo>
                <a:cubicBezTo>
                  <a:pt x="0" y="32"/>
                  <a:pt x="20" y="63"/>
                  <a:pt x="51" y="94"/>
                </a:cubicBezTo>
                <a:lnTo>
                  <a:pt x="408" y="452"/>
                </a:lnTo>
                <a:close/>
              </a:path>
            </a:pathLst>
          </a:custGeom>
          <a:solidFill>
            <a:srgbClr val="F7AB9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0" name="îṥľiḓè"/>
          <p:cNvSpPr/>
          <p:nvPr/>
        </p:nvSpPr>
        <p:spPr bwMode="auto">
          <a:xfrm>
            <a:off x="7562093" y="4617524"/>
            <a:ext cx="209371" cy="208373"/>
          </a:xfrm>
          <a:custGeom>
            <a:avLst/>
            <a:gdLst>
              <a:gd name="T0" fmla="*/ 408 w 502"/>
              <a:gd name="T1" fmla="*/ 451 h 501"/>
              <a:gd name="T2" fmla="*/ 477 w 502"/>
              <a:gd name="T3" fmla="*/ 494 h 501"/>
              <a:gd name="T4" fmla="*/ 495 w 502"/>
              <a:gd name="T5" fmla="*/ 477 h 501"/>
              <a:gd name="T6" fmla="*/ 451 w 502"/>
              <a:gd name="T7" fmla="*/ 408 h 501"/>
              <a:gd name="T8" fmla="*/ 94 w 502"/>
              <a:gd name="T9" fmla="*/ 50 h 501"/>
              <a:gd name="T10" fmla="*/ 24 w 502"/>
              <a:gd name="T11" fmla="*/ 7 h 501"/>
              <a:gd name="T12" fmla="*/ 7 w 502"/>
              <a:gd name="T13" fmla="*/ 24 h 501"/>
              <a:gd name="T14" fmla="*/ 50 w 502"/>
              <a:gd name="T15" fmla="*/ 93 h 501"/>
              <a:gd name="T16" fmla="*/ 408 w 502"/>
              <a:gd name="T17" fmla="*/ 451 h 5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2" h="501">
                <a:moveTo>
                  <a:pt x="408" y="451"/>
                </a:moveTo>
                <a:cubicBezTo>
                  <a:pt x="439" y="482"/>
                  <a:pt x="470" y="501"/>
                  <a:pt x="477" y="494"/>
                </a:cubicBezTo>
                <a:cubicBezTo>
                  <a:pt x="495" y="477"/>
                  <a:pt x="495" y="477"/>
                  <a:pt x="495" y="477"/>
                </a:cubicBezTo>
                <a:cubicBezTo>
                  <a:pt x="502" y="470"/>
                  <a:pt x="482" y="439"/>
                  <a:pt x="451" y="408"/>
                </a:cubicBezTo>
                <a:cubicBezTo>
                  <a:pt x="94" y="50"/>
                  <a:pt x="94" y="50"/>
                  <a:pt x="94" y="50"/>
                </a:cubicBezTo>
                <a:cubicBezTo>
                  <a:pt x="62" y="19"/>
                  <a:pt x="31" y="0"/>
                  <a:pt x="24" y="7"/>
                </a:cubicBezTo>
                <a:cubicBezTo>
                  <a:pt x="7" y="24"/>
                  <a:pt x="7" y="24"/>
                  <a:pt x="7" y="24"/>
                </a:cubicBezTo>
                <a:cubicBezTo>
                  <a:pt x="0" y="31"/>
                  <a:pt x="19" y="62"/>
                  <a:pt x="50" y="93"/>
                </a:cubicBezTo>
                <a:lnTo>
                  <a:pt x="408" y="451"/>
                </a:lnTo>
                <a:close/>
              </a:path>
            </a:pathLst>
          </a:custGeom>
          <a:solidFill>
            <a:srgbClr val="F7AB9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1" name="îślîḋé"/>
          <p:cNvSpPr/>
          <p:nvPr/>
        </p:nvSpPr>
        <p:spPr bwMode="auto">
          <a:xfrm>
            <a:off x="7589012" y="4590606"/>
            <a:ext cx="209371" cy="209371"/>
          </a:xfrm>
          <a:custGeom>
            <a:avLst/>
            <a:gdLst>
              <a:gd name="T0" fmla="*/ 409 w 502"/>
              <a:gd name="T1" fmla="*/ 451 h 502"/>
              <a:gd name="T2" fmla="*/ 478 w 502"/>
              <a:gd name="T3" fmla="*/ 495 h 502"/>
              <a:gd name="T4" fmla="*/ 495 w 502"/>
              <a:gd name="T5" fmla="*/ 477 h 502"/>
              <a:gd name="T6" fmla="*/ 452 w 502"/>
              <a:gd name="T7" fmla="*/ 408 h 502"/>
              <a:gd name="T8" fmla="*/ 94 w 502"/>
              <a:gd name="T9" fmla="*/ 51 h 502"/>
              <a:gd name="T10" fmla="*/ 25 w 502"/>
              <a:gd name="T11" fmla="*/ 7 h 502"/>
              <a:gd name="T12" fmla="*/ 8 w 502"/>
              <a:gd name="T13" fmla="*/ 24 h 502"/>
              <a:gd name="T14" fmla="*/ 51 w 502"/>
              <a:gd name="T15" fmla="*/ 94 h 502"/>
              <a:gd name="T16" fmla="*/ 409 w 502"/>
              <a:gd name="T17" fmla="*/ 451 h 5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02" h="502">
                <a:moveTo>
                  <a:pt x="409" y="451"/>
                </a:moveTo>
                <a:cubicBezTo>
                  <a:pt x="440" y="482"/>
                  <a:pt x="471" y="502"/>
                  <a:pt x="478" y="495"/>
                </a:cubicBezTo>
                <a:cubicBezTo>
                  <a:pt x="495" y="477"/>
                  <a:pt x="495" y="477"/>
                  <a:pt x="495" y="477"/>
                </a:cubicBezTo>
                <a:cubicBezTo>
                  <a:pt x="502" y="470"/>
                  <a:pt x="483" y="439"/>
                  <a:pt x="452" y="408"/>
                </a:cubicBezTo>
                <a:cubicBezTo>
                  <a:pt x="94" y="51"/>
                  <a:pt x="94" y="51"/>
                  <a:pt x="94" y="51"/>
                </a:cubicBezTo>
                <a:cubicBezTo>
                  <a:pt x="63" y="20"/>
                  <a:pt x="32" y="0"/>
                  <a:pt x="25" y="7"/>
                </a:cubicBezTo>
                <a:cubicBezTo>
                  <a:pt x="8" y="24"/>
                  <a:pt x="8" y="24"/>
                  <a:pt x="8" y="24"/>
                </a:cubicBezTo>
                <a:cubicBezTo>
                  <a:pt x="0" y="32"/>
                  <a:pt x="20" y="63"/>
                  <a:pt x="51" y="94"/>
                </a:cubicBezTo>
                <a:lnTo>
                  <a:pt x="409" y="451"/>
                </a:lnTo>
                <a:close/>
              </a:path>
            </a:pathLst>
          </a:custGeom>
          <a:solidFill>
            <a:srgbClr val="F7AB9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2" name="îśliḋê"/>
          <p:cNvSpPr/>
          <p:nvPr/>
        </p:nvSpPr>
        <p:spPr bwMode="auto">
          <a:xfrm>
            <a:off x="5986826" y="2970475"/>
            <a:ext cx="617146" cy="46859"/>
          </a:xfrm>
          <a:custGeom>
            <a:avLst/>
            <a:gdLst>
              <a:gd name="T0" fmla="*/ 619 w 619"/>
              <a:gd name="T1" fmla="*/ 0 h 47"/>
              <a:gd name="T2" fmla="*/ 0 w 619"/>
              <a:gd name="T3" fmla="*/ 0 h 47"/>
              <a:gd name="T4" fmla="*/ 59 w 619"/>
              <a:gd name="T5" fmla="*/ 47 h 47"/>
              <a:gd name="T6" fmla="*/ 619 w 619"/>
              <a:gd name="T7" fmla="*/ 47 h 47"/>
              <a:gd name="T8" fmla="*/ 619 w 619"/>
              <a:gd name="T9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9" h="47">
                <a:moveTo>
                  <a:pt x="619" y="0"/>
                </a:moveTo>
                <a:lnTo>
                  <a:pt x="0" y="0"/>
                </a:lnTo>
                <a:lnTo>
                  <a:pt x="59" y="47"/>
                </a:lnTo>
                <a:lnTo>
                  <a:pt x="619" y="47"/>
                </a:lnTo>
                <a:lnTo>
                  <a:pt x="619" y="0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3" name="íṥļïḍè"/>
          <p:cNvSpPr/>
          <p:nvPr/>
        </p:nvSpPr>
        <p:spPr bwMode="auto">
          <a:xfrm>
            <a:off x="5745551" y="2971472"/>
            <a:ext cx="354933" cy="59820"/>
          </a:xfrm>
          <a:custGeom>
            <a:avLst/>
            <a:gdLst>
              <a:gd name="T0" fmla="*/ 0 w 356"/>
              <a:gd name="T1" fmla="*/ 0 h 60"/>
              <a:gd name="T2" fmla="*/ 0 w 356"/>
              <a:gd name="T3" fmla="*/ 60 h 60"/>
              <a:gd name="T4" fmla="*/ 356 w 356"/>
              <a:gd name="T5" fmla="*/ 60 h 60"/>
              <a:gd name="T6" fmla="*/ 280 w 356"/>
              <a:gd name="T7" fmla="*/ 0 h 60"/>
              <a:gd name="T8" fmla="*/ 0 w 356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6" h="60">
                <a:moveTo>
                  <a:pt x="0" y="0"/>
                </a:moveTo>
                <a:lnTo>
                  <a:pt x="0" y="60"/>
                </a:lnTo>
                <a:lnTo>
                  <a:pt x="356" y="60"/>
                </a:lnTo>
                <a:lnTo>
                  <a:pt x="280" y="0"/>
                </a:lnTo>
                <a:lnTo>
                  <a:pt x="0" y="0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4" name="iSlíďê"/>
          <p:cNvSpPr/>
          <p:nvPr/>
        </p:nvSpPr>
        <p:spPr bwMode="auto">
          <a:xfrm>
            <a:off x="5745551" y="2971472"/>
            <a:ext cx="354933" cy="59820"/>
          </a:xfrm>
          <a:custGeom>
            <a:avLst/>
            <a:gdLst>
              <a:gd name="T0" fmla="*/ 0 w 356"/>
              <a:gd name="T1" fmla="*/ 0 h 60"/>
              <a:gd name="T2" fmla="*/ 0 w 356"/>
              <a:gd name="T3" fmla="*/ 60 h 60"/>
              <a:gd name="T4" fmla="*/ 356 w 356"/>
              <a:gd name="T5" fmla="*/ 60 h 60"/>
              <a:gd name="T6" fmla="*/ 280 w 356"/>
              <a:gd name="T7" fmla="*/ 0 h 60"/>
              <a:gd name="T8" fmla="*/ 0 w 356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56" h="60">
                <a:moveTo>
                  <a:pt x="0" y="0"/>
                </a:moveTo>
                <a:lnTo>
                  <a:pt x="0" y="60"/>
                </a:lnTo>
                <a:lnTo>
                  <a:pt x="356" y="60"/>
                </a:lnTo>
                <a:lnTo>
                  <a:pt x="280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5" name="îś1îḑe"/>
          <p:cNvSpPr/>
          <p:nvPr/>
        </p:nvSpPr>
        <p:spPr bwMode="auto">
          <a:xfrm>
            <a:off x="6127404" y="3107065"/>
            <a:ext cx="313059" cy="46859"/>
          </a:xfrm>
          <a:custGeom>
            <a:avLst/>
            <a:gdLst>
              <a:gd name="T0" fmla="*/ 314 w 314"/>
              <a:gd name="T1" fmla="*/ 0 h 47"/>
              <a:gd name="T2" fmla="*/ 0 w 314"/>
              <a:gd name="T3" fmla="*/ 0 h 47"/>
              <a:gd name="T4" fmla="*/ 9 w 314"/>
              <a:gd name="T5" fmla="*/ 23 h 47"/>
              <a:gd name="T6" fmla="*/ 24 w 314"/>
              <a:gd name="T7" fmla="*/ 47 h 47"/>
              <a:gd name="T8" fmla="*/ 314 w 314"/>
              <a:gd name="T9" fmla="*/ 47 h 47"/>
              <a:gd name="T10" fmla="*/ 314 w 314"/>
              <a:gd name="T11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4" h="47">
                <a:moveTo>
                  <a:pt x="314" y="0"/>
                </a:moveTo>
                <a:lnTo>
                  <a:pt x="0" y="0"/>
                </a:lnTo>
                <a:lnTo>
                  <a:pt x="9" y="23"/>
                </a:lnTo>
                <a:lnTo>
                  <a:pt x="24" y="47"/>
                </a:lnTo>
                <a:lnTo>
                  <a:pt x="314" y="47"/>
                </a:lnTo>
                <a:lnTo>
                  <a:pt x="314" y="0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6" name="îṥ1ïďé"/>
          <p:cNvSpPr/>
          <p:nvPr/>
        </p:nvSpPr>
        <p:spPr bwMode="auto">
          <a:xfrm>
            <a:off x="5987824" y="3113047"/>
            <a:ext cx="179461" cy="58823"/>
          </a:xfrm>
          <a:custGeom>
            <a:avLst/>
            <a:gdLst>
              <a:gd name="T0" fmla="*/ 149 w 180"/>
              <a:gd name="T1" fmla="*/ 0 h 59"/>
              <a:gd name="T2" fmla="*/ 0 w 180"/>
              <a:gd name="T3" fmla="*/ 0 h 59"/>
              <a:gd name="T4" fmla="*/ 0 w 180"/>
              <a:gd name="T5" fmla="*/ 59 h 59"/>
              <a:gd name="T6" fmla="*/ 180 w 180"/>
              <a:gd name="T7" fmla="*/ 59 h 59"/>
              <a:gd name="T8" fmla="*/ 161 w 180"/>
              <a:gd name="T9" fmla="*/ 29 h 59"/>
              <a:gd name="T10" fmla="*/ 149 w 180"/>
              <a:gd name="T11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0" h="59">
                <a:moveTo>
                  <a:pt x="149" y="0"/>
                </a:moveTo>
                <a:lnTo>
                  <a:pt x="0" y="0"/>
                </a:lnTo>
                <a:lnTo>
                  <a:pt x="0" y="59"/>
                </a:lnTo>
                <a:lnTo>
                  <a:pt x="180" y="59"/>
                </a:lnTo>
                <a:lnTo>
                  <a:pt x="161" y="29"/>
                </a:lnTo>
                <a:lnTo>
                  <a:pt x="149" y="0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7" name="iSḻîḓè"/>
          <p:cNvSpPr/>
          <p:nvPr/>
        </p:nvSpPr>
        <p:spPr bwMode="auto">
          <a:xfrm>
            <a:off x="5987824" y="3113047"/>
            <a:ext cx="179461" cy="58823"/>
          </a:xfrm>
          <a:custGeom>
            <a:avLst/>
            <a:gdLst>
              <a:gd name="T0" fmla="*/ 149 w 180"/>
              <a:gd name="T1" fmla="*/ 0 h 59"/>
              <a:gd name="T2" fmla="*/ 0 w 180"/>
              <a:gd name="T3" fmla="*/ 0 h 59"/>
              <a:gd name="T4" fmla="*/ 0 w 180"/>
              <a:gd name="T5" fmla="*/ 59 h 59"/>
              <a:gd name="T6" fmla="*/ 180 w 180"/>
              <a:gd name="T7" fmla="*/ 59 h 59"/>
              <a:gd name="T8" fmla="*/ 161 w 180"/>
              <a:gd name="T9" fmla="*/ 29 h 59"/>
              <a:gd name="T10" fmla="*/ 149 w 180"/>
              <a:gd name="T11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80" h="59">
                <a:moveTo>
                  <a:pt x="149" y="0"/>
                </a:moveTo>
                <a:lnTo>
                  <a:pt x="0" y="0"/>
                </a:lnTo>
                <a:lnTo>
                  <a:pt x="0" y="59"/>
                </a:lnTo>
                <a:lnTo>
                  <a:pt x="180" y="59"/>
                </a:lnTo>
                <a:lnTo>
                  <a:pt x="161" y="29"/>
                </a:lnTo>
                <a:lnTo>
                  <a:pt x="149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8" name="îṩ1îḋè"/>
          <p:cNvSpPr/>
          <p:nvPr/>
        </p:nvSpPr>
        <p:spPr bwMode="auto">
          <a:xfrm>
            <a:off x="5716639" y="3237672"/>
            <a:ext cx="557326" cy="58823"/>
          </a:xfrm>
          <a:custGeom>
            <a:avLst/>
            <a:gdLst>
              <a:gd name="T0" fmla="*/ 0 w 559"/>
              <a:gd name="T1" fmla="*/ 0 h 59"/>
              <a:gd name="T2" fmla="*/ 0 w 559"/>
              <a:gd name="T3" fmla="*/ 59 h 59"/>
              <a:gd name="T4" fmla="*/ 559 w 559"/>
              <a:gd name="T5" fmla="*/ 59 h 59"/>
              <a:gd name="T6" fmla="*/ 550 w 559"/>
              <a:gd name="T7" fmla="*/ 0 h 59"/>
              <a:gd name="T8" fmla="*/ 0 w 559"/>
              <a:gd name="T9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59">
                <a:moveTo>
                  <a:pt x="0" y="0"/>
                </a:moveTo>
                <a:lnTo>
                  <a:pt x="0" y="59"/>
                </a:lnTo>
                <a:lnTo>
                  <a:pt x="559" y="59"/>
                </a:lnTo>
                <a:lnTo>
                  <a:pt x="550" y="0"/>
                </a:lnTo>
                <a:lnTo>
                  <a:pt x="0" y="0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79" name="îṧlïďé"/>
          <p:cNvSpPr/>
          <p:nvPr/>
        </p:nvSpPr>
        <p:spPr bwMode="auto">
          <a:xfrm>
            <a:off x="5716639" y="3237672"/>
            <a:ext cx="557326" cy="58823"/>
          </a:xfrm>
          <a:custGeom>
            <a:avLst/>
            <a:gdLst>
              <a:gd name="T0" fmla="*/ 0 w 559"/>
              <a:gd name="T1" fmla="*/ 0 h 59"/>
              <a:gd name="T2" fmla="*/ 0 w 559"/>
              <a:gd name="T3" fmla="*/ 59 h 59"/>
              <a:gd name="T4" fmla="*/ 559 w 559"/>
              <a:gd name="T5" fmla="*/ 59 h 59"/>
              <a:gd name="T6" fmla="*/ 550 w 559"/>
              <a:gd name="T7" fmla="*/ 0 h 59"/>
              <a:gd name="T8" fmla="*/ 0 w 559"/>
              <a:gd name="T9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59" h="59">
                <a:moveTo>
                  <a:pt x="0" y="0"/>
                </a:moveTo>
                <a:lnTo>
                  <a:pt x="0" y="59"/>
                </a:lnTo>
                <a:lnTo>
                  <a:pt x="559" y="59"/>
                </a:lnTo>
                <a:lnTo>
                  <a:pt x="550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0" name="islíďê"/>
          <p:cNvSpPr/>
          <p:nvPr/>
        </p:nvSpPr>
        <p:spPr bwMode="auto">
          <a:xfrm>
            <a:off x="6200185" y="3244651"/>
            <a:ext cx="406778" cy="45862"/>
          </a:xfrm>
          <a:custGeom>
            <a:avLst/>
            <a:gdLst>
              <a:gd name="T0" fmla="*/ 408 w 408"/>
              <a:gd name="T1" fmla="*/ 0 h 46"/>
              <a:gd name="T2" fmla="*/ 0 w 408"/>
              <a:gd name="T3" fmla="*/ 0 h 46"/>
              <a:gd name="T4" fmla="*/ 6 w 408"/>
              <a:gd name="T5" fmla="*/ 46 h 46"/>
              <a:gd name="T6" fmla="*/ 408 w 408"/>
              <a:gd name="T7" fmla="*/ 46 h 46"/>
              <a:gd name="T8" fmla="*/ 408 w 408"/>
              <a:gd name="T9" fmla="*/ 0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8" h="46">
                <a:moveTo>
                  <a:pt x="408" y="0"/>
                </a:moveTo>
                <a:lnTo>
                  <a:pt x="0" y="0"/>
                </a:lnTo>
                <a:lnTo>
                  <a:pt x="6" y="46"/>
                </a:lnTo>
                <a:lnTo>
                  <a:pt x="408" y="46"/>
                </a:lnTo>
                <a:lnTo>
                  <a:pt x="408" y="0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1" name="îşļiḍé"/>
          <p:cNvSpPr/>
          <p:nvPr/>
        </p:nvSpPr>
        <p:spPr bwMode="auto">
          <a:xfrm>
            <a:off x="5963896" y="3378250"/>
            <a:ext cx="253239" cy="59820"/>
          </a:xfrm>
          <a:custGeom>
            <a:avLst/>
            <a:gdLst>
              <a:gd name="T0" fmla="*/ 0 w 254"/>
              <a:gd name="T1" fmla="*/ 0 h 60"/>
              <a:gd name="T2" fmla="*/ 0 w 254"/>
              <a:gd name="T3" fmla="*/ 60 h 60"/>
              <a:gd name="T4" fmla="*/ 254 w 254"/>
              <a:gd name="T5" fmla="*/ 60 h 60"/>
              <a:gd name="T6" fmla="*/ 252 w 254"/>
              <a:gd name="T7" fmla="*/ 0 h 60"/>
              <a:gd name="T8" fmla="*/ 0 w 254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60">
                <a:moveTo>
                  <a:pt x="0" y="0"/>
                </a:moveTo>
                <a:lnTo>
                  <a:pt x="0" y="60"/>
                </a:lnTo>
                <a:lnTo>
                  <a:pt x="254" y="60"/>
                </a:lnTo>
                <a:lnTo>
                  <a:pt x="252" y="0"/>
                </a:lnTo>
                <a:lnTo>
                  <a:pt x="0" y="0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2" name="îṩļïďè"/>
          <p:cNvSpPr/>
          <p:nvPr/>
        </p:nvSpPr>
        <p:spPr bwMode="auto">
          <a:xfrm>
            <a:off x="5963896" y="3378250"/>
            <a:ext cx="253239" cy="59820"/>
          </a:xfrm>
          <a:custGeom>
            <a:avLst/>
            <a:gdLst>
              <a:gd name="T0" fmla="*/ 0 w 254"/>
              <a:gd name="T1" fmla="*/ 0 h 60"/>
              <a:gd name="T2" fmla="*/ 0 w 254"/>
              <a:gd name="T3" fmla="*/ 60 h 60"/>
              <a:gd name="T4" fmla="*/ 254 w 254"/>
              <a:gd name="T5" fmla="*/ 60 h 60"/>
              <a:gd name="T6" fmla="*/ 252 w 254"/>
              <a:gd name="T7" fmla="*/ 0 h 60"/>
              <a:gd name="T8" fmla="*/ 0 w 254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60">
                <a:moveTo>
                  <a:pt x="0" y="0"/>
                </a:moveTo>
                <a:lnTo>
                  <a:pt x="0" y="60"/>
                </a:lnTo>
                <a:lnTo>
                  <a:pt x="254" y="60"/>
                </a:lnTo>
                <a:lnTo>
                  <a:pt x="252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3" name="íṩľïḓé"/>
          <p:cNvSpPr/>
          <p:nvPr/>
        </p:nvSpPr>
        <p:spPr bwMode="auto">
          <a:xfrm>
            <a:off x="6214143" y="3381240"/>
            <a:ext cx="585242" cy="46859"/>
          </a:xfrm>
          <a:custGeom>
            <a:avLst/>
            <a:gdLst>
              <a:gd name="T0" fmla="*/ 587 w 587"/>
              <a:gd name="T1" fmla="*/ 0 h 47"/>
              <a:gd name="T2" fmla="*/ 0 w 587"/>
              <a:gd name="T3" fmla="*/ 0 h 47"/>
              <a:gd name="T4" fmla="*/ 1 w 587"/>
              <a:gd name="T5" fmla="*/ 47 h 47"/>
              <a:gd name="T6" fmla="*/ 587 w 587"/>
              <a:gd name="T7" fmla="*/ 47 h 47"/>
              <a:gd name="T8" fmla="*/ 587 w 587"/>
              <a:gd name="T9" fmla="*/ 0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7" h="47">
                <a:moveTo>
                  <a:pt x="587" y="0"/>
                </a:moveTo>
                <a:lnTo>
                  <a:pt x="0" y="0"/>
                </a:lnTo>
                <a:lnTo>
                  <a:pt x="1" y="47"/>
                </a:lnTo>
                <a:lnTo>
                  <a:pt x="587" y="47"/>
                </a:lnTo>
                <a:lnTo>
                  <a:pt x="587" y="0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4" name="ïšḻïďê"/>
          <p:cNvSpPr/>
          <p:nvPr/>
        </p:nvSpPr>
        <p:spPr bwMode="auto">
          <a:xfrm>
            <a:off x="5840267" y="3508857"/>
            <a:ext cx="353937" cy="59820"/>
          </a:xfrm>
          <a:custGeom>
            <a:avLst/>
            <a:gdLst>
              <a:gd name="T0" fmla="*/ 0 w 355"/>
              <a:gd name="T1" fmla="*/ 60 h 60"/>
              <a:gd name="T2" fmla="*/ 341 w 355"/>
              <a:gd name="T3" fmla="*/ 60 h 60"/>
              <a:gd name="T4" fmla="*/ 350 w 355"/>
              <a:gd name="T5" fmla="*/ 37 h 60"/>
              <a:gd name="T6" fmla="*/ 355 w 355"/>
              <a:gd name="T7" fmla="*/ 0 h 60"/>
              <a:gd name="T8" fmla="*/ 0 w 355"/>
              <a:gd name="T9" fmla="*/ 0 h 60"/>
              <a:gd name="T10" fmla="*/ 0 w 355"/>
              <a:gd name="T11" fmla="*/ 6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60">
                <a:moveTo>
                  <a:pt x="0" y="60"/>
                </a:moveTo>
                <a:lnTo>
                  <a:pt x="341" y="60"/>
                </a:lnTo>
                <a:lnTo>
                  <a:pt x="350" y="37"/>
                </a:lnTo>
                <a:lnTo>
                  <a:pt x="355" y="0"/>
                </a:lnTo>
                <a:lnTo>
                  <a:pt x="0" y="0"/>
                </a:lnTo>
                <a:lnTo>
                  <a:pt x="0" y="60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5" name="iṣļíḓê"/>
          <p:cNvSpPr/>
          <p:nvPr/>
        </p:nvSpPr>
        <p:spPr bwMode="auto">
          <a:xfrm>
            <a:off x="5840267" y="3508857"/>
            <a:ext cx="353937" cy="59820"/>
          </a:xfrm>
          <a:custGeom>
            <a:avLst/>
            <a:gdLst>
              <a:gd name="T0" fmla="*/ 0 w 355"/>
              <a:gd name="T1" fmla="*/ 60 h 60"/>
              <a:gd name="T2" fmla="*/ 341 w 355"/>
              <a:gd name="T3" fmla="*/ 60 h 60"/>
              <a:gd name="T4" fmla="*/ 350 w 355"/>
              <a:gd name="T5" fmla="*/ 37 h 60"/>
              <a:gd name="T6" fmla="*/ 355 w 355"/>
              <a:gd name="T7" fmla="*/ 0 h 60"/>
              <a:gd name="T8" fmla="*/ 0 w 355"/>
              <a:gd name="T9" fmla="*/ 0 h 60"/>
              <a:gd name="T10" fmla="*/ 0 w 355"/>
              <a:gd name="T11" fmla="*/ 6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5" h="60">
                <a:moveTo>
                  <a:pt x="0" y="60"/>
                </a:moveTo>
                <a:lnTo>
                  <a:pt x="341" y="60"/>
                </a:lnTo>
                <a:lnTo>
                  <a:pt x="350" y="37"/>
                </a:lnTo>
                <a:lnTo>
                  <a:pt x="355" y="0"/>
                </a:lnTo>
                <a:lnTo>
                  <a:pt x="0" y="0"/>
                </a:lnTo>
                <a:lnTo>
                  <a:pt x="0" y="6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6" name="íŝ1idé"/>
          <p:cNvSpPr/>
          <p:nvPr/>
        </p:nvSpPr>
        <p:spPr bwMode="auto">
          <a:xfrm>
            <a:off x="6196197" y="3517830"/>
            <a:ext cx="498502" cy="46859"/>
          </a:xfrm>
          <a:custGeom>
            <a:avLst/>
            <a:gdLst>
              <a:gd name="T0" fmla="*/ 0 w 500"/>
              <a:gd name="T1" fmla="*/ 47 h 47"/>
              <a:gd name="T2" fmla="*/ 500 w 500"/>
              <a:gd name="T3" fmla="*/ 47 h 47"/>
              <a:gd name="T4" fmla="*/ 500 w 500"/>
              <a:gd name="T5" fmla="*/ 0 h 47"/>
              <a:gd name="T6" fmla="*/ 11 w 500"/>
              <a:gd name="T7" fmla="*/ 0 h 47"/>
              <a:gd name="T8" fmla="*/ 6 w 500"/>
              <a:gd name="T9" fmla="*/ 29 h 47"/>
              <a:gd name="T10" fmla="*/ 0 w 500"/>
              <a:gd name="T11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00" h="47">
                <a:moveTo>
                  <a:pt x="0" y="47"/>
                </a:moveTo>
                <a:lnTo>
                  <a:pt x="500" y="47"/>
                </a:lnTo>
                <a:lnTo>
                  <a:pt x="500" y="0"/>
                </a:lnTo>
                <a:lnTo>
                  <a:pt x="11" y="0"/>
                </a:lnTo>
                <a:lnTo>
                  <a:pt x="6" y="29"/>
                </a:lnTo>
                <a:lnTo>
                  <a:pt x="0" y="47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7" name="îŝ1íďê"/>
          <p:cNvSpPr/>
          <p:nvPr/>
        </p:nvSpPr>
        <p:spPr bwMode="auto">
          <a:xfrm>
            <a:off x="6144353" y="3654419"/>
            <a:ext cx="271185" cy="46859"/>
          </a:xfrm>
          <a:custGeom>
            <a:avLst/>
            <a:gdLst>
              <a:gd name="T0" fmla="*/ 0 w 272"/>
              <a:gd name="T1" fmla="*/ 47 h 47"/>
              <a:gd name="T2" fmla="*/ 272 w 272"/>
              <a:gd name="T3" fmla="*/ 47 h 47"/>
              <a:gd name="T4" fmla="*/ 272 w 272"/>
              <a:gd name="T5" fmla="*/ 0 h 47"/>
              <a:gd name="T6" fmla="*/ 18 w 272"/>
              <a:gd name="T7" fmla="*/ 0 h 47"/>
              <a:gd name="T8" fmla="*/ 16 w 272"/>
              <a:gd name="T9" fmla="*/ 7 h 47"/>
              <a:gd name="T10" fmla="*/ 0 w 272"/>
              <a:gd name="T11" fmla="*/ 47 h 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72" h="47">
                <a:moveTo>
                  <a:pt x="0" y="47"/>
                </a:moveTo>
                <a:lnTo>
                  <a:pt x="272" y="47"/>
                </a:lnTo>
                <a:lnTo>
                  <a:pt x="272" y="0"/>
                </a:lnTo>
                <a:lnTo>
                  <a:pt x="18" y="0"/>
                </a:lnTo>
                <a:lnTo>
                  <a:pt x="16" y="7"/>
                </a:lnTo>
                <a:lnTo>
                  <a:pt x="0" y="47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8" name="îŝḻïḑè"/>
          <p:cNvSpPr/>
          <p:nvPr/>
        </p:nvSpPr>
        <p:spPr bwMode="auto">
          <a:xfrm>
            <a:off x="6001782" y="3792006"/>
            <a:ext cx="579260" cy="45862"/>
          </a:xfrm>
          <a:custGeom>
            <a:avLst/>
            <a:gdLst>
              <a:gd name="T0" fmla="*/ 0 w 581"/>
              <a:gd name="T1" fmla="*/ 46 h 46"/>
              <a:gd name="T2" fmla="*/ 581 w 581"/>
              <a:gd name="T3" fmla="*/ 46 h 46"/>
              <a:gd name="T4" fmla="*/ 581 w 581"/>
              <a:gd name="T5" fmla="*/ 0 h 46"/>
              <a:gd name="T6" fmla="*/ 44 w 581"/>
              <a:gd name="T7" fmla="*/ 0 h 46"/>
              <a:gd name="T8" fmla="*/ 35 w 581"/>
              <a:gd name="T9" fmla="*/ 5 h 46"/>
              <a:gd name="T10" fmla="*/ 0 w 581"/>
              <a:gd name="T11" fmla="*/ 46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81" h="46">
                <a:moveTo>
                  <a:pt x="0" y="46"/>
                </a:moveTo>
                <a:lnTo>
                  <a:pt x="581" y="46"/>
                </a:lnTo>
                <a:lnTo>
                  <a:pt x="581" y="0"/>
                </a:lnTo>
                <a:lnTo>
                  <a:pt x="44" y="0"/>
                </a:lnTo>
                <a:lnTo>
                  <a:pt x="35" y="5"/>
                </a:lnTo>
                <a:lnTo>
                  <a:pt x="0" y="46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89" name="í$ľîḍê"/>
          <p:cNvSpPr/>
          <p:nvPr/>
        </p:nvSpPr>
        <p:spPr bwMode="auto">
          <a:xfrm>
            <a:off x="5889120" y="3651429"/>
            <a:ext cx="253239" cy="59820"/>
          </a:xfrm>
          <a:custGeom>
            <a:avLst/>
            <a:gdLst>
              <a:gd name="T0" fmla="*/ 0 w 254"/>
              <a:gd name="T1" fmla="*/ 0 h 60"/>
              <a:gd name="T2" fmla="*/ 0 w 254"/>
              <a:gd name="T3" fmla="*/ 60 h 60"/>
              <a:gd name="T4" fmla="*/ 254 w 254"/>
              <a:gd name="T5" fmla="*/ 60 h 60"/>
              <a:gd name="T6" fmla="*/ 252 w 254"/>
              <a:gd name="T7" fmla="*/ 0 h 60"/>
              <a:gd name="T8" fmla="*/ 0 w 254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60">
                <a:moveTo>
                  <a:pt x="0" y="0"/>
                </a:moveTo>
                <a:lnTo>
                  <a:pt x="0" y="60"/>
                </a:lnTo>
                <a:lnTo>
                  <a:pt x="254" y="60"/>
                </a:lnTo>
                <a:lnTo>
                  <a:pt x="252" y="0"/>
                </a:lnTo>
                <a:lnTo>
                  <a:pt x="0" y="0"/>
                </a:lnTo>
                <a:close/>
              </a:path>
            </a:pathLst>
          </a:custGeom>
          <a:solidFill>
            <a:srgbClr val="F1F9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0" name="ïṧḻïdê"/>
          <p:cNvSpPr/>
          <p:nvPr/>
        </p:nvSpPr>
        <p:spPr bwMode="auto">
          <a:xfrm>
            <a:off x="5889120" y="3651429"/>
            <a:ext cx="253239" cy="59820"/>
          </a:xfrm>
          <a:custGeom>
            <a:avLst/>
            <a:gdLst>
              <a:gd name="T0" fmla="*/ 0 w 254"/>
              <a:gd name="T1" fmla="*/ 0 h 60"/>
              <a:gd name="T2" fmla="*/ 0 w 254"/>
              <a:gd name="T3" fmla="*/ 60 h 60"/>
              <a:gd name="T4" fmla="*/ 254 w 254"/>
              <a:gd name="T5" fmla="*/ 60 h 60"/>
              <a:gd name="T6" fmla="*/ 252 w 254"/>
              <a:gd name="T7" fmla="*/ 0 h 60"/>
              <a:gd name="T8" fmla="*/ 0 w 254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60">
                <a:moveTo>
                  <a:pt x="0" y="0"/>
                </a:moveTo>
                <a:lnTo>
                  <a:pt x="0" y="60"/>
                </a:lnTo>
                <a:lnTo>
                  <a:pt x="254" y="60"/>
                </a:lnTo>
                <a:lnTo>
                  <a:pt x="252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1" name="iśḷïḑe"/>
          <p:cNvSpPr/>
          <p:nvPr/>
        </p:nvSpPr>
        <p:spPr bwMode="auto">
          <a:xfrm>
            <a:off x="4925017" y="3618527"/>
            <a:ext cx="333997" cy="261215"/>
          </a:xfrm>
          <a:custGeom>
            <a:avLst/>
            <a:gdLst>
              <a:gd name="T0" fmla="*/ 56 w 335"/>
              <a:gd name="T1" fmla="*/ 262 h 262"/>
              <a:gd name="T2" fmla="*/ 0 w 335"/>
              <a:gd name="T3" fmla="*/ 171 h 262"/>
              <a:gd name="T4" fmla="*/ 279 w 335"/>
              <a:gd name="T5" fmla="*/ 0 h 262"/>
              <a:gd name="T6" fmla="*/ 335 w 335"/>
              <a:gd name="T7" fmla="*/ 91 h 262"/>
              <a:gd name="T8" fmla="*/ 56 w 335"/>
              <a:gd name="T9" fmla="*/ 262 h 2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5" h="262">
                <a:moveTo>
                  <a:pt x="56" y="262"/>
                </a:moveTo>
                <a:lnTo>
                  <a:pt x="0" y="171"/>
                </a:lnTo>
                <a:lnTo>
                  <a:pt x="279" y="0"/>
                </a:lnTo>
                <a:lnTo>
                  <a:pt x="335" y="91"/>
                </a:lnTo>
                <a:lnTo>
                  <a:pt x="56" y="262"/>
                </a:lnTo>
                <a:close/>
              </a:path>
            </a:pathLst>
          </a:custGeom>
          <a:solidFill>
            <a:srgbClr val="4368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2" name="iśľîḋe"/>
          <p:cNvSpPr/>
          <p:nvPr/>
        </p:nvSpPr>
        <p:spPr bwMode="auto">
          <a:xfrm>
            <a:off x="5001786" y="2733188"/>
            <a:ext cx="1352935" cy="1353930"/>
          </a:xfrm>
          <a:custGeom>
            <a:avLst/>
            <a:gdLst>
              <a:gd name="T0" fmla="*/ 2838 w 3254"/>
              <a:gd name="T1" fmla="*/ 875 h 3254"/>
              <a:gd name="T2" fmla="*/ 875 w 3254"/>
              <a:gd name="T3" fmla="*/ 416 h 3254"/>
              <a:gd name="T4" fmla="*/ 415 w 3254"/>
              <a:gd name="T5" fmla="*/ 2379 h 3254"/>
              <a:gd name="T6" fmla="*/ 2379 w 3254"/>
              <a:gd name="T7" fmla="*/ 2839 h 3254"/>
              <a:gd name="T8" fmla="*/ 2838 w 3254"/>
              <a:gd name="T9" fmla="*/ 875 h 3254"/>
              <a:gd name="T10" fmla="*/ 2250 w 3254"/>
              <a:gd name="T11" fmla="*/ 2631 h 3254"/>
              <a:gd name="T12" fmla="*/ 623 w 3254"/>
              <a:gd name="T13" fmla="*/ 2250 h 3254"/>
              <a:gd name="T14" fmla="*/ 1004 w 3254"/>
              <a:gd name="T15" fmla="*/ 623 h 3254"/>
              <a:gd name="T16" fmla="*/ 2630 w 3254"/>
              <a:gd name="T17" fmla="*/ 1004 h 3254"/>
              <a:gd name="T18" fmla="*/ 2250 w 3254"/>
              <a:gd name="T19" fmla="*/ 2631 h 3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254" h="3254">
                <a:moveTo>
                  <a:pt x="2838" y="875"/>
                </a:moveTo>
                <a:cubicBezTo>
                  <a:pt x="2423" y="206"/>
                  <a:pt x="1544" y="0"/>
                  <a:pt x="875" y="416"/>
                </a:cubicBezTo>
                <a:cubicBezTo>
                  <a:pt x="206" y="831"/>
                  <a:pt x="0" y="1710"/>
                  <a:pt x="415" y="2379"/>
                </a:cubicBezTo>
                <a:cubicBezTo>
                  <a:pt x="830" y="3048"/>
                  <a:pt x="1710" y="3254"/>
                  <a:pt x="2379" y="2839"/>
                </a:cubicBezTo>
                <a:cubicBezTo>
                  <a:pt x="3048" y="2423"/>
                  <a:pt x="3254" y="1544"/>
                  <a:pt x="2838" y="875"/>
                </a:cubicBezTo>
                <a:moveTo>
                  <a:pt x="2250" y="2631"/>
                </a:moveTo>
                <a:cubicBezTo>
                  <a:pt x="1695" y="2975"/>
                  <a:pt x="967" y="2804"/>
                  <a:pt x="623" y="2250"/>
                </a:cubicBezTo>
                <a:cubicBezTo>
                  <a:pt x="279" y="1696"/>
                  <a:pt x="450" y="967"/>
                  <a:pt x="1004" y="623"/>
                </a:cubicBezTo>
                <a:cubicBezTo>
                  <a:pt x="1558" y="280"/>
                  <a:pt x="2286" y="450"/>
                  <a:pt x="2630" y="1004"/>
                </a:cubicBezTo>
                <a:cubicBezTo>
                  <a:pt x="2974" y="1559"/>
                  <a:pt x="2804" y="2287"/>
                  <a:pt x="2250" y="2631"/>
                </a:cubicBezTo>
              </a:path>
            </a:pathLst>
          </a:custGeom>
          <a:solidFill>
            <a:srgbClr val="4368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3" name="íṥḻide"/>
          <p:cNvSpPr/>
          <p:nvPr/>
        </p:nvSpPr>
        <p:spPr bwMode="auto">
          <a:xfrm>
            <a:off x="5186232" y="3204771"/>
            <a:ext cx="44865" cy="410765"/>
          </a:xfrm>
          <a:custGeom>
            <a:avLst/>
            <a:gdLst>
              <a:gd name="T0" fmla="*/ 108 w 108"/>
              <a:gd name="T1" fmla="*/ 0 h 986"/>
              <a:gd name="T2" fmla="*/ 1 w 108"/>
              <a:gd name="T3" fmla="*/ 495 h 986"/>
              <a:gd name="T4" fmla="*/ 108 w 108"/>
              <a:gd name="T5" fmla="*/ 986 h 986"/>
              <a:gd name="T6" fmla="*/ 108 w 108"/>
              <a:gd name="T7" fmla="*/ 0 h 9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8" h="986">
                <a:moveTo>
                  <a:pt x="108" y="0"/>
                </a:moveTo>
                <a:cubicBezTo>
                  <a:pt x="37" y="155"/>
                  <a:pt x="0" y="324"/>
                  <a:pt x="1" y="495"/>
                </a:cubicBezTo>
                <a:cubicBezTo>
                  <a:pt x="1" y="661"/>
                  <a:pt x="36" y="828"/>
                  <a:pt x="108" y="986"/>
                </a:cubicBezTo>
                <a:cubicBezTo>
                  <a:pt x="108" y="0"/>
                  <a:pt x="108" y="0"/>
                  <a:pt x="108" y="0"/>
                </a:cubicBezTo>
              </a:path>
            </a:pathLst>
          </a:custGeom>
          <a:solidFill>
            <a:srgbClr val="B8D5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4" name="ï$1idè"/>
          <p:cNvSpPr/>
          <p:nvPr/>
        </p:nvSpPr>
        <p:spPr bwMode="auto">
          <a:xfrm>
            <a:off x="5231097" y="2918631"/>
            <a:ext cx="838481" cy="750743"/>
          </a:xfrm>
          <a:custGeom>
            <a:avLst/>
            <a:gdLst>
              <a:gd name="T0" fmla="*/ 1073 w 2014"/>
              <a:gd name="T1" fmla="*/ 0 h 1804"/>
              <a:gd name="T2" fmla="*/ 1073 w 2014"/>
              <a:gd name="T3" fmla="*/ 0 h 1804"/>
              <a:gd name="T4" fmla="*/ 455 w 2014"/>
              <a:gd name="T5" fmla="*/ 175 h 1804"/>
              <a:gd name="T6" fmla="*/ 451 w 2014"/>
              <a:gd name="T7" fmla="*/ 177 h 1804"/>
              <a:gd name="T8" fmla="*/ 451 w 2014"/>
              <a:gd name="T9" fmla="*/ 177 h 1804"/>
              <a:gd name="T10" fmla="*/ 0 w 2014"/>
              <a:gd name="T11" fmla="*/ 688 h 1804"/>
              <a:gd name="T12" fmla="*/ 0 w 2014"/>
              <a:gd name="T13" fmla="*/ 1674 h 1804"/>
              <a:gd name="T14" fmla="*/ 70 w 2014"/>
              <a:gd name="T15" fmla="*/ 1804 h 1804"/>
              <a:gd name="T16" fmla="*/ 70 w 2014"/>
              <a:gd name="T17" fmla="*/ 1804 h 1804"/>
              <a:gd name="T18" fmla="*/ 70 w 2014"/>
              <a:gd name="T19" fmla="*/ 1804 h 1804"/>
              <a:gd name="T20" fmla="*/ 461 w 2014"/>
              <a:gd name="T21" fmla="*/ 1561 h 1804"/>
              <a:gd name="T22" fmla="*/ 389 w 2014"/>
              <a:gd name="T23" fmla="*/ 1561 h 1804"/>
              <a:gd name="T24" fmla="*/ 389 w 2014"/>
              <a:gd name="T25" fmla="*/ 1418 h 1804"/>
              <a:gd name="T26" fmla="*/ 691 w 2014"/>
              <a:gd name="T27" fmla="*/ 1418 h 1804"/>
              <a:gd name="T28" fmla="*/ 1515 w 2014"/>
              <a:gd name="T29" fmla="*/ 907 h 1804"/>
              <a:gd name="T30" fmla="*/ 1166 w 2014"/>
              <a:gd name="T31" fmla="*/ 907 h 1804"/>
              <a:gd name="T32" fmla="*/ 1166 w 2014"/>
              <a:gd name="T33" fmla="*/ 765 h 1804"/>
              <a:gd name="T34" fmla="*/ 1745 w 2014"/>
              <a:gd name="T35" fmla="*/ 765 h 1804"/>
              <a:gd name="T36" fmla="*/ 1995 w 2014"/>
              <a:gd name="T37" fmla="*/ 609 h 1804"/>
              <a:gd name="T38" fmla="*/ 1819 w 2014"/>
              <a:gd name="T39" fmla="*/ 609 h 1804"/>
              <a:gd name="T40" fmla="*/ 1819 w 2014"/>
              <a:gd name="T41" fmla="*/ 466 h 1804"/>
              <a:gd name="T42" fmla="*/ 2014 w 2014"/>
              <a:gd name="T43" fmla="*/ 466 h 1804"/>
              <a:gd name="T44" fmla="*/ 1826 w 2014"/>
              <a:gd name="T45" fmla="*/ 270 h 1804"/>
              <a:gd name="T46" fmla="*/ 1236 w 2014"/>
              <a:gd name="T47" fmla="*/ 270 h 1804"/>
              <a:gd name="T48" fmla="*/ 1236 w 2014"/>
              <a:gd name="T49" fmla="*/ 127 h 1804"/>
              <a:gd name="T50" fmla="*/ 1607 w 2014"/>
              <a:gd name="T51" fmla="*/ 127 h 1804"/>
              <a:gd name="T52" fmla="*/ 1073 w 2014"/>
              <a:gd name="T53" fmla="*/ 0 h 1804"/>
              <a:gd name="T54" fmla="*/ 1073 w 2014"/>
              <a:gd name="T55" fmla="*/ 0 h 1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14" h="1804">
                <a:moveTo>
                  <a:pt x="1073" y="0"/>
                </a:moveTo>
                <a:cubicBezTo>
                  <a:pt x="1073" y="0"/>
                  <a:pt x="1073" y="0"/>
                  <a:pt x="1073" y="0"/>
                </a:cubicBezTo>
                <a:cubicBezTo>
                  <a:pt x="862" y="0"/>
                  <a:pt x="648" y="56"/>
                  <a:pt x="455" y="175"/>
                </a:cubicBezTo>
                <a:cubicBezTo>
                  <a:pt x="454" y="176"/>
                  <a:pt x="452" y="177"/>
                  <a:pt x="451" y="177"/>
                </a:cubicBezTo>
                <a:cubicBezTo>
                  <a:pt x="451" y="177"/>
                  <a:pt x="451" y="177"/>
                  <a:pt x="451" y="177"/>
                </a:cubicBezTo>
                <a:cubicBezTo>
                  <a:pt x="246" y="305"/>
                  <a:pt x="94" y="484"/>
                  <a:pt x="0" y="688"/>
                </a:cubicBezTo>
                <a:cubicBezTo>
                  <a:pt x="0" y="1674"/>
                  <a:pt x="0" y="1674"/>
                  <a:pt x="0" y="1674"/>
                </a:cubicBezTo>
                <a:cubicBezTo>
                  <a:pt x="21" y="1718"/>
                  <a:pt x="44" y="1762"/>
                  <a:pt x="70" y="1804"/>
                </a:cubicBezTo>
                <a:cubicBezTo>
                  <a:pt x="70" y="1804"/>
                  <a:pt x="70" y="1804"/>
                  <a:pt x="70" y="1804"/>
                </a:cubicBezTo>
                <a:cubicBezTo>
                  <a:pt x="70" y="1804"/>
                  <a:pt x="70" y="1804"/>
                  <a:pt x="70" y="1804"/>
                </a:cubicBezTo>
                <a:cubicBezTo>
                  <a:pt x="461" y="1561"/>
                  <a:pt x="461" y="1561"/>
                  <a:pt x="461" y="1561"/>
                </a:cubicBezTo>
                <a:cubicBezTo>
                  <a:pt x="389" y="1561"/>
                  <a:pt x="389" y="1561"/>
                  <a:pt x="389" y="1561"/>
                </a:cubicBezTo>
                <a:cubicBezTo>
                  <a:pt x="389" y="1418"/>
                  <a:pt x="389" y="1418"/>
                  <a:pt x="389" y="1418"/>
                </a:cubicBezTo>
                <a:cubicBezTo>
                  <a:pt x="691" y="1418"/>
                  <a:pt x="691" y="1418"/>
                  <a:pt x="691" y="1418"/>
                </a:cubicBezTo>
                <a:cubicBezTo>
                  <a:pt x="1515" y="907"/>
                  <a:pt x="1515" y="907"/>
                  <a:pt x="1515" y="907"/>
                </a:cubicBezTo>
                <a:cubicBezTo>
                  <a:pt x="1166" y="907"/>
                  <a:pt x="1166" y="907"/>
                  <a:pt x="1166" y="907"/>
                </a:cubicBezTo>
                <a:cubicBezTo>
                  <a:pt x="1166" y="765"/>
                  <a:pt x="1166" y="765"/>
                  <a:pt x="1166" y="765"/>
                </a:cubicBezTo>
                <a:cubicBezTo>
                  <a:pt x="1745" y="765"/>
                  <a:pt x="1745" y="765"/>
                  <a:pt x="1745" y="765"/>
                </a:cubicBezTo>
                <a:cubicBezTo>
                  <a:pt x="1995" y="609"/>
                  <a:pt x="1995" y="609"/>
                  <a:pt x="1995" y="609"/>
                </a:cubicBezTo>
                <a:cubicBezTo>
                  <a:pt x="1819" y="609"/>
                  <a:pt x="1819" y="609"/>
                  <a:pt x="1819" y="609"/>
                </a:cubicBezTo>
                <a:cubicBezTo>
                  <a:pt x="1819" y="466"/>
                  <a:pt x="1819" y="466"/>
                  <a:pt x="1819" y="466"/>
                </a:cubicBezTo>
                <a:cubicBezTo>
                  <a:pt x="2014" y="466"/>
                  <a:pt x="2014" y="466"/>
                  <a:pt x="2014" y="466"/>
                </a:cubicBezTo>
                <a:cubicBezTo>
                  <a:pt x="1958" y="392"/>
                  <a:pt x="1895" y="327"/>
                  <a:pt x="1826" y="270"/>
                </a:cubicBezTo>
                <a:cubicBezTo>
                  <a:pt x="1236" y="270"/>
                  <a:pt x="1236" y="270"/>
                  <a:pt x="1236" y="270"/>
                </a:cubicBezTo>
                <a:cubicBezTo>
                  <a:pt x="1236" y="127"/>
                  <a:pt x="1236" y="127"/>
                  <a:pt x="1236" y="127"/>
                </a:cubicBezTo>
                <a:cubicBezTo>
                  <a:pt x="1607" y="127"/>
                  <a:pt x="1607" y="127"/>
                  <a:pt x="1607" y="127"/>
                </a:cubicBezTo>
                <a:cubicBezTo>
                  <a:pt x="1442" y="43"/>
                  <a:pt x="1258" y="0"/>
                  <a:pt x="1073" y="0"/>
                </a:cubicBezTo>
                <a:cubicBezTo>
                  <a:pt x="1073" y="0"/>
                  <a:pt x="1073" y="0"/>
                  <a:pt x="1073" y="0"/>
                </a:cubicBezTo>
              </a:path>
            </a:pathLst>
          </a:custGeom>
          <a:solidFill>
            <a:srgbClr val="84CA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5" name="íṣliḋè"/>
          <p:cNvSpPr/>
          <p:nvPr/>
        </p:nvSpPr>
        <p:spPr bwMode="auto">
          <a:xfrm>
            <a:off x="5393609" y="3508857"/>
            <a:ext cx="125623" cy="59820"/>
          </a:xfrm>
          <a:custGeom>
            <a:avLst/>
            <a:gdLst>
              <a:gd name="T0" fmla="*/ 126 w 126"/>
              <a:gd name="T1" fmla="*/ 0 h 60"/>
              <a:gd name="T2" fmla="*/ 0 w 126"/>
              <a:gd name="T3" fmla="*/ 0 h 60"/>
              <a:gd name="T4" fmla="*/ 0 w 126"/>
              <a:gd name="T5" fmla="*/ 60 h 60"/>
              <a:gd name="T6" fmla="*/ 30 w 126"/>
              <a:gd name="T7" fmla="*/ 60 h 60"/>
              <a:gd name="T8" fmla="*/ 126 w 126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" h="60">
                <a:moveTo>
                  <a:pt x="126" y="0"/>
                </a:moveTo>
                <a:lnTo>
                  <a:pt x="0" y="0"/>
                </a:lnTo>
                <a:lnTo>
                  <a:pt x="0" y="60"/>
                </a:lnTo>
                <a:lnTo>
                  <a:pt x="30" y="60"/>
                </a:lnTo>
                <a:lnTo>
                  <a:pt x="126" y="0"/>
                </a:lnTo>
                <a:close/>
              </a:path>
            </a:pathLst>
          </a:custGeom>
          <a:solidFill>
            <a:srgbClr val="BDE3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6" name="ïšḷíḋé"/>
          <p:cNvSpPr/>
          <p:nvPr/>
        </p:nvSpPr>
        <p:spPr bwMode="auto">
          <a:xfrm>
            <a:off x="5393609" y="3508857"/>
            <a:ext cx="125623" cy="59820"/>
          </a:xfrm>
          <a:custGeom>
            <a:avLst/>
            <a:gdLst>
              <a:gd name="T0" fmla="*/ 126 w 126"/>
              <a:gd name="T1" fmla="*/ 0 h 60"/>
              <a:gd name="T2" fmla="*/ 0 w 126"/>
              <a:gd name="T3" fmla="*/ 0 h 60"/>
              <a:gd name="T4" fmla="*/ 0 w 126"/>
              <a:gd name="T5" fmla="*/ 60 h 60"/>
              <a:gd name="T6" fmla="*/ 30 w 126"/>
              <a:gd name="T7" fmla="*/ 60 h 60"/>
              <a:gd name="T8" fmla="*/ 126 w 126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" h="60">
                <a:moveTo>
                  <a:pt x="126" y="0"/>
                </a:moveTo>
                <a:lnTo>
                  <a:pt x="0" y="0"/>
                </a:lnTo>
                <a:lnTo>
                  <a:pt x="0" y="60"/>
                </a:lnTo>
                <a:lnTo>
                  <a:pt x="30" y="60"/>
                </a:lnTo>
                <a:lnTo>
                  <a:pt x="12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7" name="iš1ïḑe"/>
          <p:cNvSpPr/>
          <p:nvPr/>
        </p:nvSpPr>
        <p:spPr bwMode="auto">
          <a:xfrm>
            <a:off x="5745551" y="2971472"/>
            <a:ext cx="245263" cy="59820"/>
          </a:xfrm>
          <a:custGeom>
            <a:avLst/>
            <a:gdLst>
              <a:gd name="T0" fmla="*/ 371 w 590"/>
              <a:gd name="T1" fmla="*/ 0 h 143"/>
              <a:gd name="T2" fmla="*/ 0 w 590"/>
              <a:gd name="T3" fmla="*/ 0 h 143"/>
              <a:gd name="T4" fmla="*/ 0 w 590"/>
              <a:gd name="T5" fmla="*/ 143 h 143"/>
              <a:gd name="T6" fmla="*/ 590 w 590"/>
              <a:gd name="T7" fmla="*/ 143 h 143"/>
              <a:gd name="T8" fmla="*/ 371 w 590"/>
              <a:gd name="T9" fmla="*/ 0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0" h="143">
                <a:moveTo>
                  <a:pt x="37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43"/>
                  <a:pt x="0" y="143"/>
                  <a:pt x="0" y="143"/>
                </a:cubicBezTo>
                <a:cubicBezTo>
                  <a:pt x="590" y="143"/>
                  <a:pt x="590" y="143"/>
                  <a:pt x="590" y="143"/>
                </a:cubicBezTo>
                <a:cubicBezTo>
                  <a:pt x="522" y="87"/>
                  <a:pt x="448" y="39"/>
                  <a:pt x="371" y="0"/>
                </a:cubicBezTo>
              </a:path>
            </a:pathLst>
          </a:custGeom>
          <a:solidFill>
            <a:srgbClr val="BDE3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8" name="ïŝḻíḋê"/>
          <p:cNvSpPr/>
          <p:nvPr/>
        </p:nvSpPr>
        <p:spPr bwMode="auto">
          <a:xfrm>
            <a:off x="5987824" y="3113047"/>
            <a:ext cx="107676" cy="58823"/>
          </a:xfrm>
          <a:custGeom>
            <a:avLst/>
            <a:gdLst>
              <a:gd name="T0" fmla="*/ 195 w 258"/>
              <a:gd name="T1" fmla="*/ 0 h 143"/>
              <a:gd name="T2" fmla="*/ 0 w 258"/>
              <a:gd name="T3" fmla="*/ 0 h 143"/>
              <a:gd name="T4" fmla="*/ 0 w 258"/>
              <a:gd name="T5" fmla="*/ 143 h 143"/>
              <a:gd name="T6" fmla="*/ 176 w 258"/>
              <a:gd name="T7" fmla="*/ 143 h 143"/>
              <a:gd name="T8" fmla="*/ 258 w 258"/>
              <a:gd name="T9" fmla="*/ 92 h 143"/>
              <a:gd name="T10" fmla="*/ 195 w 258"/>
              <a:gd name="T11" fmla="*/ 0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58" h="143">
                <a:moveTo>
                  <a:pt x="195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43"/>
                  <a:pt x="0" y="143"/>
                  <a:pt x="0" y="143"/>
                </a:cubicBezTo>
                <a:cubicBezTo>
                  <a:pt x="176" y="143"/>
                  <a:pt x="176" y="143"/>
                  <a:pt x="176" y="143"/>
                </a:cubicBezTo>
                <a:cubicBezTo>
                  <a:pt x="258" y="92"/>
                  <a:pt x="258" y="92"/>
                  <a:pt x="258" y="92"/>
                </a:cubicBezTo>
                <a:cubicBezTo>
                  <a:pt x="239" y="60"/>
                  <a:pt x="218" y="30"/>
                  <a:pt x="195" y="0"/>
                </a:cubicBezTo>
              </a:path>
            </a:pathLst>
          </a:custGeom>
          <a:solidFill>
            <a:srgbClr val="BDE3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99" name="iṧḷïďê"/>
          <p:cNvSpPr/>
          <p:nvPr/>
        </p:nvSpPr>
        <p:spPr bwMode="auto">
          <a:xfrm>
            <a:off x="5716639" y="3237672"/>
            <a:ext cx="240278" cy="58823"/>
          </a:xfrm>
          <a:custGeom>
            <a:avLst/>
            <a:gdLst>
              <a:gd name="T0" fmla="*/ 241 w 241"/>
              <a:gd name="T1" fmla="*/ 0 h 59"/>
              <a:gd name="T2" fmla="*/ 0 w 241"/>
              <a:gd name="T3" fmla="*/ 0 h 59"/>
              <a:gd name="T4" fmla="*/ 0 w 241"/>
              <a:gd name="T5" fmla="*/ 59 h 59"/>
              <a:gd name="T6" fmla="*/ 145 w 241"/>
              <a:gd name="T7" fmla="*/ 59 h 59"/>
              <a:gd name="T8" fmla="*/ 241 w 241"/>
              <a:gd name="T9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1" h="59">
                <a:moveTo>
                  <a:pt x="241" y="0"/>
                </a:moveTo>
                <a:lnTo>
                  <a:pt x="0" y="0"/>
                </a:lnTo>
                <a:lnTo>
                  <a:pt x="0" y="59"/>
                </a:lnTo>
                <a:lnTo>
                  <a:pt x="145" y="59"/>
                </a:lnTo>
                <a:lnTo>
                  <a:pt x="241" y="0"/>
                </a:lnTo>
                <a:close/>
              </a:path>
            </a:pathLst>
          </a:custGeom>
          <a:solidFill>
            <a:srgbClr val="BDE3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0" name="îšlíḍê"/>
          <p:cNvSpPr/>
          <p:nvPr/>
        </p:nvSpPr>
        <p:spPr bwMode="auto">
          <a:xfrm>
            <a:off x="5716639" y="3237672"/>
            <a:ext cx="240278" cy="58823"/>
          </a:xfrm>
          <a:custGeom>
            <a:avLst/>
            <a:gdLst>
              <a:gd name="T0" fmla="*/ 241 w 241"/>
              <a:gd name="T1" fmla="*/ 0 h 59"/>
              <a:gd name="T2" fmla="*/ 0 w 241"/>
              <a:gd name="T3" fmla="*/ 0 h 59"/>
              <a:gd name="T4" fmla="*/ 0 w 241"/>
              <a:gd name="T5" fmla="*/ 59 h 59"/>
              <a:gd name="T6" fmla="*/ 145 w 241"/>
              <a:gd name="T7" fmla="*/ 59 h 59"/>
              <a:gd name="T8" fmla="*/ 241 w 241"/>
              <a:gd name="T9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41" h="59">
                <a:moveTo>
                  <a:pt x="241" y="0"/>
                </a:moveTo>
                <a:lnTo>
                  <a:pt x="0" y="0"/>
                </a:lnTo>
                <a:lnTo>
                  <a:pt x="0" y="59"/>
                </a:lnTo>
                <a:lnTo>
                  <a:pt x="145" y="59"/>
                </a:lnTo>
                <a:lnTo>
                  <a:pt x="241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1" name="ïs1iďè"/>
          <p:cNvSpPr/>
          <p:nvPr/>
        </p:nvSpPr>
        <p:spPr bwMode="auto">
          <a:xfrm>
            <a:off x="5186232" y="2918631"/>
            <a:ext cx="491523" cy="492520"/>
          </a:xfrm>
          <a:custGeom>
            <a:avLst/>
            <a:gdLst>
              <a:gd name="T0" fmla="*/ 559 w 1181"/>
              <a:gd name="T1" fmla="*/ 177 h 1183"/>
              <a:gd name="T2" fmla="*/ 559 w 1181"/>
              <a:gd name="T3" fmla="*/ 177 h 1183"/>
              <a:gd name="T4" fmla="*/ 1 w 1181"/>
              <a:gd name="T5" fmla="*/ 1183 h 1183"/>
              <a:gd name="T6" fmla="*/ 108 w 1181"/>
              <a:gd name="T7" fmla="*/ 688 h 1183"/>
              <a:gd name="T8" fmla="*/ 559 w 1181"/>
              <a:gd name="T9" fmla="*/ 177 h 1183"/>
              <a:gd name="T10" fmla="*/ 559 w 1181"/>
              <a:gd name="T11" fmla="*/ 177 h 1183"/>
              <a:gd name="T12" fmla="*/ 1181 w 1181"/>
              <a:gd name="T13" fmla="*/ 0 h 1183"/>
              <a:gd name="T14" fmla="*/ 563 w 1181"/>
              <a:gd name="T15" fmla="*/ 175 h 1183"/>
              <a:gd name="T16" fmla="*/ 1181 w 1181"/>
              <a:gd name="T17" fmla="*/ 0 h 1183"/>
              <a:gd name="T18" fmla="*/ 1181 w 1181"/>
              <a:gd name="T19" fmla="*/ 0 h 1183"/>
              <a:gd name="T20" fmla="*/ 1181 w 1181"/>
              <a:gd name="T21" fmla="*/ 0 h 1183"/>
              <a:gd name="T22" fmla="*/ 1181 w 1181"/>
              <a:gd name="T23" fmla="*/ 0 h 1183"/>
              <a:gd name="T24" fmla="*/ 1181 w 1181"/>
              <a:gd name="T25" fmla="*/ 0 h 1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81" h="1183">
                <a:moveTo>
                  <a:pt x="559" y="177"/>
                </a:moveTo>
                <a:cubicBezTo>
                  <a:pt x="559" y="177"/>
                  <a:pt x="559" y="177"/>
                  <a:pt x="559" y="177"/>
                </a:cubicBezTo>
                <a:cubicBezTo>
                  <a:pt x="199" y="401"/>
                  <a:pt x="0" y="787"/>
                  <a:pt x="1" y="1183"/>
                </a:cubicBezTo>
                <a:cubicBezTo>
                  <a:pt x="0" y="1012"/>
                  <a:pt x="37" y="843"/>
                  <a:pt x="108" y="688"/>
                </a:cubicBezTo>
                <a:cubicBezTo>
                  <a:pt x="202" y="484"/>
                  <a:pt x="354" y="305"/>
                  <a:pt x="559" y="177"/>
                </a:cubicBezTo>
                <a:cubicBezTo>
                  <a:pt x="559" y="177"/>
                  <a:pt x="559" y="177"/>
                  <a:pt x="559" y="177"/>
                </a:cubicBezTo>
                <a:moveTo>
                  <a:pt x="1181" y="0"/>
                </a:moveTo>
                <a:cubicBezTo>
                  <a:pt x="970" y="0"/>
                  <a:pt x="756" y="56"/>
                  <a:pt x="563" y="175"/>
                </a:cubicBezTo>
                <a:cubicBezTo>
                  <a:pt x="756" y="56"/>
                  <a:pt x="970" y="0"/>
                  <a:pt x="1181" y="0"/>
                </a:cubicBezTo>
                <a:moveTo>
                  <a:pt x="1181" y="0"/>
                </a:moveTo>
                <a:cubicBezTo>
                  <a:pt x="1181" y="0"/>
                  <a:pt x="1181" y="0"/>
                  <a:pt x="1181" y="0"/>
                </a:cubicBezTo>
                <a:cubicBezTo>
                  <a:pt x="1181" y="0"/>
                  <a:pt x="1181" y="0"/>
                  <a:pt x="1181" y="0"/>
                </a:cubicBezTo>
                <a:cubicBezTo>
                  <a:pt x="1181" y="0"/>
                  <a:pt x="1181" y="0"/>
                  <a:pt x="1181" y="0"/>
                </a:cubicBezTo>
              </a:path>
            </a:pathLst>
          </a:custGeom>
          <a:solidFill>
            <a:srgbClr val="355F5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2" name="í$liďe"/>
          <p:cNvSpPr/>
          <p:nvPr/>
        </p:nvSpPr>
        <p:spPr bwMode="auto">
          <a:xfrm>
            <a:off x="5261007" y="3171870"/>
            <a:ext cx="907274" cy="729806"/>
          </a:xfrm>
          <a:custGeom>
            <a:avLst/>
            <a:gdLst>
              <a:gd name="T0" fmla="*/ 2153 w 2183"/>
              <a:gd name="T1" fmla="*/ 298 h 1753"/>
              <a:gd name="T2" fmla="*/ 1445 w 2183"/>
              <a:gd name="T3" fmla="*/ 298 h 1753"/>
              <a:gd name="T4" fmla="*/ 621 w 2183"/>
              <a:gd name="T5" fmla="*/ 809 h 1753"/>
              <a:gd name="T6" fmla="*/ 1188 w 2183"/>
              <a:gd name="T7" fmla="*/ 809 h 1753"/>
              <a:gd name="T8" fmla="*/ 1188 w 2183"/>
              <a:gd name="T9" fmla="*/ 952 h 1753"/>
              <a:gd name="T10" fmla="*/ 391 w 2183"/>
              <a:gd name="T11" fmla="*/ 952 h 1753"/>
              <a:gd name="T12" fmla="*/ 0 w 2183"/>
              <a:gd name="T13" fmla="*/ 1195 h 1753"/>
              <a:gd name="T14" fmla="*/ 0 w 2183"/>
              <a:gd name="T15" fmla="*/ 1195 h 1753"/>
              <a:gd name="T16" fmla="*/ 2 w 2183"/>
              <a:gd name="T17" fmla="*/ 1198 h 1753"/>
              <a:gd name="T18" fmla="*/ 5 w 2183"/>
              <a:gd name="T19" fmla="*/ 1203 h 1753"/>
              <a:gd name="T20" fmla="*/ 6 w 2183"/>
              <a:gd name="T21" fmla="*/ 1203 h 1753"/>
              <a:gd name="T22" fmla="*/ 1005 w 2183"/>
              <a:gd name="T23" fmla="*/ 1753 h 1753"/>
              <a:gd name="T24" fmla="*/ 1005 w 2183"/>
              <a:gd name="T25" fmla="*/ 1753 h 1753"/>
              <a:gd name="T26" fmla="*/ 1005 w 2183"/>
              <a:gd name="T27" fmla="*/ 1753 h 1753"/>
              <a:gd name="T28" fmla="*/ 1627 w 2183"/>
              <a:gd name="T29" fmla="*/ 1576 h 1753"/>
              <a:gd name="T30" fmla="*/ 1627 w 2183"/>
              <a:gd name="T31" fmla="*/ 1576 h 1753"/>
              <a:gd name="T32" fmla="*/ 1939 w 2183"/>
              <a:gd name="T33" fmla="*/ 1295 h 1753"/>
              <a:gd name="T34" fmla="*/ 1512 w 2183"/>
              <a:gd name="T35" fmla="*/ 1295 h 1753"/>
              <a:gd name="T36" fmla="*/ 1512 w 2183"/>
              <a:gd name="T37" fmla="*/ 1152 h 1753"/>
              <a:gd name="T38" fmla="*/ 2033 w 2183"/>
              <a:gd name="T39" fmla="*/ 1152 h 1753"/>
              <a:gd name="T40" fmla="*/ 2122 w 2183"/>
              <a:gd name="T41" fmla="*/ 952 h 1753"/>
              <a:gd name="T42" fmla="*/ 1393 w 2183"/>
              <a:gd name="T43" fmla="*/ 952 h 1753"/>
              <a:gd name="T44" fmla="*/ 1393 w 2183"/>
              <a:gd name="T45" fmla="*/ 809 h 1753"/>
              <a:gd name="T46" fmla="*/ 2161 w 2183"/>
              <a:gd name="T47" fmla="*/ 809 h 1753"/>
              <a:gd name="T48" fmla="*/ 2183 w 2183"/>
              <a:gd name="T49" fmla="*/ 638 h 1753"/>
              <a:gd name="T50" fmla="*/ 1690 w 2183"/>
              <a:gd name="T51" fmla="*/ 638 h 1753"/>
              <a:gd name="T52" fmla="*/ 1690 w 2183"/>
              <a:gd name="T53" fmla="*/ 495 h 1753"/>
              <a:gd name="T54" fmla="*/ 2183 w 2183"/>
              <a:gd name="T55" fmla="*/ 495 h 1753"/>
              <a:gd name="T56" fmla="*/ 2153 w 2183"/>
              <a:gd name="T57" fmla="*/ 298 h 1753"/>
              <a:gd name="T58" fmla="*/ 2037 w 2183"/>
              <a:gd name="T59" fmla="*/ 0 h 1753"/>
              <a:gd name="T60" fmla="*/ 1925 w 2183"/>
              <a:gd name="T61" fmla="*/ 0 h 1753"/>
              <a:gd name="T62" fmla="*/ 1675 w 2183"/>
              <a:gd name="T63" fmla="*/ 156 h 1753"/>
              <a:gd name="T64" fmla="*/ 2109 w 2183"/>
              <a:gd name="T65" fmla="*/ 156 h 1753"/>
              <a:gd name="T66" fmla="*/ 2037 w 2183"/>
              <a:gd name="T67" fmla="*/ 0 h 17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183" h="1753">
                <a:moveTo>
                  <a:pt x="2153" y="298"/>
                </a:moveTo>
                <a:cubicBezTo>
                  <a:pt x="1445" y="298"/>
                  <a:pt x="1445" y="298"/>
                  <a:pt x="1445" y="298"/>
                </a:cubicBezTo>
                <a:cubicBezTo>
                  <a:pt x="621" y="809"/>
                  <a:pt x="621" y="809"/>
                  <a:pt x="621" y="809"/>
                </a:cubicBezTo>
                <a:cubicBezTo>
                  <a:pt x="1188" y="809"/>
                  <a:pt x="1188" y="809"/>
                  <a:pt x="1188" y="809"/>
                </a:cubicBezTo>
                <a:cubicBezTo>
                  <a:pt x="1188" y="952"/>
                  <a:pt x="1188" y="952"/>
                  <a:pt x="1188" y="952"/>
                </a:cubicBezTo>
                <a:cubicBezTo>
                  <a:pt x="391" y="952"/>
                  <a:pt x="391" y="952"/>
                  <a:pt x="391" y="952"/>
                </a:cubicBezTo>
                <a:cubicBezTo>
                  <a:pt x="0" y="1195"/>
                  <a:pt x="0" y="1195"/>
                  <a:pt x="0" y="1195"/>
                </a:cubicBezTo>
                <a:cubicBezTo>
                  <a:pt x="0" y="1195"/>
                  <a:pt x="0" y="1195"/>
                  <a:pt x="0" y="1195"/>
                </a:cubicBezTo>
                <a:cubicBezTo>
                  <a:pt x="1" y="1196"/>
                  <a:pt x="2" y="1197"/>
                  <a:pt x="2" y="1198"/>
                </a:cubicBezTo>
                <a:cubicBezTo>
                  <a:pt x="3" y="1200"/>
                  <a:pt x="4" y="1201"/>
                  <a:pt x="5" y="1203"/>
                </a:cubicBezTo>
                <a:cubicBezTo>
                  <a:pt x="5" y="1203"/>
                  <a:pt x="5" y="1203"/>
                  <a:pt x="6" y="1203"/>
                </a:cubicBezTo>
                <a:cubicBezTo>
                  <a:pt x="230" y="1558"/>
                  <a:pt x="613" y="1753"/>
                  <a:pt x="1005" y="1753"/>
                </a:cubicBezTo>
                <a:cubicBezTo>
                  <a:pt x="1005" y="1753"/>
                  <a:pt x="1005" y="1753"/>
                  <a:pt x="1005" y="1753"/>
                </a:cubicBezTo>
                <a:cubicBezTo>
                  <a:pt x="1005" y="1753"/>
                  <a:pt x="1005" y="1753"/>
                  <a:pt x="1005" y="1753"/>
                </a:cubicBezTo>
                <a:cubicBezTo>
                  <a:pt x="1218" y="1753"/>
                  <a:pt x="1433" y="1696"/>
                  <a:pt x="1627" y="1576"/>
                </a:cubicBezTo>
                <a:cubicBezTo>
                  <a:pt x="1627" y="1576"/>
                  <a:pt x="1627" y="1576"/>
                  <a:pt x="1627" y="1576"/>
                </a:cubicBezTo>
                <a:cubicBezTo>
                  <a:pt x="1750" y="1499"/>
                  <a:pt x="1855" y="1403"/>
                  <a:pt x="1939" y="1295"/>
                </a:cubicBezTo>
                <a:cubicBezTo>
                  <a:pt x="1512" y="1295"/>
                  <a:pt x="1512" y="1295"/>
                  <a:pt x="1512" y="1295"/>
                </a:cubicBezTo>
                <a:cubicBezTo>
                  <a:pt x="1512" y="1152"/>
                  <a:pt x="1512" y="1152"/>
                  <a:pt x="1512" y="1152"/>
                </a:cubicBezTo>
                <a:cubicBezTo>
                  <a:pt x="2033" y="1152"/>
                  <a:pt x="2033" y="1152"/>
                  <a:pt x="2033" y="1152"/>
                </a:cubicBezTo>
                <a:cubicBezTo>
                  <a:pt x="2069" y="1088"/>
                  <a:pt x="2099" y="1021"/>
                  <a:pt x="2122" y="952"/>
                </a:cubicBezTo>
                <a:cubicBezTo>
                  <a:pt x="1393" y="952"/>
                  <a:pt x="1393" y="952"/>
                  <a:pt x="1393" y="952"/>
                </a:cubicBezTo>
                <a:cubicBezTo>
                  <a:pt x="1393" y="809"/>
                  <a:pt x="1393" y="809"/>
                  <a:pt x="1393" y="809"/>
                </a:cubicBezTo>
                <a:cubicBezTo>
                  <a:pt x="2161" y="809"/>
                  <a:pt x="2161" y="809"/>
                  <a:pt x="2161" y="809"/>
                </a:cubicBezTo>
                <a:cubicBezTo>
                  <a:pt x="2173" y="753"/>
                  <a:pt x="2180" y="696"/>
                  <a:pt x="2183" y="638"/>
                </a:cubicBezTo>
                <a:cubicBezTo>
                  <a:pt x="1690" y="638"/>
                  <a:pt x="1690" y="638"/>
                  <a:pt x="1690" y="638"/>
                </a:cubicBezTo>
                <a:cubicBezTo>
                  <a:pt x="1690" y="495"/>
                  <a:pt x="1690" y="495"/>
                  <a:pt x="1690" y="495"/>
                </a:cubicBezTo>
                <a:cubicBezTo>
                  <a:pt x="2183" y="495"/>
                  <a:pt x="2183" y="495"/>
                  <a:pt x="2183" y="495"/>
                </a:cubicBezTo>
                <a:cubicBezTo>
                  <a:pt x="2178" y="429"/>
                  <a:pt x="2169" y="363"/>
                  <a:pt x="2153" y="298"/>
                </a:cubicBezTo>
                <a:moveTo>
                  <a:pt x="2037" y="0"/>
                </a:moveTo>
                <a:cubicBezTo>
                  <a:pt x="1925" y="0"/>
                  <a:pt x="1925" y="0"/>
                  <a:pt x="1925" y="0"/>
                </a:cubicBezTo>
                <a:cubicBezTo>
                  <a:pt x="1675" y="156"/>
                  <a:pt x="1675" y="156"/>
                  <a:pt x="1675" y="156"/>
                </a:cubicBezTo>
                <a:cubicBezTo>
                  <a:pt x="2109" y="156"/>
                  <a:pt x="2109" y="156"/>
                  <a:pt x="2109" y="156"/>
                </a:cubicBezTo>
                <a:cubicBezTo>
                  <a:pt x="2089" y="103"/>
                  <a:pt x="2065" y="51"/>
                  <a:pt x="2037" y="0"/>
                </a:cubicBezTo>
              </a:path>
            </a:pathLst>
          </a:custGeom>
          <a:solidFill>
            <a:srgbClr val="77B9C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3" name="isļïḋè"/>
          <p:cNvSpPr/>
          <p:nvPr/>
        </p:nvSpPr>
        <p:spPr bwMode="auto">
          <a:xfrm>
            <a:off x="5423519" y="3508857"/>
            <a:ext cx="331005" cy="59820"/>
          </a:xfrm>
          <a:custGeom>
            <a:avLst/>
            <a:gdLst>
              <a:gd name="T0" fmla="*/ 332 w 332"/>
              <a:gd name="T1" fmla="*/ 0 h 60"/>
              <a:gd name="T2" fmla="*/ 96 w 332"/>
              <a:gd name="T3" fmla="*/ 0 h 60"/>
              <a:gd name="T4" fmla="*/ 0 w 332"/>
              <a:gd name="T5" fmla="*/ 60 h 60"/>
              <a:gd name="T6" fmla="*/ 332 w 332"/>
              <a:gd name="T7" fmla="*/ 60 h 60"/>
              <a:gd name="T8" fmla="*/ 332 w 332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2" h="60">
                <a:moveTo>
                  <a:pt x="332" y="0"/>
                </a:moveTo>
                <a:lnTo>
                  <a:pt x="96" y="0"/>
                </a:lnTo>
                <a:lnTo>
                  <a:pt x="0" y="60"/>
                </a:lnTo>
                <a:lnTo>
                  <a:pt x="332" y="60"/>
                </a:lnTo>
                <a:lnTo>
                  <a:pt x="332" y="0"/>
                </a:lnTo>
                <a:close/>
              </a:path>
            </a:pathLst>
          </a:custGeom>
          <a:solidFill>
            <a:srgbClr val="AAD0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4" name="îSľídè"/>
          <p:cNvSpPr/>
          <p:nvPr/>
        </p:nvSpPr>
        <p:spPr bwMode="auto">
          <a:xfrm>
            <a:off x="5423519" y="3508857"/>
            <a:ext cx="331005" cy="59820"/>
          </a:xfrm>
          <a:custGeom>
            <a:avLst/>
            <a:gdLst>
              <a:gd name="T0" fmla="*/ 332 w 332"/>
              <a:gd name="T1" fmla="*/ 0 h 60"/>
              <a:gd name="T2" fmla="*/ 96 w 332"/>
              <a:gd name="T3" fmla="*/ 0 h 60"/>
              <a:gd name="T4" fmla="*/ 0 w 332"/>
              <a:gd name="T5" fmla="*/ 60 h 60"/>
              <a:gd name="T6" fmla="*/ 332 w 332"/>
              <a:gd name="T7" fmla="*/ 60 h 60"/>
              <a:gd name="T8" fmla="*/ 332 w 332"/>
              <a:gd name="T9" fmla="*/ 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32" h="60">
                <a:moveTo>
                  <a:pt x="332" y="0"/>
                </a:moveTo>
                <a:lnTo>
                  <a:pt x="96" y="0"/>
                </a:lnTo>
                <a:lnTo>
                  <a:pt x="0" y="60"/>
                </a:lnTo>
                <a:lnTo>
                  <a:pt x="332" y="60"/>
                </a:lnTo>
                <a:lnTo>
                  <a:pt x="332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5" name="îşḻïḑè"/>
          <p:cNvSpPr/>
          <p:nvPr/>
        </p:nvSpPr>
        <p:spPr bwMode="auto">
          <a:xfrm>
            <a:off x="6061602" y="3150933"/>
            <a:ext cx="45862" cy="20937"/>
          </a:xfrm>
          <a:custGeom>
            <a:avLst/>
            <a:gdLst>
              <a:gd name="T0" fmla="*/ 82 w 112"/>
              <a:gd name="T1" fmla="*/ 0 h 51"/>
              <a:gd name="T2" fmla="*/ 0 w 112"/>
              <a:gd name="T3" fmla="*/ 51 h 51"/>
              <a:gd name="T4" fmla="*/ 112 w 112"/>
              <a:gd name="T5" fmla="*/ 51 h 51"/>
              <a:gd name="T6" fmla="*/ 82 w 112"/>
              <a:gd name="T7" fmla="*/ 0 h 51"/>
              <a:gd name="T8" fmla="*/ 82 w 112"/>
              <a:gd name="T9" fmla="*/ 0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2" h="51">
                <a:moveTo>
                  <a:pt x="82" y="0"/>
                </a:moveTo>
                <a:cubicBezTo>
                  <a:pt x="0" y="51"/>
                  <a:pt x="0" y="51"/>
                  <a:pt x="0" y="51"/>
                </a:cubicBezTo>
                <a:cubicBezTo>
                  <a:pt x="112" y="51"/>
                  <a:pt x="112" y="51"/>
                  <a:pt x="112" y="51"/>
                </a:cubicBezTo>
                <a:cubicBezTo>
                  <a:pt x="103" y="34"/>
                  <a:pt x="93" y="17"/>
                  <a:pt x="82" y="0"/>
                </a:cubicBezTo>
                <a:cubicBezTo>
                  <a:pt x="82" y="0"/>
                  <a:pt x="82" y="0"/>
                  <a:pt x="82" y="0"/>
                </a:cubicBezTo>
              </a:path>
            </a:pathLst>
          </a:custGeom>
          <a:solidFill>
            <a:srgbClr val="AAD0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6" name="íšľiďè"/>
          <p:cNvSpPr/>
          <p:nvPr/>
        </p:nvSpPr>
        <p:spPr bwMode="auto">
          <a:xfrm>
            <a:off x="5861204" y="3237672"/>
            <a:ext cx="295113" cy="58823"/>
          </a:xfrm>
          <a:custGeom>
            <a:avLst/>
            <a:gdLst>
              <a:gd name="T0" fmla="*/ 664 w 708"/>
              <a:gd name="T1" fmla="*/ 0 h 142"/>
              <a:gd name="T2" fmla="*/ 230 w 708"/>
              <a:gd name="T3" fmla="*/ 0 h 142"/>
              <a:gd name="T4" fmla="*/ 0 w 708"/>
              <a:gd name="T5" fmla="*/ 142 h 142"/>
              <a:gd name="T6" fmla="*/ 708 w 708"/>
              <a:gd name="T7" fmla="*/ 142 h 142"/>
              <a:gd name="T8" fmla="*/ 664 w 708"/>
              <a:gd name="T9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08" h="142">
                <a:moveTo>
                  <a:pt x="664" y="0"/>
                </a:moveTo>
                <a:cubicBezTo>
                  <a:pt x="230" y="0"/>
                  <a:pt x="230" y="0"/>
                  <a:pt x="230" y="0"/>
                </a:cubicBezTo>
                <a:cubicBezTo>
                  <a:pt x="0" y="142"/>
                  <a:pt x="0" y="142"/>
                  <a:pt x="0" y="142"/>
                </a:cubicBezTo>
                <a:cubicBezTo>
                  <a:pt x="708" y="142"/>
                  <a:pt x="708" y="142"/>
                  <a:pt x="708" y="142"/>
                </a:cubicBezTo>
                <a:cubicBezTo>
                  <a:pt x="697" y="94"/>
                  <a:pt x="682" y="47"/>
                  <a:pt x="664" y="0"/>
                </a:cubicBezTo>
              </a:path>
            </a:pathLst>
          </a:custGeom>
          <a:solidFill>
            <a:srgbClr val="AAD0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7" name="iṧḷíďe"/>
          <p:cNvSpPr/>
          <p:nvPr/>
        </p:nvSpPr>
        <p:spPr bwMode="auto">
          <a:xfrm>
            <a:off x="5963896" y="3378250"/>
            <a:ext cx="205383" cy="59820"/>
          </a:xfrm>
          <a:custGeom>
            <a:avLst/>
            <a:gdLst>
              <a:gd name="T0" fmla="*/ 493 w 495"/>
              <a:gd name="T1" fmla="*/ 0 h 143"/>
              <a:gd name="T2" fmla="*/ 0 w 495"/>
              <a:gd name="T3" fmla="*/ 0 h 143"/>
              <a:gd name="T4" fmla="*/ 0 w 495"/>
              <a:gd name="T5" fmla="*/ 143 h 143"/>
              <a:gd name="T6" fmla="*/ 493 w 495"/>
              <a:gd name="T7" fmla="*/ 143 h 143"/>
              <a:gd name="T8" fmla="*/ 495 w 495"/>
              <a:gd name="T9" fmla="*/ 76 h 143"/>
              <a:gd name="T10" fmla="*/ 493 w 495"/>
              <a:gd name="T11" fmla="*/ 0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95" h="143">
                <a:moveTo>
                  <a:pt x="493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43"/>
                  <a:pt x="0" y="143"/>
                  <a:pt x="0" y="143"/>
                </a:cubicBezTo>
                <a:cubicBezTo>
                  <a:pt x="493" y="143"/>
                  <a:pt x="493" y="143"/>
                  <a:pt x="493" y="143"/>
                </a:cubicBezTo>
                <a:cubicBezTo>
                  <a:pt x="495" y="120"/>
                  <a:pt x="495" y="98"/>
                  <a:pt x="495" y="76"/>
                </a:cubicBezTo>
                <a:cubicBezTo>
                  <a:pt x="495" y="50"/>
                  <a:pt x="494" y="25"/>
                  <a:pt x="493" y="0"/>
                </a:cubicBezTo>
              </a:path>
            </a:pathLst>
          </a:custGeom>
          <a:solidFill>
            <a:srgbClr val="AAD0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8" name="îšḻíḓê"/>
          <p:cNvSpPr/>
          <p:nvPr/>
        </p:nvSpPr>
        <p:spPr bwMode="auto">
          <a:xfrm>
            <a:off x="5840267" y="3508857"/>
            <a:ext cx="319041" cy="59820"/>
          </a:xfrm>
          <a:custGeom>
            <a:avLst/>
            <a:gdLst>
              <a:gd name="T0" fmla="*/ 768 w 768"/>
              <a:gd name="T1" fmla="*/ 0 h 143"/>
              <a:gd name="T2" fmla="*/ 0 w 768"/>
              <a:gd name="T3" fmla="*/ 0 h 143"/>
              <a:gd name="T4" fmla="*/ 0 w 768"/>
              <a:gd name="T5" fmla="*/ 143 h 143"/>
              <a:gd name="T6" fmla="*/ 729 w 768"/>
              <a:gd name="T7" fmla="*/ 143 h 143"/>
              <a:gd name="T8" fmla="*/ 768 w 768"/>
              <a:gd name="T9" fmla="*/ 0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68" h="143">
                <a:moveTo>
                  <a:pt x="768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43"/>
                  <a:pt x="0" y="143"/>
                  <a:pt x="0" y="143"/>
                </a:cubicBezTo>
                <a:cubicBezTo>
                  <a:pt x="729" y="143"/>
                  <a:pt x="729" y="143"/>
                  <a:pt x="729" y="143"/>
                </a:cubicBezTo>
                <a:cubicBezTo>
                  <a:pt x="745" y="97"/>
                  <a:pt x="758" y="49"/>
                  <a:pt x="768" y="0"/>
                </a:cubicBezTo>
              </a:path>
            </a:pathLst>
          </a:custGeom>
          <a:solidFill>
            <a:srgbClr val="AAD0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09" name="íṣļïḓè"/>
          <p:cNvSpPr/>
          <p:nvPr/>
        </p:nvSpPr>
        <p:spPr bwMode="auto">
          <a:xfrm>
            <a:off x="5889120" y="3651429"/>
            <a:ext cx="217347" cy="59820"/>
          </a:xfrm>
          <a:custGeom>
            <a:avLst/>
            <a:gdLst>
              <a:gd name="T0" fmla="*/ 521 w 521"/>
              <a:gd name="T1" fmla="*/ 0 h 143"/>
              <a:gd name="T2" fmla="*/ 0 w 521"/>
              <a:gd name="T3" fmla="*/ 0 h 143"/>
              <a:gd name="T4" fmla="*/ 0 w 521"/>
              <a:gd name="T5" fmla="*/ 143 h 143"/>
              <a:gd name="T6" fmla="*/ 427 w 521"/>
              <a:gd name="T7" fmla="*/ 143 h 143"/>
              <a:gd name="T8" fmla="*/ 521 w 521"/>
              <a:gd name="T9" fmla="*/ 0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1" h="143">
                <a:moveTo>
                  <a:pt x="5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143"/>
                  <a:pt x="0" y="143"/>
                  <a:pt x="0" y="143"/>
                </a:cubicBezTo>
                <a:cubicBezTo>
                  <a:pt x="427" y="143"/>
                  <a:pt x="427" y="143"/>
                  <a:pt x="427" y="143"/>
                </a:cubicBezTo>
                <a:cubicBezTo>
                  <a:pt x="462" y="97"/>
                  <a:pt x="494" y="49"/>
                  <a:pt x="521" y="0"/>
                </a:cubicBezTo>
              </a:path>
            </a:pathLst>
          </a:custGeom>
          <a:solidFill>
            <a:srgbClr val="AAD0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0" name="îṥ1îḑê"/>
          <p:cNvSpPr/>
          <p:nvPr/>
        </p:nvSpPr>
        <p:spPr bwMode="auto">
          <a:xfrm>
            <a:off x="5261007" y="3150933"/>
            <a:ext cx="908271" cy="750743"/>
          </a:xfrm>
          <a:custGeom>
            <a:avLst/>
            <a:gdLst>
              <a:gd name="T0" fmla="*/ 1005 w 2185"/>
              <a:gd name="T1" fmla="*/ 1804 h 1804"/>
              <a:gd name="T2" fmla="*/ 1005 w 2185"/>
              <a:gd name="T3" fmla="*/ 1804 h 1804"/>
              <a:gd name="T4" fmla="*/ 1005 w 2185"/>
              <a:gd name="T5" fmla="*/ 1804 h 1804"/>
              <a:gd name="T6" fmla="*/ 1005 w 2185"/>
              <a:gd name="T7" fmla="*/ 1804 h 1804"/>
              <a:gd name="T8" fmla="*/ 1627 w 2185"/>
              <a:gd name="T9" fmla="*/ 1627 h 1804"/>
              <a:gd name="T10" fmla="*/ 1005 w 2185"/>
              <a:gd name="T11" fmla="*/ 1804 h 1804"/>
              <a:gd name="T12" fmla="*/ 1627 w 2185"/>
              <a:gd name="T13" fmla="*/ 1627 h 1804"/>
              <a:gd name="T14" fmla="*/ 5 w 2185"/>
              <a:gd name="T15" fmla="*/ 1254 h 1804"/>
              <a:gd name="T16" fmla="*/ 6 w 2185"/>
              <a:gd name="T17" fmla="*/ 1254 h 1804"/>
              <a:gd name="T18" fmla="*/ 5 w 2185"/>
              <a:gd name="T19" fmla="*/ 1254 h 1804"/>
              <a:gd name="T20" fmla="*/ 0 w 2185"/>
              <a:gd name="T21" fmla="*/ 1246 h 1804"/>
              <a:gd name="T22" fmla="*/ 2 w 2185"/>
              <a:gd name="T23" fmla="*/ 1249 h 1804"/>
              <a:gd name="T24" fmla="*/ 0 w 2185"/>
              <a:gd name="T25" fmla="*/ 1246 h 1804"/>
              <a:gd name="T26" fmla="*/ 2007 w 2185"/>
              <a:gd name="T27" fmla="*/ 0 h 1804"/>
              <a:gd name="T28" fmla="*/ 2007 w 2185"/>
              <a:gd name="T29" fmla="*/ 0 h 1804"/>
              <a:gd name="T30" fmla="*/ 2007 w 2185"/>
              <a:gd name="T31" fmla="*/ 0 h 1804"/>
              <a:gd name="T32" fmla="*/ 2007 w 2185"/>
              <a:gd name="T33" fmla="*/ 0 h 1804"/>
              <a:gd name="T34" fmla="*/ 2007 w 2185"/>
              <a:gd name="T35" fmla="*/ 0 h 1804"/>
              <a:gd name="T36" fmla="*/ 2037 w 2185"/>
              <a:gd name="T37" fmla="*/ 51 h 1804"/>
              <a:gd name="T38" fmla="*/ 2109 w 2185"/>
              <a:gd name="T39" fmla="*/ 207 h 1804"/>
              <a:gd name="T40" fmla="*/ 2153 w 2185"/>
              <a:gd name="T41" fmla="*/ 349 h 1804"/>
              <a:gd name="T42" fmla="*/ 2183 w 2185"/>
              <a:gd name="T43" fmla="*/ 546 h 1804"/>
              <a:gd name="T44" fmla="*/ 2185 w 2185"/>
              <a:gd name="T45" fmla="*/ 622 h 1804"/>
              <a:gd name="T46" fmla="*/ 2007 w 2185"/>
              <a:gd name="T47" fmla="*/ 0 h 18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2185" h="1804">
                <a:moveTo>
                  <a:pt x="1005" y="1804"/>
                </a:moveTo>
                <a:cubicBezTo>
                  <a:pt x="1005" y="1804"/>
                  <a:pt x="1005" y="1804"/>
                  <a:pt x="1005" y="1804"/>
                </a:cubicBezTo>
                <a:cubicBezTo>
                  <a:pt x="1005" y="1804"/>
                  <a:pt x="1005" y="1804"/>
                  <a:pt x="1005" y="1804"/>
                </a:cubicBezTo>
                <a:cubicBezTo>
                  <a:pt x="1005" y="1804"/>
                  <a:pt x="1005" y="1804"/>
                  <a:pt x="1005" y="1804"/>
                </a:cubicBezTo>
                <a:moveTo>
                  <a:pt x="1627" y="1627"/>
                </a:moveTo>
                <a:cubicBezTo>
                  <a:pt x="1433" y="1747"/>
                  <a:pt x="1218" y="1804"/>
                  <a:pt x="1005" y="1804"/>
                </a:cubicBezTo>
                <a:cubicBezTo>
                  <a:pt x="1218" y="1804"/>
                  <a:pt x="1433" y="1747"/>
                  <a:pt x="1627" y="1627"/>
                </a:cubicBezTo>
                <a:moveTo>
                  <a:pt x="5" y="1254"/>
                </a:moveTo>
                <a:cubicBezTo>
                  <a:pt x="5" y="1254"/>
                  <a:pt x="5" y="1254"/>
                  <a:pt x="6" y="1254"/>
                </a:cubicBezTo>
                <a:cubicBezTo>
                  <a:pt x="5" y="1254"/>
                  <a:pt x="5" y="1254"/>
                  <a:pt x="5" y="1254"/>
                </a:cubicBezTo>
                <a:moveTo>
                  <a:pt x="0" y="1246"/>
                </a:moveTo>
                <a:cubicBezTo>
                  <a:pt x="1" y="1247"/>
                  <a:pt x="2" y="1248"/>
                  <a:pt x="2" y="1249"/>
                </a:cubicBezTo>
                <a:cubicBezTo>
                  <a:pt x="2" y="1248"/>
                  <a:pt x="1" y="1247"/>
                  <a:pt x="0" y="1246"/>
                </a:cubicBezTo>
                <a:moveTo>
                  <a:pt x="2007" y="0"/>
                </a:moveTo>
                <a:cubicBezTo>
                  <a:pt x="2007" y="0"/>
                  <a:pt x="2007" y="0"/>
                  <a:pt x="2007" y="0"/>
                </a:cubicBezTo>
                <a:cubicBezTo>
                  <a:pt x="2007" y="0"/>
                  <a:pt x="2007" y="0"/>
                  <a:pt x="2007" y="0"/>
                </a:cubicBezTo>
                <a:cubicBezTo>
                  <a:pt x="2007" y="0"/>
                  <a:pt x="2007" y="0"/>
                  <a:pt x="2007" y="0"/>
                </a:cubicBezTo>
                <a:cubicBezTo>
                  <a:pt x="2007" y="0"/>
                  <a:pt x="2007" y="0"/>
                  <a:pt x="2007" y="0"/>
                </a:cubicBezTo>
                <a:cubicBezTo>
                  <a:pt x="2018" y="17"/>
                  <a:pt x="2028" y="34"/>
                  <a:pt x="2037" y="51"/>
                </a:cubicBezTo>
                <a:cubicBezTo>
                  <a:pt x="2065" y="102"/>
                  <a:pt x="2089" y="154"/>
                  <a:pt x="2109" y="207"/>
                </a:cubicBezTo>
                <a:cubicBezTo>
                  <a:pt x="2127" y="254"/>
                  <a:pt x="2142" y="301"/>
                  <a:pt x="2153" y="349"/>
                </a:cubicBezTo>
                <a:cubicBezTo>
                  <a:pt x="2169" y="414"/>
                  <a:pt x="2178" y="480"/>
                  <a:pt x="2183" y="546"/>
                </a:cubicBezTo>
                <a:cubicBezTo>
                  <a:pt x="2184" y="571"/>
                  <a:pt x="2185" y="596"/>
                  <a:pt x="2185" y="622"/>
                </a:cubicBezTo>
                <a:cubicBezTo>
                  <a:pt x="2185" y="409"/>
                  <a:pt x="2128" y="194"/>
                  <a:pt x="2007" y="0"/>
                </a:cubicBezTo>
              </a:path>
            </a:pathLst>
          </a:custGeom>
          <a:solidFill>
            <a:srgbClr val="2F57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1" name="îṩļïḓe"/>
          <p:cNvSpPr/>
          <p:nvPr/>
        </p:nvSpPr>
        <p:spPr bwMode="auto">
          <a:xfrm>
            <a:off x="5285933" y="2942559"/>
            <a:ext cx="529409" cy="379858"/>
          </a:xfrm>
          <a:custGeom>
            <a:avLst/>
            <a:gdLst>
              <a:gd name="T0" fmla="*/ 69 w 1272"/>
              <a:gd name="T1" fmla="*/ 909 h 914"/>
              <a:gd name="T2" fmla="*/ 4 w 1272"/>
              <a:gd name="T3" fmla="*/ 823 h 914"/>
              <a:gd name="T4" fmla="*/ 356 w 1272"/>
              <a:gd name="T5" fmla="*/ 268 h 914"/>
              <a:gd name="T6" fmla="*/ 1214 w 1272"/>
              <a:gd name="T7" fmla="*/ 183 h 914"/>
              <a:gd name="T8" fmla="*/ 1254 w 1272"/>
              <a:gd name="T9" fmla="*/ 287 h 914"/>
              <a:gd name="T10" fmla="*/ 1151 w 1272"/>
              <a:gd name="T11" fmla="*/ 327 h 914"/>
              <a:gd name="T12" fmla="*/ 439 w 1272"/>
              <a:gd name="T13" fmla="*/ 402 h 914"/>
              <a:gd name="T14" fmla="*/ 160 w 1272"/>
              <a:gd name="T15" fmla="*/ 840 h 914"/>
              <a:gd name="T16" fmla="*/ 74 w 1272"/>
              <a:gd name="T17" fmla="*/ 910 h 914"/>
              <a:gd name="T18" fmla="*/ 69 w 1272"/>
              <a:gd name="T19" fmla="*/ 909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272" h="914">
                <a:moveTo>
                  <a:pt x="69" y="909"/>
                </a:moveTo>
                <a:cubicBezTo>
                  <a:pt x="28" y="902"/>
                  <a:pt x="0" y="865"/>
                  <a:pt x="4" y="823"/>
                </a:cubicBezTo>
                <a:cubicBezTo>
                  <a:pt x="6" y="809"/>
                  <a:pt x="46" y="462"/>
                  <a:pt x="356" y="268"/>
                </a:cubicBezTo>
                <a:cubicBezTo>
                  <a:pt x="788" y="0"/>
                  <a:pt x="1197" y="176"/>
                  <a:pt x="1214" y="183"/>
                </a:cubicBezTo>
                <a:cubicBezTo>
                  <a:pt x="1254" y="201"/>
                  <a:pt x="1272" y="247"/>
                  <a:pt x="1254" y="287"/>
                </a:cubicBezTo>
                <a:cubicBezTo>
                  <a:pt x="1237" y="327"/>
                  <a:pt x="1191" y="345"/>
                  <a:pt x="1151" y="327"/>
                </a:cubicBezTo>
                <a:cubicBezTo>
                  <a:pt x="1137" y="321"/>
                  <a:pt x="798" y="178"/>
                  <a:pt x="439" y="402"/>
                </a:cubicBezTo>
                <a:cubicBezTo>
                  <a:pt x="193" y="555"/>
                  <a:pt x="161" y="837"/>
                  <a:pt x="160" y="840"/>
                </a:cubicBezTo>
                <a:cubicBezTo>
                  <a:pt x="156" y="883"/>
                  <a:pt x="117" y="914"/>
                  <a:pt x="74" y="910"/>
                </a:cubicBezTo>
                <a:cubicBezTo>
                  <a:pt x="72" y="910"/>
                  <a:pt x="71" y="909"/>
                  <a:pt x="69" y="90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2" name="ïš1iďè"/>
          <p:cNvSpPr/>
          <p:nvPr/>
        </p:nvSpPr>
        <p:spPr bwMode="auto">
          <a:xfrm>
            <a:off x="5128406" y="2860805"/>
            <a:ext cx="1093714" cy="1093712"/>
          </a:xfrm>
          <a:custGeom>
            <a:avLst/>
            <a:gdLst>
              <a:gd name="T0" fmla="*/ 1114 w 2631"/>
              <a:gd name="T1" fmla="*/ 2520 h 2631"/>
              <a:gd name="T2" fmla="*/ 112 w 2631"/>
              <a:gd name="T3" fmla="*/ 1114 h 2631"/>
              <a:gd name="T4" fmla="*/ 1517 w 2631"/>
              <a:gd name="T5" fmla="*/ 111 h 2631"/>
              <a:gd name="T6" fmla="*/ 2520 w 2631"/>
              <a:gd name="T7" fmla="*/ 1517 h 2631"/>
              <a:gd name="T8" fmla="*/ 1114 w 2631"/>
              <a:gd name="T9" fmla="*/ 2520 h 2631"/>
              <a:gd name="T10" fmla="*/ 1508 w 2631"/>
              <a:gd name="T11" fmla="*/ 168 h 2631"/>
              <a:gd name="T12" fmla="*/ 168 w 2631"/>
              <a:gd name="T13" fmla="*/ 1123 h 2631"/>
              <a:gd name="T14" fmla="*/ 1124 w 2631"/>
              <a:gd name="T15" fmla="*/ 2464 h 2631"/>
              <a:gd name="T16" fmla="*/ 2464 w 2631"/>
              <a:gd name="T17" fmla="*/ 1508 h 2631"/>
              <a:gd name="T18" fmla="*/ 1508 w 2631"/>
              <a:gd name="T19" fmla="*/ 168 h 26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631" h="2631">
                <a:moveTo>
                  <a:pt x="1114" y="2520"/>
                </a:moveTo>
                <a:cubicBezTo>
                  <a:pt x="450" y="2409"/>
                  <a:pt x="0" y="1778"/>
                  <a:pt x="112" y="1114"/>
                </a:cubicBezTo>
                <a:cubicBezTo>
                  <a:pt x="223" y="450"/>
                  <a:pt x="853" y="0"/>
                  <a:pt x="1517" y="111"/>
                </a:cubicBezTo>
                <a:cubicBezTo>
                  <a:pt x="2181" y="222"/>
                  <a:pt x="2631" y="853"/>
                  <a:pt x="2520" y="1517"/>
                </a:cubicBezTo>
                <a:cubicBezTo>
                  <a:pt x="2409" y="2181"/>
                  <a:pt x="1778" y="2631"/>
                  <a:pt x="1114" y="2520"/>
                </a:cubicBezTo>
                <a:close/>
                <a:moveTo>
                  <a:pt x="1508" y="168"/>
                </a:moveTo>
                <a:cubicBezTo>
                  <a:pt x="875" y="62"/>
                  <a:pt x="274" y="491"/>
                  <a:pt x="168" y="1123"/>
                </a:cubicBezTo>
                <a:cubicBezTo>
                  <a:pt x="62" y="1756"/>
                  <a:pt x="491" y="2358"/>
                  <a:pt x="1124" y="2464"/>
                </a:cubicBezTo>
                <a:cubicBezTo>
                  <a:pt x="1757" y="2570"/>
                  <a:pt x="2358" y="2141"/>
                  <a:pt x="2464" y="1508"/>
                </a:cubicBezTo>
                <a:cubicBezTo>
                  <a:pt x="2569" y="875"/>
                  <a:pt x="2141" y="274"/>
                  <a:pt x="1508" y="168"/>
                </a:cubicBezTo>
                <a:close/>
              </a:path>
            </a:pathLst>
          </a:custGeom>
          <a:solidFill>
            <a:srgbClr val="0938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113" name="îS1íḓe"/>
          <p:cNvSpPr/>
          <p:nvPr/>
        </p:nvSpPr>
        <p:spPr bwMode="auto">
          <a:xfrm>
            <a:off x="4188231" y="3709255"/>
            <a:ext cx="868391" cy="662010"/>
          </a:xfrm>
          <a:custGeom>
            <a:avLst/>
            <a:gdLst>
              <a:gd name="T0" fmla="*/ 99 w 2087"/>
              <a:gd name="T1" fmla="*/ 1377 h 1594"/>
              <a:gd name="T2" fmla="*/ 190 w 2087"/>
              <a:gd name="T3" fmla="*/ 920 h 1594"/>
              <a:gd name="T4" fmla="*/ 1539 w 2087"/>
              <a:gd name="T5" fmla="*/ 92 h 1594"/>
              <a:gd name="T6" fmla="*/ 1988 w 2087"/>
              <a:gd name="T7" fmla="*/ 218 h 1594"/>
              <a:gd name="T8" fmla="*/ 1897 w 2087"/>
              <a:gd name="T9" fmla="*/ 675 h 1594"/>
              <a:gd name="T10" fmla="*/ 547 w 2087"/>
              <a:gd name="T11" fmla="*/ 1503 h 1594"/>
              <a:gd name="T12" fmla="*/ 99 w 2087"/>
              <a:gd name="T13" fmla="*/ 1377 h 15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87" h="1594">
                <a:moveTo>
                  <a:pt x="99" y="1377"/>
                </a:moveTo>
                <a:cubicBezTo>
                  <a:pt x="0" y="1216"/>
                  <a:pt x="41" y="1011"/>
                  <a:pt x="190" y="920"/>
                </a:cubicBezTo>
                <a:cubicBezTo>
                  <a:pt x="1539" y="92"/>
                  <a:pt x="1539" y="92"/>
                  <a:pt x="1539" y="92"/>
                </a:cubicBezTo>
                <a:cubicBezTo>
                  <a:pt x="1688" y="0"/>
                  <a:pt x="1889" y="57"/>
                  <a:pt x="1988" y="218"/>
                </a:cubicBezTo>
                <a:cubicBezTo>
                  <a:pt x="2087" y="379"/>
                  <a:pt x="2046" y="584"/>
                  <a:pt x="1897" y="675"/>
                </a:cubicBezTo>
                <a:cubicBezTo>
                  <a:pt x="547" y="1503"/>
                  <a:pt x="547" y="1503"/>
                  <a:pt x="547" y="1503"/>
                </a:cubicBezTo>
                <a:cubicBezTo>
                  <a:pt x="399" y="1594"/>
                  <a:pt x="198" y="1538"/>
                  <a:pt x="99" y="1377"/>
                </a:cubicBezTo>
                <a:close/>
              </a:path>
            </a:pathLst>
          </a:custGeom>
          <a:solidFill>
            <a:srgbClr val="1015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/>
          <a:lstStyle/>
          <a:p>
            <a:pPr algn="ctr"/>
          </a:p>
        </p:txBody>
      </p:sp>
      <p:sp>
        <p:nvSpPr>
          <p:cNvPr id="35" name="îSliḑê"/>
          <p:cNvSpPr/>
          <p:nvPr/>
        </p:nvSpPr>
        <p:spPr>
          <a:xfrm>
            <a:off x="669925" y="1569133"/>
            <a:ext cx="3389923" cy="610261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900" dirty="0"/>
              <a:t>Supporting text here. </a:t>
            </a:r>
            <a:endParaRPr lang="en-US" altLang="zh-CN" sz="900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900" dirty="0"/>
              <a:t>When you copy &amp; paste, choose "keep text only" option.</a:t>
            </a:r>
            <a:endParaRPr lang="zh-CN" altLang="en-US" sz="900" dirty="0"/>
          </a:p>
        </p:txBody>
      </p:sp>
      <p:sp>
        <p:nvSpPr>
          <p:cNvPr id="36" name="ïṣlïḑè"/>
          <p:cNvSpPr txBox="1"/>
          <p:nvPr/>
        </p:nvSpPr>
        <p:spPr bwMode="auto">
          <a:xfrm>
            <a:off x="669925" y="1132666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1"/>
                </a:solidFill>
              </a:rPr>
              <a:t>Text here</a:t>
            </a:r>
            <a:endParaRPr lang="en-US" altLang="zh-CN" sz="1600" b="1" dirty="0">
              <a:solidFill>
                <a:schemeClr val="accent1"/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69925" y="2259000"/>
            <a:ext cx="3446075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íṩ1ïďè"/>
          <p:cNvSpPr/>
          <p:nvPr/>
        </p:nvSpPr>
        <p:spPr>
          <a:xfrm>
            <a:off x="669925" y="2830467"/>
            <a:ext cx="3389923" cy="610261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900"/>
              <a:t>Supporting text here. </a:t>
            </a:r>
            <a:endParaRPr lang="en-US" altLang="zh-CN" sz="900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900" dirty="0"/>
              <a:t>When you copy &amp; paste, choose "keep text only" option.</a:t>
            </a:r>
            <a:endParaRPr lang="zh-CN" altLang="en-US" sz="900" dirty="0"/>
          </a:p>
        </p:txBody>
      </p:sp>
      <p:sp>
        <p:nvSpPr>
          <p:cNvPr id="34" name="íš1ïḑê"/>
          <p:cNvSpPr txBox="1"/>
          <p:nvPr/>
        </p:nvSpPr>
        <p:spPr bwMode="auto">
          <a:xfrm>
            <a:off x="669925" y="2394000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1"/>
                </a:solidFill>
              </a:rPr>
              <a:t>Text here</a:t>
            </a:r>
            <a:endParaRPr lang="en-US" altLang="zh-CN" sz="1600" b="1" dirty="0">
              <a:solidFill>
                <a:schemeClr val="accent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669925" y="3520334"/>
            <a:ext cx="3446075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î$ḷiḋé"/>
          <p:cNvSpPr/>
          <p:nvPr/>
        </p:nvSpPr>
        <p:spPr>
          <a:xfrm>
            <a:off x="669925" y="4091801"/>
            <a:ext cx="3389923" cy="610261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900" dirty="0"/>
              <a:t>Supporting text here. </a:t>
            </a:r>
            <a:endParaRPr lang="en-US" altLang="zh-CN" sz="900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900" dirty="0"/>
              <a:t>When you copy &amp; paste, choose "keep text only" option.</a:t>
            </a:r>
            <a:endParaRPr lang="zh-CN" altLang="en-US" sz="900" dirty="0"/>
          </a:p>
        </p:txBody>
      </p:sp>
      <p:sp>
        <p:nvSpPr>
          <p:cNvPr id="32" name="íṡḻïdé"/>
          <p:cNvSpPr txBox="1"/>
          <p:nvPr/>
        </p:nvSpPr>
        <p:spPr bwMode="auto">
          <a:xfrm>
            <a:off x="669925" y="3655334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3"/>
                </a:solidFill>
              </a:rPr>
              <a:t>Text here</a:t>
            </a:r>
            <a:endParaRPr lang="en-US" altLang="zh-CN" sz="1600" b="1" dirty="0">
              <a:solidFill>
                <a:schemeClr val="accent3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69925" y="4781668"/>
            <a:ext cx="3446075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îṩḻîde"/>
          <p:cNvSpPr/>
          <p:nvPr/>
        </p:nvSpPr>
        <p:spPr>
          <a:xfrm>
            <a:off x="669925" y="5353135"/>
            <a:ext cx="3389923" cy="610261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900"/>
              <a:t>Supporting text here. </a:t>
            </a:r>
            <a:endParaRPr lang="en-US" altLang="zh-CN" sz="900" dirty="0"/>
          </a:p>
          <a:p>
            <a:pPr>
              <a:lnSpc>
                <a:spcPct val="150000"/>
              </a:lnSpc>
              <a:spcBef>
                <a:spcPct val="0"/>
              </a:spcBef>
            </a:pPr>
            <a:r>
              <a:rPr lang="en-US" altLang="zh-CN" sz="900" dirty="0"/>
              <a:t>When you copy &amp; paste, choose "keep text only" option.</a:t>
            </a:r>
            <a:endParaRPr lang="zh-CN" altLang="en-US" sz="900" dirty="0"/>
          </a:p>
        </p:txBody>
      </p:sp>
      <p:sp>
        <p:nvSpPr>
          <p:cNvPr id="30" name="ïšlïḑè"/>
          <p:cNvSpPr txBox="1"/>
          <p:nvPr/>
        </p:nvSpPr>
        <p:spPr bwMode="auto">
          <a:xfrm>
            <a:off x="669925" y="4916668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1"/>
                </a:solidFill>
              </a:rPr>
              <a:t>Text here</a:t>
            </a:r>
            <a:endParaRPr lang="en-US" altLang="zh-CN" sz="1600" b="1" dirty="0">
              <a:solidFill>
                <a:schemeClr val="accent1"/>
              </a:solidFill>
            </a:endParaRPr>
          </a:p>
        </p:txBody>
      </p:sp>
      <p:sp>
        <p:nvSpPr>
          <p:cNvPr id="27" name="íṧ1îḓê"/>
          <p:cNvSpPr/>
          <p:nvPr/>
        </p:nvSpPr>
        <p:spPr>
          <a:xfrm>
            <a:off x="8090728" y="1569133"/>
            <a:ext cx="3389923" cy="610261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 algn="r">
              <a:lnSpc>
                <a:spcPct val="150000"/>
              </a:lnSpc>
              <a:spcBef>
                <a:spcPct val="0"/>
              </a:spcBef>
            </a:pPr>
            <a:r>
              <a:rPr lang="en-US" altLang="zh-CN" sz="900"/>
              <a:t>Supporting text here. </a:t>
            </a:r>
            <a:endParaRPr lang="en-US" altLang="zh-CN" sz="900" dirty="0"/>
          </a:p>
          <a:p>
            <a:pPr algn="r">
              <a:lnSpc>
                <a:spcPct val="150000"/>
              </a:lnSpc>
              <a:spcBef>
                <a:spcPct val="0"/>
              </a:spcBef>
            </a:pPr>
            <a:r>
              <a:rPr lang="en-US" altLang="zh-CN" sz="900" dirty="0"/>
              <a:t>When you copy &amp; paste, choose "keep text only" option.</a:t>
            </a:r>
            <a:endParaRPr lang="zh-CN" altLang="en-US" sz="900" dirty="0"/>
          </a:p>
        </p:txBody>
      </p:sp>
      <p:sp>
        <p:nvSpPr>
          <p:cNvPr id="28" name="iṧľîḍè"/>
          <p:cNvSpPr txBox="1"/>
          <p:nvPr/>
        </p:nvSpPr>
        <p:spPr bwMode="auto">
          <a:xfrm>
            <a:off x="8090728" y="1132666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1"/>
                </a:solidFill>
              </a:rPr>
              <a:t>Text here</a:t>
            </a:r>
            <a:endParaRPr lang="en-US" altLang="zh-CN" sz="1600" b="1" dirty="0">
              <a:solidFill>
                <a:schemeClr val="accent1"/>
              </a:solidFill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8090728" y="2259000"/>
            <a:ext cx="3446075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iṣľíḑe"/>
          <p:cNvSpPr/>
          <p:nvPr/>
        </p:nvSpPr>
        <p:spPr>
          <a:xfrm>
            <a:off x="8090728" y="2830467"/>
            <a:ext cx="3389923" cy="610261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 algn="r">
              <a:lnSpc>
                <a:spcPct val="150000"/>
              </a:lnSpc>
              <a:spcBef>
                <a:spcPct val="0"/>
              </a:spcBef>
            </a:pPr>
            <a:r>
              <a:rPr lang="en-US" altLang="zh-CN" sz="900"/>
              <a:t>Supporting text here. </a:t>
            </a:r>
            <a:endParaRPr lang="en-US" altLang="zh-CN" sz="900" dirty="0"/>
          </a:p>
          <a:p>
            <a:pPr algn="r">
              <a:lnSpc>
                <a:spcPct val="150000"/>
              </a:lnSpc>
              <a:spcBef>
                <a:spcPct val="0"/>
              </a:spcBef>
            </a:pPr>
            <a:r>
              <a:rPr lang="en-US" altLang="zh-CN" sz="900" dirty="0"/>
              <a:t>When you copy &amp; paste, choose "keep text only" option.</a:t>
            </a:r>
            <a:endParaRPr lang="zh-CN" altLang="en-US" sz="900" dirty="0"/>
          </a:p>
        </p:txBody>
      </p:sp>
      <p:sp>
        <p:nvSpPr>
          <p:cNvPr id="26" name="îṥľîḋé"/>
          <p:cNvSpPr txBox="1"/>
          <p:nvPr/>
        </p:nvSpPr>
        <p:spPr bwMode="auto">
          <a:xfrm>
            <a:off x="8090728" y="2394000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1"/>
                </a:solidFill>
              </a:rPr>
              <a:t>Text here</a:t>
            </a:r>
            <a:endParaRPr lang="en-US" altLang="zh-CN" sz="1600" b="1" dirty="0">
              <a:solidFill>
                <a:schemeClr val="accent1"/>
              </a:solidFill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8090728" y="3520334"/>
            <a:ext cx="3446075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îšḻïďê"/>
          <p:cNvSpPr/>
          <p:nvPr/>
        </p:nvSpPr>
        <p:spPr>
          <a:xfrm>
            <a:off x="8090728" y="4091801"/>
            <a:ext cx="3389923" cy="610261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 algn="r">
              <a:lnSpc>
                <a:spcPct val="150000"/>
              </a:lnSpc>
              <a:spcBef>
                <a:spcPct val="0"/>
              </a:spcBef>
            </a:pPr>
            <a:r>
              <a:rPr lang="en-US" altLang="zh-CN" sz="900"/>
              <a:t>Supporting text here. </a:t>
            </a:r>
            <a:endParaRPr lang="en-US" altLang="zh-CN" sz="900" dirty="0"/>
          </a:p>
          <a:p>
            <a:pPr algn="r">
              <a:lnSpc>
                <a:spcPct val="150000"/>
              </a:lnSpc>
              <a:spcBef>
                <a:spcPct val="0"/>
              </a:spcBef>
            </a:pPr>
            <a:r>
              <a:rPr lang="en-US" altLang="zh-CN" sz="900" dirty="0"/>
              <a:t>When you copy &amp; paste, choose "keep text only" option.</a:t>
            </a:r>
            <a:endParaRPr lang="zh-CN" altLang="en-US" sz="900" dirty="0"/>
          </a:p>
        </p:txBody>
      </p:sp>
      <p:sp>
        <p:nvSpPr>
          <p:cNvPr id="24" name="íšļíďè"/>
          <p:cNvSpPr txBox="1"/>
          <p:nvPr/>
        </p:nvSpPr>
        <p:spPr bwMode="auto">
          <a:xfrm>
            <a:off x="8090728" y="3655334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3"/>
                </a:solidFill>
              </a:rPr>
              <a:t>Text here</a:t>
            </a:r>
            <a:endParaRPr lang="en-US" altLang="zh-CN" sz="1600" b="1" dirty="0">
              <a:solidFill>
                <a:schemeClr val="accent3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8090728" y="4781668"/>
            <a:ext cx="3446075" cy="0"/>
          </a:xfrm>
          <a:prstGeom prst="line">
            <a:avLst/>
          </a:prstGeom>
          <a:ln w="3175" cap="rnd">
            <a:solidFill>
              <a:schemeClr val="bg1">
                <a:lumMod val="8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îṧļiḓe"/>
          <p:cNvSpPr/>
          <p:nvPr/>
        </p:nvSpPr>
        <p:spPr>
          <a:xfrm>
            <a:off x="8090728" y="5353135"/>
            <a:ext cx="3389923" cy="610261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rmAutofit/>
          </a:bodyPr>
          <a:lstStyle/>
          <a:p>
            <a:pPr algn="r">
              <a:lnSpc>
                <a:spcPct val="150000"/>
              </a:lnSpc>
              <a:spcBef>
                <a:spcPct val="0"/>
              </a:spcBef>
            </a:pPr>
            <a:r>
              <a:rPr lang="en-US" altLang="zh-CN" sz="900"/>
              <a:t>Supporting text here. </a:t>
            </a:r>
            <a:endParaRPr lang="en-US" altLang="zh-CN" sz="900" dirty="0"/>
          </a:p>
          <a:p>
            <a:pPr algn="r">
              <a:lnSpc>
                <a:spcPct val="150000"/>
              </a:lnSpc>
              <a:spcBef>
                <a:spcPct val="0"/>
              </a:spcBef>
            </a:pPr>
            <a:r>
              <a:rPr lang="en-US" altLang="zh-CN" sz="900" dirty="0"/>
              <a:t>When you copy &amp; paste, choose "keep text only" option.</a:t>
            </a:r>
            <a:endParaRPr lang="zh-CN" altLang="en-US" sz="900" dirty="0"/>
          </a:p>
        </p:txBody>
      </p:sp>
      <p:sp>
        <p:nvSpPr>
          <p:cNvPr id="22" name="iSḻíḍè"/>
          <p:cNvSpPr txBox="1"/>
          <p:nvPr/>
        </p:nvSpPr>
        <p:spPr bwMode="auto">
          <a:xfrm>
            <a:off x="8090728" y="4916668"/>
            <a:ext cx="3389923" cy="436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600" b="1" dirty="0">
                <a:solidFill>
                  <a:schemeClr val="accent1"/>
                </a:solidFill>
              </a:rPr>
              <a:t>Text here</a:t>
            </a:r>
            <a:endParaRPr lang="en-US" altLang="zh-CN" sz="1600" b="1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ïŝľíḍé"/>
          <p:cNvSpPr/>
          <p:nvPr/>
        </p:nvSpPr>
        <p:spPr>
          <a:xfrm>
            <a:off x="4089815" y="1597951"/>
            <a:ext cx="4315855" cy="4315855"/>
          </a:xfrm>
          <a:prstGeom prst="pie">
            <a:avLst>
              <a:gd name="adj1" fmla="val 7281410"/>
              <a:gd name="adj2" fmla="val 907071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7" name="íṧľídê"/>
          <p:cNvSpPr/>
          <p:nvPr/>
        </p:nvSpPr>
        <p:spPr>
          <a:xfrm rot="6734800">
            <a:off x="4574248" y="2082383"/>
            <a:ext cx="3346989" cy="3346989"/>
          </a:xfrm>
          <a:prstGeom prst="pie">
            <a:avLst>
              <a:gd name="adj1" fmla="val 7871380"/>
              <a:gd name="adj2" fmla="val 18986575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8" name="íṩḻidé"/>
          <p:cNvSpPr/>
          <p:nvPr/>
        </p:nvSpPr>
        <p:spPr>
          <a:xfrm>
            <a:off x="4221933" y="1730069"/>
            <a:ext cx="4051619" cy="4051619"/>
          </a:xfrm>
          <a:prstGeom prst="pie">
            <a:avLst>
              <a:gd name="adj1" fmla="val 11099129"/>
              <a:gd name="adj2" fmla="val 1459876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cxnSp>
        <p:nvCxnSpPr>
          <p:cNvPr id="45" name="Straight Connector 48"/>
          <p:cNvCxnSpPr/>
          <p:nvPr/>
        </p:nvCxnSpPr>
        <p:spPr>
          <a:xfrm>
            <a:off x="6521718" y="5221463"/>
            <a:ext cx="229665" cy="250365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9"/>
          <p:cNvCxnSpPr/>
          <p:nvPr/>
        </p:nvCxnSpPr>
        <p:spPr>
          <a:xfrm flipV="1">
            <a:off x="6751383" y="5467660"/>
            <a:ext cx="664133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ïṩļídê"/>
          <p:cNvSpPr txBox="1"/>
          <p:nvPr/>
        </p:nvSpPr>
        <p:spPr>
          <a:xfrm>
            <a:off x="6791082" y="5577717"/>
            <a:ext cx="655629" cy="307777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</a:rPr>
              <a:t>100%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chemeClr val="accent4"/>
              </a:solidFill>
              <a:effectLst/>
              <a:uLnTx/>
              <a:uFillTx/>
            </a:endParaRPr>
          </a:p>
        </p:txBody>
      </p:sp>
      <p:cxnSp>
        <p:nvCxnSpPr>
          <p:cNvPr id="43" name="Straight Connector 52"/>
          <p:cNvCxnSpPr/>
          <p:nvPr/>
        </p:nvCxnSpPr>
        <p:spPr>
          <a:xfrm flipH="1" flipV="1">
            <a:off x="4426043" y="2160325"/>
            <a:ext cx="229665" cy="250365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53"/>
          <p:cNvCxnSpPr/>
          <p:nvPr/>
        </p:nvCxnSpPr>
        <p:spPr>
          <a:xfrm flipH="1">
            <a:off x="3761910" y="2164493"/>
            <a:ext cx="664133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isľiḓé"/>
          <p:cNvSpPr txBox="1"/>
          <p:nvPr/>
        </p:nvSpPr>
        <p:spPr>
          <a:xfrm>
            <a:off x="3852855" y="1791449"/>
            <a:ext cx="512961" cy="307777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accent2"/>
                </a:solidFill>
                <a:effectLst/>
                <a:uLnTx/>
                <a:uFillTx/>
              </a:rPr>
              <a:t>20%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chemeClr val="accent2"/>
              </a:solidFill>
              <a:effectLst/>
              <a:uLnTx/>
              <a:uFillTx/>
            </a:endParaRPr>
          </a:p>
        </p:txBody>
      </p:sp>
      <p:cxnSp>
        <p:nvCxnSpPr>
          <p:cNvPr id="41" name="Straight Connector 56"/>
          <p:cNvCxnSpPr/>
          <p:nvPr/>
        </p:nvCxnSpPr>
        <p:spPr>
          <a:xfrm flipV="1">
            <a:off x="7589440" y="2393081"/>
            <a:ext cx="229665" cy="254605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57"/>
          <p:cNvCxnSpPr/>
          <p:nvPr/>
        </p:nvCxnSpPr>
        <p:spPr>
          <a:xfrm>
            <a:off x="7819105" y="2397321"/>
            <a:ext cx="664133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isļiḓé"/>
          <p:cNvSpPr txBox="1"/>
          <p:nvPr/>
        </p:nvSpPr>
        <p:spPr>
          <a:xfrm>
            <a:off x="7908696" y="2026325"/>
            <a:ext cx="512961" cy="307777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marL="0" marR="0" lvl="0" indent="0" defTabSz="914400" eaLnBrk="1" fontAlgn="auto" latinLnBrk="0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</a:rPr>
              <a:t>50%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chemeClr val="accent3"/>
              </a:solidFill>
              <a:effectLst/>
              <a:uLnTx/>
              <a:uFillTx/>
            </a:endParaRPr>
          </a:p>
        </p:txBody>
      </p:sp>
      <p:cxnSp>
        <p:nvCxnSpPr>
          <p:cNvPr id="39" name="Straight Connector 63"/>
          <p:cNvCxnSpPr/>
          <p:nvPr/>
        </p:nvCxnSpPr>
        <p:spPr>
          <a:xfrm flipH="1" flipV="1">
            <a:off x="4499442" y="4267278"/>
            <a:ext cx="229665" cy="250365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64"/>
          <p:cNvCxnSpPr/>
          <p:nvPr/>
        </p:nvCxnSpPr>
        <p:spPr>
          <a:xfrm flipH="1">
            <a:off x="3835309" y="4271446"/>
            <a:ext cx="664133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i$1ïdé"/>
          <p:cNvSpPr txBox="1"/>
          <p:nvPr/>
        </p:nvSpPr>
        <p:spPr>
          <a:xfrm>
            <a:off x="3926254" y="3887941"/>
            <a:ext cx="512961" cy="307777"/>
          </a:xfrm>
          <a:prstGeom prst="rect">
            <a:avLst/>
          </a:prstGeom>
        </p:spPr>
        <p:txBody>
          <a:bodyPr wrap="none" lIns="0" tIns="0" rIns="0" bIns="0" anchor="b">
            <a:normAutofit/>
          </a:bodyPr>
          <a:lstStyle/>
          <a:p>
            <a:pPr marL="0" marR="0" lvl="0" indent="0" defTabSz="914400" rtl="0" eaLnBrk="1" fontAlgn="auto" latinLnBrk="0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</a:rPr>
              <a:t>10%</a:t>
            </a:r>
            <a:endParaRPr kumimoji="0" lang="en-US" sz="2000" b="1" i="0" u="none" strike="noStrike" kern="120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</a:endParaRPr>
          </a:p>
        </p:txBody>
      </p:sp>
      <p:sp>
        <p:nvSpPr>
          <p:cNvPr id="17" name="ïṣ1ïdé"/>
          <p:cNvSpPr/>
          <p:nvPr/>
        </p:nvSpPr>
        <p:spPr bwMode="auto">
          <a:xfrm>
            <a:off x="2756349" y="3320432"/>
            <a:ext cx="448924" cy="448924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8" name="ï$ľíḑe"/>
          <p:cNvSpPr/>
          <p:nvPr/>
        </p:nvSpPr>
        <p:spPr bwMode="auto">
          <a:xfrm>
            <a:off x="2719650" y="1190625"/>
            <a:ext cx="396354" cy="489873"/>
          </a:xfrm>
          <a:custGeom>
            <a:avLst/>
            <a:gdLst/>
            <a:ahLst/>
            <a:cxnLst>
              <a:cxn ang="0">
                <a:pos x="41" y="47"/>
              </a:cxn>
              <a:cxn ang="0">
                <a:pos x="37" y="51"/>
              </a:cxn>
              <a:cxn ang="0">
                <a:pos x="3" y="51"/>
              </a:cxn>
              <a:cxn ang="0">
                <a:pos x="0" y="47"/>
              </a:cxn>
              <a:cxn ang="0">
                <a:pos x="0" y="27"/>
              </a:cxn>
              <a:cxn ang="0">
                <a:pos x="3" y="23"/>
              </a:cxn>
              <a:cxn ang="0">
                <a:pos x="4" y="23"/>
              </a:cxn>
              <a:cxn ang="0">
                <a:pos x="4" y="16"/>
              </a:cxn>
              <a:cxn ang="0">
                <a:pos x="20" y="0"/>
              </a:cxn>
              <a:cxn ang="0">
                <a:pos x="36" y="16"/>
              </a:cxn>
              <a:cxn ang="0">
                <a:pos x="36" y="23"/>
              </a:cxn>
              <a:cxn ang="0">
                <a:pos x="37" y="23"/>
              </a:cxn>
              <a:cxn ang="0">
                <a:pos x="41" y="27"/>
              </a:cxn>
              <a:cxn ang="0">
                <a:pos x="41" y="47"/>
              </a:cxn>
              <a:cxn ang="0">
                <a:pos x="29" y="23"/>
              </a:cxn>
              <a:cxn ang="0">
                <a:pos x="29" y="16"/>
              </a:cxn>
              <a:cxn ang="0">
                <a:pos x="20" y="7"/>
              </a:cxn>
              <a:cxn ang="0">
                <a:pos x="11" y="16"/>
              </a:cxn>
              <a:cxn ang="0">
                <a:pos x="11" y="23"/>
              </a:cxn>
              <a:cxn ang="0">
                <a:pos x="29" y="23"/>
              </a:cxn>
            </a:cxnLst>
            <a:rect l="0" t="0" r="r" b="b"/>
            <a:pathLst>
              <a:path w="41" h="51">
                <a:moveTo>
                  <a:pt x="41" y="47"/>
                </a:moveTo>
                <a:cubicBezTo>
                  <a:pt x="41" y="49"/>
                  <a:pt x="39" y="51"/>
                  <a:pt x="37" y="51"/>
                </a:cubicBezTo>
                <a:cubicBezTo>
                  <a:pt x="3" y="51"/>
                  <a:pt x="3" y="51"/>
                  <a:pt x="3" y="51"/>
                </a:cubicBezTo>
                <a:cubicBezTo>
                  <a:pt x="1" y="51"/>
                  <a:pt x="0" y="49"/>
                  <a:pt x="0" y="47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1" y="23"/>
                  <a:pt x="3" y="23"/>
                </a:cubicBezTo>
                <a:cubicBezTo>
                  <a:pt x="4" y="23"/>
                  <a:pt x="4" y="23"/>
                  <a:pt x="4" y="23"/>
                </a:cubicBezTo>
                <a:cubicBezTo>
                  <a:pt x="4" y="16"/>
                  <a:pt x="4" y="16"/>
                  <a:pt x="4" y="16"/>
                </a:cubicBezTo>
                <a:cubicBezTo>
                  <a:pt x="4" y="8"/>
                  <a:pt x="12" y="0"/>
                  <a:pt x="20" y="0"/>
                </a:cubicBezTo>
                <a:cubicBezTo>
                  <a:pt x="29" y="0"/>
                  <a:pt x="36" y="8"/>
                  <a:pt x="36" y="16"/>
                </a:cubicBezTo>
                <a:cubicBezTo>
                  <a:pt x="36" y="23"/>
                  <a:pt x="36" y="23"/>
                  <a:pt x="36" y="23"/>
                </a:cubicBezTo>
                <a:cubicBezTo>
                  <a:pt x="37" y="23"/>
                  <a:pt x="37" y="23"/>
                  <a:pt x="37" y="23"/>
                </a:cubicBezTo>
                <a:cubicBezTo>
                  <a:pt x="39" y="23"/>
                  <a:pt x="41" y="25"/>
                  <a:pt x="41" y="27"/>
                </a:cubicBezTo>
                <a:lnTo>
                  <a:pt x="41" y="47"/>
                </a:lnTo>
                <a:close/>
                <a:moveTo>
                  <a:pt x="29" y="23"/>
                </a:moveTo>
                <a:cubicBezTo>
                  <a:pt x="29" y="16"/>
                  <a:pt x="29" y="16"/>
                  <a:pt x="29" y="16"/>
                </a:cubicBezTo>
                <a:cubicBezTo>
                  <a:pt x="29" y="11"/>
                  <a:pt x="25" y="7"/>
                  <a:pt x="20" y="7"/>
                </a:cubicBezTo>
                <a:cubicBezTo>
                  <a:pt x="15" y="7"/>
                  <a:pt x="11" y="11"/>
                  <a:pt x="11" y="16"/>
                </a:cubicBezTo>
                <a:cubicBezTo>
                  <a:pt x="11" y="23"/>
                  <a:pt x="11" y="23"/>
                  <a:pt x="11" y="23"/>
                </a:cubicBezTo>
                <a:lnTo>
                  <a:pt x="29" y="23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19" name="ïśļîḋè"/>
          <p:cNvSpPr/>
          <p:nvPr/>
        </p:nvSpPr>
        <p:spPr bwMode="auto">
          <a:xfrm>
            <a:off x="8973234" y="1465992"/>
            <a:ext cx="499234" cy="430500"/>
          </a:xfrm>
          <a:custGeom>
            <a:avLst/>
            <a:gdLst/>
            <a:ahLst/>
            <a:cxnLst>
              <a:cxn ang="0">
                <a:pos x="64" y="51"/>
              </a:cxn>
              <a:cxn ang="0">
                <a:pos x="60" y="55"/>
              </a:cxn>
              <a:cxn ang="0">
                <a:pos x="49" y="55"/>
              </a:cxn>
              <a:cxn ang="0">
                <a:pos x="45" y="51"/>
              </a:cxn>
              <a:cxn ang="0">
                <a:pos x="45" y="40"/>
              </a:cxn>
              <a:cxn ang="0">
                <a:pos x="49" y="36"/>
              </a:cxn>
              <a:cxn ang="0">
                <a:pos x="52" y="36"/>
              </a:cxn>
              <a:cxn ang="0">
                <a:pos x="52" y="30"/>
              </a:cxn>
              <a:cxn ang="0">
                <a:pos x="34" y="30"/>
              </a:cxn>
              <a:cxn ang="0">
                <a:pos x="34" y="36"/>
              </a:cxn>
              <a:cxn ang="0">
                <a:pos x="37" y="36"/>
              </a:cxn>
              <a:cxn ang="0">
                <a:pos x="41" y="40"/>
              </a:cxn>
              <a:cxn ang="0">
                <a:pos x="41" y="51"/>
              </a:cxn>
              <a:cxn ang="0">
                <a:pos x="37" y="55"/>
              </a:cxn>
              <a:cxn ang="0">
                <a:pos x="26" y="55"/>
              </a:cxn>
              <a:cxn ang="0">
                <a:pos x="23" y="51"/>
              </a:cxn>
              <a:cxn ang="0">
                <a:pos x="23" y="40"/>
              </a:cxn>
              <a:cxn ang="0">
                <a:pos x="26" y="36"/>
              </a:cxn>
              <a:cxn ang="0">
                <a:pos x="29" y="36"/>
              </a:cxn>
              <a:cxn ang="0">
                <a:pos x="29" y="30"/>
              </a:cxn>
              <a:cxn ang="0">
                <a:pos x="11" y="30"/>
              </a:cxn>
              <a:cxn ang="0">
                <a:pos x="11" y="36"/>
              </a:cxn>
              <a:cxn ang="0">
                <a:pos x="15" y="36"/>
              </a:cxn>
              <a:cxn ang="0">
                <a:pos x="18" y="40"/>
              </a:cxn>
              <a:cxn ang="0">
                <a:pos x="18" y="51"/>
              </a:cxn>
              <a:cxn ang="0">
                <a:pos x="15" y="55"/>
              </a:cxn>
              <a:cxn ang="0">
                <a:pos x="3" y="55"/>
              </a:cxn>
              <a:cxn ang="0">
                <a:pos x="0" y="51"/>
              </a:cxn>
              <a:cxn ang="0">
                <a:pos x="0" y="40"/>
              </a:cxn>
              <a:cxn ang="0">
                <a:pos x="3" y="36"/>
              </a:cxn>
              <a:cxn ang="0">
                <a:pos x="7" y="36"/>
              </a:cxn>
              <a:cxn ang="0">
                <a:pos x="7" y="30"/>
              </a:cxn>
              <a:cxn ang="0">
                <a:pos x="11" y="25"/>
              </a:cxn>
              <a:cxn ang="0">
                <a:pos x="29" y="25"/>
              </a:cxn>
              <a:cxn ang="0">
                <a:pos x="29" y="18"/>
              </a:cxn>
              <a:cxn ang="0">
                <a:pos x="26" y="18"/>
              </a:cxn>
              <a:cxn ang="0">
                <a:pos x="23" y="15"/>
              </a:cxn>
              <a:cxn ang="0">
                <a:pos x="23" y="3"/>
              </a:cxn>
              <a:cxn ang="0">
                <a:pos x="26" y="0"/>
              </a:cxn>
              <a:cxn ang="0">
                <a:pos x="37" y="0"/>
              </a:cxn>
              <a:cxn ang="0">
                <a:pos x="41" y="3"/>
              </a:cxn>
              <a:cxn ang="0">
                <a:pos x="41" y="15"/>
              </a:cxn>
              <a:cxn ang="0">
                <a:pos x="37" y="18"/>
              </a:cxn>
              <a:cxn ang="0">
                <a:pos x="34" y="18"/>
              </a:cxn>
              <a:cxn ang="0">
                <a:pos x="34" y="25"/>
              </a:cxn>
              <a:cxn ang="0">
                <a:pos x="52" y="25"/>
              </a:cxn>
              <a:cxn ang="0">
                <a:pos x="57" y="30"/>
              </a:cxn>
              <a:cxn ang="0">
                <a:pos x="57" y="36"/>
              </a:cxn>
              <a:cxn ang="0">
                <a:pos x="60" y="36"/>
              </a:cxn>
              <a:cxn ang="0">
                <a:pos x="64" y="40"/>
              </a:cxn>
              <a:cxn ang="0">
                <a:pos x="64" y="51"/>
              </a:cxn>
            </a:cxnLst>
            <a:rect l="0" t="0" r="r" b="b"/>
            <a:pathLst>
              <a:path w="64" h="55">
                <a:moveTo>
                  <a:pt x="64" y="51"/>
                </a:moveTo>
                <a:cubicBezTo>
                  <a:pt x="64" y="53"/>
                  <a:pt x="62" y="55"/>
                  <a:pt x="60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7" y="55"/>
                  <a:pt x="45" y="53"/>
                  <a:pt x="45" y="51"/>
                </a:cubicBezTo>
                <a:cubicBezTo>
                  <a:pt x="45" y="40"/>
                  <a:pt x="45" y="40"/>
                  <a:pt x="45" y="40"/>
                </a:cubicBezTo>
                <a:cubicBezTo>
                  <a:pt x="45" y="38"/>
                  <a:pt x="47" y="36"/>
                  <a:pt x="49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0"/>
                  <a:pt x="52" y="30"/>
                  <a:pt x="52" y="30"/>
                </a:cubicBezTo>
                <a:cubicBezTo>
                  <a:pt x="34" y="30"/>
                  <a:pt x="34" y="30"/>
                  <a:pt x="34" y="30"/>
                </a:cubicBezTo>
                <a:cubicBezTo>
                  <a:pt x="34" y="36"/>
                  <a:pt x="34" y="36"/>
                  <a:pt x="34" y="36"/>
                </a:cubicBezTo>
                <a:cubicBezTo>
                  <a:pt x="37" y="36"/>
                  <a:pt x="37" y="36"/>
                  <a:pt x="37" y="36"/>
                </a:cubicBezTo>
                <a:cubicBezTo>
                  <a:pt x="39" y="36"/>
                  <a:pt x="41" y="38"/>
                  <a:pt x="41" y="40"/>
                </a:cubicBezTo>
                <a:cubicBezTo>
                  <a:pt x="41" y="51"/>
                  <a:pt x="41" y="51"/>
                  <a:pt x="41" y="51"/>
                </a:cubicBezTo>
                <a:cubicBezTo>
                  <a:pt x="41" y="53"/>
                  <a:pt x="39" y="55"/>
                  <a:pt x="37" y="55"/>
                </a:cubicBezTo>
                <a:cubicBezTo>
                  <a:pt x="26" y="55"/>
                  <a:pt x="26" y="55"/>
                  <a:pt x="26" y="55"/>
                </a:cubicBezTo>
                <a:cubicBezTo>
                  <a:pt x="24" y="55"/>
                  <a:pt x="23" y="53"/>
                  <a:pt x="23" y="51"/>
                </a:cubicBezTo>
                <a:cubicBezTo>
                  <a:pt x="23" y="40"/>
                  <a:pt x="23" y="40"/>
                  <a:pt x="23" y="40"/>
                </a:cubicBezTo>
                <a:cubicBezTo>
                  <a:pt x="23" y="38"/>
                  <a:pt x="24" y="36"/>
                  <a:pt x="26" y="36"/>
                </a:cubicBezTo>
                <a:cubicBezTo>
                  <a:pt x="29" y="36"/>
                  <a:pt x="29" y="36"/>
                  <a:pt x="29" y="36"/>
                </a:cubicBezTo>
                <a:cubicBezTo>
                  <a:pt x="29" y="30"/>
                  <a:pt x="29" y="30"/>
                  <a:pt x="29" y="30"/>
                </a:cubicBezTo>
                <a:cubicBezTo>
                  <a:pt x="11" y="30"/>
                  <a:pt x="11" y="30"/>
                  <a:pt x="11" y="30"/>
                </a:cubicBezTo>
                <a:cubicBezTo>
                  <a:pt x="11" y="36"/>
                  <a:pt x="11" y="36"/>
                  <a:pt x="11" y="36"/>
                </a:cubicBezTo>
                <a:cubicBezTo>
                  <a:pt x="15" y="36"/>
                  <a:pt x="15" y="36"/>
                  <a:pt x="15" y="36"/>
                </a:cubicBezTo>
                <a:cubicBezTo>
                  <a:pt x="17" y="36"/>
                  <a:pt x="18" y="38"/>
                  <a:pt x="18" y="40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3"/>
                  <a:pt x="17" y="55"/>
                  <a:pt x="15" y="55"/>
                </a:cubicBezTo>
                <a:cubicBezTo>
                  <a:pt x="3" y="55"/>
                  <a:pt x="3" y="55"/>
                  <a:pt x="3" y="55"/>
                </a:cubicBezTo>
                <a:cubicBezTo>
                  <a:pt x="1" y="55"/>
                  <a:pt x="0" y="53"/>
                  <a:pt x="0" y="51"/>
                </a:cubicBezTo>
                <a:cubicBezTo>
                  <a:pt x="0" y="40"/>
                  <a:pt x="0" y="40"/>
                  <a:pt x="0" y="40"/>
                </a:cubicBezTo>
                <a:cubicBezTo>
                  <a:pt x="0" y="38"/>
                  <a:pt x="1" y="36"/>
                  <a:pt x="3" y="36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0"/>
                  <a:pt x="7" y="30"/>
                  <a:pt x="7" y="30"/>
                </a:cubicBezTo>
                <a:cubicBezTo>
                  <a:pt x="7" y="27"/>
                  <a:pt x="9" y="25"/>
                  <a:pt x="11" y="25"/>
                </a:cubicBezTo>
                <a:cubicBezTo>
                  <a:pt x="29" y="25"/>
                  <a:pt x="29" y="25"/>
                  <a:pt x="29" y="25"/>
                </a:cubicBezTo>
                <a:cubicBezTo>
                  <a:pt x="29" y="18"/>
                  <a:pt x="29" y="18"/>
                  <a:pt x="29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4" y="18"/>
                  <a:pt x="23" y="17"/>
                  <a:pt x="23" y="15"/>
                </a:cubicBezTo>
                <a:cubicBezTo>
                  <a:pt x="23" y="3"/>
                  <a:pt x="23" y="3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39" y="0"/>
                  <a:pt x="41" y="1"/>
                  <a:pt x="41" y="3"/>
                </a:cubicBezTo>
                <a:cubicBezTo>
                  <a:pt x="41" y="15"/>
                  <a:pt x="41" y="15"/>
                  <a:pt x="41" y="15"/>
                </a:cubicBezTo>
                <a:cubicBezTo>
                  <a:pt x="41" y="17"/>
                  <a:pt x="39" y="18"/>
                  <a:pt x="37" y="18"/>
                </a:cubicBezTo>
                <a:cubicBezTo>
                  <a:pt x="34" y="18"/>
                  <a:pt x="34" y="18"/>
                  <a:pt x="34" y="18"/>
                </a:cubicBezTo>
                <a:cubicBezTo>
                  <a:pt x="34" y="25"/>
                  <a:pt x="34" y="25"/>
                  <a:pt x="34" y="25"/>
                </a:cubicBezTo>
                <a:cubicBezTo>
                  <a:pt x="52" y="25"/>
                  <a:pt x="52" y="25"/>
                  <a:pt x="52" y="25"/>
                </a:cubicBezTo>
                <a:cubicBezTo>
                  <a:pt x="55" y="25"/>
                  <a:pt x="57" y="27"/>
                  <a:pt x="57" y="30"/>
                </a:cubicBezTo>
                <a:cubicBezTo>
                  <a:pt x="57" y="36"/>
                  <a:pt x="57" y="36"/>
                  <a:pt x="57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2" y="36"/>
                  <a:pt x="64" y="38"/>
                  <a:pt x="64" y="40"/>
                </a:cubicBezTo>
                <a:lnTo>
                  <a:pt x="64" y="51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0" name="íṡḻîdê"/>
          <p:cNvSpPr/>
          <p:nvPr/>
        </p:nvSpPr>
        <p:spPr bwMode="auto">
          <a:xfrm>
            <a:off x="7937671" y="4524174"/>
            <a:ext cx="456354" cy="460004"/>
          </a:xfrm>
          <a:custGeom>
            <a:avLst/>
            <a:gdLst/>
            <a:ahLst/>
            <a:cxnLst>
              <a:cxn ang="0">
                <a:pos x="29" y="58"/>
              </a:cxn>
              <a:cxn ang="0">
                <a:pos x="6" y="47"/>
              </a:cxn>
              <a:cxn ang="0">
                <a:pos x="7" y="46"/>
              </a:cxn>
              <a:cxn ang="0">
                <a:pos x="12" y="40"/>
              </a:cxn>
              <a:cxn ang="0">
                <a:pos x="13" y="40"/>
              </a:cxn>
              <a:cxn ang="0">
                <a:pos x="14" y="41"/>
              </a:cxn>
              <a:cxn ang="0">
                <a:pos x="29" y="48"/>
              </a:cxn>
              <a:cxn ang="0">
                <a:pos x="48" y="29"/>
              </a:cxn>
              <a:cxn ang="0">
                <a:pos x="29" y="9"/>
              </a:cxn>
              <a:cxn ang="0">
                <a:pos x="16" y="14"/>
              </a:cxn>
              <a:cxn ang="0">
                <a:pos x="21" y="20"/>
              </a:cxn>
              <a:cxn ang="0">
                <a:pos x="21" y="22"/>
              </a:cxn>
              <a:cxn ang="0">
                <a:pos x="19" y="24"/>
              </a:cxn>
              <a:cxn ang="0">
                <a:pos x="2" y="24"/>
              </a:cxn>
              <a:cxn ang="0">
                <a:pos x="0" y="21"/>
              </a:cxn>
              <a:cxn ang="0">
                <a:pos x="0" y="4"/>
              </a:cxn>
              <a:cxn ang="0">
                <a:pos x="1" y="2"/>
              </a:cxn>
              <a:cxn ang="0">
                <a:pos x="4" y="3"/>
              </a:cxn>
              <a:cxn ang="0">
                <a:pos x="9" y="8"/>
              </a:cxn>
              <a:cxn ang="0">
                <a:pos x="29" y="0"/>
              </a:cxn>
              <a:cxn ang="0">
                <a:pos x="58" y="29"/>
              </a:cxn>
              <a:cxn ang="0">
                <a:pos x="29" y="58"/>
              </a:cxn>
              <a:cxn ang="0">
                <a:pos x="34" y="35"/>
              </a:cxn>
              <a:cxn ang="0">
                <a:pos x="33" y="36"/>
              </a:cxn>
              <a:cxn ang="0">
                <a:pos x="20" y="36"/>
              </a:cxn>
              <a:cxn ang="0">
                <a:pos x="19" y="35"/>
              </a:cxn>
              <a:cxn ang="0">
                <a:pos x="19" y="32"/>
              </a:cxn>
              <a:cxn ang="0">
                <a:pos x="20" y="31"/>
              </a:cxn>
              <a:cxn ang="0">
                <a:pos x="29" y="31"/>
              </a:cxn>
              <a:cxn ang="0">
                <a:pos x="29" y="18"/>
              </a:cxn>
              <a:cxn ang="0">
                <a:pos x="30" y="17"/>
              </a:cxn>
              <a:cxn ang="0">
                <a:pos x="33" y="17"/>
              </a:cxn>
              <a:cxn ang="0">
                <a:pos x="34" y="18"/>
              </a:cxn>
              <a:cxn ang="0">
                <a:pos x="34" y="35"/>
              </a:cxn>
            </a:cxnLst>
            <a:rect l="0" t="0" r="r" b="b"/>
            <a:pathLst>
              <a:path w="58" h="58">
                <a:moveTo>
                  <a:pt x="29" y="58"/>
                </a:moveTo>
                <a:cubicBezTo>
                  <a:pt x="20" y="58"/>
                  <a:pt x="12" y="54"/>
                  <a:pt x="6" y="47"/>
                </a:cubicBezTo>
                <a:cubicBezTo>
                  <a:pt x="6" y="47"/>
                  <a:pt x="6" y="46"/>
                  <a:pt x="7" y="46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40"/>
                  <a:pt x="12" y="40"/>
                  <a:pt x="13" y="40"/>
                </a:cubicBezTo>
                <a:cubicBezTo>
                  <a:pt x="13" y="40"/>
                  <a:pt x="13" y="40"/>
                  <a:pt x="14" y="41"/>
                </a:cubicBezTo>
                <a:cubicBezTo>
                  <a:pt x="17" y="45"/>
                  <a:pt x="23" y="48"/>
                  <a:pt x="29" y="48"/>
                </a:cubicBezTo>
                <a:cubicBezTo>
                  <a:pt x="40" y="48"/>
                  <a:pt x="48" y="39"/>
                  <a:pt x="48" y="29"/>
                </a:cubicBezTo>
                <a:cubicBezTo>
                  <a:pt x="48" y="18"/>
                  <a:pt x="40" y="9"/>
                  <a:pt x="29" y="9"/>
                </a:cubicBezTo>
                <a:cubicBezTo>
                  <a:pt x="24" y="9"/>
                  <a:pt x="19" y="11"/>
                  <a:pt x="16" y="14"/>
                </a:cubicBezTo>
                <a:cubicBezTo>
                  <a:pt x="21" y="20"/>
                  <a:pt x="21" y="20"/>
                  <a:pt x="21" y="20"/>
                </a:cubicBezTo>
                <a:cubicBezTo>
                  <a:pt x="22" y="20"/>
                  <a:pt x="22" y="21"/>
                  <a:pt x="21" y="22"/>
                </a:cubicBezTo>
                <a:cubicBezTo>
                  <a:pt x="21" y="23"/>
                  <a:pt x="20" y="24"/>
                  <a:pt x="19" y="24"/>
                </a:cubicBezTo>
                <a:cubicBezTo>
                  <a:pt x="2" y="24"/>
                  <a:pt x="2" y="24"/>
                  <a:pt x="2" y="24"/>
                </a:cubicBezTo>
                <a:cubicBezTo>
                  <a:pt x="1" y="24"/>
                  <a:pt x="0" y="23"/>
                  <a:pt x="0" y="21"/>
                </a:cubicBezTo>
                <a:cubicBezTo>
                  <a:pt x="0" y="4"/>
                  <a:pt x="0" y="4"/>
                  <a:pt x="0" y="4"/>
                </a:cubicBezTo>
                <a:cubicBezTo>
                  <a:pt x="0" y="3"/>
                  <a:pt x="0" y="3"/>
                  <a:pt x="1" y="2"/>
                </a:cubicBezTo>
                <a:cubicBezTo>
                  <a:pt x="2" y="2"/>
                  <a:pt x="3" y="2"/>
                  <a:pt x="4" y="3"/>
                </a:cubicBezTo>
                <a:cubicBezTo>
                  <a:pt x="9" y="8"/>
                  <a:pt x="9" y="8"/>
                  <a:pt x="9" y="8"/>
                </a:cubicBezTo>
                <a:cubicBezTo>
                  <a:pt x="14" y="3"/>
                  <a:pt x="21" y="0"/>
                  <a:pt x="29" y="0"/>
                </a:cubicBezTo>
                <a:cubicBezTo>
                  <a:pt x="45" y="0"/>
                  <a:pt x="58" y="13"/>
                  <a:pt x="58" y="29"/>
                </a:cubicBezTo>
                <a:cubicBezTo>
                  <a:pt x="58" y="45"/>
                  <a:pt x="45" y="58"/>
                  <a:pt x="29" y="58"/>
                </a:cubicBezTo>
                <a:close/>
                <a:moveTo>
                  <a:pt x="34" y="35"/>
                </a:moveTo>
                <a:cubicBezTo>
                  <a:pt x="34" y="35"/>
                  <a:pt x="33" y="36"/>
                  <a:pt x="33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20" y="36"/>
                  <a:pt x="19" y="35"/>
                  <a:pt x="19" y="35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20" y="31"/>
                  <a:pt x="20" y="31"/>
                </a:cubicBezTo>
                <a:cubicBezTo>
                  <a:pt x="29" y="31"/>
                  <a:pt x="29" y="31"/>
                  <a:pt x="29" y="31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7"/>
                  <a:pt x="29" y="17"/>
                  <a:pt x="3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7"/>
                  <a:pt x="34" y="17"/>
                  <a:pt x="34" y="18"/>
                </a:cubicBezTo>
                <a:lnTo>
                  <a:pt x="34" y="35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21" name="íṡḷídê"/>
          <p:cNvSpPr/>
          <p:nvPr/>
        </p:nvSpPr>
        <p:spPr>
          <a:xfrm>
            <a:off x="4838484" y="2346619"/>
            <a:ext cx="2818517" cy="2818517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5" name="îşľiḑè"/>
          <p:cNvSpPr/>
          <p:nvPr/>
        </p:nvSpPr>
        <p:spPr>
          <a:xfrm>
            <a:off x="5190799" y="2698934"/>
            <a:ext cx="2113888" cy="21138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7" name="ïsḻîḋé"/>
          <p:cNvSpPr/>
          <p:nvPr/>
        </p:nvSpPr>
        <p:spPr>
          <a:xfrm>
            <a:off x="5455035" y="2963170"/>
            <a:ext cx="1585416" cy="1585416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8" name="išļíḋè"/>
          <p:cNvSpPr>
            <a:spLocks noChangeAspect="1"/>
          </p:cNvSpPr>
          <p:nvPr/>
        </p:nvSpPr>
        <p:spPr bwMode="auto">
          <a:xfrm>
            <a:off x="5913200" y="3421335"/>
            <a:ext cx="669086" cy="669086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>
            <a:noFill/>
            <a:round/>
          </a:ln>
        </p:spPr>
        <p:txBody>
          <a:bodyPr anchor="ctr"/>
          <a:lstStyle/>
          <a:p>
            <a:pPr algn="ctr"/>
          </a:p>
        </p:txBody>
      </p:sp>
      <p:sp>
        <p:nvSpPr>
          <p:cNvPr id="33" name="ïṩḻîḑé"/>
          <p:cNvSpPr txBox="1"/>
          <p:nvPr/>
        </p:nvSpPr>
        <p:spPr>
          <a:xfrm flipH="1">
            <a:off x="2307236" y="1744271"/>
            <a:ext cx="1231106" cy="246221"/>
          </a:xfrm>
          <a:prstGeom prst="rect">
            <a:avLst/>
          </a:prstGeom>
          <a:noFill/>
        </p:spPr>
        <p:txBody>
          <a:bodyPr wrap="none" lIns="0" tIns="0" rIns="0" bIns="0" anchor="t">
            <a:normAutofit/>
          </a:bodyPr>
          <a:lstStyle/>
          <a:p>
            <a:pPr algn="r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2"/>
                </a:solidFill>
              </a:rPr>
              <a:t>标题文本预设</a:t>
            </a:r>
            <a:endParaRPr lang="zh-CN" altLang="en-US" sz="1600" b="1">
              <a:solidFill>
                <a:schemeClr val="accent2"/>
              </a:solidFill>
            </a:endParaRPr>
          </a:p>
        </p:txBody>
      </p:sp>
      <p:sp>
        <p:nvSpPr>
          <p:cNvPr id="34" name="îsļiḑê"/>
          <p:cNvSpPr/>
          <p:nvPr/>
        </p:nvSpPr>
        <p:spPr>
          <a:xfrm>
            <a:off x="719666" y="2069681"/>
            <a:ext cx="2818676" cy="461665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r"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000"/>
              <a:t>此部分内容作为文字排版占位显示</a:t>
            </a:r>
            <a:br>
              <a:rPr lang="zh-CN" altLang="en-US" sz="1000"/>
            </a:br>
            <a:r>
              <a:rPr lang="zh-CN" altLang="en-US" sz="1000"/>
              <a:t>（建议使用主题字体）</a:t>
            </a:r>
            <a:endParaRPr lang="zh-CN" altLang="en-US" sz="1000"/>
          </a:p>
        </p:txBody>
      </p:sp>
      <p:sp>
        <p:nvSpPr>
          <p:cNvPr id="31" name="ïṩlîḓé"/>
          <p:cNvSpPr txBox="1"/>
          <p:nvPr/>
        </p:nvSpPr>
        <p:spPr>
          <a:xfrm flipH="1">
            <a:off x="2307236" y="4133489"/>
            <a:ext cx="1231106" cy="246221"/>
          </a:xfrm>
          <a:prstGeom prst="rect">
            <a:avLst/>
          </a:prstGeom>
          <a:noFill/>
        </p:spPr>
        <p:txBody>
          <a:bodyPr wrap="none" lIns="0" tIns="0" rIns="0" bIns="0" anchor="t">
            <a:normAutofit/>
          </a:bodyPr>
          <a:lstStyle/>
          <a:p>
            <a:pPr algn="r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1">
                    <a:lumMod val="100000"/>
                  </a:schemeClr>
                </a:solidFill>
              </a:rPr>
              <a:t>标题文本预设</a:t>
            </a:r>
            <a:endParaRPr lang="zh-CN" altLang="en-US" sz="1600" b="1">
              <a:solidFill>
                <a:schemeClr val="accent1">
                  <a:lumMod val="100000"/>
                </a:schemeClr>
              </a:solidFill>
            </a:endParaRPr>
          </a:p>
        </p:txBody>
      </p:sp>
      <p:sp>
        <p:nvSpPr>
          <p:cNvPr id="32" name="îŝḷiḓe"/>
          <p:cNvSpPr/>
          <p:nvPr/>
        </p:nvSpPr>
        <p:spPr>
          <a:xfrm>
            <a:off x="719666" y="4458899"/>
            <a:ext cx="2818676" cy="461665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algn="r"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000"/>
              <a:t>此部分内容作为文字排版占位显示</a:t>
            </a:r>
            <a:br>
              <a:rPr lang="zh-CN" altLang="en-US" sz="1000"/>
            </a:br>
            <a:r>
              <a:rPr lang="zh-CN" altLang="en-US" sz="1000"/>
              <a:t>（建议使用主题字体）</a:t>
            </a:r>
            <a:endParaRPr lang="zh-CN" altLang="en-US" sz="1000"/>
          </a:p>
        </p:txBody>
      </p:sp>
      <p:sp>
        <p:nvSpPr>
          <p:cNvPr id="29" name="íŝlíḍè"/>
          <p:cNvSpPr txBox="1"/>
          <p:nvPr/>
        </p:nvSpPr>
        <p:spPr>
          <a:xfrm flipH="1">
            <a:off x="8672821" y="2002396"/>
            <a:ext cx="1231106" cy="246221"/>
          </a:xfrm>
          <a:prstGeom prst="rect">
            <a:avLst/>
          </a:prstGeom>
          <a:noFill/>
        </p:spPr>
        <p:txBody>
          <a:bodyPr wrap="none" lIns="0" tIns="0" rIns="0" bIns="0" anchor="t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3">
                    <a:lumMod val="100000"/>
                  </a:schemeClr>
                </a:solidFill>
              </a:rPr>
              <a:t>标题文本预设</a:t>
            </a:r>
            <a:endParaRPr lang="zh-CN" altLang="en-US" sz="1600" b="1">
              <a:solidFill>
                <a:schemeClr val="accent3">
                  <a:lumMod val="100000"/>
                </a:schemeClr>
              </a:solidFill>
            </a:endParaRPr>
          </a:p>
        </p:txBody>
      </p:sp>
      <p:sp>
        <p:nvSpPr>
          <p:cNvPr id="30" name="íṧlíḍé"/>
          <p:cNvSpPr/>
          <p:nvPr/>
        </p:nvSpPr>
        <p:spPr>
          <a:xfrm>
            <a:off x="8672821" y="2327806"/>
            <a:ext cx="2800042" cy="461665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000"/>
              <a:t>此部分内容作为文字排版占位显示</a:t>
            </a:r>
            <a:br>
              <a:rPr lang="zh-CN" altLang="en-US" sz="1000"/>
            </a:br>
            <a:r>
              <a:rPr lang="zh-CN" altLang="en-US" sz="1000"/>
              <a:t>（建议使用主题字体）</a:t>
            </a:r>
            <a:endParaRPr lang="zh-CN" altLang="en-US" sz="1000"/>
          </a:p>
        </p:txBody>
      </p:sp>
      <p:sp>
        <p:nvSpPr>
          <p:cNvPr id="27" name="ïšľïḑè"/>
          <p:cNvSpPr txBox="1"/>
          <p:nvPr/>
        </p:nvSpPr>
        <p:spPr>
          <a:xfrm flipH="1">
            <a:off x="7819100" y="5174269"/>
            <a:ext cx="3653762" cy="246221"/>
          </a:xfrm>
          <a:prstGeom prst="rect">
            <a:avLst/>
          </a:prstGeom>
          <a:noFill/>
        </p:spPr>
        <p:txBody>
          <a:bodyPr wrap="none" lIns="0" tIns="0" rIns="0" bIns="0" anchor="t">
            <a:normAutofit/>
          </a:bodyPr>
          <a:lstStyle/>
          <a:p>
            <a:pPr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4">
                    <a:lumMod val="100000"/>
                  </a:schemeClr>
                </a:solidFill>
              </a:rPr>
              <a:t>标题文本预设</a:t>
            </a:r>
            <a:endParaRPr lang="zh-CN" altLang="en-US" sz="1600" b="1">
              <a:solidFill>
                <a:schemeClr val="accent4">
                  <a:lumMod val="100000"/>
                </a:schemeClr>
              </a:solidFill>
            </a:endParaRPr>
          </a:p>
        </p:txBody>
      </p:sp>
      <p:sp>
        <p:nvSpPr>
          <p:cNvPr id="28" name="ïŝľiḓé"/>
          <p:cNvSpPr/>
          <p:nvPr/>
        </p:nvSpPr>
        <p:spPr>
          <a:xfrm>
            <a:off x="7819100" y="5499679"/>
            <a:ext cx="3653762" cy="604218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/>
          <a:p>
            <a:pPr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000"/>
              <a:t>此部分内容作为文字排版占位显示</a:t>
            </a:r>
            <a:br>
              <a:rPr lang="zh-CN" altLang="en-US" sz="1000"/>
            </a:br>
            <a:r>
              <a:rPr lang="zh-CN" altLang="en-US" sz="1000"/>
              <a:t>（建议使用主题字体）</a:t>
            </a:r>
            <a:endParaRPr lang="zh-CN" altLang="en-US" sz="1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cxnSp>
        <p:nvCxnSpPr>
          <p:cNvPr id="20" name="Straight Connector 52"/>
          <p:cNvCxnSpPr/>
          <p:nvPr/>
        </p:nvCxnSpPr>
        <p:spPr>
          <a:xfrm>
            <a:off x="1790307" y="2053115"/>
            <a:ext cx="9658743" cy="0"/>
          </a:xfrm>
          <a:prstGeom prst="line">
            <a:avLst/>
          </a:prstGeom>
          <a:ln w="6350" cmpd="sng">
            <a:solidFill>
              <a:schemeClr val="tx1">
                <a:alpha val="20000"/>
              </a:schemeClr>
            </a:solidFill>
            <a:prstDash val="sysDash"/>
            <a:headEnd type="none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53"/>
          <p:cNvCxnSpPr/>
          <p:nvPr/>
        </p:nvCxnSpPr>
        <p:spPr>
          <a:xfrm>
            <a:off x="1790307" y="1453511"/>
            <a:ext cx="9658743" cy="0"/>
          </a:xfrm>
          <a:prstGeom prst="line">
            <a:avLst/>
          </a:prstGeom>
          <a:ln w="6350" cmpd="sng">
            <a:solidFill>
              <a:schemeClr val="tx1">
                <a:alpha val="20000"/>
              </a:schemeClr>
            </a:solidFill>
            <a:prstDash val="sysDash"/>
            <a:headEnd type="none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54"/>
          <p:cNvCxnSpPr/>
          <p:nvPr/>
        </p:nvCxnSpPr>
        <p:spPr>
          <a:xfrm>
            <a:off x="1790307" y="2652721"/>
            <a:ext cx="9658743" cy="0"/>
          </a:xfrm>
          <a:prstGeom prst="line">
            <a:avLst/>
          </a:prstGeom>
          <a:ln w="6350" cmpd="sng">
            <a:solidFill>
              <a:schemeClr val="tx1">
                <a:alpha val="20000"/>
              </a:schemeClr>
            </a:solidFill>
            <a:prstDash val="sysDash"/>
            <a:headEnd type="none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55"/>
          <p:cNvCxnSpPr/>
          <p:nvPr/>
        </p:nvCxnSpPr>
        <p:spPr>
          <a:xfrm>
            <a:off x="1790307" y="3252327"/>
            <a:ext cx="9658743" cy="0"/>
          </a:xfrm>
          <a:prstGeom prst="line">
            <a:avLst/>
          </a:prstGeom>
          <a:ln w="6350" cmpd="sng">
            <a:solidFill>
              <a:schemeClr val="tx1">
                <a:alpha val="20000"/>
              </a:schemeClr>
            </a:solidFill>
            <a:prstDash val="sysDash"/>
            <a:headEnd type="none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56"/>
          <p:cNvCxnSpPr/>
          <p:nvPr/>
        </p:nvCxnSpPr>
        <p:spPr>
          <a:xfrm>
            <a:off x="1790307" y="3851932"/>
            <a:ext cx="9658743" cy="0"/>
          </a:xfrm>
          <a:prstGeom prst="line">
            <a:avLst/>
          </a:prstGeom>
          <a:ln w="6350" cmpd="sng">
            <a:solidFill>
              <a:schemeClr val="tx1">
                <a:alpha val="20000"/>
              </a:schemeClr>
            </a:solidFill>
            <a:prstDash val="sysDash"/>
            <a:headEnd type="none"/>
            <a:tailEnd type="none" w="lg" len="lg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íṥļîḋè"/>
          <p:cNvSpPr/>
          <p:nvPr/>
        </p:nvSpPr>
        <p:spPr>
          <a:xfrm>
            <a:off x="2190681" y="1453511"/>
            <a:ext cx="491694" cy="2592915"/>
          </a:xfrm>
          <a:prstGeom prst="roundRect">
            <a:avLst/>
          </a:prstGeom>
          <a:solidFill>
            <a:schemeClr val="bg1">
              <a:lumMod val="75000"/>
              <a:alpha val="50000"/>
            </a:schemeClr>
          </a:solidFill>
          <a:ln w="793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6" name="ïşḻidé"/>
          <p:cNvSpPr/>
          <p:nvPr/>
        </p:nvSpPr>
        <p:spPr>
          <a:xfrm>
            <a:off x="2190681" y="3230310"/>
            <a:ext cx="491694" cy="816114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91440" bIns="91440" anchor="b" anchorCtr="0">
            <a:normAutofit/>
          </a:bodyPr>
          <a:lstStyle/>
          <a:p>
            <a:pPr algn="ctr"/>
            <a:r>
              <a:rPr lang="en-US" sz="1500">
                <a:solidFill>
                  <a:srgbClr val="FFFFFF"/>
                </a:solidFill>
              </a:rPr>
              <a:t>18%</a:t>
            </a:r>
            <a:endParaRPr lang="en-US" sz="1500">
              <a:solidFill>
                <a:srgbClr val="FFFFFF"/>
              </a:solidFill>
            </a:endParaRPr>
          </a:p>
        </p:txBody>
      </p:sp>
      <p:sp>
        <p:nvSpPr>
          <p:cNvPr id="27" name="ïšḷîḓè"/>
          <p:cNvSpPr/>
          <p:nvPr/>
        </p:nvSpPr>
        <p:spPr>
          <a:xfrm>
            <a:off x="3243240" y="1453511"/>
            <a:ext cx="491694" cy="2592915"/>
          </a:xfrm>
          <a:prstGeom prst="roundRect">
            <a:avLst/>
          </a:prstGeom>
          <a:solidFill>
            <a:schemeClr val="bg1">
              <a:lumMod val="75000"/>
              <a:alpha val="50000"/>
            </a:schemeClr>
          </a:solidFill>
          <a:ln w="793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8" name="íṩľîḍè"/>
          <p:cNvSpPr/>
          <p:nvPr/>
        </p:nvSpPr>
        <p:spPr>
          <a:xfrm>
            <a:off x="3243240" y="2777227"/>
            <a:ext cx="491694" cy="126919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91440" bIns="91440" anchor="b" anchorCtr="0">
            <a:normAutofit/>
          </a:bodyPr>
          <a:lstStyle/>
          <a:p>
            <a:pPr algn="ctr"/>
            <a:r>
              <a:rPr lang="en-US" sz="1500">
                <a:solidFill>
                  <a:srgbClr val="FFFFFF"/>
                </a:solidFill>
              </a:rPr>
              <a:t>45%</a:t>
            </a:r>
            <a:endParaRPr lang="en-US" sz="1500">
              <a:solidFill>
                <a:srgbClr val="FFFFFF"/>
              </a:solidFill>
            </a:endParaRPr>
          </a:p>
        </p:txBody>
      </p:sp>
      <p:sp>
        <p:nvSpPr>
          <p:cNvPr id="29" name="íşľîḓè"/>
          <p:cNvSpPr/>
          <p:nvPr/>
        </p:nvSpPr>
        <p:spPr>
          <a:xfrm>
            <a:off x="4295799" y="1453511"/>
            <a:ext cx="491694" cy="2592915"/>
          </a:xfrm>
          <a:prstGeom prst="roundRect">
            <a:avLst/>
          </a:prstGeom>
          <a:solidFill>
            <a:schemeClr val="bg1">
              <a:lumMod val="75000"/>
              <a:alpha val="50000"/>
            </a:schemeClr>
          </a:solidFill>
          <a:ln w="793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0" name="îŝľïḍe"/>
          <p:cNvSpPr/>
          <p:nvPr/>
        </p:nvSpPr>
        <p:spPr>
          <a:xfrm>
            <a:off x="4295799" y="2915146"/>
            <a:ext cx="491694" cy="1131279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91440" bIns="91440" anchor="b" anchorCtr="0">
            <a:normAutofit/>
          </a:bodyPr>
          <a:lstStyle/>
          <a:p>
            <a:pPr algn="ctr"/>
            <a:r>
              <a:rPr lang="en-US" sz="1500">
                <a:solidFill>
                  <a:srgbClr val="FFFFFF"/>
                </a:solidFill>
              </a:rPr>
              <a:t>40%</a:t>
            </a:r>
            <a:endParaRPr lang="en-US" sz="1500">
              <a:solidFill>
                <a:srgbClr val="FFFFFF"/>
              </a:solidFill>
            </a:endParaRPr>
          </a:p>
        </p:txBody>
      </p:sp>
      <p:sp>
        <p:nvSpPr>
          <p:cNvPr id="31" name="ïśḻiḓè"/>
          <p:cNvSpPr/>
          <p:nvPr/>
        </p:nvSpPr>
        <p:spPr>
          <a:xfrm>
            <a:off x="5348358" y="1453511"/>
            <a:ext cx="491694" cy="2592915"/>
          </a:xfrm>
          <a:prstGeom prst="roundRect">
            <a:avLst/>
          </a:prstGeom>
          <a:solidFill>
            <a:schemeClr val="bg1">
              <a:lumMod val="75000"/>
              <a:alpha val="50000"/>
            </a:schemeClr>
          </a:solidFill>
          <a:ln w="793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2" name="íŝļiḓé"/>
          <p:cNvSpPr/>
          <p:nvPr/>
        </p:nvSpPr>
        <p:spPr>
          <a:xfrm>
            <a:off x="5348358" y="2287092"/>
            <a:ext cx="491694" cy="1759334"/>
          </a:xfrm>
          <a:prstGeom prst="round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91440" bIns="91440" anchor="b" anchorCtr="0">
            <a:normAutofit/>
          </a:bodyPr>
          <a:lstStyle/>
          <a:p>
            <a:pPr algn="ctr"/>
            <a:r>
              <a:rPr lang="en-US" sz="1500">
                <a:solidFill>
                  <a:srgbClr val="FFFFFF"/>
                </a:solidFill>
              </a:rPr>
              <a:t>68%</a:t>
            </a:r>
            <a:endParaRPr lang="en-US" sz="1500">
              <a:solidFill>
                <a:srgbClr val="FFFFFF"/>
              </a:solidFill>
            </a:endParaRPr>
          </a:p>
        </p:txBody>
      </p:sp>
      <p:sp>
        <p:nvSpPr>
          <p:cNvPr id="33" name="ísḻîdè"/>
          <p:cNvSpPr/>
          <p:nvPr/>
        </p:nvSpPr>
        <p:spPr>
          <a:xfrm>
            <a:off x="6400917" y="1453511"/>
            <a:ext cx="491694" cy="2592915"/>
          </a:xfrm>
          <a:prstGeom prst="roundRect">
            <a:avLst/>
          </a:prstGeom>
          <a:solidFill>
            <a:schemeClr val="bg1">
              <a:lumMod val="75000"/>
              <a:alpha val="50000"/>
            </a:schemeClr>
          </a:solidFill>
          <a:ln w="793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4" name="ïṣ1iḋè"/>
          <p:cNvSpPr/>
          <p:nvPr/>
        </p:nvSpPr>
        <p:spPr>
          <a:xfrm>
            <a:off x="6400917" y="2475960"/>
            <a:ext cx="491694" cy="1570466"/>
          </a:xfrm>
          <a:prstGeom prst="round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91440" bIns="91440" anchor="b" anchorCtr="0">
            <a:normAutofit/>
          </a:bodyPr>
          <a:lstStyle/>
          <a:p>
            <a:pPr algn="ctr"/>
            <a:r>
              <a:rPr lang="en-US" sz="1500">
                <a:solidFill>
                  <a:srgbClr val="FFFFFF"/>
                </a:solidFill>
              </a:rPr>
              <a:t>62%</a:t>
            </a:r>
            <a:endParaRPr lang="en-US" sz="1500">
              <a:solidFill>
                <a:srgbClr val="FFFFFF"/>
              </a:solidFill>
            </a:endParaRPr>
          </a:p>
        </p:txBody>
      </p:sp>
      <p:sp>
        <p:nvSpPr>
          <p:cNvPr id="35" name="ï$lîḍè"/>
          <p:cNvSpPr/>
          <p:nvPr/>
        </p:nvSpPr>
        <p:spPr>
          <a:xfrm>
            <a:off x="7453476" y="1453511"/>
            <a:ext cx="491694" cy="2592915"/>
          </a:xfrm>
          <a:prstGeom prst="roundRect">
            <a:avLst/>
          </a:prstGeom>
          <a:solidFill>
            <a:schemeClr val="bg1">
              <a:lumMod val="75000"/>
              <a:alpha val="50000"/>
            </a:schemeClr>
          </a:solidFill>
          <a:ln w="793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6" name="işļîḑè"/>
          <p:cNvSpPr/>
          <p:nvPr/>
        </p:nvSpPr>
        <p:spPr>
          <a:xfrm>
            <a:off x="7453476" y="2068814"/>
            <a:ext cx="491694" cy="1977612"/>
          </a:xfrm>
          <a:prstGeom prst="round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91440" bIns="91440" anchor="b" anchorCtr="0">
            <a:normAutofit/>
          </a:bodyPr>
          <a:lstStyle/>
          <a:p>
            <a:pPr algn="ctr"/>
            <a:r>
              <a:rPr lang="en-US" sz="1500">
                <a:solidFill>
                  <a:srgbClr val="FFFFFF"/>
                </a:solidFill>
              </a:rPr>
              <a:t>80%</a:t>
            </a:r>
            <a:endParaRPr lang="en-US" sz="1500">
              <a:solidFill>
                <a:srgbClr val="FFFFFF"/>
              </a:solidFill>
            </a:endParaRPr>
          </a:p>
        </p:txBody>
      </p:sp>
      <p:sp>
        <p:nvSpPr>
          <p:cNvPr id="37" name="î$ḷïḋé"/>
          <p:cNvSpPr/>
          <p:nvPr/>
        </p:nvSpPr>
        <p:spPr>
          <a:xfrm>
            <a:off x="8506035" y="1453511"/>
            <a:ext cx="491694" cy="2592915"/>
          </a:xfrm>
          <a:prstGeom prst="roundRect">
            <a:avLst/>
          </a:prstGeom>
          <a:solidFill>
            <a:schemeClr val="bg1">
              <a:lumMod val="75000"/>
              <a:alpha val="50000"/>
            </a:schemeClr>
          </a:solidFill>
          <a:ln w="793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8" name="ïS1ïdé"/>
          <p:cNvSpPr/>
          <p:nvPr/>
        </p:nvSpPr>
        <p:spPr>
          <a:xfrm>
            <a:off x="8506035" y="2475960"/>
            <a:ext cx="491694" cy="1570466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91440" bIns="91440" anchor="b" anchorCtr="0">
            <a:normAutofit/>
          </a:bodyPr>
          <a:lstStyle/>
          <a:p>
            <a:pPr algn="ctr"/>
            <a:r>
              <a:rPr lang="en-US" sz="1500">
                <a:solidFill>
                  <a:srgbClr val="FFFFFF"/>
                </a:solidFill>
              </a:rPr>
              <a:t>64%</a:t>
            </a:r>
            <a:endParaRPr lang="en-US" sz="1500">
              <a:solidFill>
                <a:srgbClr val="FFFFFF"/>
              </a:solidFill>
            </a:endParaRPr>
          </a:p>
        </p:txBody>
      </p:sp>
      <p:sp>
        <p:nvSpPr>
          <p:cNvPr id="39" name="íSļidé"/>
          <p:cNvSpPr/>
          <p:nvPr/>
        </p:nvSpPr>
        <p:spPr>
          <a:xfrm>
            <a:off x="9558598" y="1453511"/>
            <a:ext cx="491694" cy="2592915"/>
          </a:xfrm>
          <a:prstGeom prst="roundRect">
            <a:avLst/>
          </a:prstGeom>
          <a:solidFill>
            <a:schemeClr val="bg1">
              <a:lumMod val="75000"/>
              <a:alpha val="50000"/>
            </a:schemeClr>
          </a:solidFill>
          <a:ln w="793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40" name="iš1íḋé"/>
          <p:cNvSpPr/>
          <p:nvPr/>
        </p:nvSpPr>
        <p:spPr>
          <a:xfrm>
            <a:off x="9558598" y="1604080"/>
            <a:ext cx="491694" cy="244234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91440" bIns="91440" anchor="b" anchorCtr="0">
            <a:normAutofit/>
          </a:bodyPr>
          <a:lstStyle/>
          <a:p>
            <a:pPr algn="ctr"/>
            <a:r>
              <a:rPr lang="en-US" sz="1500">
                <a:solidFill>
                  <a:srgbClr val="FFFFFF"/>
                </a:solidFill>
              </a:rPr>
              <a:t>94%</a:t>
            </a:r>
            <a:endParaRPr lang="en-US" sz="1500">
              <a:solidFill>
                <a:srgbClr val="FFFFFF"/>
              </a:solidFill>
            </a:endParaRPr>
          </a:p>
        </p:txBody>
      </p:sp>
      <p:sp>
        <p:nvSpPr>
          <p:cNvPr id="41" name="išľidê"/>
          <p:cNvSpPr/>
          <p:nvPr/>
        </p:nvSpPr>
        <p:spPr>
          <a:xfrm>
            <a:off x="9558600" y="4180234"/>
            <a:ext cx="491695" cy="319529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sz="1100"/>
              <a:t>2018</a:t>
            </a:r>
            <a:endParaRPr lang="en-US" sz="1100"/>
          </a:p>
        </p:txBody>
      </p:sp>
      <p:sp>
        <p:nvSpPr>
          <p:cNvPr id="42" name="išļíďê"/>
          <p:cNvSpPr/>
          <p:nvPr/>
        </p:nvSpPr>
        <p:spPr>
          <a:xfrm>
            <a:off x="8506036" y="4180234"/>
            <a:ext cx="491695" cy="319529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sz="1100"/>
              <a:t>2017</a:t>
            </a:r>
            <a:endParaRPr lang="en-US" sz="1100"/>
          </a:p>
        </p:txBody>
      </p:sp>
      <p:sp>
        <p:nvSpPr>
          <p:cNvPr id="43" name="îšľíḋe"/>
          <p:cNvSpPr/>
          <p:nvPr/>
        </p:nvSpPr>
        <p:spPr>
          <a:xfrm>
            <a:off x="7458870" y="4180234"/>
            <a:ext cx="491695" cy="319529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sz="1100"/>
              <a:t>2016</a:t>
            </a:r>
            <a:endParaRPr lang="en-US" sz="1100"/>
          </a:p>
        </p:txBody>
      </p:sp>
      <p:sp>
        <p:nvSpPr>
          <p:cNvPr id="44" name="is1ídè"/>
          <p:cNvSpPr/>
          <p:nvPr/>
        </p:nvSpPr>
        <p:spPr>
          <a:xfrm>
            <a:off x="6400917" y="4180234"/>
            <a:ext cx="491695" cy="319529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sz="1100"/>
              <a:t>2015</a:t>
            </a:r>
            <a:endParaRPr lang="en-US" sz="1100"/>
          </a:p>
        </p:txBody>
      </p:sp>
      <p:sp>
        <p:nvSpPr>
          <p:cNvPr id="45" name="ïSḻïḑé"/>
          <p:cNvSpPr/>
          <p:nvPr/>
        </p:nvSpPr>
        <p:spPr>
          <a:xfrm>
            <a:off x="5342964" y="4180234"/>
            <a:ext cx="491695" cy="319529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sz="1100"/>
              <a:t>2014</a:t>
            </a:r>
            <a:endParaRPr lang="en-US" sz="1100"/>
          </a:p>
        </p:txBody>
      </p:sp>
      <p:sp>
        <p:nvSpPr>
          <p:cNvPr id="46" name="ísḻiḓè"/>
          <p:cNvSpPr/>
          <p:nvPr/>
        </p:nvSpPr>
        <p:spPr>
          <a:xfrm>
            <a:off x="4285010" y="4180234"/>
            <a:ext cx="491695" cy="319529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sz="1100"/>
              <a:t>2013</a:t>
            </a:r>
            <a:endParaRPr lang="en-US" sz="1100"/>
          </a:p>
        </p:txBody>
      </p:sp>
      <p:sp>
        <p:nvSpPr>
          <p:cNvPr id="47" name="íŝḻíḑè"/>
          <p:cNvSpPr/>
          <p:nvPr/>
        </p:nvSpPr>
        <p:spPr>
          <a:xfrm>
            <a:off x="3227057" y="4180234"/>
            <a:ext cx="491695" cy="319529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sz="1100"/>
              <a:t>2012</a:t>
            </a:r>
            <a:endParaRPr lang="en-US" sz="1100"/>
          </a:p>
        </p:txBody>
      </p:sp>
      <p:sp>
        <p:nvSpPr>
          <p:cNvPr id="48" name="iS1îḍè"/>
          <p:cNvSpPr/>
          <p:nvPr/>
        </p:nvSpPr>
        <p:spPr>
          <a:xfrm>
            <a:off x="2206385" y="4180234"/>
            <a:ext cx="491695" cy="319529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sz="1100"/>
              <a:t>2011</a:t>
            </a:r>
            <a:endParaRPr lang="en-US" sz="1100"/>
          </a:p>
        </p:txBody>
      </p:sp>
      <p:sp>
        <p:nvSpPr>
          <p:cNvPr id="49" name="íṧļïḋe"/>
          <p:cNvSpPr/>
          <p:nvPr/>
        </p:nvSpPr>
        <p:spPr>
          <a:xfrm>
            <a:off x="1110269" y="1340768"/>
            <a:ext cx="545342" cy="253146"/>
          </a:xfrm>
          <a:prstGeom prst="rect">
            <a:avLst/>
          </a:prstGeom>
        </p:spPr>
        <p:txBody>
          <a:bodyPr wrap="none">
            <a:normAutofit lnSpcReduction="10000"/>
          </a:bodyPr>
          <a:lstStyle/>
          <a:p>
            <a:pPr algn="r"/>
            <a:r>
              <a:rPr lang="en-US" sz="1100"/>
              <a:t>100%</a:t>
            </a:r>
            <a:endParaRPr lang="en-US" sz="1100"/>
          </a:p>
        </p:txBody>
      </p:sp>
      <p:sp>
        <p:nvSpPr>
          <p:cNvPr id="50" name="îṧḷïḍe"/>
          <p:cNvSpPr/>
          <p:nvPr/>
        </p:nvSpPr>
        <p:spPr>
          <a:xfrm>
            <a:off x="1188817" y="1938926"/>
            <a:ext cx="466794" cy="253146"/>
          </a:xfrm>
          <a:prstGeom prst="rect">
            <a:avLst/>
          </a:prstGeom>
        </p:spPr>
        <p:txBody>
          <a:bodyPr wrap="none">
            <a:normAutofit lnSpcReduction="10000"/>
          </a:bodyPr>
          <a:lstStyle/>
          <a:p>
            <a:pPr algn="r"/>
            <a:r>
              <a:rPr lang="en-US" sz="1100"/>
              <a:t>75%</a:t>
            </a:r>
            <a:endParaRPr lang="en-US" sz="1100"/>
          </a:p>
        </p:txBody>
      </p:sp>
      <p:sp>
        <p:nvSpPr>
          <p:cNvPr id="51" name="ïślïdê"/>
          <p:cNvSpPr/>
          <p:nvPr/>
        </p:nvSpPr>
        <p:spPr>
          <a:xfrm>
            <a:off x="1188817" y="2537084"/>
            <a:ext cx="466794" cy="253146"/>
          </a:xfrm>
          <a:prstGeom prst="rect">
            <a:avLst/>
          </a:prstGeom>
        </p:spPr>
        <p:txBody>
          <a:bodyPr wrap="none">
            <a:normAutofit lnSpcReduction="10000"/>
          </a:bodyPr>
          <a:lstStyle/>
          <a:p>
            <a:pPr algn="r"/>
            <a:r>
              <a:rPr lang="en-US" sz="1100"/>
              <a:t>50%</a:t>
            </a:r>
            <a:endParaRPr lang="en-US" sz="1100"/>
          </a:p>
        </p:txBody>
      </p:sp>
      <p:sp>
        <p:nvSpPr>
          <p:cNvPr id="52" name="ïṥ1iďé"/>
          <p:cNvSpPr/>
          <p:nvPr/>
        </p:nvSpPr>
        <p:spPr>
          <a:xfrm>
            <a:off x="1267363" y="3733403"/>
            <a:ext cx="388248" cy="253146"/>
          </a:xfrm>
          <a:prstGeom prst="rect">
            <a:avLst/>
          </a:prstGeom>
        </p:spPr>
        <p:txBody>
          <a:bodyPr wrap="none">
            <a:normAutofit lnSpcReduction="10000"/>
          </a:bodyPr>
          <a:lstStyle/>
          <a:p>
            <a:pPr algn="r"/>
            <a:r>
              <a:rPr lang="en-US" sz="1100"/>
              <a:t>0%</a:t>
            </a:r>
            <a:endParaRPr lang="en-US" sz="1100"/>
          </a:p>
        </p:txBody>
      </p:sp>
      <p:sp>
        <p:nvSpPr>
          <p:cNvPr id="53" name="išļïḍe"/>
          <p:cNvSpPr/>
          <p:nvPr/>
        </p:nvSpPr>
        <p:spPr>
          <a:xfrm>
            <a:off x="1188817" y="3135244"/>
            <a:ext cx="466794" cy="253146"/>
          </a:xfrm>
          <a:prstGeom prst="rect">
            <a:avLst/>
          </a:prstGeom>
        </p:spPr>
        <p:txBody>
          <a:bodyPr wrap="none">
            <a:normAutofit lnSpcReduction="10000"/>
          </a:bodyPr>
          <a:lstStyle/>
          <a:p>
            <a:pPr algn="r"/>
            <a:r>
              <a:rPr lang="en-US" sz="1100"/>
              <a:t>25%</a:t>
            </a:r>
            <a:endParaRPr lang="en-US" sz="1100"/>
          </a:p>
        </p:txBody>
      </p:sp>
      <p:sp>
        <p:nvSpPr>
          <p:cNvPr id="54" name="ísļîḑê"/>
          <p:cNvSpPr/>
          <p:nvPr/>
        </p:nvSpPr>
        <p:spPr>
          <a:xfrm>
            <a:off x="10611162" y="1453511"/>
            <a:ext cx="491694" cy="2592915"/>
          </a:xfrm>
          <a:prstGeom prst="roundRect">
            <a:avLst/>
          </a:prstGeom>
          <a:solidFill>
            <a:schemeClr val="bg1">
              <a:lumMod val="75000"/>
              <a:alpha val="50000"/>
            </a:schemeClr>
          </a:solidFill>
          <a:ln w="79375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55" name="iṥḻïḑê"/>
          <p:cNvSpPr/>
          <p:nvPr/>
        </p:nvSpPr>
        <p:spPr>
          <a:xfrm>
            <a:off x="10611162" y="2068814"/>
            <a:ext cx="491694" cy="1977612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tIns="91440" bIns="91440" anchor="b" anchorCtr="0">
            <a:normAutofit/>
          </a:bodyPr>
          <a:lstStyle/>
          <a:p>
            <a:pPr algn="ctr"/>
            <a:r>
              <a:rPr lang="en-US" sz="1500">
                <a:solidFill>
                  <a:srgbClr val="FFFFFF"/>
                </a:solidFill>
              </a:rPr>
              <a:t>80%</a:t>
            </a:r>
            <a:endParaRPr lang="en-US" sz="1500">
              <a:solidFill>
                <a:srgbClr val="FFFFFF"/>
              </a:solidFill>
            </a:endParaRPr>
          </a:p>
        </p:txBody>
      </p:sp>
      <p:sp>
        <p:nvSpPr>
          <p:cNvPr id="56" name="íṡlïḍè"/>
          <p:cNvSpPr/>
          <p:nvPr/>
        </p:nvSpPr>
        <p:spPr>
          <a:xfrm>
            <a:off x="10611163" y="4180234"/>
            <a:ext cx="491695" cy="319529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en-US" sz="1100"/>
              <a:t>2019</a:t>
            </a:r>
            <a:endParaRPr lang="en-US" sz="1100"/>
          </a:p>
        </p:txBody>
      </p:sp>
      <p:sp>
        <p:nvSpPr>
          <p:cNvPr id="18" name="is1iḓê"/>
          <p:cNvSpPr txBox="1"/>
          <p:nvPr/>
        </p:nvSpPr>
        <p:spPr>
          <a:xfrm>
            <a:off x="813040" y="5403413"/>
            <a:ext cx="2195579" cy="477631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 algn="ctr"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/>
              <a:t>此部分内容作为文字排版占位显示</a:t>
            </a:r>
            <a:br>
              <a:rPr lang="zh-CN" altLang="en-US" sz="1100"/>
            </a:br>
            <a:r>
              <a:rPr lang="zh-CN" altLang="en-US" sz="1100"/>
              <a:t>（建议使用主题字体）</a:t>
            </a:r>
            <a:endParaRPr lang="zh-CN" altLang="en-US" sz="1100"/>
          </a:p>
        </p:txBody>
      </p:sp>
      <p:sp>
        <p:nvSpPr>
          <p:cNvPr id="19" name="iSḷïḑè"/>
          <p:cNvSpPr/>
          <p:nvPr/>
        </p:nvSpPr>
        <p:spPr>
          <a:xfrm>
            <a:off x="813040" y="5157192"/>
            <a:ext cx="2195579" cy="246221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1"/>
                </a:solidFill>
              </a:rPr>
              <a:t>标题文本预设</a:t>
            </a:r>
            <a:endParaRPr lang="zh-CN" altLang="en-US" sz="1600" b="1">
              <a:solidFill>
                <a:schemeClr val="accent1"/>
              </a:solidFill>
            </a:endParaRPr>
          </a:p>
        </p:txBody>
      </p:sp>
      <p:sp>
        <p:nvSpPr>
          <p:cNvPr id="16" name="îṧľïḑe"/>
          <p:cNvSpPr txBox="1"/>
          <p:nvPr/>
        </p:nvSpPr>
        <p:spPr>
          <a:xfrm>
            <a:off x="3603153" y="5403413"/>
            <a:ext cx="2195579" cy="477631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 algn="ctr"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/>
              <a:t>此部分内容作为文字排版占位显示</a:t>
            </a:r>
            <a:br>
              <a:rPr lang="zh-CN" altLang="en-US" sz="1100"/>
            </a:br>
            <a:r>
              <a:rPr lang="zh-CN" altLang="en-US" sz="1100"/>
              <a:t>（建议使用主题字体）</a:t>
            </a:r>
            <a:endParaRPr lang="zh-CN" altLang="en-US" sz="1100"/>
          </a:p>
        </p:txBody>
      </p:sp>
      <p:sp>
        <p:nvSpPr>
          <p:cNvPr id="17" name="îṡḷîďè"/>
          <p:cNvSpPr/>
          <p:nvPr/>
        </p:nvSpPr>
        <p:spPr>
          <a:xfrm>
            <a:off x="3603153" y="5157192"/>
            <a:ext cx="2195579" cy="246221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2"/>
                </a:solidFill>
              </a:rPr>
              <a:t>标题文本预设</a:t>
            </a:r>
            <a:endParaRPr lang="zh-CN" altLang="en-US" sz="1600" b="1">
              <a:solidFill>
                <a:schemeClr val="accent2"/>
              </a:solidFill>
            </a:endParaRPr>
          </a:p>
        </p:txBody>
      </p:sp>
      <p:sp>
        <p:nvSpPr>
          <p:cNvPr id="14" name="ïsḻíḓé"/>
          <p:cNvSpPr txBox="1"/>
          <p:nvPr/>
        </p:nvSpPr>
        <p:spPr>
          <a:xfrm>
            <a:off x="6393266" y="5403413"/>
            <a:ext cx="2195579" cy="477631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 algn="ctr"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/>
              <a:t>此部分内容作为文字排版占位显示</a:t>
            </a:r>
            <a:br>
              <a:rPr lang="zh-CN" altLang="en-US" sz="1100"/>
            </a:br>
            <a:r>
              <a:rPr lang="zh-CN" altLang="en-US" sz="1100"/>
              <a:t>（建议使用主题字体）</a:t>
            </a:r>
            <a:endParaRPr lang="zh-CN" altLang="en-US" sz="1100"/>
          </a:p>
        </p:txBody>
      </p:sp>
      <p:sp>
        <p:nvSpPr>
          <p:cNvPr id="15" name="íṡľíḓe"/>
          <p:cNvSpPr/>
          <p:nvPr/>
        </p:nvSpPr>
        <p:spPr>
          <a:xfrm>
            <a:off x="6393266" y="5157192"/>
            <a:ext cx="2195579" cy="246221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3"/>
                </a:solidFill>
              </a:rPr>
              <a:t>标题文本预设</a:t>
            </a:r>
            <a:endParaRPr lang="zh-CN" altLang="en-US" sz="1600" b="1">
              <a:solidFill>
                <a:schemeClr val="accent3"/>
              </a:solidFill>
            </a:endParaRPr>
          </a:p>
        </p:txBody>
      </p:sp>
      <p:sp>
        <p:nvSpPr>
          <p:cNvPr id="12" name="isľîḍé"/>
          <p:cNvSpPr txBox="1"/>
          <p:nvPr/>
        </p:nvSpPr>
        <p:spPr>
          <a:xfrm>
            <a:off x="9183379" y="5403413"/>
            <a:ext cx="2195579" cy="477631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pPr algn="ctr" defTabSz="91440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100"/>
              <a:t>此部分内容作为文字排版占位显示</a:t>
            </a:r>
            <a:br>
              <a:rPr lang="zh-CN" altLang="en-US" sz="1100"/>
            </a:br>
            <a:r>
              <a:rPr lang="zh-CN" altLang="en-US" sz="1100"/>
              <a:t>（建议使用主题字体）</a:t>
            </a:r>
            <a:endParaRPr lang="zh-CN" altLang="en-US" sz="1100"/>
          </a:p>
        </p:txBody>
      </p:sp>
      <p:sp>
        <p:nvSpPr>
          <p:cNvPr id="13" name="ïsḻíḋê"/>
          <p:cNvSpPr/>
          <p:nvPr/>
        </p:nvSpPr>
        <p:spPr>
          <a:xfrm>
            <a:off x="9183379" y="5157192"/>
            <a:ext cx="2195579" cy="246221"/>
          </a:xfrm>
          <a:prstGeom prst="rect">
            <a:avLst/>
          </a:prstGeom>
        </p:spPr>
        <p:txBody>
          <a:bodyPr wrap="none" lIns="0" tIns="0" rIns="0" bIns="0">
            <a:normAutofit/>
          </a:bodyPr>
          <a:lstStyle/>
          <a:p>
            <a:pPr lvl="0" algn="ctr" defTabSz="914400">
              <a:spcBef>
                <a:spcPct val="0"/>
              </a:spcBef>
              <a:defRPr/>
            </a:pPr>
            <a:r>
              <a:rPr lang="zh-CN" altLang="en-US" sz="1600" b="1">
                <a:solidFill>
                  <a:schemeClr val="accent4"/>
                </a:solidFill>
              </a:rPr>
              <a:t>标题文本预设</a:t>
            </a:r>
            <a:endParaRPr lang="zh-CN" altLang="en-US" sz="1600" b="1">
              <a:solidFill>
                <a:schemeClr val="accent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论文总结与展望</a:t>
            </a:r>
            <a:endParaRPr lang="zh-CN" altLang="en-US" dirty="0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altLang="zh-CN" dirty="0"/>
              <a:t>Supporting text here.</a:t>
            </a:r>
            <a:endParaRPr lang="en-US" altLang="zh-CN" dirty="0"/>
          </a:p>
          <a:p>
            <a:pPr lvl="0"/>
            <a:r>
              <a:rPr lang="en-US" altLang="zh-CN" dirty="0"/>
              <a:t>When you copy &amp; paste, choose "keep text only" option.</a:t>
            </a:r>
            <a:endParaRPr lang="zh-CN" altLang="en-US" dirty="0"/>
          </a:p>
        </p:txBody>
      </p:sp>
      <p:sp>
        <p:nvSpPr>
          <p:cNvPr id="4" name="标题 4"/>
          <p:cNvSpPr txBox="1"/>
          <p:nvPr/>
        </p:nvSpPr>
        <p:spPr>
          <a:xfrm>
            <a:off x="5377654" y="1838779"/>
            <a:ext cx="975521" cy="1263650"/>
          </a:xfrm>
          <a:prstGeom prst="rect">
            <a:avLst/>
          </a:prstGeom>
        </p:spPr>
        <p:txBody>
          <a:bodyPr vert="horz" wrap="none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zh-CN" sz="6600" dirty="0">
                <a:solidFill>
                  <a:srgbClr val="354877"/>
                </a:solidFill>
                <a:latin typeface="Impact" panose="020B0806030902050204" pitchFamily="34" charset="0"/>
              </a:rPr>
              <a:t>05</a:t>
            </a:r>
            <a:endParaRPr lang="zh-CN" altLang="en-US" sz="8000" dirty="0">
              <a:solidFill>
                <a:srgbClr val="354877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îśľíďê"/>
          <p:cNvSpPr/>
          <p:nvPr/>
        </p:nvSpPr>
        <p:spPr bwMode="auto">
          <a:xfrm>
            <a:off x="1746" y="4149080"/>
            <a:ext cx="12187990" cy="2717797"/>
          </a:xfrm>
          <a:custGeom>
            <a:avLst/>
            <a:gdLst/>
            <a:ahLst/>
            <a:cxnLst>
              <a:cxn ang="0">
                <a:pos x="0" y="292"/>
              </a:cxn>
              <a:cxn ang="0">
                <a:pos x="848" y="292"/>
              </a:cxn>
              <a:cxn ang="0">
                <a:pos x="788" y="77"/>
              </a:cxn>
              <a:cxn ang="0">
                <a:pos x="746" y="140"/>
              </a:cxn>
              <a:cxn ang="0">
                <a:pos x="705" y="77"/>
              </a:cxn>
              <a:cxn ang="0">
                <a:pos x="662" y="43"/>
              </a:cxn>
              <a:cxn ang="0">
                <a:pos x="619" y="154"/>
              </a:cxn>
              <a:cxn ang="0">
                <a:pos x="577" y="0"/>
              </a:cxn>
              <a:cxn ang="0">
                <a:pos x="534" y="75"/>
              </a:cxn>
              <a:cxn ang="0">
                <a:pos x="491" y="75"/>
              </a:cxn>
              <a:cxn ang="0">
                <a:pos x="448" y="162"/>
              </a:cxn>
              <a:cxn ang="0">
                <a:pos x="405" y="125"/>
              </a:cxn>
              <a:cxn ang="0">
                <a:pos x="362" y="142"/>
              </a:cxn>
              <a:cxn ang="0">
                <a:pos x="319" y="89"/>
              </a:cxn>
              <a:cxn ang="0">
                <a:pos x="281" y="229"/>
              </a:cxn>
              <a:cxn ang="0">
                <a:pos x="241" y="191"/>
              </a:cxn>
              <a:cxn ang="0">
                <a:pos x="184" y="191"/>
              </a:cxn>
              <a:cxn ang="0">
                <a:pos x="141" y="82"/>
              </a:cxn>
              <a:cxn ang="0">
                <a:pos x="89" y="147"/>
              </a:cxn>
              <a:cxn ang="0">
                <a:pos x="31" y="87"/>
              </a:cxn>
              <a:cxn ang="0">
                <a:pos x="0" y="292"/>
              </a:cxn>
            </a:cxnLst>
            <a:rect l="0" t="0" r="r" b="b"/>
            <a:pathLst>
              <a:path w="848" h="292">
                <a:moveTo>
                  <a:pt x="0" y="292"/>
                </a:moveTo>
                <a:lnTo>
                  <a:pt x="848" y="292"/>
                </a:lnTo>
                <a:lnTo>
                  <a:pt x="788" y="77"/>
                </a:lnTo>
                <a:lnTo>
                  <a:pt x="746" y="140"/>
                </a:lnTo>
                <a:lnTo>
                  <a:pt x="705" y="77"/>
                </a:lnTo>
                <a:lnTo>
                  <a:pt x="662" y="43"/>
                </a:lnTo>
                <a:lnTo>
                  <a:pt x="619" y="154"/>
                </a:lnTo>
                <a:lnTo>
                  <a:pt x="577" y="0"/>
                </a:lnTo>
                <a:lnTo>
                  <a:pt x="534" y="75"/>
                </a:lnTo>
                <a:lnTo>
                  <a:pt x="491" y="75"/>
                </a:lnTo>
                <a:lnTo>
                  <a:pt x="448" y="162"/>
                </a:lnTo>
                <a:lnTo>
                  <a:pt x="405" y="125"/>
                </a:lnTo>
                <a:lnTo>
                  <a:pt x="362" y="142"/>
                </a:lnTo>
                <a:lnTo>
                  <a:pt x="319" y="89"/>
                </a:lnTo>
                <a:lnTo>
                  <a:pt x="281" y="229"/>
                </a:lnTo>
                <a:lnTo>
                  <a:pt x="241" y="191"/>
                </a:lnTo>
                <a:lnTo>
                  <a:pt x="184" y="191"/>
                </a:lnTo>
                <a:lnTo>
                  <a:pt x="141" y="82"/>
                </a:lnTo>
                <a:lnTo>
                  <a:pt x="89" y="147"/>
                </a:lnTo>
                <a:lnTo>
                  <a:pt x="31" y="87"/>
                </a:lnTo>
                <a:lnTo>
                  <a:pt x="0" y="29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" name="íṡḷïďé"/>
          <p:cNvSpPr/>
          <p:nvPr/>
        </p:nvSpPr>
        <p:spPr bwMode="auto">
          <a:xfrm>
            <a:off x="488224" y="4653136"/>
            <a:ext cx="11703776" cy="20911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" name="îṡlïḑè"/>
          <p:cNvSpPr/>
          <p:nvPr/>
        </p:nvSpPr>
        <p:spPr bwMode="auto">
          <a:xfrm>
            <a:off x="102688" y="4768511"/>
            <a:ext cx="11992928" cy="2105585"/>
          </a:xfrm>
          <a:custGeom>
            <a:avLst/>
            <a:gdLst/>
            <a:ahLst/>
            <a:cxnLst>
              <a:cxn ang="0">
                <a:pos x="0" y="292"/>
              </a:cxn>
              <a:cxn ang="0">
                <a:pos x="848" y="292"/>
              </a:cxn>
              <a:cxn ang="0">
                <a:pos x="788" y="77"/>
              </a:cxn>
              <a:cxn ang="0">
                <a:pos x="746" y="140"/>
              </a:cxn>
              <a:cxn ang="0">
                <a:pos x="705" y="77"/>
              </a:cxn>
              <a:cxn ang="0">
                <a:pos x="662" y="43"/>
              </a:cxn>
              <a:cxn ang="0">
                <a:pos x="619" y="154"/>
              </a:cxn>
              <a:cxn ang="0">
                <a:pos x="577" y="0"/>
              </a:cxn>
              <a:cxn ang="0">
                <a:pos x="534" y="75"/>
              </a:cxn>
              <a:cxn ang="0">
                <a:pos x="491" y="75"/>
              </a:cxn>
              <a:cxn ang="0">
                <a:pos x="448" y="162"/>
              </a:cxn>
              <a:cxn ang="0">
                <a:pos x="405" y="125"/>
              </a:cxn>
              <a:cxn ang="0">
                <a:pos x="362" y="142"/>
              </a:cxn>
              <a:cxn ang="0">
                <a:pos x="319" y="89"/>
              </a:cxn>
              <a:cxn ang="0">
                <a:pos x="281" y="229"/>
              </a:cxn>
              <a:cxn ang="0">
                <a:pos x="241" y="191"/>
              </a:cxn>
              <a:cxn ang="0">
                <a:pos x="184" y="191"/>
              </a:cxn>
              <a:cxn ang="0">
                <a:pos x="141" y="82"/>
              </a:cxn>
              <a:cxn ang="0">
                <a:pos x="89" y="147"/>
              </a:cxn>
              <a:cxn ang="0">
                <a:pos x="31" y="87"/>
              </a:cxn>
              <a:cxn ang="0">
                <a:pos x="0" y="292"/>
              </a:cxn>
            </a:cxnLst>
            <a:rect l="0" t="0" r="r" b="b"/>
            <a:pathLst>
              <a:path w="848" h="292">
                <a:moveTo>
                  <a:pt x="0" y="292"/>
                </a:moveTo>
                <a:lnTo>
                  <a:pt x="848" y="292"/>
                </a:lnTo>
                <a:lnTo>
                  <a:pt x="788" y="77"/>
                </a:lnTo>
                <a:lnTo>
                  <a:pt x="746" y="140"/>
                </a:lnTo>
                <a:lnTo>
                  <a:pt x="705" y="77"/>
                </a:lnTo>
                <a:lnTo>
                  <a:pt x="662" y="43"/>
                </a:lnTo>
                <a:lnTo>
                  <a:pt x="619" y="154"/>
                </a:lnTo>
                <a:lnTo>
                  <a:pt x="577" y="0"/>
                </a:lnTo>
                <a:lnTo>
                  <a:pt x="534" y="75"/>
                </a:lnTo>
                <a:lnTo>
                  <a:pt x="491" y="75"/>
                </a:lnTo>
                <a:lnTo>
                  <a:pt x="448" y="162"/>
                </a:lnTo>
                <a:lnTo>
                  <a:pt x="405" y="125"/>
                </a:lnTo>
                <a:lnTo>
                  <a:pt x="362" y="142"/>
                </a:lnTo>
                <a:lnTo>
                  <a:pt x="319" y="89"/>
                </a:lnTo>
                <a:lnTo>
                  <a:pt x="281" y="229"/>
                </a:lnTo>
                <a:lnTo>
                  <a:pt x="241" y="191"/>
                </a:lnTo>
                <a:lnTo>
                  <a:pt x="184" y="191"/>
                </a:lnTo>
                <a:lnTo>
                  <a:pt x="141" y="82"/>
                </a:lnTo>
                <a:lnTo>
                  <a:pt x="89" y="147"/>
                </a:lnTo>
                <a:lnTo>
                  <a:pt x="31" y="87"/>
                </a:lnTo>
                <a:lnTo>
                  <a:pt x="0" y="292"/>
                </a:lnTo>
                <a:close/>
              </a:path>
            </a:pathLst>
          </a:custGeom>
          <a:solidFill>
            <a:schemeClr val="tx1">
              <a:alpha val="60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38" name="îśļîdê"/>
          <p:cNvSpPr/>
          <p:nvPr/>
        </p:nvSpPr>
        <p:spPr bwMode="auto">
          <a:xfrm>
            <a:off x="10282416" y="6235983"/>
            <a:ext cx="432741" cy="604155"/>
          </a:xfrm>
          <a:custGeom>
            <a:avLst/>
            <a:gdLst/>
            <a:ahLst/>
            <a:cxnLst>
              <a:cxn ang="0">
                <a:pos x="220" y="0"/>
              </a:cxn>
              <a:cxn ang="0">
                <a:pos x="142" y="18"/>
              </a:cxn>
              <a:cxn ang="0">
                <a:pos x="235" y="25"/>
              </a:cxn>
              <a:cxn ang="0">
                <a:pos x="221" y="232"/>
              </a:cxn>
              <a:cxn ang="0">
                <a:pos x="193" y="189"/>
              </a:cxn>
              <a:cxn ang="0">
                <a:pos x="126" y="232"/>
              </a:cxn>
              <a:cxn ang="0">
                <a:pos x="235" y="25"/>
              </a:cxn>
              <a:cxn ang="0">
                <a:pos x="221" y="157"/>
              </a:cxn>
              <a:cxn ang="0">
                <a:pos x="191" y="136"/>
              </a:cxn>
              <a:cxn ang="0">
                <a:pos x="191" y="125"/>
              </a:cxn>
              <a:cxn ang="0">
                <a:pos x="221" y="103"/>
              </a:cxn>
              <a:cxn ang="0">
                <a:pos x="191" y="125"/>
              </a:cxn>
              <a:cxn ang="0">
                <a:pos x="221" y="91"/>
              </a:cxn>
              <a:cxn ang="0">
                <a:pos x="191" y="69"/>
              </a:cxn>
              <a:cxn ang="0">
                <a:pos x="191" y="59"/>
              </a:cxn>
              <a:cxn ang="0">
                <a:pos x="221" y="37"/>
              </a:cxn>
              <a:cxn ang="0">
                <a:pos x="191" y="59"/>
              </a:cxn>
              <a:cxn ang="0">
                <a:pos x="170" y="157"/>
              </a:cxn>
              <a:cxn ang="0">
                <a:pos x="140" y="136"/>
              </a:cxn>
              <a:cxn ang="0">
                <a:pos x="140" y="125"/>
              </a:cxn>
              <a:cxn ang="0">
                <a:pos x="170" y="103"/>
              </a:cxn>
              <a:cxn ang="0">
                <a:pos x="140" y="125"/>
              </a:cxn>
              <a:cxn ang="0">
                <a:pos x="170" y="91"/>
              </a:cxn>
              <a:cxn ang="0">
                <a:pos x="140" y="69"/>
              </a:cxn>
              <a:cxn ang="0">
                <a:pos x="140" y="59"/>
              </a:cxn>
              <a:cxn ang="0">
                <a:pos x="170" y="37"/>
              </a:cxn>
              <a:cxn ang="0">
                <a:pos x="140" y="59"/>
              </a:cxn>
              <a:cxn ang="0">
                <a:pos x="94" y="80"/>
              </a:cxn>
              <a:cxn ang="0">
                <a:pos x="16" y="61"/>
              </a:cxn>
              <a:cxn ang="0">
                <a:pos x="112" y="86"/>
              </a:cxn>
              <a:cxn ang="0">
                <a:pos x="96" y="232"/>
              </a:cxn>
              <a:cxn ang="0">
                <a:pos x="69" y="189"/>
              </a:cxn>
              <a:cxn ang="0">
                <a:pos x="0" y="232"/>
              </a:cxn>
              <a:cxn ang="0">
                <a:pos x="112" y="86"/>
              </a:cxn>
              <a:cxn ang="0">
                <a:pos x="96" y="157"/>
              </a:cxn>
              <a:cxn ang="0">
                <a:pos x="66" y="136"/>
              </a:cxn>
              <a:cxn ang="0">
                <a:pos x="66" y="125"/>
              </a:cxn>
              <a:cxn ang="0">
                <a:pos x="96" y="103"/>
              </a:cxn>
              <a:cxn ang="0">
                <a:pos x="66" y="125"/>
              </a:cxn>
              <a:cxn ang="0">
                <a:pos x="44" y="157"/>
              </a:cxn>
              <a:cxn ang="0">
                <a:pos x="16" y="136"/>
              </a:cxn>
              <a:cxn ang="0">
                <a:pos x="16" y="125"/>
              </a:cxn>
              <a:cxn ang="0">
                <a:pos x="44" y="103"/>
              </a:cxn>
              <a:cxn ang="0">
                <a:pos x="16" y="125"/>
              </a:cxn>
            </a:cxnLst>
            <a:rect l="0" t="0" r="r" b="b"/>
            <a:pathLst>
              <a:path w="235" h="232">
                <a:moveTo>
                  <a:pt x="142" y="0"/>
                </a:moveTo>
                <a:lnTo>
                  <a:pt x="220" y="0"/>
                </a:lnTo>
                <a:lnTo>
                  <a:pt x="220" y="18"/>
                </a:lnTo>
                <a:lnTo>
                  <a:pt x="142" y="18"/>
                </a:lnTo>
                <a:lnTo>
                  <a:pt x="142" y="0"/>
                </a:lnTo>
                <a:close/>
                <a:moveTo>
                  <a:pt x="235" y="25"/>
                </a:moveTo>
                <a:lnTo>
                  <a:pt x="235" y="232"/>
                </a:lnTo>
                <a:lnTo>
                  <a:pt x="221" y="232"/>
                </a:lnTo>
                <a:lnTo>
                  <a:pt x="221" y="189"/>
                </a:lnTo>
                <a:lnTo>
                  <a:pt x="193" y="189"/>
                </a:lnTo>
                <a:lnTo>
                  <a:pt x="193" y="232"/>
                </a:lnTo>
                <a:lnTo>
                  <a:pt x="126" y="232"/>
                </a:lnTo>
                <a:lnTo>
                  <a:pt x="126" y="25"/>
                </a:lnTo>
                <a:lnTo>
                  <a:pt x="235" y="25"/>
                </a:lnTo>
                <a:close/>
                <a:moveTo>
                  <a:pt x="191" y="157"/>
                </a:moveTo>
                <a:lnTo>
                  <a:pt x="221" y="157"/>
                </a:lnTo>
                <a:lnTo>
                  <a:pt x="221" y="136"/>
                </a:lnTo>
                <a:lnTo>
                  <a:pt x="191" y="136"/>
                </a:lnTo>
                <a:lnTo>
                  <a:pt x="191" y="157"/>
                </a:lnTo>
                <a:close/>
                <a:moveTo>
                  <a:pt x="191" y="125"/>
                </a:moveTo>
                <a:lnTo>
                  <a:pt x="221" y="125"/>
                </a:lnTo>
                <a:lnTo>
                  <a:pt x="221" y="103"/>
                </a:lnTo>
                <a:lnTo>
                  <a:pt x="191" y="103"/>
                </a:lnTo>
                <a:lnTo>
                  <a:pt x="191" y="125"/>
                </a:lnTo>
                <a:close/>
                <a:moveTo>
                  <a:pt x="191" y="91"/>
                </a:moveTo>
                <a:lnTo>
                  <a:pt x="221" y="91"/>
                </a:lnTo>
                <a:lnTo>
                  <a:pt x="221" y="69"/>
                </a:lnTo>
                <a:lnTo>
                  <a:pt x="191" y="69"/>
                </a:lnTo>
                <a:lnTo>
                  <a:pt x="191" y="91"/>
                </a:lnTo>
                <a:close/>
                <a:moveTo>
                  <a:pt x="191" y="59"/>
                </a:moveTo>
                <a:lnTo>
                  <a:pt x="221" y="59"/>
                </a:lnTo>
                <a:lnTo>
                  <a:pt x="221" y="37"/>
                </a:lnTo>
                <a:lnTo>
                  <a:pt x="191" y="37"/>
                </a:lnTo>
                <a:lnTo>
                  <a:pt x="191" y="59"/>
                </a:lnTo>
                <a:close/>
                <a:moveTo>
                  <a:pt x="140" y="157"/>
                </a:moveTo>
                <a:lnTo>
                  <a:pt x="170" y="157"/>
                </a:lnTo>
                <a:lnTo>
                  <a:pt x="170" y="136"/>
                </a:lnTo>
                <a:lnTo>
                  <a:pt x="140" y="136"/>
                </a:lnTo>
                <a:lnTo>
                  <a:pt x="140" y="157"/>
                </a:lnTo>
                <a:close/>
                <a:moveTo>
                  <a:pt x="140" y="125"/>
                </a:moveTo>
                <a:lnTo>
                  <a:pt x="170" y="125"/>
                </a:lnTo>
                <a:lnTo>
                  <a:pt x="170" y="103"/>
                </a:lnTo>
                <a:lnTo>
                  <a:pt x="140" y="103"/>
                </a:lnTo>
                <a:lnTo>
                  <a:pt x="140" y="125"/>
                </a:lnTo>
                <a:close/>
                <a:moveTo>
                  <a:pt x="140" y="91"/>
                </a:moveTo>
                <a:lnTo>
                  <a:pt x="170" y="91"/>
                </a:lnTo>
                <a:lnTo>
                  <a:pt x="170" y="69"/>
                </a:lnTo>
                <a:lnTo>
                  <a:pt x="140" y="69"/>
                </a:lnTo>
                <a:lnTo>
                  <a:pt x="140" y="91"/>
                </a:lnTo>
                <a:close/>
                <a:moveTo>
                  <a:pt x="140" y="59"/>
                </a:moveTo>
                <a:lnTo>
                  <a:pt x="170" y="59"/>
                </a:lnTo>
                <a:lnTo>
                  <a:pt x="170" y="37"/>
                </a:lnTo>
                <a:lnTo>
                  <a:pt x="140" y="37"/>
                </a:lnTo>
                <a:lnTo>
                  <a:pt x="140" y="59"/>
                </a:lnTo>
                <a:close/>
                <a:moveTo>
                  <a:pt x="16" y="80"/>
                </a:moveTo>
                <a:lnTo>
                  <a:pt x="94" y="80"/>
                </a:lnTo>
                <a:lnTo>
                  <a:pt x="94" y="61"/>
                </a:lnTo>
                <a:lnTo>
                  <a:pt x="16" y="61"/>
                </a:lnTo>
                <a:lnTo>
                  <a:pt x="16" y="80"/>
                </a:lnTo>
                <a:close/>
                <a:moveTo>
                  <a:pt x="112" y="86"/>
                </a:moveTo>
                <a:lnTo>
                  <a:pt x="112" y="232"/>
                </a:lnTo>
                <a:lnTo>
                  <a:pt x="96" y="232"/>
                </a:lnTo>
                <a:lnTo>
                  <a:pt x="96" y="189"/>
                </a:lnTo>
                <a:lnTo>
                  <a:pt x="69" y="189"/>
                </a:lnTo>
                <a:lnTo>
                  <a:pt x="69" y="232"/>
                </a:lnTo>
                <a:lnTo>
                  <a:pt x="0" y="232"/>
                </a:lnTo>
                <a:lnTo>
                  <a:pt x="0" y="86"/>
                </a:lnTo>
                <a:lnTo>
                  <a:pt x="112" y="86"/>
                </a:lnTo>
                <a:close/>
                <a:moveTo>
                  <a:pt x="66" y="157"/>
                </a:moveTo>
                <a:lnTo>
                  <a:pt x="96" y="157"/>
                </a:lnTo>
                <a:lnTo>
                  <a:pt x="96" y="136"/>
                </a:lnTo>
                <a:lnTo>
                  <a:pt x="66" y="136"/>
                </a:lnTo>
                <a:lnTo>
                  <a:pt x="66" y="157"/>
                </a:lnTo>
                <a:close/>
                <a:moveTo>
                  <a:pt x="66" y="125"/>
                </a:moveTo>
                <a:lnTo>
                  <a:pt x="96" y="125"/>
                </a:lnTo>
                <a:lnTo>
                  <a:pt x="96" y="103"/>
                </a:lnTo>
                <a:lnTo>
                  <a:pt x="66" y="103"/>
                </a:lnTo>
                <a:lnTo>
                  <a:pt x="66" y="125"/>
                </a:lnTo>
                <a:close/>
                <a:moveTo>
                  <a:pt x="16" y="157"/>
                </a:moveTo>
                <a:lnTo>
                  <a:pt x="44" y="157"/>
                </a:lnTo>
                <a:lnTo>
                  <a:pt x="44" y="136"/>
                </a:lnTo>
                <a:lnTo>
                  <a:pt x="16" y="136"/>
                </a:lnTo>
                <a:lnTo>
                  <a:pt x="16" y="157"/>
                </a:lnTo>
                <a:close/>
                <a:moveTo>
                  <a:pt x="16" y="125"/>
                </a:moveTo>
                <a:lnTo>
                  <a:pt x="44" y="125"/>
                </a:lnTo>
                <a:lnTo>
                  <a:pt x="44" y="103"/>
                </a:lnTo>
                <a:lnTo>
                  <a:pt x="16" y="103"/>
                </a:lnTo>
                <a:lnTo>
                  <a:pt x="16" y="12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39" name="ïṣļïḋê"/>
          <p:cNvSpPr/>
          <p:nvPr/>
        </p:nvSpPr>
        <p:spPr bwMode="auto">
          <a:xfrm>
            <a:off x="11514346" y="6147443"/>
            <a:ext cx="495350" cy="692695"/>
          </a:xfrm>
          <a:custGeom>
            <a:avLst/>
            <a:gdLst/>
            <a:ahLst/>
            <a:cxnLst>
              <a:cxn ang="0">
                <a:pos x="18" y="21"/>
              </a:cxn>
              <a:cxn ang="0">
                <a:pos x="108" y="0"/>
              </a:cxn>
              <a:cxn ang="0">
                <a:pos x="126" y="29"/>
              </a:cxn>
              <a:cxn ang="0">
                <a:pos x="48" y="266"/>
              </a:cxn>
              <a:cxn ang="0">
                <a:pos x="16" y="216"/>
              </a:cxn>
              <a:cxn ang="0">
                <a:pos x="0" y="266"/>
              </a:cxn>
              <a:cxn ang="0">
                <a:pos x="126" y="29"/>
              </a:cxn>
              <a:cxn ang="0">
                <a:pos x="16" y="155"/>
              </a:cxn>
              <a:cxn ang="0">
                <a:pos x="51" y="180"/>
              </a:cxn>
              <a:cxn ang="0">
                <a:pos x="51" y="118"/>
              </a:cxn>
              <a:cxn ang="0">
                <a:pos x="16" y="143"/>
              </a:cxn>
              <a:cxn ang="0">
                <a:pos x="51" y="118"/>
              </a:cxn>
              <a:cxn ang="0">
                <a:pos x="16" y="80"/>
              </a:cxn>
              <a:cxn ang="0">
                <a:pos x="51" y="105"/>
              </a:cxn>
              <a:cxn ang="0">
                <a:pos x="51" y="43"/>
              </a:cxn>
              <a:cxn ang="0">
                <a:pos x="16" y="68"/>
              </a:cxn>
              <a:cxn ang="0">
                <a:pos x="51" y="43"/>
              </a:cxn>
              <a:cxn ang="0">
                <a:pos x="74" y="155"/>
              </a:cxn>
              <a:cxn ang="0">
                <a:pos x="108" y="180"/>
              </a:cxn>
              <a:cxn ang="0">
                <a:pos x="108" y="118"/>
              </a:cxn>
              <a:cxn ang="0">
                <a:pos x="74" y="143"/>
              </a:cxn>
              <a:cxn ang="0">
                <a:pos x="108" y="118"/>
              </a:cxn>
              <a:cxn ang="0">
                <a:pos x="74" y="80"/>
              </a:cxn>
              <a:cxn ang="0">
                <a:pos x="108" y="105"/>
              </a:cxn>
              <a:cxn ang="0">
                <a:pos x="108" y="43"/>
              </a:cxn>
              <a:cxn ang="0">
                <a:pos x="74" y="68"/>
              </a:cxn>
              <a:cxn ang="0">
                <a:pos x="108" y="43"/>
              </a:cxn>
              <a:cxn ang="0">
                <a:pos x="161" y="70"/>
              </a:cxn>
              <a:cxn ang="0">
                <a:pos x="251" y="91"/>
              </a:cxn>
              <a:cxn ang="0">
                <a:pos x="269" y="98"/>
              </a:cxn>
              <a:cxn ang="0">
                <a:pos x="191" y="266"/>
              </a:cxn>
              <a:cxn ang="0">
                <a:pos x="159" y="216"/>
              </a:cxn>
              <a:cxn ang="0">
                <a:pos x="143" y="266"/>
              </a:cxn>
              <a:cxn ang="0">
                <a:pos x="269" y="98"/>
              </a:cxn>
              <a:cxn ang="0">
                <a:pos x="159" y="155"/>
              </a:cxn>
              <a:cxn ang="0">
                <a:pos x="195" y="180"/>
              </a:cxn>
              <a:cxn ang="0">
                <a:pos x="195" y="118"/>
              </a:cxn>
              <a:cxn ang="0">
                <a:pos x="159" y="143"/>
              </a:cxn>
              <a:cxn ang="0">
                <a:pos x="195" y="118"/>
              </a:cxn>
              <a:cxn ang="0">
                <a:pos x="218" y="155"/>
              </a:cxn>
              <a:cxn ang="0">
                <a:pos x="251" y="180"/>
              </a:cxn>
              <a:cxn ang="0">
                <a:pos x="251" y="118"/>
              </a:cxn>
              <a:cxn ang="0">
                <a:pos x="218" y="143"/>
              </a:cxn>
              <a:cxn ang="0">
                <a:pos x="251" y="118"/>
              </a:cxn>
            </a:cxnLst>
            <a:rect l="0" t="0" r="r" b="b"/>
            <a:pathLst>
              <a:path w="269" h="266">
                <a:moveTo>
                  <a:pt x="108" y="21"/>
                </a:moveTo>
                <a:lnTo>
                  <a:pt x="18" y="21"/>
                </a:lnTo>
                <a:lnTo>
                  <a:pt x="18" y="0"/>
                </a:lnTo>
                <a:lnTo>
                  <a:pt x="108" y="0"/>
                </a:lnTo>
                <a:lnTo>
                  <a:pt x="108" y="21"/>
                </a:lnTo>
                <a:close/>
                <a:moveTo>
                  <a:pt x="126" y="29"/>
                </a:moveTo>
                <a:lnTo>
                  <a:pt x="126" y="266"/>
                </a:lnTo>
                <a:lnTo>
                  <a:pt x="48" y="266"/>
                </a:lnTo>
                <a:lnTo>
                  <a:pt x="48" y="216"/>
                </a:lnTo>
                <a:lnTo>
                  <a:pt x="16" y="216"/>
                </a:lnTo>
                <a:lnTo>
                  <a:pt x="16" y="266"/>
                </a:lnTo>
                <a:lnTo>
                  <a:pt x="0" y="266"/>
                </a:lnTo>
                <a:lnTo>
                  <a:pt x="0" y="29"/>
                </a:lnTo>
                <a:lnTo>
                  <a:pt x="126" y="29"/>
                </a:lnTo>
                <a:close/>
                <a:moveTo>
                  <a:pt x="51" y="155"/>
                </a:moveTo>
                <a:lnTo>
                  <a:pt x="16" y="155"/>
                </a:lnTo>
                <a:lnTo>
                  <a:pt x="16" y="180"/>
                </a:lnTo>
                <a:lnTo>
                  <a:pt x="51" y="180"/>
                </a:lnTo>
                <a:lnTo>
                  <a:pt x="51" y="155"/>
                </a:lnTo>
                <a:close/>
                <a:moveTo>
                  <a:pt x="51" y="118"/>
                </a:moveTo>
                <a:lnTo>
                  <a:pt x="16" y="118"/>
                </a:lnTo>
                <a:lnTo>
                  <a:pt x="16" y="143"/>
                </a:lnTo>
                <a:lnTo>
                  <a:pt x="51" y="143"/>
                </a:lnTo>
                <a:lnTo>
                  <a:pt x="51" y="118"/>
                </a:lnTo>
                <a:close/>
                <a:moveTo>
                  <a:pt x="51" y="80"/>
                </a:moveTo>
                <a:lnTo>
                  <a:pt x="16" y="80"/>
                </a:lnTo>
                <a:lnTo>
                  <a:pt x="16" y="105"/>
                </a:lnTo>
                <a:lnTo>
                  <a:pt x="51" y="105"/>
                </a:lnTo>
                <a:lnTo>
                  <a:pt x="51" y="80"/>
                </a:lnTo>
                <a:close/>
                <a:moveTo>
                  <a:pt x="51" y="43"/>
                </a:moveTo>
                <a:lnTo>
                  <a:pt x="16" y="43"/>
                </a:lnTo>
                <a:lnTo>
                  <a:pt x="16" y="68"/>
                </a:lnTo>
                <a:lnTo>
                  <a:pt x="51" y="68"/>
                </a:lnTo>
                <a:lnTo>
                  <a:pt x="51" y="43"/>
                </a:lnTo>
                <a:close/>
                <a:moveTo>
                  <a:pt x="108" y="155"/>
                </a:moveTo>
                <a:lnTo>
                  <a:pt x="74" y="155"/>
                </a:lnTo>
                <a:lnTo>
                  <a:pt x="74" y="180"/>
                </a:lnTo>
                <a:lnTo>
                  <a:pt x="108" y="180"/>
                </a:lnTo>
                <a:lnTo>
                  <a:pt x="108" y="155"/>
                </a:lnTo>
                <a:close/>
                <a:moveTo>
                  <a:pt x="108" y="118"/>
                </a:moveTo>
                <a:lnTo>
                  <a:pt x="74" y="118"/>
                </a:lnTo>
                <a:lnTo>
                  <a:pt x="74" y="143"/>
                </a:lnTo>
                <a:lnTo>
                  <a:pt x="108" y="143"/>
                </a:lnTo>
                <a:lnTo>
                  <a:pt x="108" y="118"/>
                </a:lnTo>
                <a:close/>
                <a:moveTo>
                  <a:pt x="108" y="80"/>
                </a:moveTo>
                <a:lnTo>
                  <a:pt x="74" y="80"/>
                </a:lnTo>
                <a:lnTo>
                  <a:pt x="74" y="105"/>
                </a:lnTo>
                <a:lnTo>
                  <a:pt x="108" y="105"/>
                </a:lnTo>
                <a:lnTo>
                  <a:pt x="108" y="80"/>
                </a:lnTo>
                <a:close/>
                <a:moveTo>
                  <a:pt x="108" y="43"/>
                </a:moveTo>
                <a:lnTo>
                  <a:pt x="74" y="43"/>
                </a:lnTo>
                <a:lnTo>
                  <a:pt x="74" y="68"/>
                </a:lnTo>
                <a:lnTo>
                  <a:pt x="108" y="68"/>
                </a:lnTo>
                <a:lnTo>
                  <a:pt x="108" y="43"/>
                </a:lnTo>
                <a:close/>
                <a:moveTo>
                  <a:pt x="251" y="70"/>
                </a:moveTo>
                <a:lnTo>
                  <a:pt x="161" y="70"/>
                </a:lnTo>
                <a:lnTo>
                  <a:pt x="161" y="91"/>
                </a:lnTo>
                <a:lnTo>
                  <a:pt x="251" y="91"/>
                </a:lnTo>
                <a:lnTo>
                  <a:pt x="251" y="70"/>
                </a:lnTo>
                <a:close/>
                <a:moveTo>
                  <a:pt x="269" y="98"/>
                </a:moveTo>
                <a:lnTo>
                  <a:pt x="269" y="266"/>
                </a:lnTo>
                <a:lnTo>
                  <a:pt x="191" y="266"/>
                </a:lnTo>
                <a:lnTo>
                  <a:pt x="191" y="216"/>
                </a:lnTo>
                <a:lnTo>
                  <a:pt x="159" y="216"/>
                </a:lnTo>
                <a:lnTo>
                  <a:pt x="159" y="266"/>
                </a:lnTo>
                <a:lnTo>
                  <a:pt x="143" y="266"/>
                </a:lnTo>
                <a:lnTo>
                  <a:pt x="143" y="98"/>
                </a:lnTo>
                <a:lnTo>
                  <a:pt x="269" y="98"/>
                </a:lnTo>
                <a:close/>
                <a:moveTo>
                  <a:pt x="195" y="155"/>
                </a:moveTo>
                <a:lnTo>
                  <a:pt x="159" y="155"/>
                </a:lnTo>
                <a:lnTo>
                  <a:pt x="159" y="180"/>
                </a:lnTo>
                <a:lnTo>
                  <a:pt x="195" y="180"/>
                </a:lnTo>
                <a:lnTo>
                  <a:pt x="195" y="155"/>
                </a:lnTo>
                <a:close/>
                <a:moveTo>
                  <a:pt x="195" y="118"/>
                </a:moveTo>
                <a:lnTo>
                  <a:pt x="159" y="118"/>
                </a:lnTo>
                <a:lnTo>
                  <a:pt x="159" y="143"/>
                </a:lnTo>
                <a:lnTo>
                  <a:pt x="195" y="143"/>
                </a:lnTo>
                <a:lnTo>
                  <a:pt x="195" y="118"/>
                </a:lnTo>
                <a:close/>
                <a:moveTo>
                  <a:pt x="251" y="155"/>
                </a:moveTo>
                <a:lnTo>
                  <a:pt x="218" y="155"/>
                </a:lnTo>
                <a:lnTo>
                  <a:pt x="218" y="180"/>
                </a:lnTo>
                <a:lnTo>
                  <a:pt x="251" y="180"/>
                </a:lnTo>
                <a:lnTo>
                  <a:pt x="251" y="155"/>
                </a:lnTo>
                <a:close/>
                <a:moveTo>
                  <a:pt x="251" y="118"/>
                </a:moveTo>
                <a:lnTo>
                  <a:pt x="218" y="118"/>
                </a:lnTo>
                <a:lnTo>
                  <a:pt x="218" y="143"/>
                </a:lnTo>
                <a:lnTo>
                  <a:pt x="251" y="143"/>
                </a:lnTo>
                <a:lnTo>
                  <a:pt x="25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40" name="íṣľîḋe"/>
          <p:cNvSpPr/>
          <p:nvPr/>
        </p:nvSpPr>
        <p:spPr bwMode="auto">
          <a:xfrm>
            <a:off x="11433323" y="6657850"/>
            <a:ext cx="123377" cy="177080"/>
          </a:xfrm>
          <a:custGeom>
            <a:avLst/>
            <a:gdLst/>
            <a:ahLst/>
            <a:cxnLst>
              <a:cxn ang="0">
                <a:pos x="64" y="0"/>
              </a:cxn>
              <a:cxn ang="0">
                <a:pos x="41" y="6"/>
              </a:cxn>
              <a:cxn ang="0">
                <a:pos x="67" y="7"/>
              </a:cxn>
              <a:cxn ang="0">
                <a:pos x="64" y="68"/>
              </a:cxn>
              <a:cxn ang="0">
                <a:pos x="55" y="56"/>
              </a:cxn>
              <a:cxn ang="0">
                <a:pos x="35" y="68"/>
              </a:cxn>
              <a:cxn ang="0">
                <a:pos x="67" y="7"/>
              </a:cxn>
              <a:cxn ang="0">
                <a:pos x="64" y="47"/>
              </a:cxn>
              <a:cxn ang="0">
                <a:pos x="55" y="40"/>
              </a:cxn>
              <a:cxn ang="0">
                <a:pos x="55" y="36"/>
              </a:cxn>
              <a:cxn ang="0">
                <a:pos x="64" y="31"/>
              </a:cxn>
              <a:cxn ang="0">
                <a:pos x="55" y="36"/>
              </a:cxn>
              <a:cxn ang="0">
                <a:pos x="64" y="27"/>
              </a:cxn>
              <a:cxn ang="0">
                <a:pos x="55" y="22"/>
              </a:cxn>
              <a:cxn ang="0">
                <a:pos x="55" y="18"/>
              </a:cxn>
              <a:cxn ang="0">
                <a:pos x="64" y="11"/>
              </a:cxn>
              <a:cxn ang="0">
                <a:pos x="55" y="18"/>
              </a:cxn>
              <a:cxn ang="0">
                <a:pos x="49" y="47"/>
              </a:cxn>
              <a:cxn ang="0">
                <a:pos x="41" y="40"/>
              </a:cxn>
              <a:cxn ang="0">
                <a:pos x="41" y="36"/>
              </a:cxn>
              <a:cxn ang="0">
                <a:pos x="49" y="31"/>
              </a:cxn>
              <a:cxn ang="0">
                <a:pos x="41" y="36"/>
              </a:cxn>
              <a:cxn ang="0">
                <a:pos x="49" y="27"/>
              </a:cxn>
              <a:cxn ang="0">
                <a:pos x="41" y="22"/>
              </a:cxn>
              <a:cxn ang="0">
                <a:pos x="41" y="18"/>
              </a:cxn>
              <a:cxn ang="0">
                <a:pos x="49" y="11"/>
              </a:cxn>
              <a:cxn ang="0">
                <a:pos x="41" y="18"/>
              </a:cxn>
              <a:cxn ang="0">
                <a:pos x="26" y="23"/>
              </a:cxn>
              <a:cxn ang="0">
                <a:pos x="5" y="18"/>
              </a:cxn>
              <a:cxn ang="0">
                <a:pos x="32" y="25"/>
              </a:cxn>
              <a:cxn ang="0">
                <a:pos x="26" y="68"/>
              </a:cxn>
              <a:cxn ang="0">
                <a:pos x="19" y="56"/>
              </a:cxn>
              <a:cxn ang="0">
                <a:pos x="0" y="68"/>
              </a:cxn>
              <a:cxn ang="0">
                <a:pos x="32" y="25"/>
              </a:cxn>
              <a:cxn ang="0">
                <a:pos x="26" y="47"/>
              </a:cxn>
              <a:cxn ang="0">
                <a:pos x="19" y="40"/>
              </a:cxn>
              <a:cxn ang="0">
                <a:pos x="19" y="36"/>
              </a:cxn>
              <a:cxn ang="0">
                <a:pos x="26" y="31"/>
              </a:cxn>
              <a:cxn ang="0">
                <a:pos x="19" y="36"/>
              </a:cxn>
              <a:cxn ang="0">
                <a:pos x="12" y="47"/>
              </a:cxn>
              <a:cxn ang="0">
                <a:pos x="3" y="40"/>
              </a:cxn>
              <a:cxn ang="0">
                <a:pos x="3" y="36"/>
              </a:cxn>
              <a:cxn ang="0">
                <a:pos x="12" y="31"/>
              </a:cxn>
              <a:cxn ang="0">
                <a:pos x="3" y="36"/>
              </a:cxn>
            </a:cxnLst>
            <a:rect l="0" t="0" r="r" b="b"/>
            <a:pathLst>
              <a:path w="67" h="68">
                <a:moveTo>
                  <a:pt x="41" y="0"/>
                </a:moveTo>
                <a:lnTo>
                  <a:pt x="64" y="0"/>
                </a:lnTo>
                <a:lnTo>
                  <a:pt x="64" y="6"/>
                </a:lnTo>
                <a:lnTo>
                  <a:pt x="41" y="6"/>
                </a:lnTo>
                <a:lnTo>
                  <a:pt x="41" y="0"/>
                </a:lnTo>
                <a:close/>
                <a:moveTo>
                  <a:pt x="67" y="7"/>
                </a:moveTo>
                <a:lnTo>
                  <a:pt x="67" y="68"/>
                </a:lnTo>
                <a:lnTo>
                  <a:pt x="64" y="68"/>
                </a:lnTo>
                <a:lnTo>
                  <a:pt x="64" y="56"/>
                </a:lnTo>
                <a:lnTo>
                  <a:pt x="55" y="56"/>
                </a:lnTo>
                <a:lnTo>
                  <a:pt x="55" y="68"/>
                </a:lnTo>
                <a:lnTo>
                  <a:pt x="35" y="68"/>
                </a:lnTo>
                <a:lnTo>
                  <a:pt x="35" y="7"/>
                </a:lnTo>
                <a:lnTo>
                  <a:pt x="67" y="7"/>
                </a:lnTo>
                <a:close/>
                <a:moveTo>
                  <a:pt x="55" y="47"/>
                </a:moveTo>
                <a:lnTo>
                  <a:pt x="64" y="47"/>
                </a:lnTo>
                <a:lnTo>
                  <a:pt x="64" y="40"/>
                </a:lnTo>
                <a:lnTo>
                  <a:pt x="55" y="40"/>
                </a:lnTo>
                <a:lnTo>
                  <a:pt x="55" y="47"/>
                </a:lnTo>
                <a:close/>
                <a:moveTo>
                  <a:pt x="55" y="36"/>
                </a:moveTo>
                <a:lnTo>
                  <a:pt x="64" y="36"/>
                </a:lnTo>
                <a:lnTo>
                  <a:pt x="64" y="31"/>
                </a:lnTo>
                <a:lnTo>
                  <a:pt x="55" y="31"/>
                </a:lnTo>
                <a:lnTo>
                  <a:pt x="55" y="36"/>
                </a:lnTo>
                <a:close/>
                <a:moveTo>
                  <a:pt x="55" y="27"/>
                </a:moveTo>
                <a:lnTo>
                  <a:pt x="64" y="27"/>
                </a:lnTo>
                <a:lnTo>
                  <a:pt x="64" y="22"/>
                </a:lnTo>
                <a:lnTo>
                  <a:pt x="55" y="22"/>
                </a:lnTo>
                <a:lnTo>
                  <a:pt x="55" y="27"/>
                </a:lnTo>
                <a:close/>
                <a:moveTo>
                  <a:pt x="55" y="18"/>
                </a:moveTo>
                <a:lnTo>
                  <a:pt x="64" y="18"/>
                </a:lnTo>
                <a:lnTo>
                  <a:pt x="64" y="11"/>
                </a:lnTo>
                <a:lnTo>
                  <a:pt x="55" y="11"/>
                </a:lnTo>
                <a:lnTo>
                  <a:pt x="55" y="18"/>
                </a:lnTo>
                <a:close/>
                <a:moveTo>
                  <a:pt x="41" y="47"/>
                </a:moveTo>
                <a:lnTo>
                  <a:pt x="49" y="47"/>
                </a:lnTo>
                <a:lnTo>
                  <a:pt x="49" y="40"/>
                </a:lnTo>
                <a:lnTo>
                  <a:pt x="41" y="40"/>
                </a:lnTo>
                <a:lnTo>
                  <a:pt x="41" y="47"/>
                </a:lnTo>
                <a:close/>
                <a:moveTo>
                  <a:pt x="41" y="36"/>
                </a:moveTo>
                <a:lnTo>
                  <a:pt x="49" y="36"/>
                </a:lnTo>
                <a:lnTo>
                  <a:pt x="49" y="31"/>
                </a:lnTo>
                <a:lnTo>
                  <a:pt x="41" y="31"/>
                </a:lnTo>
                <a:lnTo>
                  <a:pt x="41" y="36"/>
                </a:lnTo>
                <a:close/>
                <a:moveTo>
                  <a:pt x="41" y="27"/>
                </a:moveTo>
                <a:lnTo>
                  <a:pt x="49" y="27"/>
                </a:lnTo>
                <a:lnTo>
                  <a:pt x="49" y="22"/>
                </a:lnTo>
                <a:lnTo>
                  <a:pt x="41" y="22"/>
                </a:lnTo>
                <a:lnTo>
                  <a:pt x="41" y="27"/>
                </a:lnTo>
                <a:close/>
                <a:moveTo>
                  <a:pt x="41" y="18"/>
                </a:moveTo>
                <a:lnTo>
                  <a:pt x="49" y="18"/>
                </a:lnTo>
                <a:lnTo>
                  <a:pt x="49" y="11"/>
                </a:lnTo>
                <a:lnTo>
                  <a:pt x="41" y="11"/>
                </a:lnTo>
                <a:lnTo>
                  <a:pt x="41" y="18"/>
                </a:lnTo>
                <a:close/>
                <a:moveTo>
                  <a:pt x="5" y="23"/>
                </a:moveTo>
                <a:lnTo>
                  <a:pt x="26" y="23"/>
                </a:lnTo>
                <a:lnTo>
                  <a:pt x="26" y="18"/>
                </a:lnTo>
                <a:lnTo>
                  <a:pt x="5" y="18"/>
                </a:lnTo>
                <a:lnTo>
                  <a:pt x="5" y="23"/>
                </a:lnTo>
                <a:close/>
                <a:moveTo>
                  <a:pt x="32" y="25"/>
                </a:moveTo>
                <a:lnTo>
                  <a:pt x="32" y="68"/>
                </a:lnTo>
                <a:lnTo>
                  <a:pt x="26" y="68"/>
                </a:lnTo>
                <a:lnTo>
                  <a:pt x="26" y="56"/>
                </a:lnTo>
                <a:lnTo>
                  <a:pt x="19" y="56"/>
                </a:lnTo>
                <a:lnTo>
                  <a:pt x="19" y="68"/>
                </a:lnTo>
                <a:lnTo>
                  <a:pt x="0" y="68"/>
                </a:lnTo>
                <a:lnTo>
                  <a:pt x="0" y="25"/>
                </a:lnTo>
                <a:lnTo>
                  <a:pt x="32" y="25"/>
                </a:lnTo>
                <a:close/>
                <a:moveTo>
                  <a:pt x="19" y="47"/>
                </a:moveTo>
                <a:lnTo>
                  <a:pt x="26" y="47"/>
                </a:lnTo>
                <a:lnTo>
                  <a:pt x="26" y="40"/>
                </a:lnTo>
                <a:lnTo>
                  <a:pt x="19" y="40"/>
                </a:lnTo>
                <a:lnTo>
                  <a:pt x="19" y="47"/>
                </a:lnTo>
                <a:close/>
                <a:moveTo>
                  <a:pt x="19" y="36"/>
                </a:moveTo>
                <a:lnTo>
                  <a:pt x="26" y="36"/>
                </a:lnTo>
                <a:lnTo>
                  <a:pt x="26" y="31"/>
                </a:lnTo>
                <a:lnTo>
                  <a:pt x="19" y="31"/>
                </a:lnTo>
                <a:lnTo>
                  <a:pt x="19" y="36"/>
                </a:lnTo>
                <a:close/>
                <a:moveTo>
                  <a:pt x="3" y="47"/>
                </a:moveTo>
                <a:lnTo>
                  <a:pt x="12" y="47"/>
                </a:lnTo>
                <a:lnTo>
                  <a:pt x="12" y="40"/>
                </a:lnTo>
                <a:lnTo>
                  <a:pt x="3" y="40"/>
                </a:lnTo>
                <a:lnTo>
                  <a:pt x="3" y="47"/>
                </a:lnTo>
                <a:close/>
                <a:moveTo>
                  <a:pt x="3" y="36"/>
                </a:moveTo>
                <a:lnTo>
                  <a:pt x="12" y="36"/>
                </a:lnTo>
                <a:lnTo>
                  <a:pt x="12" y="31"/>
                </a:lnTo>
                <a:lnTo>
                  <a:pt x="3" y="31"/>
                </a:lnTo>
                <a:lnTo>
                  <a:pt x="3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41" name="ïṧlïḋé"/>
          <p:cNvSpPr/>
          <p:nvPr/>
        </p:nvSpPr>
        <p:spPr bwMode="auto">
          <a:xfrm>
            <a:off x="11582480" y="6462541"/>
            <a:ext cx="261486" cy="372389"/>
          </a:xfrm>
          <a:custGeom>
            <a:avLst/>
            <a:gdLst/>
            <a:ahLst/>
            <a:cxnLst>
              <a:cxn ang="0">
                <a:pos x="133" y="0"/>
              </a:cxn>
              <a:cxn ang="0">
                <a:pos x="85" y="13"/>
              </a:cxn>
              <a:cxn ang="0">
                <a:pos x="142" y="16"/>
              </a:cxn>
              <a:cxn ang="0">
                <a:pos x="133" y="143"/>
              </a:cxn>
              <a:cxn ang="0">
                <a:pos x="117" y="116"/>
              </a:cxn>
              <a:cxn ang="0">
                <a:pos x="75" y="143"/>
              </a:cxn>
              <a:cxn ang="0">
                <a:pos x="142" y="16"/>
              </a:cxn>
              <a:cxn ang="0">
                <a:pos x="133" y="97"/>
              </a:cxn>
              <a:cxn ang="0">
                <a:pos x="115" y="84"/>
              </a:cxn>
              <a:cxn ang="0">
                <a:pos x="115" y="77"/>
              </a:cxn>
              <a:cxn ang="0">
                <a:pos x="133" y="65"/>
              </a:cxn>
              <a:cxn ang="0">
                <a:pos x="115" y="77"/>
              </a:cxn>
              <a:cxn ang="0">
                <a:pos x="133" y="57"/>
              </a:cxn>
              <a:cxn ang="0">
                <a:pos x="115" y="43"/>
              </a:cxn>
              <a:cxn ang="0">
                <a:pos x="115" y="36"/>
              </a:cxn>
              <a:cxn ang="0">
                <a:pos x="133" y="24"/>
              </a:cxn>
              <a:cxn ang="0">
                <a:pos x="115" y="36"/>
              </a:cxn>
              <a:cxn ang="0">
                <a:pos x="103" y="97"/>
              </a:cxn>
              <a:cxn ang="0">
                <a:pos x="85" y="84"/>
              </a:cxn>
              <a:cxn ang="0">
                <a:pos x="85" y="77"/>
              </a:cxn>
              <a:cxn ang="0">
                <a:pos x="103" y="65"/>
              </a:cxn>
              <a:cxn ang="0">
                <a:pos x="85" y="77"/>
              </a:cxn>
              <a:cxn ang="0">
                <a:pos x="103" y="57"/>
              </a:cxn>
              <a:cxn ang="0">
                <a:pos x="85" y="43"/>
              </a:cxn>
              <a:cxn ang="0">
                <a:pos x="85" y="36"/>
              </a:cxn>
              <a:cxn ang="0">
                <a:pos x="103" y="24"/>
              </a:cxn>
              <a:cxn ang="0">
                <a:pos x="85" y="36"/>
              </a:cxn>
              <a:cxn ang="0">
                <a:pos x="57" y="50"/>
              </a:cxn>
              <a:cxn ang="0">
                <a:pos x="9" y="38"/>
              </a:cxn>
              <a:cxn ang="0">
                <a:pos x="66" y="54"/>
              </a:cxn>
              <a:cxn ang="0">
                <a:pos x="57" y="143"/>
              </a:cxn>
              <a:cxn ang="0">
                <a:pos x="41" y="116"/>
              </a:cxn>
              <a:cxn ang="0">
                <a:pos x="0" y="143"/>
              </a:cxn>
              <a:cxn ang="0">
                <a:pos x="66" y="54"/>
              </a:cxn>
              <a:cxn ang="0">
                <a:pos x="57" y="97"/>
              </a:cxn>
              <a:cxn ang="0">
                <a:pos x="39" y="84"/>
              </a:cxn>
              <a:cxn ang="0">
                <a:pos x="39" y="77"/>
              </a:cxn>
              <a:cxn ang="0">
                <a:pos x="57" y="65"/>
              </a:cxn>
              <a:cxn ang="0">
                <a:pos x="39" y="77"/>
              </a:cxn>
              <a:cxn ang="0">
                <a:pos x="27" y="97"/>
              </a:cxn>
              <a:cxn ang="0">
                <a:pos x="9" y="84"/>
              </a:cxn>
              <a:cxn ang="0">
                <a:pos x="9" y="77"/>
              </a:cxn>
              <a:cxn ang="0">
                <a:pos x="27" y="65"/>
              </a:cxn>
              <a:cxn ang="0">
                <a:pos x="9" y="77"/>
              </a:cxn>
            </a:cxnLst>
            <a:rect l="0" t="0" r="r" b="b"/>
            <a:pathLst>
              <a:path w="142" h="143">
                <a:moveTo>
                  <a:pt x="85" y="0"/>
                </a:moveTo>
                <a:lnTo>
                  <a:pt x="133" y="0"/>
                </a:lnTo>
                <a:lnTo>
                  <a:pt x="133" y="13"/>
                </a:lnTo>
                <a:lnTo>
                  <a:pt x="85" y="13"/>
                </a:lnTo>
                <a:lnTo>
                  <a:pt x="85" y="0"/>
                </a:lnTo>
                <a:close/>
                <a:moveTo>
                  <a:pt x="142" y="16"/>
                </a:moveTo>
                <a:lnTo>
                  <a:pt x="142" y="143"/>
                </a:lnTo>
                <a:lnTo>
                  <a:pt x="133" y="143"/>
                </a:lnTo>
                <a:lnTo>
                  <a:pt x="133" y="116"/>
                </a:lnTo>
                <a:lnTo>
                  <a:pt x="117" y="116"/>
                </a:lnTo>
                <a:lnTo>
                  <a:pt x="117" y="143"/>
                </a:lnTo>
                <a:lnTo>
                  <a:pt x="75" y="143"/>
                </a:lnTo>
                <a:lnTo>
                  <a:pt x="75" y="16"/>
                </a:lnTo>
                <a:lnTo>
                  <a:pt x="142" y="16"/>
                </a:lnTo>
                <a:close/>
                <a:moveTo>
                  <a:pt x="115" y="97"/>
                </a:moveTo>
                <a:lnTo>
                  <a:pt x="133" y="97"/>
                </a:lnTo>
                <a:lnTo>
                  <a:pt x="133" y="84"/>
                </a:lnTo>
                <a:lnTo>
                  <a:pt x="115" y="84"/>
                </a:lnTo>
                <a:lnTo>
                  <a:pt x="115" y="97"/>
                </a:lnTo>
                <a:close/>
                <a:moveTo>
                  <a:pt x="115" y="77"/>
                </a:moveTo>
                <a:lnTo>
                  <a:pt x="133" y="77"/>
                </a:lnTo>
                <a:lnTo>
                  <a:pt x="133" y="65"/>
                </a:lnTo>
                <a:lnTo>
                  <a:pt x="115" y="65"/>
                </a:lnTo>
                <a:lnTo>
                  <a:pt x="115" y="77"/>
                </a:lnTo>
                <a:close/>
                <a:moveTo>
                  <a:pt x="115" y="57"/>
                </a:moveTo>
                <a:lnTo>
                  <a:pt x="133" y="57"/>
                </a:lnTo>
                <a:lnTo>
                  <a:pt x="133" y="43"/>
                </a:lnTo>
                <a:lnTo>
                  <a:pt x="115" y="43"/>
                </a:lnTo>
                <a:lnTo>
                  <a:pt x="115" y="57"/>
                </a:lnTo>
                <a:close/>
                <a:moveTo>
                  <a:pt x="115" y="36"/>
                </a:moveTo>
                <a:lnTo>
                  <a:pt x="133" y="36"/>
                </a:lnTo>
                <a:lnTo>
                  <a:pt x="133" y="24"/>
                </a:lnTo>
                <a:lnTo>
                  <a:pt x="115" y="24"/>
                </a:lnTo>
                <a:lnTo>
                  <a:pt x="115" y="36"/>
                </a:lnTo>
                <a:close/>
                <a:moveTo>
                  <a:pt x="85" y="97"/>
                </a:moveTo>
                <a:lnTo>
                  <a:pt x="103" y="97"/>
                </a:lnTo>
                <a:lnTo>
                  <a:pt x="103" y="84"/>
                </a:lnTo>
                <a:lnTo>
                  <a:pt x="85" y="84"/>
                </a:lnTo>
                <a:lnTo>
                  <a:pt x="85" y="97"/>
                </a:lnTo>
                <a:close/>
                <a:moveTo>
                  <a:pt x="85" y="77"/>
                </a:moveTo>
                <a:lnTo>
                  <a:pt x="103" y="77"/>
                </a:lnTo>
                <a:lnTo>
                  <a:pt x="103" y="65"/>
                </a:lnTo>
                <a:lnTo>
                  <a:pt x="85" y="65"/>
                </a:lnTo>
                <a:lnTo>
                  <a:pt x="85" y="77"/>
                </a:lnTo>
                <a:close/>
                <a:moveTo>
                  <a:pt x="85" y="57"/>
                </a:moveTo>
                <a:lnTo>
                  <a:pt x="103" y="57"/>
                </a:lnTo>
                <a:lnTo>
                  <a:pt x="103" y="43"/>
                </a:lnTo>
                <a:lnTo>
                  <a:pt x="85" y="43"/>
                </a:lnTo>
                <a:lnTo>
                  <a:pt x="85" y="57"/>
                </a:lnTo>
                <a:close/>
                <a:moveTo>
                  <a:pt x="85" y="36"/>
                </a:moveTo>
                <a:lnTo>
                  <a:pt x="103" y="36"/>
                </a:lnTo>
                <a:lnTo>
                  <a:pt x="103" y="24"/>
                </a:lnTo>
                <a:lnTo>
                  <a:pt x="85" y="24"/>
                </a:lnTo>
                <a:lnTo>
                  <a:pt x="85" y="36"/>
                </a:lnTo>
                <a:close/>
                <a:moveTo>
                  <a:pt x="9" y="50"/>
                </a:moveTo>
                <a:lnTo>
                  <a:pt x="57" y="50"/>
                </a:lnTo>
                <a:lnTo>
                  <a:pt x="57" y="38"/>
                </a:lnTo>
                <a:lnTo>
                  <a:pt x="9" y="38"/>
                </a:lnTo>
                <a:lnTo>
                  <a:pt x="9" y="50"/>
                </a:lnTo>
                <a:close/>
                <a:moveTo>
                  <a:pt x="66" y="54"/>
                </a:moveTo>
                <a:lnTo>
                  <a:pt x="66" y="143"/>
                </a:lnTo>
                <a:lnTo>
                  <a:pt x="57" y="143"/>
                </a:lnTo>
                <a:lnTo>
                  <a:pt x="57" y="116"/>
                </a:lnTo>
                <a:lnTo>
                  <a:pt x="41" y="116"/>
                </a:lnTo>
                <a:lnTo>
                  <a:pt x="41" y="143"/>
                </a:lnTo>
                <a:lnTo>
                  <a:pt x="0" y="143"/>
                </a:lnTo>
                <a:lnTo>
                  <a:pt x="0" y="54"/>
                </a:lnTo>
                <a:lnTo>
                  <a:pt x="66" y="54"/>
                </a:lnTo>
                <a:close/>
                <a:moveTo>
                  <a:pt x="39" y="97"/>
                </a:moveTo>
                <a:lnTo>
                  <a:pt x="57" y="97"/>
                </a:lnTo>
                <a:lnTo>
                  <a:pt x="57" y="84"/>
                </a:lnTo>
                <a:lnTo>
                  <a:pt x="39" y="84"/>
                </a:lnTo>
                <a:lnTo>
                  <a:pt x="39" y="97"/>
                </a:lnTo>
                <a:close/>
                <a:moveTo>
                  <a:pt x="39" y="77"/>
                </a:moveTo>
                <a:lnTo>
                  <a:pt x="57" y="77"/>
                </a:lnTo>
                <a:lnTo>
                  <a:pt x="57" y="65"/>
                </a:lnTo>
                <a:lnTo>
                  <a:pt x="39" y="65"/>
                </a:lnTo>
                <a:lnTo>
                  <a:pt x="39" y="77"/>
                </a:lnTo>
                <a:close/>
                <a:moveTo>
                  <a:pt x="9" y="97"/>
                </a:moveTo>
                <a:lnTo>
                  <a:pt x="27" y="97"/>
                </a:lnTo>
                <a:lnTo>
                  <a:pt x="27" y="84"/>
                </a:lnTo>
                <a:lnTo>
                  <a:pt x="9" y="84"/>
                </a:lnTo>
                <a:lnTo>
                  <a:pt x="9" y="97"/>
                </a:lnTo>
                <a:close/>
                <a:moveTo>
                  <a:pt x="9" y="77"/>
                </a:moveTo>
                <a:lnTo>
                  <a:pt x="27" y="77"/>
                </a:lnTo>
                <a:lnTo>
                  <a:pt x="27" y="65"/>
                </a:lnTo>
                <a:lnTo>
                  <a:pt x="9" y="65"/>
                </a:lnTo>
                <a:lnTo>
                  <a:pt x="9" y="7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42" name="ïšḷíďe"/>
          <p:cNvSpPr/>
          <p:nvPr/>
        </p:nvSpPr>
        <p:spPr bwMode="auto">
          <a:xfrm>
            <a:off x="11866063" y="6569310"/>
            <a:ext cx="189669" cy="26562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62" y="9"/>
              </a:cxn>
              <a:cxn ang="0">
                <a:pos x="103" y="11"/>
              </a:cxn>
              <a:cxn ang="0">
                <a:pos x="96" y="102"/>
              </a:cxn>
              <a:cxn ang="0">
                <a:pos x="85" y="82"/>
              </a:cxn>
              <a:cxn ang="0">
                <a:pos x="55" y="102"/>
              </a:cxn>
              <a:cxn ang="0">
                <a:pos x="103" y="11"/>
              </a:cxn>
              <a:cxn ang="0">
                <a:pos x="96" y="70"/>
              </a:cxn>
              <a:cxn ang="0">
                <a:pos x="83" y="59"/>
              </a:cxn>
              <a:cxn ang="0">
                <a:pos x="83" y="56"/>
              </a:cxn>
              <a:cxn ang="0">
                <a:pos x="96" y="45"/>
              </a:cxn>
              <a:cxn ang="0">
                <a:pos x="83" y="56"/>
              </a:cxn>
              <a:cxn ang="0">
                <a:pos x="96" y="41"/>
              </a:cxn>
              <a:cxn ang="0">
                <a:pos x="83" y="31"/>
              </a:cxn>
              <a:cxn ang="0">
                <a:pos x="83" y="27"/>
              </a:cxn>
              <a:cxn ang="0">
                <a:pos x="96" y="16"/>
              </a:cxn>
              <a:cxn ang="0">
                <a:pos x="83" y="27"/>
              </a:cxn>
              <a:cxn ang="0">
                <a:pos x="75" y="70"/>
              </a:cxn>
              <a:cxn ang="0">
                <a:pos x="62" y="59"/>
              </a:cxn>
              <a:cxn ang="0">
                <a:pos x="62" y="56"/>
              </a:cxn>
              <a:cxn ang="0">
                <a:pos x="75" y="45"/>
              </a:cxn>
              <a:cxn ang="0">
                <a:pos x="62" y="56"/>
              </a:cxn>
              <a:cxn ang="0">
                <a:pos x="75" y="41"/>
              </a:cxn>
              <a:cxn ang="0">
                <a:pos x="62" y="31"/>
              </a:cxn>
              <a:cxn ang="0">
                <a:pos x="62" y="27"/>
              </a:cxn>
              <a:cxn ang="0">
                <a:pos x="75" y="16"/>
              </a:cxn>
              <a:cxn ang="0">
                <a:pos x="62" y="27"/>
              </a:cxn>
              <a:cxn ang="0">
                <a:pos x="41" y="36"/>
              </a:cxn>
              <a:cxn ang="0">
                <a:pos x="7" y="27"/>
              </a:cxn>
              <a:cxn ang="0">
                <a:pos x="48" y="38"/>
              </a:cxn>
              <a:cxn ang="0">
                <a:pos x="43" y="102"/>
              </a:cxn>
              <a:cxn ang="0">
                <a:pos x="30" y="82"/>
              </a:cxn>
              <a:cxn ang="0">
                <a:pos x="0" y="102"/>
              </a:cxn>
              <a:cxn ang="0">
                <a:pos x="48" y="38"/>
              </a:cxn>
              <a:cxn ang="0">
                <a:pos x="43" y="70"/>
              </a:cxn>
              <a:cxn ang="0">
                <a:pos x="29" y="59"/>
              </a:cxn>
              <a:cxn ang="0">
                <a:pos x="29" y="56"/>
              </a:cxn>
              <a:cxn ang="0">
                <a:pos x="43" y="45"/>
              </a:cxn>
              <a:cxn ang="0">
                <a:pos x="29" y="56"/>
              </a:cxn>
              <a:cxn ang="0">
                <a:pos x="20" y="70"/>
              </a:cxn>
              <a:cxn ang="0">
                <a:pos x="7" y="59"/>
              </a:cxn>
              <a:cxn ang="0">
                <a:pos x="7" y="56"/>
              </a:cxn>
              <a:cxn ang="0">
                <a:pos x="20" y="45"/>
              </a:cxn>
              <a:cxn ang="0">
                <a:pos x="7" y="56"/>
              </a:cxn>
            </a:cxnLst>
            <a:rect l="0" t="0" r="r" b="b"/>
            <a:pathLst>
              <a:path w="103" h="102">
                <a:moveTo>
                  <a:pt x="62" y="0"/>
                </a:moveTo>
                <a:lnTo>
                  <a:pt x="96" y="0"/>
                </a:lnTo>
                <a:lnTo>
                  <a:pt x="96" y="9"/>
                </a:lnTo>
                <a:lnTo>
                  <a:pt x="62" y="9"/>
                </a:lnTo>
                <a:lnTo>
                  <a:pt x="62" y="0"/>
                </a:lnTo>
                <a:close/>
                <a:moveTo>
                  <a:pt x="103" y="11"/>
                </a:moveTo>
                <a:lnTo>
                  <a:pt x="103" y="102"/>
                </a:lnTo>
                <a:lnTo>
                  <a:pt x="96" y="102"/>
                </a:lnTo>
                <a:lnTo>
                  <a:pt x="96" y="82"/>
                </a:lnTo>
                <a:lnTo>
                  <a:pt x="85" y="82"/>
                </a:lnTo>
                <a:lnTo>
                  <a:pt x="85" y="102"/>
                </a:lnTo>
                <a:lnTo>
                  <a:pt x="55" y="102"/>
                </a:lnTo>
                <a:lnTo>
                  <a:pt x="55" y="11"/>
                </a:lnTo>
                <a:lnTo>
                  <a:pt x="103" y="11"/>
                </a:lnTo>
                <a:close/>
                <a:moveTo>
                  <a:pt x="83" y="70"/>
                </a:moveTo>
                <a:lnTo>
                  <a:pt x="96" y="70"/>
                </a:lnTo>
                <a:lnTo>
                  <a:pt x="96" y="59"/>
                </a:lnTo>
                <a:lnTo>
                  <a:pt x="83" y="59"/>
                </a:lnTo>
                <a:lnTo>
                  <a:pt x="83" y="70"/>
                </a:lnTo>
                <a:close/>
                <a:moveTo>
                  <a:pt x="83" y="56"/>
                </a:moveTo>
                <a:lnTo>
                  <a:pt x="96" y="56"/>
                </a:lnTo>
                <a:lnTo>
                  <a:pt x="96" y="45"/>
                </a:lnTo>
                <a:lnTo>
                  <a:pt x="83" y="45"/>
                </a:lnTo>
                <a:lnTo>
                  <a:pt x="83" y="56"/>
                </a:lnTo>
                <a:close/>
                <a:moveTo>
                  <a:pt x="83" y="41"/>
                </a:moveTo>
                <a:lnTo>
                  <a:pt x="96" y="41"/>
                </a:lnTo>
                <a:lnTo>
                  <a:pt x="96" y="31"/>
                </a:lnTo>
                <a:lnTo>
                  <a:pt x="83" y="31"/>
                </a:lnTo>
                <a:lnTo>
                  <a:pt x="83" y="41"/>
                </a:lnTo>
                <a:close/>
                <a:moveTo>
                  <a:pt x="83" y="27"/>
                </a:moveTo>
                <a:lnTo>
                  <a:pt x="96" y="27"/>
                </a:lnTo>
                <a:lnTo>
                  <a:pt x="96" y="16"/>
                </a:lnTo>
                <a:lnTo>
                  <a:pt x="83" y="16"/>
                </a:lnTo>
                <a:lnTo>
                  <a:pt x="83" y="27"/>
                </a:lnTo>
                <a:close/>
                <a:moveTo>
                  <a:pt x="62" y="70"/>
                </a:moveTo>
                <a:lnTo>
                  <a:pt x="75" y="70"/>
                </a:lnTo>
                <a:lnTo>
                  <a:pt x="75" y="59"/>
                </a:lnTo>
                <a:lnTo>
                  <a:pt x="62" y="59"/>
                </a:lnTo>
                <a:lnTo>
                  <a:pt x="62" y="70"/>
                </a:lnTo>
                <a:close/>
                <a:moveTo>
                  <a:pt x="62" y="56"/>
                </a:moveTo>
                <a:lnTo>
                  <a:pt x="75" y="56"/>
                </a:lnTo>
                <a:lnTo>
                  <a:pt x="75" y="45"/>
                </a:lnTo>
                <a:lnTo>
                  <a:pt x="62" y="45"/>
                </a:lnTo>
                <a:lnTo>
                  <a:pt x="62" y="56"/>
                </a:lnTo>
                <a:close/>
                <a:moveTo>
                  <a:pt x="62" y="41"/>
                </a:moveTo>
                <a:lnTo>
                  <a:pt x="75" y="41"/>
                </a:lnTo>
                <a:lnTo>
                  <a:pt x="75" y="31"/>
                </a:lnTo>
                <a:lnTo>
                  <a:pt x="62" y="31"/>
                </a:lnTo>
                <a:lnTo>
                  <a:pt x="62" y="41"/>
                </a:lnTo>
                <a:close/>
                <a:moveTo>
                  <a:pt x="62" y="27"/>
                </a:moveTo>
                <a:lnTo>
                  <a:pt x="75" y="27"/>
                </a:lnTo>
                <a:lnTo>
                  <a:pt x="75" y="16"/>
                </a:lnTo>
                <a:lnTo>
                  <a:pt x="62" y="16"/>
                </a:lnTo>
                <a:lnTo>
                  <a:pt x="62" y="27"/>
                </a:lnTo>
                <a:close/>
                <a:moveTo>
                  <a:pt x="7" y="36"/>
                </a:moveTo>
                <a:lnTo>
                  <a:pt x="41" y="36"/>
                </a:lnTo>
                <a:lnTo>
                  <a:pt x="41" y="27"/>
                </a:lnTo>
                <a:lnTo>
                  <a:pt x="7" y="27"/>
                </a:lnTo>
                <a:lnTo>
                  <a:pt x="7" y="36"/>
                </a:lnTo>
                <a:close/>
                <a:moveTo>
                  <a:pt x="48" y="38"/>
                </a:moveTo>
                <a:lnTo>
                  <a:pt x="48" y="102"/>
                </a:lnTo>
                <a:lnTo>
                  <a:pt x="43" y="102"/>
                </a:lnTo>
                <a:lnTo>
                  <a:pt x="43" y="82"/>
                </a:lnTo>
                <a:lnTo>
                  <a:pt x="30" y="82"/>
                </a:lnTo>
                <a:lnTo>
                  <a:pt x="30" y="102"/>
                </a:lnTo>
                <a:lnTo>
                  <a:pt x="0" y="102"/>
                </a:lnTo>
                <a:lnTo>
                  <a:pt x="0" y="38"/>
                </a:lnTo>
                <a:lnTo>
                  <a:pt x="48" y="38"/>
                </a:lnTo>
                <a:close/>
                <a:moveTo>
                  <a:pt x="29" y="70"/>
                </a:moveTo>
                <a:lnTo>
                  <a:pt x="43" y="70"/>
                </a:lnTo>
                <a:lnTo>
                  <a:pt x="43" y="59"/>
                </a:lnTo>
                <a:lnTo>
                  <a:pt x="29" y="59"/>
                </a:lnTo>
                <a:lnTo>
                  <a:pt x="29" y="70"/>
                </a:lnTo>
                <a:close/>
                <a:moveTo>
                  <a:pt x="29" y="56"/>
                </a:moveTo>
                <a:lnTo>
                  <a:pt x="43" y="56"/>
                </a:lnTo>
                <a:lnTo>
                  <a:pt x="43" y="45"/>
                </a:lnTo>
                <a:lnTo>
                  <a:pt x="29" y="45"/>
                </a:lnTo>
                <a:lnTo>
                  <a:pt x="29" y="56"/>
                </a:lnTo>
                <a:close/>
                <a:moveTo>
                  <a:pt x="7" y="70"/>
                </a:moveTo>
                <a:lnTo>
                  <a:pt x="20" y="70"/>
                </a:lnTo>
                <a:lnTo>
                  <a:pt x="20" y="59"/>
                </a:lnTo>
                <a:lnTo>
                  <a:pt x="7" y="59"/>
                </a:lnTo>
                <a:lnTo>
                  <a:pt x="7" y="70"/>
                </a:lnTo>
                <a:close/>
                <a:moveTo>
                  <a:pt x="7" y="56"/>
                </a:moveTo>
                <a:lnTo>
                  <a:pt x="20" y="56"/>
                </a:lnTo>
                <a:lnTo>
                  <a:pt x="20" y="45"/>
                </a:lnTo>
                <a:lnTo>
                  <a:pt x="7" y="45"/>
                </a:lnTo>
                <a:lnTo>
                  <a:pt x="7" y="5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43" name="íṧļíḍé"/>
          <p:cNvSpPr/>
          <p:nvPr/>
        </p:nvSpPr>
        <p:spPr bwMode="auto">
          <a:xfrm>
            <a:off x="12081513" y="6525040"/>
            <a:ext cx="110487" cy="309890"/>
          </a:xfrm>
          <a:custGeom>
            <a:avLst/>
            <a:gdLst/>
            <a:ahLst/>
            <a:cxnLst>
              <a:cxn ang="0">
                <a:pos x="9" y="12"/>
              </a:cxn>
              <a:cxn ang="0">
                <a:pos x="51" y="12"/>
              </a:cxn>
              <a:cxn ang="0">
                <a:pos x="51" y="0"/>
              </a:cxn>
              <a:cxn ang="0">
                <a:pos x="9" y="0"/>
              </a:cxn>
              <a:cxn ang="0">
                <a:pos x="9" y="12"/>
              </a:cxn>
              <a:cxn ang="0">
                <a:pos x="60" y="17"/>
              </a:cxn>
              <a:cxn ang="0">
                <a:pos x="60" y="119"/>
              </a:cxn>
              <a:cxn ang="0">
                <a:pos x="51" y="119"/>
              </a:cxn>
              <a:cxn ang="0">
                <a:pos x="51" y="89"/>
              </a:cxn>
              <a:cxn ang="0">
                <a:pos x="37" y="89"/>
              </a:cxn>
              <a:cxn ang="0">
                <a:pos x="37" y="119"/>
              </a:cxn>
              <a:cxn ang="0">
                <a:pos x="0" y="119"/>
              </a:cxn>
              <a:cxn ang="0">
                <a:pos x="0" y="17"/>
              </a:cxn>
              <a:cxn ang="0">
                <a:pos x="60" y="17"/>
              </a:cxn>
              <a:cxn ang="0">
                <a:pos x="35" y="66"/>
              </a:cxn>
              <a:cxn ang="0">
                <a:pos x="51" y="66"/>
              </a:cxn>
              <a:cxn ang="0">
                <a:pos x="51" y="51"/>
              </a:cxn>
              <a:cxn ang="0">
                <a:pos x="35" y="51"/>
              </a:cxn>
              <a:cxn ang="0">
                <a:pos x="35" y="66"/>
              </a:cxn>
              <a:cxn ang="0">
                <a:pos x="35" y="44"/>
              </a:cxn>
              <a:cxn ang="0">
                <a:pos x="51" y="44"/>
              </a:cxn>
              <a:cxn ang="0">
                <a:pos x="51" y="28"/>
              </a:cxn>
              <a:cxn ang="0">
                <a:pos x="35" y="28"/>
              </a:cxn>
              <a:cxn ang="0">
                <a:pos x="35" y="44"/>
              </a:cxn>
              <a:cxn ang="0">
                <a:pos x="9" y="66"/>
              </a:cxn>
              <a:cxn ang="0">
                <a:pos x="25" y="66"/>
              </a:cxn>
              <a:cxn ang="0">
                <a:pos x="25" y="51"/>
              </a:cxn>
              <a:cxn ang="0">
                <a:pos x="9" y="51"/>
              </a:cxn>
              <a:cxn ang="0">
                <a:pos x="9" y="66"/>
              </a:cxn>
              <a:cxn ang="0">
                <a:pos x="9" y="44"/>
              </a:cxn>
              <a:cxn ang="0">
                <a:pos x="25" y="44"/>
              </a:cxn>
              <a:cxn ang="0">
                <a:pos x="25" y="28"/>
              </a:cxn>
              <a:cxn ang="0">
                <a:pos x="9" y="28"/>
              </a:cxn>
              <a:cxn ang="0">
                <a:pos x="9" y="44"/>
              </a:cxn>
            </a:cxnLst>
            <a:rect l="0" t="0" r="r" b="b"/>
            <a:pathLst>
              <a:path w="60" h="119">
                <a:moveTo>
                  <a:pt x="9" y="12"/>
                </a:moveTo>
                <a:lnTo>
                  <a:pt x="51" y="12"/>
                </a:lnTo>
                <a:lnTo>
                  <a:pt x="51" y="0"/>
                </a:lnTo>
                <a:lnTo>
                  <a:pt x="9" y="0"/>
                </a:lnTo>
                <a:lnTo>
                  <a:pt x="9" y="12"/>
                </a:lnTo>
                <a:close/>
                <a:moveTo>
                  <a:pt x="60" y="17"/>
                </a:moveTo>
                <a:lnTo>
                  <a:pt x="60" y="119"/>
                </a:lnTo>
                <a:lnTo>
                  <a:pt x="51" y="119"/>
                </a:lnTo>
                <a:lnTo>
                  <a:pt x="51" y="89"/>
                </a:lnTo>
                <a:lnTo>
                  <a:pt x="37" y="89"/>
                </a:lnTo>
                <a:lnTo>
                  <a:pt x="37" y="119"/>
                </a:lnTo>
                <a:lnTo>
                  <a:pt x="0" y="119"/>
                </a:lnTo>
                <a:lnTo>
                  <a:pt x="0" y="17"/>
                </a:lnTo>
                <a:lnTo>
                  <a:pt x="60" y="17"/>
                </a:lnTo>
                <a:close/>
                <a:moveTo>
                  <a:pt x="35" y="66"/>
                </a:moveTo>
                <a:lnTo>
                  <a:pt x="51" y="66"/>
                </a:lnTo>
                <a:lnTo>
                  <a:pt x="51" y="51"/>
                </a:lnTo>
                <a:lnTo>
                  <a:pt x="35" y="51"/>
                </a:lnTo>
                <a:lnTo>
                  <a:pt x="35" y="66"/>
                </a:lnTo>
                <a:close/>
                <a:moveTo>
                  <a:pt x="35" y="44"/>
                </a:moveTo>
                <a:lnTo>
                  <a:pt x="51" y="44"/>
                </a:lnTo>
                <a:lnTo>
                  <a:pt x="51" y="28"/>
                </a:lnTo>
                <a:lnTo>
                  <a:pt x="35" y="28"/>
                </a:lnTo>
                <a:lnTo>
                  <a:pt x="35" y="44"/>
                </a:lnTo>
                <a:close/>
                <a:moveTo>
                  <a:pt x="9" y="66"/>
                </a:moveTo>
                <a:lnTo>
                  <a:pt x="25" y="66"/>
                </a:lnTo>
                <a:lnTo>
                  <a:pt x="25" y="51"/>
                </a:lnTo>
                <a:lnTo>
                  <a:pt x="9" y="51"/>
                </a:lnTo>
                <a:lnTo>
                  <a:pt x="9" y="66"/>
                </a:lnTo>
                <a:close/>
                <a:moveTo>
                  <a:pt x="9" y="44"/>
                </a:moveTo>
                <a:lnTo>
                  <a:pt x="25" y="44"/>
                </a:lnTo>
                <a:lnTo>
                  <a:pt x="25" y="28"/>
                </a:lnTo>
                <a:lnTo>
                  <a:pt x="9" y="28"/>
                </a:lnTo>
                <a:lnTo>
                  <a:pt x="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44" name="íslíḍe"/>
          <p:cNvSpPr/>
          <p:nvPr/>
        </p:nvSpPr>
        <p:spPr bwMode="auto">
          <a:xfrm>
            <a:off x="10617560" y="6569310"/>
            <a:ext cx="185986" cy="265620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41" y="0"/>
              </a:cxn>
              <a:cxn ang="0">
                <a:pos x="48" y="11"/>
              </a:cxn>
              <a:cxn ang="0">
                <a:pos x="18" y="102"/>
              </a:cxn>
              <a:cxn ang="0">
                <a:pos x="6" y="82"/>
              </a:cxn>
              <a:cxn ang="0">
                <a:pos x="0" y="102"/>
              </a:cxn>
              <a:cxn ang="0">
                <a:pos x="48" y="11"/>
              </a:cxn>
              <a:cxn ang="0">
                <a:pos x="6" y="59"/>
              </a:cxn>
              <a:cxn ang="0">
                <a:pos x="20" y="70"/>
              </a:cxn>
              <a:cxn ang="0">
                <a:pos x="20" y="45"/>
              </a:cxn>
              <a:cxn ang="0">
                <a:pos x="6" y="56"/>
              </a:cxn>
              <a:cxn ang="0">
                <a:pos x="20" y="45"/>
              </a:cxn>
              <a:cxn ang="0">
                <a:pos x="6" y="31"/>
              </a:cxn>
              <a:cxn ang="0">
                <a:pos x="20" y="41"/>
              </a:cxn>
              <a:cxn ang="0">
                <a:pos x="20" y="16"/>
              </a:cxn>
              <a:cxn ang="0">
                <a:pos x="6" y="27"/>
              </a:cxn>
              <a:cxn ang="0">
                <a:pos x="20" y="16"/>
              </a:cxn>
              <a:cxn ang="0">
                <a:pos x="29" y="59"/>
              </a:cxn>
              <a:cxn ang="0">
                <a:pos x="41" y="70"/>
              </a:cxn>
              <a:cxn ang="0">
                <a:pos x="41" y="45"/>
              </a:cxn>
              <a:cxn ang="0">
                <a:pos x="29" y="56"/>
              </a:cxn>
              <a:cxn ang="0">
                <a:pos x="41" y="45"/>
              </a:cxn>
              <a:cxn ang="0">
                <a:pos x="29" y="31"/>
              </a:cxn>
              <a:cxn ang="0">
                <a:pos x="41" y="41"/>
              </a:cxn>
              <a:cxn ang="0">
                <a:pos x="41" y="16"/>
              </a:cxn>
              <a:cxn ang="0">
                <a:pos x="29" y="27"/>
              </a:cxn>
              <a:cxn ang="0">
                <a:pos x="41" y="16"/>
              </a:cxn>
              <a:cxn ang="0">
                <a:pos x="61" y="27"/>
              </a:cxn>
              <a:cxn ang="0">
                <a:pos x="94" y="36"/>
              </a:cxn>
              <a:cxn ang="0">
                <a:pos x="101" y="38"/>
              </a:cxn>
              <a:cxn ang="0">
                <a:pos x="73" y="102"/>
              </a:cxn>
              <a:cxn ang="0">
                <a:pos x="61" y="82"/>
              </a:cxn>
              <a:cxn ang="0">
                <a:pos x="53" y="102"/>
              </a:cxn>
              <a:cxn ang="0">
                <a:pos x="101" y="38"/>
              </a:cxn>
              <a:cxn ang="0">
                <a:pos x="61" y="59"/>
              </a:cxn>
              <a:cxn ang="0">
                <a:pos x="73" y="70"/>
              </a:cxn>
              <a:cxn ang="0">
                <a:pos x="73" y="45"/>
              </a:cxn>
              <a:cxn ang="0">
                <a:pos x="61" y="56"/>
              </a:cxn>
              <a:cxn ang="0">
                <a:pos x="73" y="45"/>
              </a:cxn>
              <a:cxn ang="0">
                <a:pos x="82" y="59"/>
              </a:cxn>
              <a:cxn ang="0">
                <a:pos x="96" y="70"/>
              </a:cxn>
              <a:cxn ang="0">
                <a:pos x="96" y="45"/>
              </a:cxn>
              <a:cxn ang="0">
                <a:pos x="82" y="56"/>
              </a:cxn>
              <a:cxn ang="0">
                <a:pos x="96" y="45"/>
              </a:cxn>
            </a:cxnLst>
            <a:rect l="0" t="0" r="r" b="b"/>
            <a:pathLst>
              <a:path w="101" h="102">
                <a:moveTo>
                  <a:pt x="41" y="9"/>
                </a:moveTo>
                <a:lnTo>
                  <a:pt x="7" y="9"/>
                </a:lnTo>
                <a:lnTo>
                  <a:pt x="7" y="0"/>
                </a:lnTo>
                <a:lnTo>
                  <a:pt x="41" y="0"/>
                </a:lnTo>
                <a:lnTo>
                  <a:pt x="41" y="9"/>
                </a:lnTo>
                <a:close/>
                <a:moveTo>
                  <a:pt x="48" y="11"/>
                </a:moveTo>
                <a:lnTo>
                  <a:pt x="48" y="102"/>
                </a:lnTo>
                <a:lnTo>
                  <a:pt x="18" y="102"/>
                </a:lnTo>
                <a:lnTo>
                  <a:pt x="18" y="82"/>
                </a:lnTo>
                <a:lnTo>
                  <a:pt x="6" y="82"/>
                </a:lnTo>
                <a:lnTo>
                  <a:pt x="6" y="102"/>
                </a:lnTo>
                <a:lnTo>
                  <a:pt x="0" y="102"/>
                </a:lnTo>
                <a:lnTo>
                  <a:pt x="0" y="11"/>
                </a:lnTo>
                <a:lnTo>
                  <a:pt x="48" y="11"/>
                </a:lnTo>
                <a:close/>
                <a:moveTo>
                  <a:pt x="20" y="59"/>
                </a:moveTo>
                <a:lnTo>
                  <a:pt x="6" y="59"/>
                </a:lnTo>
                <a:lnTo>
                  <a:pt x="6" y="70"/>
                </a:lnTo>
                <a:lnTo>
                  <a:pt x="20" y="70"/>
                </a:lnTo>
                <a:lnTo>
                  <a:pt x="20" y="59"/>
                </a:lnTo>
                <a:close/>
                <a:moveTo>
                  <a:pt x="20" y="45"/>
                </a:moveTo>
                <a:lnTo>
                  <a:pt x="6" y="45"/>
                </a:lnTo>
                <a:lnTo>
                  <a:pt x="6" y="56"/>
                </a:lnTo>
                <a:lnTo>
                  <a:pt x="20" y="56"/>
                </a:lnTo>
                <a:lnTo>
                  <a:pt x="20" y="45"/>
                </a:lnTo>
                <a:close/>
                <a:moveTo>
                  <a:pt x="20" y="31"/>
                </a:moveTo>
                <a:lnTo>
                  <a:pt x="6" y="31"/>
                </a:lnTo>
                <a:lnTo>
                  <a:pt x="6" y="41"/>
                </a:lnTo>
                <a:lnTo>
                  <a:pt x="20" y="41"/>
                </a:lnTo>
                <a:lnTo>
                  <a:pt x="20" y="31"/>
                </a:lnTo>
                <a:close/>
                <a:moveTo>
                  <a:pt x="20" y="16"/>
                </a:moveTo>
                <a:lnTo>
                  <a:pt x="6" y="16"/>
                </a:lnTo>
                <a:lnTo>
                  <a:pt x="6" y="27"/>
                </a:lnTo>
                <a:lnTo>
                  <a:pt x="20" y="27"/>
                </a:lnTo>
                <a:lnTo>
                  <a:pt x="20" y="16"/>
                </a:lnTo>
                <a:close/>
                <a:moveTo>
                  <a:pt x="41" y="59"/>
                </a:moveTo>
                <a:lnTo>
                  <a:pt x="29" y="59"/>
                </a:lnTo>
                <a:lnTo>
                  <a:pt x="29" y="70"/>
                </a:lnTo>
                <a:lnTo>
                  <a:pt x="41" y="70"/>
                </a:lnTo>
                <a:lnTo>
                  <a:pt x="41" y="59"/>
                </a:lnTo>
                <a:close/>
                <a:moveTo>
                  <a:pt x="41" y="45"/>
                </a:moveTo>
                <a:lnTo>
                  <a:pt x="29" y="45"/>
                </a:lnTo>
                <a:lnTo>
                  <a:pt x="29" y="56"/>
                </a:lnTo>
                <a:lnTo>
                  <a:pt x="41" y="56"/>
                </a:lnTo>
                <a:lnTo>
                  <a:pt x="41" y="45"/>
                </a:lnTo>
                <a:close/>
                <a:moveTo>
                  <a:pt x="41" y="31"/>
                </a:moveTo>
                <a:lnTo>
                  <a:pt x="29" y="31"/>
                </a:lnTo>
                <a:lnTo>
                  <a:pt x="29" y="41"/>
                </a:lnTo>
                <a:lnTo>
                  <a:pt x="41" y="41"/>
                </a:lnTo>
                <a:lnTo>
                  <a:pt x="41" y="31"/>
                </a:lnTo>
                <a:close/>
                <a:moveTo>
                  <a:pt x="41" y="16"/>
                </a:moveTo>
                <a:lnTo>
                  <a:pt x="29" y="16"/>
                </a:lnTo>
                <a:lnTo>
                  <a:pt x="29" y="27"/>
                </a:lnTo>
                <a:lnTo>
                  <a:pt x="41" y="27"/>
                </a:lnTo>
                <a:lnTo>
                  <a:pt x="41" y="16"/>
                </a:lnTo>
                <a:close/>
                <a:moveTo>
                  <a:pt x="94" y="27"/>
                </a:moveTo>
                <a:lnTo>
                  <a:pt x="61" y="27"/>
                </a:lnTo>
                <a:lnTo>
                  <a:pt x="61" y="36"/>
                </a:lnTo>
                <a:lnTo>
                  <a:pt x="94" y="36"/>
                </a:lnTo>
                <a:lnTo>
                  <a:pt x="94" y="27"/>
                </a:lnTo>
                <a:close/>
                <a:moveTo>
                  <a:pt x="101" y="38"/>
                </a:moveTo>
                <a:lnTo>
                  <a:pt x="101" y="102"/>
                </a:lnTo>
                <a:lnTo>
                  <a:pt x="73" y="102"/>
                </a:lnTo>
                <a:lnTo>
                  <a:pt x="73" y="82"/>
                </a:lnTo>
                <a:lnTo>
                  <a:pt x="61" y="82"/>
                </a:lnTo>
                <a:lnTo>
                  <a:pt x="61" y="102"/>
                </a:lnTo>
                <a:lnTo>
                  <a:pt x="53" y="102"/>
                </a:lnTo>
                <a:lnTo>
                  <a:pt x="53" y="38"/>
                </a:lnTo>
                <a:lnTo>
                  <a:pt x="101" y="38"/>
                </a:lnTo>
                <a:close/>
                <a:moveTo>
                  <a:pt x="73" y="59"/>
                </a:moveTo>
                <a:lnTo>
                  <a:pt x="61" y="59"/>
                </a:lnTo>
                <a:lnTo>
                  <a:pt x="61" y="70"/>
                </a:lnTo>
                <a:lnTo>
                  <a:pt x="73" y="70"/>
                </a:lnTo>
                <a:lnTo>
                  <a:pt x="73" y="59"/>
                </a:lnTo>
                <a:close/>
                <a:moveTo>
                  <a:pt x="73" y="45"/>
                </a:moveTo>
                <a:lnTo>
                  <a:pt x="61" y="45"/>
                </a:lnTo>
                <a:lnTo>
                  <a:pt x="61" y="56"/>
                </a:lnTo>
                <a:lnTo>
                  <a:pt x="73" y="56"/>
                </a:lnTo>
                <a:lnTo>
                  <a:pt x="73" y="45"/>
                </a:lnTo>
                <a:close/>
                <a:moveTo>
                  <a:pt x="96" y="59"/>
                </a:moveTo>
                <a:lnTo>
                  <a:pt x="82" y="59"/>
                </a:lnTo>
                <a:lnTo>
                  <a:pt x="82" y="70"/>
                </a:lnTo>
                <a:lnTo>
                  <a:pt x="96" y="70"/>
                </a:lnTo>
                <a:lnTo>
                  <a:pt x="96" y="59"/>
                </a:lnTo>
                <a:close/>
                <a:moveTo>
                  <a:pt x="96" y="45"/>
                </a:moveTo>
                <a:lnTo>
                  <a:pt x="82" y="45"/>
                </a:lnTo>
                <a:lnTo>
                  <a:pt x="82" y="56"/>
                </a:lnTo>
                <a:lnTo>
                  <a:pt x="96" y="56"/>
                </a:lnTo>
                <a:lnTo>
                  <a:pt x="96" y="4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45" name="íṡ1ïḓè"/>
          <p:cNvSpPr/>
          <p:nvPr/>
        </p:nvSpPr>
        <p:spPr bwMode="auto">
          <a:xfrm>
            <a:off x="10409476" y="6485978"/>
            <a:ext cx="193352" cy="348952"/>
          </a:xfrm>
          <a:custGeom>
            <a:avLst/>
            <a:gdLst/>
            <a:ahLst/>
            <a:cxnLst>
              <a:cxn ang="0">
                <a:pos x="97" y="0"/>
              </a:cxn>
              <a:cxn ang="0">
                <a:pos x="64" y="11"/>
              </a:cxn>
              <a:cxn ang="0">
                <a:pos x="105" y="15"/>
              </a:cxn>
              <a:cxn ang="0">
                <a:pos x="99" y="134"/>
              </a:cxn>
              <a:cxn ang="0">
                <a:pos x="87" y="109"/>
              </a:cxn>
              <a:cxn ang="0">
                <a:pos x="57" y="134"/>
              </a:cxn>
              <a:cxn ang="0">
                <a:pos x="105" y="15"/>
              </a:cxn>
              <a:cxn ang="0">
                <a:pos x="99" y="89"/>
              </a:cxn>
              <a:cxn ang="0">
                <a:pos x="85" y="79"/>
              </a:cxn>
              <a:cxn ang="0">
                <a:pos x="85" y="72"/>
              </a:cxn>
              <a:cxn ang="0">
                <a:pos x="99" y="59"/>
              </a:cxn>
              <a:cxn ang="0">
                <a:pos x="85" y="72"/>
              </a:cxn>
              <a:cxn ang="0">
                <a:pos x="99" y="52"/>
              </a:cxn>
              <a:cxn ang="0">
                <a:pos x="85" y="40"/>
              </a:cxn>
              <a:cxn ang="0">
                <a:pos x="85" y="34"/>
              </a:cxn>
              <a:cxn ang="0">
                <a:pos x="99" y="22"/>
              </a:cxn>
              <a:cxn ang="0">
                <a:pos x="85" y="34"/>
              </a:cxn>
              <a:cxn ang="0">
                <a:pos x="76" y="89"/>
              </a:cxn>
              <a:cxn ang="0">
                <a:pos x="62" y="79"/>
              </a:cxn>
              <a:cxn ang="0">
                <a:pos x="62" y="72"/>
              </a:cxn>
              <a:cxn ang="0">
                <a:pos x="76" y="59"/>
              </a:cxn>
              <a:cxn ang="0">
                <a:pos x="62" y="72"/>
              </a:cxn>
              <a:cxn ang="0">
                <a:pos x="76" y="52"/>
              </a:cxn>
              <a:cxn ang="0">
                <a:pos x="62" y="40"/>
              </a:cxn>
              <a:cxn ang="0">
                <a:pos x="62" y="34"/>
              </a:cxn>
              <a:cxn ang="0">
                <a:pos x="76" y="22"/>
              </a:cxn>
              <a:cxn ang="0">
                <a:pos x="62" y="34"/>
              </a:cxn>
              <a:cxn ang="0">
                <a:pos x="43" y="47"/>
              </a:cxn>
              <a:cxn ang="0">
                <a:pos x="7" y="34"/>
              </a:cxn>
              <a:cxn ang="0">
                <a:pos x="50" y="50"/>
              </a:cxn>
              <a:cxn ang="0">
                <a:pos x="43" y="134"/>
              </a:cxn>
              <a:cxn ang="0">
                <a:pos x="30" y="109"/>
              </a:cxn>
              <a:cxn ang="0">
                <a:pos x="0" y="134"/>
              </a:cxn>
              <a:cxn ang="0">
                <a:pos x="50" y="50"/>
              </a:cxn>
              <a:cxn ang="0">
                <a:pos x="43" y="89"/>
              </a:cxn>
              <a:cxn ang="0">
                <a:pos x="30" y="79"/>
              </a:cxn>
              <a:cxn ang="0">
                <a:pos x="30" y="72"/>
              </a:cxn>
              <a:cxn ang="0">
                <a:pos x="43" y="59"/>
              </a:cxn>
              <a:cxn ang="0">
                <a:pos x="30" y="72"/>
              </a:cxn>
              <a:cxn ang="0">
                <a:pos x="20" y="89"/>
              </a:cxn>
              <a:cxn ang="0">
                <a:pos x="7" y="79"/>
              </a:cxn>
              <a:cxn ang="0">
                <a:pos x="7" y="72"/>
              </a:cxn>
              <a:cxn ang="0">
                <a:pos x="20" y="59"/>
              </a:cxn>
              <a:cxn ang="0">
                <a:pos x="7" y="72"/>
              </a:cxn>
            </a:cxnLst>
            <a:rect l="0" t="0" r="r" b="b"/>
            <a:pathLst>
              <a:path w="105" h="134">
                <a:moveTo>
                  <a:pt x="64" y="0"/>
                </a:moveTo>
                <a:lnTo>
                  <a:pt x="97" y="0"/>
                </a:lnTo>
                <a:lnTo>
                  <a:pt x="97" y="11"/>
                </a:lnTo>
                <a:lnTo>
                  <a:pt x="64" y="11"/>
                </a:lnTo>
                <a:lnTo>
                  <a:pt x="64" y="0"/>
                </a:lnTo>
                <a:close/>
                <a:moveTo>
                  <a:pt x="105" y="15"/>
                </a:moveTo>
                <a:lnTo>
                  <a:pt x="105" y="134"/>
                </a:lnTo>
                <a:lnTo>
                  <a:pt x="99" y="134"/>
                </a:lnTo>
                <a:lnTo>
                  <a:pt x="99" y="109"/>
                </a:lnTo>
                <a:lnTo>
                  <a:pt x="87" y="109"/>
                </a:lnTo>
                <a:lnTo>
                  <a:pt x="87" y="134"/>
                </a:lnTo>
                <a:lnTo>
                  <a:pt x="57" y="134"/>
                </a:lnTo>
                <a:lnTo>
                  <a:pt x="57" y="15"/>
                </a:lnTo>
                <a:lnTo>
                  <a:pt x="105" y="15"/>
                </a:lnTo>
                <a:close/>
                <a:moveTo>
                  <a:pt x="85" y="89"/>
                </a:moveTo>
                <a:lnTo>
                  <a:pt x="99" y="89"/>
                </a:lnTo>
                <a:lnTo>
                  <a:pt x="99" y="79"/>
                </a:lnTo>
                <a:lnTo>
                  <a:pt x="85" y="79"/>
                </a:lnTo>
                <a:lnTo>
                  <a:pt x="85" y="89"/>
                </a:lnTo>
                <a:close/>
                <a:moveTo>
                  <a:pt x="85" y="72"/>
                </a:moveTo>
                <a:lnTo>
                  <a:pt x="99" y="72"/>
                </a:lnTo>
                <a:lnTo>
                  <a:pt x="99" y="59"/>
                </a:lnTo>
                <a:lnTo>
                  <a:pt x="85" y="59"/>
                </a:lnTo>
                <a:lnTo>
                  <a:pt x="85" y="72"/>
                </a:lnTo>
                <a:close/>
                <a:moveTo>
                  <a:pt x="85" y="52"/>
                </a:moveTo>
                <a:lnTo>
                  <a:pt x="99" y="52"/>
                </a:lnTo>
                <a:lnTo>
                  <a:pt x="99" y="40"/>
                </a:lnTo>
                <a:lnTo>
                  <a:pt x="85" y="40"/>
                </a:lnTo>
                <a:lnTo>
                  <a:pt x="85" y="52"/>
                </a:lnTo>
                <a:close/>
                <a:moveTo>
                  <a:pt x="85" y="34"/>
                </a:moveTo>
                <a:lnTo>
                  <a:pt x="99" y="34"/>
                </a:lnTo>
                <a:lnTo>
                  <a:pt x="99" y="22"/>
                </a:lnTo>
                <a:lnTo>
                  <a:pt x="85" y="22"/>
                </a:lnTo>
                <a:lnTo>
                  <a:pt x="85" y="34"/>
                </a:lnTo>
                <a:close/>
                <a:moveTo>
                  <a:pt x="62" y="89"/>
                </a:moveTo>
                <a:lnTo>
                  <a:pt x="76" y="89"/>
                </a:lnTo>
                <a:lnTo>
                  <a:pt x="76" y="79"/>
                </a:lnTo>
                <a:lnTo>
                  <a:pt x="62" y="79"/>
                </a:lnTo>
                <a:lnTo>
                  <a:pt x="62" y="89"/>
                </a:lnTo>
                <a:close/>
                <a:moveTo>
                  <a:pt x="62" y="72"/>
                </a:moveTo>
                <a:lnTo>
                  <a:pt x="76" y="72"/>
                </a:lnTo>
                <a:lnTo>
                  <a:pt x="76" y="59"/>
                </a:lnTo>
                <a:lnTo>
                  <a:pt x="62" y="59"/>
                </a:lnTo>
                <a:lnTo>
                  <a:pt x="62" y="72"/>
                </a:lnTo>
                <a:close/>
                <a:moveTo>
                  <a:pt x="62" y="52"/>
                </a:moveTo>
                <a:lnTo>
                  <a:pt x="76" y="52"/>
                </a:lnTo>
                <a:lnTo>
                  <a:pt x="76" y="40"/>
                </a:lnTo>
                <a:lnTo>
                  <a:pt x="62" y="40"/>
                </a:lnTo>
                <a:lnTo>
                  <a:pt x="62" y="52"/>
                </a:lnTo>
                <a:close/>
                <a:moveTo>
                  <a:pt x="62" y="34"/>
                </a:moveTo>
                <a:lnTo>
                  <a:pt x="76" y="34"/>
                </a:lnTo>
                <a:lnTo>
                  <a:pt x="76" y="22"/>
                </a:lnTo>
                <a:lnTo>
                  <a:pt x="62" y="22"/>
                </a:lnTo>
                <a:lnTo>
                  <a:pt x="62" y="34"/>
                </a:lnTo>
                <a:close/>
                <a:moveTo>
                  <a:pt x="7" y="47"/>
                </a:moveTo>
                <a:lnTo>
                  <a:pt x="43" y="47"/>
                </a:lnTo>
                <a:lnTo>
                  <a:pt x="43" y="34"/>
                </a:lnTo>
                <a:lnTo>
                  <a:pt x="7" y="34"/>
                </a:lnTo>
                <a:lnTo>
                  <a:pt x="7" y="47"/>
                </a:lnTo>
                <a:close/>
                <a:moveTo>
                  <a:pt x="50" y="50"/>
                </a:moveTo>
                <a:lnTo>
                  <a:pt x="50" y="134"/>
                </a:lnTo>
                <a:lnTo>
                  <a:pt x="43" y="134"/>
                </a:lnTo>
                <a:lnTo>
                  <a:pt x="43" y="109"/>
                </a:lnTo>
                <a:lnTo>
                  <a:pt x="30" y="109"/>
                </a:lnTo>
                <a:lnTo>
                  <a:pt x="30" y="134"/>
                </a:lnTo>
                <a:lnTo>
                  <a:pt x="0" y="134"/>
                </a:lnTo>
                <a:lnTo>
                  <a:pt x="0" y="50"/>
                </a:lnTo>
                <a:lnTo>
                  <a:pt x="50" y="50"/>
                </a:lnTo>
                <a:close/>
                <a:moveTo>
                  <a:pt x="30" y="89"/>
                </a:moveTo>
                <a:lnTo>
                  <a:pt x="43" y="89"/>
                </a:lnTo>
                <a:lnTo>
                  <a:pt x="43" y="79"/>
                </a:lnTo>
                <a:lnTo>
                  <a:pt x="30" y="79"/>
                </a:lnTo>
                <a:lnTo>
                  <a:pt x="30" y="89"/>
                </a:lnTo>
                <a:close/>
                <a:moveTo>
                  <a:pt x="30" y="72"/>
                </a:moveTo>
                <a:lnTo>
                  <a:pt x="43" y="72"/>
                </a:lnTo>
                <a:lnTo>
                  <a:pt x="43" y="59"/>
                </a:lnTo>
                <a:lnTo>
                  <a:pt x="30" y="59"/>
                </a:lnTo>
                <a:lnTo>
                  <a:pt x="30" y="72"/>
                </a:lnTo>
                <a:close/>
                <a:moveTo>
                  <a:pt x="7" y="89"/>
                </a:moveTo>
                <a:lnTo>
                  <a:pt x="20" y="89"/>
                </a:lnTo>
                <a:lnTo>
                  <a:pt x="20" y="79"/>
                </a:lnTo>
                <a:lnTo>
                  <a:pt x="7" y="79"/>
                </a:lnTo>
                <a:lnTo>
                  <a:pt x="7" y="89"/>
                </a:lnTo>
                <a:close/>
                <a:moveTo>
                  <a:pt x="7" y="72"/>
                </a:moveTo>
                <a:lnTo>
                  <a:pt x="20" y="72"/>
                </a:lnTo>
                <a:lnTo>
                  <a:pt x="20" y="59"/>
                </a:lnTo>
                <a:lnTo>
                  <a:pt x="7" y="59"/>
                </a:lnTo>
                <a:lnTo>
                  <a:pt x="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46" name="i$1ídê"/>
          <p:cNvSpPr/>
          <p:nvPr/>
        </p:nvSpPr>
        <p:spPr bwMode="auto">
          <a:xfrm>
            <a:off x="10227173" y="6527644"/>
            <a:ext cx="165730" cy="307286"/>
          </a:xfrm>
          <a:custGeom>
            <a:avLst/>
            <a:gdLst/>
            <a:ahLst/>
            <a:cxnLst>
              <a:cxn ang="0">
                <a:pos x="85" y="0"/>
              </a:cxn>
              <a:cxn ang="0">
                <a:pos x="55" y="11"/>
              </a:cxn>
              <a:cxn ang="0">
                <a:pos x="90" y="13"/>
              </a:cxn>
              <a:cxn ang="0">
                <a:pos x="85" y="118"/>
              </a:cxn>
              <a:cxn ang="0">
                <a:pos x="74" y="95"/>
              </a:cxn>
              <a:cxn ang="0">
                <a:pos x="48" y="118"/>
              </a:cxn>
              <a:cxn ang="0">
                <a:pos x="90" y="13"/>
              </a:cxn>
              <a:cxn ang="0">
                <a:pos x="85" y="81"/>
              </a:cxn>
              <a:cxn ang="0">
                <a:pos x="74" y="70"/>
              </a:cxn>
              <a:cxn ang="0">
                <a:pos x="74" y="63"/>
              </a:cxn>
              <a:cxn ang="0">
                <a:pos x="85" y="52"/>
              </a:cxn>
              <a:cxn ang="0">
                <a:pos x="74" y="63"/>
              </a:cxn>
              <a:cxn ang="0">
                <a:pos x="85" y="47"/>
              </a:cxn>
              <a:cxn ang="0">
                <a:pos x="74" y="36"/>
              </a:cxn>
              <a:cxn ang="0">
                <a:pos x="74" y="31"/>
              </a:cxn>
              <a:cxn ang="0">
                <a:pos x="85" y="20"/>
              </a:cxn>
              <a:cxn ang="0">
                <a:pos x="74" y="31"/>
              </a:cxn>
              <a:cxn ang="0">
                <a:pos x="65" y="81"/>
              </a:cxn>
              <a:cxn ang="0">
                <a:pos x="55" y="70"/>
              </a:cxn>
              <a:cxn ang="0">
                <a:pos x="55" y="63"/>
              </a:cxn>
              <a:cxn ang="0">
                <a:pos x="65" y="52"/>
              </a:cxn>
              <a:cxn ang="0">
                <a:pos x="55" y="63"/>
              </a:cxn>
              <a:cxn ang="0">
                <a:pos x="65" y="47"/>
              </a:cxn>
              <a:cxn ang="0">
                <a:pos x="55" y="36"/>
              </a:cxn>
              <a:cxn ang="0">
                <a:pos x="55" y="31"/>
              </a:cxn>
              <a:cxn ang="0">
                <a:pos x="65" y="20"/>
              </a:cxn>
              <a:cxn ang="0">
                <a:pos x="55" y="31"/>
              </a:cxn>
              <a:cxn ang="0">
                <a:pos x="37" y="41"/>
              </a:cxn>
              <a:cxn ang="0">
                <a:pos x="5" y="32"/>
              </a:cxn>
              <a:cxn ang="0">
                <a:pos x="42" y="45"/>
              </a:cxn>
              <a:cxn ang="0">
                <a:pos x="37" y="118"/>
              </a:cxn>
              <a:cxn ang="0">
                <a:pos x="27" y="95"/>
              </a:cxn>
              <a:cxn ang="0">
                <a:pos x="0" y="118"/>
              </a:cxn>
              <a:cxn ang="0">
                <a:pos x="42" y="45"/>
              </a:cxn>
              <a:cxn ang="0">
                <a:pos x="37" y="81"/>
              </a:cxn>
              <a:cxn ang="0">
                <a:pos x="25" y="70"/>
              </a:cxn>
              <a:cxn ang="0">
                <a:pos x="25" y="63"/>
              </a:cxn>
              <a:cxn ang="0">
                <a:pos x="37" y="52"/>
              </a:cxn>
              <a:cxn ang="0">
                <a:pos x="25" y="63"/>
              </a:cxn>
              <a:cxn ang="0">
                <a:pos x="18" y="81"/>
              </a:cxn>
              <a:cxn ang="0">
                <a:pos x="5" y="70"/>
              </a:cxn>
              <a:cxn ang="0">
                <a:pos x="5" y="63"/>
              </a:cxn>
              <a:cxn ang="0">
                <a:pos x="18" y="52"/>
              </a:cxn>
              <a:cxn ang="0">
                <a:pos x="5" y="63"/>
              </a:cxn>
            </a:cxnLst>
            <a:rect l="0" t="0" r="r" b="b"/>
            <a:pathLst>
              <a:path w="90" h="118">
                <a:moveTo>
                  <a:pt x="55" y="0"/>
                </a:moveTo>
                <a:lnTo>
                  <a:pt x="85" y="0"/>
                </a:lnTo>
                <a:lnTo>
                  <a:pt x="85" y="11"/>
                </a:lnTo>
                <a:lnTo>
                  <a:pt x="55" y="11"/>
                </a:lnTo>
                <a:lnTo>
                  <a:pt x="55" y="0"/>
                </a:lnTo>
                <a:close/>
                <a:moveTo>
                  <a:pt x="90" y="13"/>
                </a:moveTo>
                <a:lnTo>
                  <a:pt x="90" y="118"/>
                </a:lnTo>
                <a:lnTo>
                  <a:pt x="85" y="118"/>
                </a:lnTo>
                <a:lnTo>
                  <a:pt x="85" y="95"/>
                </a:lnTo>
                <a:lnTo>
                  <a:pt x="74" y="95"/>
                </a:lnTo>
                <a:lnTo>
                  <a:pt x="74" y="118"/>
                </a:lnTo>
                <a:lnTo>
                  <a:pt x="48" y="118"/>
                </a:lnTo>
                <a:lnTo>
                  <a:pt x="48" y="13"/>
                </a:lnTo>
                <a:lnTo>
                  <a:pt x="90" y="13"/>
                </a:lnTo>
                <a:close/>
                <a:moveTo>
                  <a:pt x="74" y="81"/>
                </a:moveTo>
                <a:lnTo>
                  <a:pt x="85" y="81"/>
                </a:lnTo>
                <a:lnTo>
                  <a:pt x="85" y="70"/>
                </a:lnTo>
                <a:lnTo>
                  <a:pt x="74" y="70"/>
                </a:lnTo>
                <a:lnTo>
                  <a:pt x="74" y="81"/>
                </a:lnTo>
                <a:close/>
                <a:moveTo>
                  <a:pt x="74" y="63"/>
                </a:moveTo>
                <a:lnTo>
                  <a:pt x="85" y="63"/>
                </a:lnTo>
                <a:lnTo>
                  <a:pt x="85" y="52"/>
                </a:lnTo>
                <a:lnTo>
                  <a:pt x="74" y="52"/>
                </a:lnTo>
                <a:lnTo>
                  <a:pt x="74" y="63"/>
                </a:lnTo>
                <a:close/>
                <a:moveTo>
                  <a:pt x="74" y="47"/>
                </a:moveTo>
                <a:lnTo>
                  <a:pt x="85" y="47"/>
                </a:lnTo>
                <a:lnTo>
                  <a:pt x="85" y="36"/>
                </a:lnTo>
                <a:lnTo>
                  <a:pt x="74" y="36"/>
                </a:lnTo>
                <a:lnTo>
                  <a:pt x="74" y="47"/>
                </a:lnTo>
                <a:close/>
                <a:moveTo>
                  <a:pt x="74" y="31"/>
                </a:moveTo>
                <a:lnTo>
                  <a:pt x="85" y="31"/>
                </a:lnTo>
                <a:lnTo>
                  <a:pt x="85" y="20"/>
                </a:lnTo>
                <a:lnTo>
                  <a:pt x="74" y="20"/>
                </a:lnTo>
                <a:lnTo>
                  <a:pt x="74" y="31"/>
                </a:lnTo>
                <a:close/>
                <a:moveTo>
                  <a:pt x="55" y="81"/>
                </a:moveTo>
                <a:lnTo>
                  <a:pt x="65" y="81"/>
                </a:lnTo>
                <a:lnTo>
                  <a:pt x="65" y="70"/>
                </a:lnTo>
                <a:lnTo>
                  <a:pt x="55" y="70"/>
                </a:lnTo>
                <a:lnTo>
                  <a:pt x="55" y="81"/>
                </a:lnTo>
                <a:close/>
                <a:moveTo>
                  <a:pt x="55" y="63"/>
                </a:moveTo>
                <a:lnTo>
                  <a:pt x="65" y="63"/>
                </a:lnTo>
                <a:lnTo>
                  <a:pt x="65" y="52"/>
                </a:lnTo>
                <a:lnTo>
                  <a:pt x="55" y="52"/>
                </a:lnTo>
                <a:lnTo>
                  <a:pt x="55" y="63"/>
                </a:lnTo>
                <a:close/>
                <a:moveTo>
                  <a:pt x="55" y="47"/>
                </a:moveTo>
                <a:lnTo>
                  <a:pt x="65" y="47"/>
                </a:lnTo>
                <a:lnTo>
                  <a:pt x="65" y="36"/>
                </a:lnTo>
                <a:lnTo>
                  <a:pt x="55" y="36"/>
                </a:lnTo>
                <a:lnTo>
                  <a:pt x="55" y="47"/>
                </a:lnTo>
                <a:close/>
                <a:moveTo>
                  <a:pt x="55" y="31"/>
                </a:moveTo>
                <a:lnTo>
                  <a:pt x="65" y="31"/>
                </a:lnTo>
                <a:lnTo>
                  <a:pt x="65" y="20"/>
                </a:lnTo>
                <a:lnTo>
                  <a:pt x="55" y="20"/>
                </a:lnTo>
                <a:lnTo>
                  <a:pt x="55" y="31"/>
                </a:lnTo>
                <a:close/>
                <a:moveTo>
                  <a:pt x="5" y="41"/>
                </a:moveTo>
                <a:lnTo>
                  <a:pt x="37" y="41"/>
                </a:lnTo>
                <a:lnTo>
                  <a:pt x="37" y="32"/>
                </a:lnTo>
                <a:lnTo>
                  <a:pt x="5" y="32"/>
                </a:lnTo>
                <a:lnTo>
                  <a:pt x="5" y="41"/>
                </a:lnTo>
                <a:close/>
                <a:moveTo>
                  <a:pt x="42" y="45"/>
                </a:moveTo>
                <a:lnTo>
                  <a:pt x="42" y="118"/>
                </a:lnTo>
                <a:lnTo>
                  <a:pt x="37" y="118"/>
                </a:lnTo>
                <a:lnTo>
                  <a:pt x="37" y="95"/>
                </a:lnTo>
                <a:lnTo>
                  <a:pt x="27" y="95"/>
                </a:lnTo>
                <a:lnTo>
                  <a:pt x="27" y="118"/>
                </a:lnTo>
                <a:lnTo>
                  <a:pt x="0" y="118"/>
                </a:lnTo>
                <a:lnTo>
                  <a:pt x="0" y="45"/>
                </a:lnTo>
                <a:lnTo>
                  <a:pt x="42" y="45"/>
                </a:lnTo>
                <a:close/>
                <a:moveTo>
                  <a:pt x="25" y="81"/>
                </a:moveTo>
                <a:lnTo>
                  <a:pt x="37" y="81"/>
                </a:lnTo>
                <a:lnTo>
                  <a:pt x="37" y="70"/>
                </a:lnTo>
                <a:lnTo>
                  <a:pt x="25" y="70"/>
                </a:lnTo>
                <a:lnTo>
                  <a:pt x="25" y="81"/>
                </a:lnTo>
                <a:close/>
                <a:moveTo>
                  <a:pt x="25" y="63"/>
                </a:moveTo>
                <a:lnTo>
                  <a:pt x="37" y="63"/>
                </a:lnTo>
                <a:lnTo>
                  <a:pt x="37" y="52"/>
                </a:lnTo>
                <a:lnTo>
                  <a:pt x="25" y="52"/>
                </a:lnTo>
                <a:lnTo>
                  <a:pt x="25" y="63"/>
                </a:lnTo>
                <a:close/>
                <a:moveTo>
                  <a:pt x="5" y="81"/>
                </a:moveTo>
                <a:lnTo>
                  <a:pt x="18" y="81"/>
                </a:lnTo>
                <a:lnTo>
                  <a:pt x="18" y="70"/>
                </a:lnTo>
                <a:lnTo>
                  <a:pt x="5" y="70"/>
                </a:lnTo>
                <a:lnTo>
                  <a:pt x="5" y="81"/>
                </a:lnTo>
                <a:close/>
                <a:moveTo>
                  <a:pt x="5" y="63"/>
                </a:moveTo>
                <a:lnTo>
                  <a:pt x="18" y="63"/>
                </a:lnTo>
                <a:lnTo>
                  <a:pt x="18" y="52"/>
                </a:lnTo>
                <a:lnTo>
                  <a:pt x="5" y="52"/>
                </a:lnTo>
                <a:lnTo>
                  <a:pt x="5" y="6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47" name="iṧ1ïḑe"/>
          <p:cNvSpPr/>
          <p:nvPr/>
        </p:nvSpPr>
        <p:spPr bwMode="auto">
          <a:xfrm>
            <a:off x="10002516" y="6574518"/>
            <a:ext cx="208084" cy="260412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67" y="7"/>
              </a:cxn>
              <a:cxn ang="0">
                <a:pos x="113" y="11"/>
              </a:cxn>
              <a:cxn ang="0">
                <a:pos x="106" y="100"/>
              </a:cxn>
              <a:cxn ang="0">
                <a:pos x="92" y="80"/>
              </a:cxn>
              <a:cxn ang="0">
                <a:pos x="60" y="100"/>
              </a:cxn>
              <a:cxn ang="0">
                <a:pos x="113" y="11"/>
              </a:cxn>
              <a:cxn ang="0">
                <a:pos x="106" y="68"/>
              </a:cxn>
              <a:cxn ang="0">
                <a:pos x="92" y="59"/>
              </a:cxn>
              <a:cxn ang="0">
                <a:pos x="92" y="54"/>
              </a:cxn>
              <a:cxn ang="0">
                <a:pos x="106" y="45"/>
              </a:cxn>
              <a:cxn ang="0">
                <a:pos x="92" y="54"/>
              </a:cxn>
              <a:cxn ang="0">
                <a:pos x="106" y="39"/>
              </a:cxn>
              <a:cxn ang="0">
                <a:pos x="92" y="30"/>
              </a:cxn>
              <a:cxn ang="0">
                <a:pos x="92" y="25"/>
              </a:cxn>
              <a:cxn ang="0">
                <a:pos x="106" y="16"/>
              </a:cxn>
              <a:cxn ang="0">
                <a:pos x="92" y="25"/>
              </a:cxn>
              <a:cxn ang="0">
                <a:pos x="81" y="68"/>
              </a:cxn>
              <a:cxn ang="0">
                <a:pos x="67" y="59"/>
              </a:cxn>
              <a:cxn ang="0">
                <a:pos x="67" y="54"/>
              </a:cxn>
              <a:cxn ang="0">
                <a:pos x="81" y="45"/>
              </a:cxn>
              <a:cxn ang="0">
                <a:pos x="67" y="54"/>
              </a:cxn>
              <a:cxn ang="0">
                <a:pos x="81" y="39"/>
              </a:cxn>
              <a:cxn ang="0">
                <a:pos x="67" y="30"/>
              </a:cxn>
              <a:cxn ang="0">
                <a:pos x="67" y="25"/>
              </a:cxn>
              <a:cxn ang="0">
                <a:pos x="81" y="16"/>
              </a:cxn>
              <a:cxn ang="0">
                <a:pos x="67" y="25"/>
              </a:cxn>
              <a:cxn ang="0">
                <a:pos x="46" y="34"/>
              </a:cxn>
              <a:cxn ang="0">
                <a:pos x="7" y="27"/>
              </a:cxn>
              <a:cxn ang="0">
                <a:pos x="53" y="38"/>
              </a:cxn>
              <a:cxn ang="0">
                <a:pos x="46" y="100"/>
              </a:cxn>
              <a:cxn ang="0">
                <a:pos x="32" y="80"/>
              </a:cxn>
              <a:cxn ang="0">
                <a:pos x="0" y="100"/>
              </a:cxn>
              <a:cxn ang="0">
                <a:pos x="53" y="38"/>
              </a:cxn>
              <a:cxn ang="0">
                <a:pos x="46" y="68"/>
              </a:cxn>
              <a:cxn ang="0">
                <a:pos x="32" y="59"/>
              </a:cxn>
              <a:cxn ang="0">
                <a:pos x="32" y="54"/>
              </a:cxn>
              <a:cxn ang="0">
                <a:pos x="46" y="45"/>
              </a:cxn>
              <a:cxn ang="0">
                <a:pos x="32" y="54"/>
              </a:cxn>
              <a:cxn ang="0">
                <a:pos x="21" y="68"/>
              </a:cxn>
              <a:cxn ang="0">
                <a:pos x="7" y="59"/>
              </a:cxn>
              <a:cxn ang="0">
                <a:pos x="7" y="54"/>
              </a:cxn>
              <a:cxn ang="0">
                <a:pos x="21" y="45"/>
              </a:cxn>
              <a:cxn ang="0">
                <a:pos x="7" y="54"/>
              </a:cxn>
            </a:cxnLst>
            <a:rect l="0" t="0" r="r" b="b"/>
            <a:pathLst>
              <a:path w="113" h="100">
                <a:moveTo>
                  <a:pt x="67" y="0"/>
                </a:moveTo>
                <a:lnTo>
                  <a:pt x="104" y="0"/>
                </a:lnTo>
                <a:lnTo>
                  <a:pt x="104" y="7"/>
                </a:lnTo>
                <a:lnTo>
                  <a:pt x="67" y="7"/>
                </a:lnTo>
                <a:lnTo>
                  <a:pt x="67" y="0"/>
                </a:lnTo>
                <a:close/>
                <a:moveTo>
                  <a:pt x="113" y="11"/>
                </a:moveTo>
                <a:lnTo>
                  <a:pt x="113" y="100"/>
                </a:lnTo>
                <a:lnTo>
                  <a:pt x="106" y="100"/>
                </a:lnTo>
                <a:lnTo>
                  <a:pt x="106" y="80"/>
                </a:lnTo>
                <a:lnTo>
                  <a:pt x="92" y="80"/>
                </a:lnTo>
                <a:lnTo>
                  <a:pt x="92" y="100"/>
                </a:lnTo>
                <a:lnTo>
                  <a:pt x="60" y="100"/>
                </a:lnTo>
                <a:lnTo>
                  <a:pt x="60" y="11"/>
                </a:lnTo>
                <a:lnTo>
                  <a:pt x="113" y="11"/>
                </a:lnTo>
                <a:close/>
                <a:moveTo>
                  <a:pt x="92" y="68"/>
                </a:moveTo>
                <a:lnTo>
                  <a:pt x="106" y="68"/>
                </a:lnTo>
                <a:lnTo>
                  <a:pt x="106" y="59"/>
                </a:lnTo>
                <a:lnTo>
                  <a:pt x="92" y="59"/>
                </a:lnTo>
                <a:lnTo>
                  <a:pt x="92" y="68"/>
                </a:lnTo>
                <a:close/>
                <a:moveTo>
                  <a:pt x="92" y="54"/>
                </a:moveTo>
                <a:lnTo>
                  <a:pt x="106" y="54"/>
                </a:lnTo>
                <a:lnTo>
                  <a:pt x="106" y="45"/>
                </a:lnTo>
                <a:lnTo>
                  <a:pt x="92" y="45"/>
                </a:lnTo>
                <a:lnTo>
                  <a:pt x="92" y="54"/>
                </a:lnTo>
                <a:close/>
                <a:moveTo>
                  <a:pt x="92" y="39"/>
                </a:moveTo>
                <a:lnTo>
                  <a:pt x="106" y="39"/>
                </a:lnTo>
                <a:lnTo>
                  <a:pt x="106" y="30"/>
                </a:lnTo>
                <a:lnTo>
                  <a:pt x="92" y="30"/>
                </a:lnTo>
                <a:lnTo>
                  <a:pt x="92" y="39"/>
                </a:lnTo>
                <a:close/>
                <a:moveTo>
                  <a:pt x="92" y="25"/>
                </a:moveTo>
                <a:lnTo>
                  <a:pt x="106" y="25"/>
                </a:lnTo>
                <a:lnTo>
                  <a:pt x="106" y="16"/>
                </a:lnTo>
                <a:lnTo>
                  <a:pt x="92" y="16"/>
                </a:lnTo>
                <a:lnTo>
                  <a:pt x="92" y="25"/>
                </a:lnTo>
                <a:close/>
                <a:moveTo>
                  <a:pt x="67" y="68"/>
                </a:moveTo>
                <a:lnTo>
                  <a:pt x="81" y="68"/>
                </a:lnTo>
                <a:lnTo>
                  <a:pt x="81" y="59"/>
                </a:lnTo>
                <a:lnTo>
                  <a:pt x="67" y="59"/>
                </a:lnTo>
                <a:lnTo>
                  <a:pt x="67" y="68"/>
                </a:lnTo>
                <a:close/>
                <a:moveTo>
                  <a:pt x="67" y="54"/>
                </a:moveTo>
                <a:lnTo>
                  <a:pt x="81" y="54"/>
                </a:lnTo>
                <a:lnTo>
                  <a:pt x="81" y="45"/>
                </a:lnTo>
                <a:lnTo>
                  <a:pt x="67" y="45"/>
                </a:lnTo>
                <a:lnTo>
                  <a:pt x="67" y="54"/>
                </a:lnTo>
                <a:close/>
                <a:moveTo>
                  <a:pt x="67" y="39"/>
                </a:moveTo>
                <a:lnTo>
                  <a:pt x="81" y="39"/>
                </a:lnTo>
                <a:lnTo>
                  <a:pt x="81" y="30"/>
                </a:lnTo>
                <a:lnTo>
                  <a:pt x="67" y="30"/>
                </a:lnTo>
                <a:lnTo>
                  <a:pt x="67" y="39"/>
                </a:lnTo>
                <a:close/>
                <a:moveTo>
                  <a:pt x="67" y="25"/>
                </a:moveTo>
                <a:lnTo>
                  <a:pt x="81" y="25"/>
                </a:lnTo>
                <a:lnTo>
                  <a:pt x="81" y="16"/>
                </a:lnTo>
                <a:lnTo>
                  <a:pt x="67" y="16"/>
                </a:lnTo>
                <a:lnTo>
                  <a:pt x="67" y="25"/>
                </a:lnTo>
                <a:close/>
                <a:moveTo>
                  <a:pt x="7" y="34"/>
                </a:moveTo>
                <a:lnTo>
                  <a:pt x="46" y="34"/>
                </a:lnTo>
                <a:lnTo>
                  <a:pt x="46" y="27"/>
                </a:lnTo>
                <a:lnTo>
                  <a:pt x="7" y="27"/>
                </a:lnTo>
                <a:lnTo>
                  <a:pt x="7" y="34"/>
                </a:lnTo>
                <a:close/>
                <a:moveTo>
                  <a:pt x="53" y="38"/>
                </a:moveTo>
                <a:lnTo>
                  <a:pt x="53" y="100"/>
                </a:lnTo>
                <a:lnTo>
                  <a:pt x="46" y="100"/>
                </a:lnTo>
                <a:lnTo>
                  <a:pt x="46" y="80"/>
                </a:lnTo>
                <a:lnTo>
                  <a:pt x="32" y="80"/>
                </a:lnTo>
                <a:lnTo>
                  <a:pt x="32" y="100"/>
                </a:lnTo>
                <a:lnTo>
                  <a:pt x="0" y="100"/>
                </a:lnTo>
                <a:lnTo>
                  <a:pt x="0" y="38"/>
                </a:lnTo>
                <a:lnTo>
                  <a:pt x="53" y="38"/>
                </a:lnTo>
                <a:close/>
                <a:moveTo>
                  <a:pt x="32" y="68"/>
                </a:moveTo>
                <a:lnTo>
                  <a:pt x="46" y="68"/>
                </a:lnTo>
                <a:lnTo>
                  <a:pt x="46" y="59"/>
                </a:lnTo>
                <a:lnTo>
                  <a:pt x="32" y="59"/>
                </a:lnTo>
                <a:lnTo>
                  <a:pt x="32" y="68"/>
                </a:lnTo>
                <a:close/>
                <a:moveTo>
                  <a:pt x="32" y="54"/>
                </a:moveTo>
                <a:lnTo>
                  <a:pt x="46" y="54"/>
                </a:lnTo>
                <a:lnTo>
                  <a:pt x="46" y="45"/>
                </a:lnTo>
                <a:lnTo>
                  <a:pt x="32" y="45"/>
                </a:lnTo>
                <a:lnTo>
                  <a:pt x="32" y="54"/>
                </a:lnTo>
                <a:close/>
                <a:moveTo>
                  <a:pt x="7" y="68"/>
                </a:moveTo>
                <a:lnTo>
                  <a:pt x="21" y="68"/>
                </a:lnTo>
                <a:lnTo>
                  <a:pt x="21" y="59"/>
                </a:lnTo>
                <a:lnTo>
                  <a:pt x="7" y="59"/>
                </a:lnTo>
                <a:lnTo>
                  <a:pt x="7" y="68"/>
                </a:lnTo>
                <a:close/>
                <a:moveTo>
                  <a:pt x="7" y="54"/>
                </a:moveTo>
                <a:lnTo>
                  <a:pt x="21" y="54"/>
                </a:lnTo>
                <a:lnTo>
                  <a:pt x="21" y="45"/>
                </a:lnTo>
                <a:lnTo>
                  <a:pt x="7" y="45"/>
                </a:lnTo>
                <a:lnTo>
                  <a:pt x="7" y="5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48" name="iṥļíḍè"/>
          <p:cNvSpPr/>
          <p:nvPr/>
        </p:nvSpPr>
        <p:spPr bwMode="auto">
          <a:xfrm>
            <a:off x="9855200" y="6676079"/>
            <a:ext cx="127060" cy="158851"/>
          </a:xfrm>
          <a:custGeom>
            <a:avLst/>
            <a:gdLst/>
            <a:ahLst/>
            <a:cxnLst>
              <a:cxn ang="0">
                <a:pos x="64" y="0"/>
              </a:cxn>
              <a:cxn ang="0">
                <a:pos x="43" y="4"/>
              </a:cxn>
              <a:cxn ang="0">
                <a:pos x="69" y="6"/>
              </a:cxn>
              <a:cxn ang="0">
                <a:pos x="66" y="61"/>
              </a:cxn>
              <a:cxn ang="0">
                <a:pos x="57" y="49"/>
              </a:cxn>
              <a:cxn ang="0">
                <a:pos x="37" y="61"/>
              </a:cxn>
              <a:cxn ang="0">
                <a:pos x="69" y="6"/>
              </a:cxn>
              <a:cxn ang="0">
                <a:pos x="66" y="41"/>
              </a:cxn>
              <a:cxn ang="0">
                <a:pos x="57" y="36"/>
              </a:cxn>
              <a:cxn ang="0">
                <a:pos x="57" y="33"/>
              </a:cxn>
              <a:cxn ang="0">
                <a:pos x="66" y="27"/>
              </a:cxn>
              <a:cxn ang="0">
                <a:pos x="57" y="33"/>
              </a:cxn>
              <a:cxn ang="0">
                <a:pos x="66" y="24"/>
              </a:cxn>
              <a:cxn ang="0">
                <a:pos x="57" y="18"/>
              </a:cxn>
              <a:cxn ang="0">
                <a:pos x="57" y="15"/>
              </a:cxn>
              <a:cxn ang="0">
                <a:pos x="66" y="9"/>
              </a:cxn>
              <a:cxn ang="0">
                <a:pos x="57" y="15"/>
              </a:cxn>
              <a:cxn ang="0">
                <a:pos x="50" y="41"/>
              </a:cxn>
              <a:cxn ang="0">
                <a:pos x="41" y="36"/>
              </a:cxn>
              <a:cxn ang="0">
                <a:pos x="41" y="33"/>
              </a:cxn>
              <a:cxn ang="0">
                <a:pos x="50" y="27"/>
              </a:cxn>
              <a:cxn ang="0">
                <a:pos x="41" y="33"/>
              </a:cxn>
              <a:cxn ang="0">
                <a:pos x="50" y="24"/>
              </a:cxn>
              <a:cxn ang="0">
                <a:pos x="41" y="18"/>
              </a:cxn>
              <a:cxn ang="0">
                <a:pos x="41" y="15"/>
              </a:cxn>
              <a:cxn ang="0">
                <a:pos x="50" y="9"/>
              </a:cxn>
              <a:cxn ang="0">
                <a:pos x="41" y="15"/>
              </a:cxn>
              <a:cxn ang="0">
                <a:pos x="29" y="20"/>
              </a:cxn>
              <a:cxn ang="0">
                <a:pos x="6" y="16"/>
              </a:cxn>
              <a:cxn ang="0">
                <a:pos x="32" y="22"/>
              </a:cxn>
              <a:cxn ang="0">
                <a:pos x="29" y="61"/>
              </a:cxn>
              <a:cxn ang="0">
                <a:pos x="20" y="49"/>
              </a:cxn>
              <a:cxn ang="0">
                <a:pos x="0" y="61"/>
              </a:cxn>
              <a:cxn ang="0">
                <a:pos x="32" y="22"/>
              </a:cxn>
              <a:cxn ang="0">
                <a:pos x="29" y="41"/>
              </a:cxn>
              <a:cxn ang="0">
                <a:pos x="20" y="36"/>
              </a:cxn>
              <a:cxn ang="0">
                <a:pos x="20" y="33"/>
              </a:cxn>
              <a:cxn ang="0">
                <a:pos x="29" y="27"/>
              </a:cxn>
              <a:cxn ang="0">
                <a:pos x="20" y="33"/>
              </a:cxn>
              <a:cxn ang="0">
                <a:pos x="14" y="41"/>
              </a:cxn>
              <a:cxn ang="0">
                <a:pos x="6" y="36"/>
              </a:cxn>
              <a:cxn ang="0">
                <a:pos x="6" y="33"/>
              </a:cxn>
              <a:cxn ang="0">
                <a:pos x="14" y="27"/>
              </a:cxn>
              <a:cxn ang="0">
                <a:pos x="6" y="33"/>
              </a:cxn>
            </a:cxnLst>
            <a:rect l="0" t="0" r="r" b="b"/>
            <a:pathLst>
              <a:path w="69" h="61">
                <a:moveTo>
                  <a:pt x="43" y="0"/>
                </a:moveTo>
                <a:lnTo>
                  <a:pt x="64" y="0"/>
                </a:lnTo>
                <a:lnTo>
                  <a:pt x="64" y="4"/>
                </a:lnTo>
                <a:lnTo>
                  <a:pt x="43" y="4"/>
                </a:lnTo>
                <a:lnTo>
                  <a:pt x="43" y="0"/>
                </a:lnTo>
                <a:close/>
                <a:moveTo>
                  <a:pt x="69" y="6"/>
                </a:moveTo>
                <a:lnTo>
                  <a:pt x="69" y="61"/>
                </a:lnTo>
                <a:lnTo>
                  <a:pt x="66" y="61"/>
                </a:lnTo>
                <a:lnTo>
                  <a:pt x="66" y="49"/>
                </a:lnTo>
                <a:lnTo>
                  <a:pt x="57" y="49"/>
                </a:lnTo>
                <a:lnTo>
                  <a:pt x="57" y="61"/>
                </a:lnTo>
                <a:lnTo>
                  <a:pt x="37" y="61"/>
                </a:lnTo>
                <a:lnTo>
                  <a:pt x="37" y="6"/>
                </a:lnTo>
                <a:lnTo>
                  <a:pt x="69" y="6"/>
                </a:lnTo>
                <a:close/>
                <a:moveTo>
                  <a:pt x="57" y="41"/>
                </a:moveTo>
                <a:lnTo>
                  <a:pt x="66" y="41"/>
                </a:lnTo>
                <a:lnTo>
                  <a:pt x="66" y="36"/>
                </a:lnTo>
                <a:lnTo>
                  <a:pt x="57" y="36"/>
                </a:lnTo>
                <a:lnTo>
                  <a:pt x="57" y="41"/>
                </a:lnTo>
                <a:close/>
                <a:moveTo>
                  <a:pt x="57" y="33"/>
                </a:moveTo>
                <a:lnTo>
                  <a:pt x="66" y="33"/>
                </a:lnTo>
                <a:lnTo>
                  <a:pt x="66" y="27"/>
                </a:lnTo>
                <a:lnTo>
                  <a:pt x="57" y="27"/>
                </a:lnTo>
                <a:lnTo>
                  <a:pt x="57" y="33"/>
                </a:lnTo>
                <a:close/>
                <a:moveTo>
                  <a:pt x="57" y="24"/>
                </a:moveTo>
                <a:lnTo>
                  <a:pt x="66" y="24"/>
                </a:lnTo>
                <a:lnTo>
                  <a:pt x="66" y="18"/>
                </a:lnTo>
                <a:lnTo>
                  <a:pt x="57" y="18"/>
                </a:lnTo>
                <a:lnTo>
                  <a:pt x="57" y="24"/>
                </a:lnTo>
                <a:close/>
                <a:moveTo>
                  <a:pt x="57" y="15"/>
                </a:moveTo>
                <a:lnTo>
                  <a:pt x="66" y="15"/>
                </a:lnTo>
                <a:lnTo>
                  <a:pt x="66" y="9"/>
                </a:lnTo>
                <a:lnTo>
                  <a:pt x="57" y="9"/>
                </a:lnTo>
                <a:lnTo>
                  <a:pt x="57" y="15"/>
                </a:lnTo>
                <a:close/>
                <a:moveTo>
                  <a:pt x="41" y="41"/>
                </a:moveTo>
                <a:lnTo>
                  <a:pt x="50" y="41"/>
                </a:lnTo>
                <a:lnTo>
                  <a:pt x="50" y="36"/>
                </a:lnTo>
                <a:lnTo>
                  <a:pt x="41" y="36"/>
                </a:lnTo>
                <a:lnTo>
                  <a:pt x="41" y="41"/>
                </a:lnTo>
                <a:close/>
                <a:moveTo>
                  <a:pt x="41" y="33"/>
                </a:moveTo>
                <a:lnTo>
                  <a:pt x="50" y="33"/>
                </a:lnTo>
                <a:lnTo>
                  <a:pt x="50" y="27"/>
                </a:lnTo>
                <a:lnTo>
                  <a:pt x="41" y="27"/>
                </a:lnTo>
                <a:lnTo>
                  <a:pt x="41" y="33"/>
                </a:lnTo>
                <a:close/>
                <a:moveTo>
                  <a:pt x="41" y="24"/>
                </a:moveTo>
                <a:lnTo>
                  <a:pt x="50" y="24"/>
                </a:lnTo>
                <a:lnTo>
                  <a:pt x="50" y="18"/>
                </a:lnTo>
                <a:lnTo>
                  <a:pt x="41" y="18"/>
                </a:lnTo>
                <a:lnTo>
                  <a:pt x="41" y="24"/>
                </a:lnTo>
                <a:close/>
                <a:moveTo>
                  <a:pt x="41" y="15"/>
                </a:moveTo>
                <a:lnTo>
                  <a:pt x="50" y="15"/>
                </a:lnTo>
                <a:lnTo>
                  <a:pt x="50" y="9"/>
                </a:lnTo>
                <a:lnTo>
                  <a:pt x="41" y="9"/>
                </a:lnTo>
                <a:lnTo>
                  <a:pt x="41" y="15"/>
                </a:lnTo>
                <a:close/>
                <a:moveTo>
                  <a:pt x="6" y="20"/>
                </a:moveTo>
                <a:lnTo>
                  <a:pt x="29" y="20"/>
                </a:lnTo>
                <a:lnTo>
                  <a:pt x="29" y="16"/>
                </a:lnTo>
                <a:lnTo>
                  <a:pt x="6" y="16"/>
                </a:lnTo>
                <a:lnTo>
                  <a:pt x="6" y="20"/>
                </a:lnTo>
                <a:close/>
                <a:moveTo>
                  <a:pt x="32" y="22"/>
                </a:moveTo>
                <a:lnTo>
                  <a:pt x="32" y="61"/>
                </a:lnTo>
                <a:lnTo>
                  <a:pt x="29" y="61"/>
                </a:lnTo>
                <a:lnTo>
                  <a:pt x="29" y="49"/>
                </a:lnTo>
                <a:lnTo>
                  <a:pt x="20" y="49"/>
                </a:lnTo>
                <a:lnTo>
                  <a:pt x="20" y="61"/>
                </a:lnTo>
                <a:lnTo>
                  <a:pt x="0" y="61"/>
                </a:lnTo>
                <a:lnTo>
                  <a:pt x="0" y="22"/>
                </a:lnTo>
                <a:lnTo>
                  <a:pt x="32" y="22"/>
                </a:lnTo>
                <a:close/>
                <a:moveTo>
                  <a:pt x="20" y="41"/>
                </a:moveTo>
                <a:lnTo>
                  <a:pt x="29" y="41"/>
                </a:lnTo>
                <a:lnTo>
                  <a:pt x="29" y="36"/>
                </a:lnTo>
                <a:lnTo>
                  <a:pt x="20" y="36"/>
                </a:lnTo>
                <a:lnTo>
                  <a:pt x="20" y="41"/>
                </a:lnTo>
                <a:close/>
                <a:moveTo>
                  <a:pt x="20" y="33"/>
                </a:moveTo>
                <a:lnTo>
                  <a:pt x="29" y="33"/>
                </a:lnTo>
                <a:lnTo>
                  <a:pt x="29" y="27"/>
                </a:lnTo>
                <a:lnTo>
                  <a:pt x="20" y="27"/>
                </a:lnTo>
                <a:lnTo>
                  <a:pt x="20" y="33"/>
                </a:lnTo>
                <a:close/>
                <a:moveTo>
                  <a:pt x="6" y="41"/>
                </a:moveTo>
                <a:lnTo>
                  <a:pt x="14" y="41"/>
                </a:lnTo>
                <a:lnTo>
                  <a:pt x="14" y="36"/>
                </a:lnTo>
                <a:lnTo>
                  <a:pt x="6" y="36"/>
                </a:lnTo>
                <a:lnTo>
                  <a:pt x="6" y="41"/>
                </a:lnTo>
                <a:close/>
                <a:moveTo>
                  <a:pt x="6" y="33"/>
                </a:moveTo>
                <a:lnTo>
                  <a:pt x="14" y="33"/>
                </a:lnTo>
                <a:lnTo>
                  <a:pt x="14" y="27"/>
                </a:lnTo>
                <a:lnTo>
                  <a:pt x="6" y="27"/>
                </a:lnTo>
                <a:lnTo>
                  <a:pt x="6" y="3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49" name="íşlîde"/>
          <p:cNvSpPr/>
          <p:nvPr/>
        </p:nvSpPr>
        <p:spPr bwMode="auto">
          <a:xfrm>
            <a:off x="10820120" y="6207338"/>
            <a:ext cx="263327" cy="632800"/>
          </a:xfrm>
          <a:custGeom>
            <a:avLst/>
            <a:gdLst/>
            <a:ahLst/>
            <a:cxnLst>
              <a:cxn ang="0">
                <a:pos x="11" y="113"/>
              </a:cxn>
              <a:cxn ang="0">
                <a:pos x="58" y="95"/>
              </a:cxn>
              <a:cxn ang="0">
                <a:pos x="67" y="116"/>
              </a:cxn>
              <a:cxn ang="0">
                <a:pos x="27" y="243"/>
              </a:cxn>
              <a:cxn ang="0">
                <a:pos x="9" y="216"/>
              </a:cxn>
              <a:cxn ang="0">
                <a:pos x="0" y="243"/>
              </a:cxn>
              <a:cxn ang="0">
                <a:pos x="67" y="116"/>
              </a:cxn>
              <a:cxn ang="0">
                <a:pos x="9" y="184"/>
              </a:cxn>
              <a:cxn ang="0">
                <a:pos x="28" y="198"/>
              </a:cxn>
              <a:cxn ang="0">
                <a:pos x="28" y="164"/>
              </a:cxn>
              <a:cxn ang="0">
                <a:pos x="9" y="177"/>
              </a:cxn>
              <a:cxn ang="0">
                <a:pos x="28" y="164"/>
              </a:cxn>
              <a:cxn ang="0">
                <a:pos x="9" y="145"/>
              </a:cxn>
              <a:cxn ang="0">
                <a:pos x="28" y="157"/>
              </a:cxn>
              <a:cxn ang="0">
                <a:pos x="28" y="125"/>
              </a:cxn>
              <a:cxn ang="0">
                <a:pos x="9" y="138"/>
              </a:cxn>
              <a:cxn ang="0">
                <a:pos x="28" y="125"/>
              </a:cxn>
              <a:cxn ang="0">
                <a:pos x="41" y="184"/>
              </a:cxn>
              <a:cxn ang="0">
                <a:pos x="58" y="198"/>
              </a:cxn>
              <a:cxn ang="0">
                <a:pos x="58" y="164"/>
              </a:cxn>
              <a:cxn ang="0">
                <a:pos x="41" y="177"/>
              </a:cxn>
              <a:cxn ang="0">
                <a:pos x="58" y="164"/>
              </a:cxn>
              <a:cxn ang="0">
                <a:pos x="41" y="145"/>
              </a:cxn>
              <a:cxn ang="0">
                <a:pos x="58" y="157"/>
              </a:cxn>
              <a:cxn ang="0">
                <a:pos x="58" y="125"/>
              </a:cxn>
              <a:cxn ang="0">
                <a:pos x="41" y="138"/>
              </a:cxn>
              <a:cxn ang="0">
                <a:pos x="58" y="125"/>
              </a:cxn>
              <a:cxn ang="0">
                <a:pos x="87" y="139"/>
              </a:cxn>
              <a:cxn ang="0">
                <a:pos x="135" y="150"/>
              </a:cxn>
              <a:cxn ang="0">
                <a:pos x="143" y="154"/>
              </a:cxn>
              <a:cxn ang="0">
                <a:pos x="103" y="243"/>
              </a:cxn>
              <a:cxn ang="0">
                <a:pos x="85" y="216"/>
              </a:cxn>
              <a:cxn ang="0">
                <a:pos x="76" y="243"/>
              </a:cxn>
              <a:cxn ang="0">
                <a:pos x="143" y="154"/>
              </a:cxn>
              <a:cxn ang="0">
                <a:pos x="85" y="184"/>
              </a:cxn>
              <a:cxn ang="0">
                <a:pos x="105" y="198"/>
              </a:cxn>
              <a:cxn ang="0">
                <a:pos x="105" y="164"/>
              </a:cxn>
              <a:cxn ang="0">
                <a:pos x="85" y="177"/>
              </a:cxn>
              <a:cxn ang="0">
                <a:pos x="105" y="164"/>
              </a:cxn>
              <a:cxn ang="0">
                <a:pos x="117" y="184"/>
              </a:cxn>
              <a:cxn ang="0">
                <a:pos x="135" y="198"/>
              </a:cxn>
              <a:cxn ang="0">
                <a:pos x="135" y="164"/>
              </a:cxn>
              <a:cxn ang="0">
                <a:pos x="117" y="177"/>
              </a:cxn>
              <a:cxn ang="0">
                <a:pos x="135" y="164"/>
              </a:cxn>
              <a:cxn ang="0">
                <a:pos x="51" y="64"/>
              </a:cxn>
              <a:cxn ang="0">
                <a:pos x="18" y="91"/>
              </a:cxn>
              <a:cxn ang="0">
                <a:pos x="30" y="0"/>
              </a:cxn>
              <a:cxn ang="0">
                <a:pos x="39" y="61"/>
              </a:cxn>
              <a:cxn ang="0">
                <a:pos x="30" y="0"/>
              </a:cxn>
            </a:cxnLst>
            <a:rect l="0" t="0" r="r" b="b"/>
            <a:pathLst>
              <a:path w="143" h="243">
                <a:moveTo>
                  <a:pt x="58" y="113"/>
                </a:moveTo>
                <a:lnTo>
                  <a:pt x="11" y="113"/>
                </a:lnTo>
                <a:lnTo>
                  <a:pt x="11" y="95"/>
                </a:lnTo>
                <a:lnTo>
                  <a:pt x="58" y="95"/>
                </a:lnTo>
                <a:lnTo>
                  <a:pt x="58" y="113"/>
                </a:lnTo>
                <a:close/>
                <a:moveTo>
                  <a:pt x="67" y="116"/>
                </a:moveTo>
                <a:lnTo>
                  <a:pt x="67" y="243"/>
                </a:lnTo>
                <a:lnTo>
                  <a:pt x="27" y="243"/>
                </a:lnTo>
                <a:lnTo>
                  <a:pt x="27" y="216"/>
                </a:lnTo>
                <a:lnTo>
                  <a:pt x="9" y="216"/>
                </a:lnTo>
                <a:lnTo>
                  <a:pt x="9" y="243"/>
                </a:lnTo>
                <a:lnTo>
                  <a:pt x="0" y="243"/>
                </a:lnTo>
                <a:lnTo>
                  <a:pt x="0" y="116"/>
                </a:lnTo>
                <a:lnTo>
                  <a:pt x="67" y="116"/>
                </a:lnTo>
                <a:close/>
                <a:moveTo>
                  <a:pt x="28" y="184"/>
                </a:moveTo>
                <a:lnTo>
                  <a:pt x="9" y="184"/>
                </a:lnTo>
                <a:lnTo>
                  <a:pt x="9" y="198"/>
                </a:lnTo>
                <a:lnTo>
                  <a:pt x="28" y="198"/>
                </a:lnTo>
                <a:lnTo>
                  <a:pt x="28" y="184"/>
                </a:lnTo>
                <a:close/>
                <a:moveTo>
                  <a:pt x="28" y="164"/>
                </a:moveTo>
                <a:lnTo>
                  <a:pt x="9" y="164"/>
                </a:lnTo>
                <a:lnTo>
                  <a:pt x="9" y="177"/>
                </a:lnTo>
                <a:lnTo>
                  <a:pt x="28" y="177"/>
                </a:lnTo>
                <a:lnTo>
                  <a:pt x="28" y="164"/>
                </a:lnTo>
                <a:close/>
                <a:moveTo>
                  <a:pt x="28" y="145"/>
                </a:moveTo>
                <a:lnTo>
                  <a:pt x="9" y="145"/>
                </a:lnTo>
                <a:lnTo>
                  <a:pt x="9" y="157"/>
                </a:lnTo>
                <a:lnTo>
                  <a:pt x="28" y="157"/>
                </a:lnTo>
                <a:lnTo>
                  <a:pt x="28" y="145"/>
                </a:lnTo>
                <a:close/>
                <a:moveTo>
                  <a:pt x="28" y="125"/>
                </a:moveTo>
                <a:lnTo>
                  <a:pt x="9" y="125"/>
                </a:lnTo>
                <a:lnTo>
                  <a:pt x="9" y="138"/>
                </a:lnTo>
                <a:lnTo>
                  <a:pt x="28" y="138"/>
                </a:lnTo>
                <a:lnTo>
                  <a:pt x="28" y="125"/>
                </a:lnTo>
                <a:close/>
                <a:moveTo>
                  <a:pt x="58" y="184"/>
                </a:moveTo>
                <a:lnTo>
                  <a:pt x="41" y="184"/>
                </a:lnTo>
                <a:lnTo>
                  <a:pt x="41" y="198"/>
                </a:lnTo>
                <a:lnTo>
                  <a:pt x="58" y="198"/>
                </a:lnTo>
                <a:lnTo>
                  <a:pt x="58" y="184"/>
                </a:lnTo>
                <a:close/>
                <a:moveTo>
                  <a:pt x="58" y="164"/>
                </a:moveTo>
                <a:lnTo>
                  <a:pt x="41" y="164"/>
                </a:lnTo>
                <a:lnTo>
                  <a:pt x="41" y="177"/>
                </a:lnTo>
                <a:lnTo>
                  <a:pt x="58" y="177"/>
                </a:lnTo>
                <a:lnTo>
                  <a:pt x="58" y="164"/>
                </a:lnTo>
                <a:close/>
                <a:moveTo>
                  <a:pt x="58" y="145"/>
                </a:moveTo>
                <a:lnTo>
                  <a:pt x="41" y="145"/>
                </a:lnTo>
                <a:lnTo>
                  <a:pt x="41" y="157"/>
                </a:lnTo>
                <a:lnTo>
                  <a:pt x="58" y="157"/>
                </a:lnTo>
                <a:lnTo>
                  <a:pt x="58" y="145"/>
                </a:lnTo>
                <a:close/>
                <a:moveTo>
                  <a:pt x="58" y="125"/>
                </a:moveTo>
                <a:lnTo>
                  <a:pt x="41" y="125"/>
                </a:lnTo>
                <a:lnTo>
                  <a:pt x="41" y="138"/>
                </a:lnTo>
                <a:lnTo>
                  <a:pt x="58" y="138"/>
                </a:lnTo>
                <a:lnTo>
                  <a:pt x="58" y="125"/>
                </a:lnTo>
                <a:close/>
                <a:moveTo>
                  <a:pt x="135" y="139"/>
                </a:moveTo>
                <a:lnTo>
                  <a:pt x="87" y="139"/>
                </a:lnTo>
                <a:lnTo>
                  <a:pt x="87" y="150"/>
                </a:lnTo>
                <a:lnTo>
                  <a:pt x="135" y="150"/>
                </a:lnTo>
                <a:lnTo>
                  <a:pt x="135" y="139"/>
                </a:lnTo>
                <a:close/>
                <a:moveTo>
                  <a:pt x="143" y="154"/>
                </a:moveTo>
                <a:lnTo>
                  <a:pt x="143" y="243"/>
                </a:lnTo>
                <a:lnTo>
                  <a:pt x="103" y="243"/>
                </a:lnTo>
                <a:lnTo>
                  <a:pt x="103" y="216"/>
                </a:lnTo>
                <a:lnTo>
                  <a:pt x="85" y="216"/>
                </a:lnTo>
                <a:lnTo>
                  <a:pt x="85" y="243"/>
                </a:lnTo>
                <a:lnTo>
                  <a:pt x="76" y="243"/>
                </a:lnTo>
                <a:lnTo>
                  <a:pt x="76" y="154"/>
                </a:lnTo>
                <a:lnTo>
                  <a:pt x="143" y="154"/>
                </a:lnTo>
                <a:close/>
                <a:moveTo>
                  <a:pt x="105" y="184"/>
                </a:moveTo>
                <a:lnTo>
                  <a:pt x="85" y="184"/>
                </a:lnTo>
                <a:lnTo>
                  <a:pt x="85" y="198"/>
                </a:lnTo>
                <a:lnTo>
                  <a:pt x="105" y="198"/>
                </a:lnTo>
                <a:lnTo>
                  <a:pt x="105" y="184"/>
                </a:lnTo>
                <a:close/>
                <a:moveTo>
                  <a:pt x="105" y="164"/>
                </a:moveTo>
                <a:lnTo>
                  <a:pt x="85" y="164"/>
                </a:lnTo>
                <a:lnTo>
                  <a:pt x="85" y="177"/>
                </a:lnTo>
                <a:lnTo>
                  <a:pt x="105" y="177"/>
                </a:lnTo>
                <a:lnTo>
                  <a:pt x="105" y="164"/>
                </a:lnTo>
                <a:close/>
                <a:moveTo>
                  <a:pt x="135" y="184"/>
                </a:moveTo>
                <a:lnTo>
                  <a:pt x="117" y="184"/>
                </a:lnTo>
                <a:lnTo>
                  <a:pt x="117" y="198"/>
                </a:lnTo>
                <a:lnTo>
                  <a:pt x="135" y="198"/>
                </a:lnTo>
                <a:lnTo>
                  <a:pt x="135" y="184"/>
                </a:lnTo>
                <a:close/>
                <a:moveTo>
                  <a:pt x="135" y="164"/>
                </a:moveTo>
                <a:lnTo>
                  <a:pt x="117" y="164"/>
                </a:lnTo>
                <a:lnTo>
                  <a:pt x="117" y="177"/>
                </a:lnTo>
                <a:lnTo>
                  <a:pt x="135" y="177"/>
                </a:lnTo>
                <a:lnTo>
                  <a:pt x="135" y="164"/>
                </a:lnTo>
                <a:close/>
                <a:moveTo>
                  <a:pt x="18" y="64"/>
                </a:moveTo>
                <a:lnTo>
                  <a:pt x="51" y="64"/>
                </a:lnTo>
                <a:lnTo>
                  <a:pt x="51" y="91"/>
                </a:lnTo>
                <a:lnTo>
                  <a:pt x="18" y="91"/>
                </a:lnTo>
                <a:lnTo>
                  <a:pt x="18" y="64"/>
                </a:lnTo>
                <a:close/>
                <a:moveTo>
                  <a:pt x="30" y="0"/>
                </a:moveTo>
                <a:lnTo>
                  <a:pt x="39" y="0"/>
                </a:lnTo>
                <a:lnTo>
                  <a:pt x="39" y="61"/>
                </a:lnTo>
                <a:lnTo>
                  <a:pt x="30" y="61"/>
                </a:lnTo>
                <a:lnTo>
                  <a:pt x="30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50" name="ïśľïḍê"/>
          <p:cNvSpPr/>
          <p:nvPr/>
        </p:nvSpPr>
        <p:spPr bwMode="auto">
          <a:xfrm>
            <a:off x="11098179" y="6657850"/>
            <a:ext cx="123377" cy="177080"/>
          </a:xfrm>
          <a:custGeom>
            <a:avLst/>
            <a:gdLst/>
            <a:ahLst/>
            <a:cxnLst>
              <a:cxn ang="0">
                <a:pos x="5" y="6"/>
              </a:cxn>
              <a:cxn ang="0">
                <a:pos x="26" y="0"/>
              </a:cxn>
              <a:cxn ang="0">
                <a:pos x="31" y="7"/>
              </a:cxn>
              <a:cxn ang="0">
                <a:pos x="12" y="68"/>
              </a:cxn>
              <a:cxn ang="0">
                <a:pos x="5" y="56"/>
              </a:cxn>
              <a:cxn ang="0">
                <a:pos x="0" y="68"/>
              </a:cxn>
              <a:cxn ang="0">
                <a:pos x="31" y="7"/>
              </a:cxn>
              <a:cxn ang="0">
                <a:pos x="5" y="40"/>
              </a:cxn>
              <a:cxn ang="0">
                <a:pos x="12" y="47"/>
              </a:cxn>
              <a:cxn ang="0">
                <a:pos x="12" y="31"/>
              </a:cxn>
              <a:cxn ang="0">
                <a:pos x="5" y="36"/>
              </a:cxn>
              <a:cxn ang="0">
                <a:pos x="12" y="31"/>
              </a:cxn>
              <a:cxn ang="0">
                <a:pos x="5" y="22"/>
              </a:cxn>
              <a:cxn ang="0">
                <a:pos x="12" y="27"/>
              </a:cxn>
              <a:cxn ang="0">
                <a:pos x="12" y="11"/>
              </a:cxn>
              <a:cxn ang="0">
                <a:pos x="5" y="18"/>
              </a:cxn>
              <a:cxn ang="0">
                <a:pos x="12" y="11"/>
              </a:cxn>
              <a:cxn ang="0">
                <a:pos x="19" y="40"/>
              </a:cxn>
              <a:cxn ang="0">
                <a:pos x="28" y="47"/>
              </a:cxn>
              <a:cxn ang="0">
                <a:pos x="28" y="31"/>
              </a:cxn>
              <a:cxn ang="0">
                <a:pos x="19" y="36"/>
              </a:cxn>
              <a:cxn ang="0">
                <a:pos x="28" y="31"/>
              </a:cxn>
              <a:cxn ang="0">
                <a:pos x="19" y="22"/>
              </a:cxn>
              <a:cxn ang="0">
                <a:pos x="28" y="27"/>
              </a:cxn>
              <a:cxn ang="0">
                <a:pos x="28" y="11"/>
              </a:cxn>
              <a:cxn ang="0">
                <a:pos x="19" y="18"/>
              </a:cxn>
              <a:cxn ang="0">
                <a:pos x="28" y="11"/>
              </a:cxn>
              <a:cxn ang="0">
                <a:pos x="40" y="18"/>
              </a:cxn>
              <a:cxn ang="0">
                <a:pos x="63" y="23"/>
              </a:cxn>
              <a:cxn ang="0">
                <a:pos x="67" y="25"/>
              </a:cxn>
              <a:cxn ang="0">
                <a:pos x="47" y="68"/>
              </a:cxn>
              <a:cxn ang="0">
                <a:pos x="40" y="56"/>
              </a:cxn>
              <a:cxn ang="0">
                <a:pos x="35" y="68"/>
              </a:cxn>
              <a:cxn ang="0">
                <a:pos x="67" y="25"/>
              </a:cxn>
              <a:cxn ang="0">
                <a:pos x="40" y="40"/>
              </a:cxn>
              <a:cxn ang="0">
                <a:pos x="49" y="47"/>
              </a:cxn>
              <a:cxn ang="0">
                <a:pos x="49" y="31"/>
              </a:cxn>
              <a:cxn ang="0">
                <a:pos x="40" y="36"/>
              </a:cxn>
              <a:cxn ang="0">
                <a:pos x="49" y="31"/>
              </a:cxn>
              <a:cxn ang="0">
                <a:pos x="54" y="40"/>
              </a:cxn>
              <a:cxn ang="0">
                <a:pos x="63" y="47"/>
              </a:cxn>
              <a:cxn ang="0">
                <a:pos x="63" y="31"/>
              </a:cxn>
              <a:cxn ang="0">
                <a:pos x="54" y="36"/>
              </a:cxn>
              <a:cxn ang="0">
                <a:pos x="63" y="31"/>
              </a:cxn>
            </a:cxnLst>
            <a:rect l="0" t="0" r="r" b="b"/>
            <a:pathLst>
              <a:path w="67" h="68">
                <a:moveTo>
                  <a:pt x="26" y="6"/>
                </a:moveTo>
                <a:lnTo>
                  <a:pt x="5" y="6"/>
                </a:lnTo>
                <a:lnTo>
                  <a:pt x="5" y="0"/>
                </a:lnTo>
                <a:lnTo>
                  <a:pt x="26" y="0"/>
                </a:lnTo>
                <a:lnTo>
                  <a:pt x="26" y="6"/>
                </a:lnTo>
                <a:close/>
                <a:moveTo>
                  <a:pt x="31" y="7"/>
                </a:moveTo>
                <a:lnTo>
                  <a:pt x="31" y="68"/>
                </a:lnTo>
                <a:lnTo>
                  <a:pt x="12" y="68"/>
                </a:lnTo>
                <a:lnTo>
                  <a:pt x="12" y="56"/>
                </a:lnTo>
                <a:lnTo>
                  <a:pt x="5" y="56"/>
                </a:lnTo>
                <a:lnTo>
                  <a:pt x="5" y="68"/>
                </a:lnTo>
                <a:lnTo>
                  <a:pt x="0" y="68"/>
                </a:lnTo>
                <a:lnTo>
                  <a:pt x="0" y="7"/>
                </a:lnTo>
                <a:lnTo>
                  <a:pt x="31" y="7"/>
                </a:lnTo>
                <a:close/>
                <a:moveTo>
                  <a:pt x="12" y="40"/>
                </a:moveTo>
                <a:lnTo>
                  <a:pt x="5" y="40"/>
                </a:lnTo>
                <a:lnTo>
                  <a:pt x="5" y="47"/>
                </a:lnTo>
                <a:lnTo>
                  <a:pt x="12" y="47"/>
                </a:lnTo>
                <a:lnTo>
                  <a:pt x="12" y="40"/>
                </a:lnTo>
                <a:close/>
                <a:moveTo>
                  <a:pt x="12" y="31"/>
                </a:moveTo>
                <a:lnTo>
                  <a:pt x="5" y="31"/>
                </a:lnTo>
                <a:lnTo>
                  <a:pt x="5" y="36"/>
                </a:lnTo>
                <a:lnTo>
                  <a:pt x="12" y="36"/>
                </a:lnTo>
                <a:lnTo>
                  <a:pt x="12" y="31"/>
                </a:lnTo>
                <a:close/>
                <a:moveTo>
                  <a:pt x="12" y="22"/>
                </a:moveTo>
                <a:lnTo>
                  <a:pt x="5" y="22"/>
                </a:lnTo>
                <a:lnTo>
                  <a:pt x="5" y="27"/>
                </a:lnTo>
                <a:lnTo>
                  <a:pt x="12" y="27"/>
                </a:lnTo>
                <a:lnTo>
                  <a:pt x="12" y="22"/>
                </a:lnTo>
                <a:close/>
                <a:moveTo>
                  <a:pt x="12" y="11"/>
                </a:moveTo>
                <a:lnTo>
                  <a:pt x="5" y="11"/>
                </a:lnTo>
                <a:lnTo>
                  <a:pt x="5" y="18"/>
                </a:lnTo>
                <a:lnTo>
                  <a:pt x="12" y="18"/>
                </a:lnTo>
                <a:lnTo>
                  <a:pt x="12" y="11"/>
                </a:lnTo>
                <a:close/>
                <a:moveTo>
                  <a:pt x="28" y="40"/>
                </a:moveTo>
                <a:lnTo>
                  <a:pt x="19" y="40"/>
                </a:lnTo>
                <a:lnTo>
                  <a:pt x="19" y="47"/>
                </a:lnTo>
                <a:lnTo>
                  <a:pt x="28" y="47"/>
                </a:lnTo>
                <a:lnTo>
                  <a:pt x="28" y="40"/>
                </a:lnTo>
                <a:close/>
                <a:moveTo>
                  <a:pt x="28" y="31"/>
                </a:moveTo>
                <a:lnTo>
                  <a:pt x="19" y="31"/>
                </a:lnTo>
                <a:lnTo>
                  <a:pt x="19" y="36"/>
                </a:lnTo>
                <a:lnTo>
                  <a:pt x="28" y="36"/>
                </a:lnTo>
                <a:lnTo>
                  <a:pt x="28" y="31"/>
                </a:lnTo>
                <a:close/>
                <a:moveTo>
                  <a:pt x="28" y="22"/>
                </a:moveTo>
                <a:lnTo>
                  <a:pt x="19" y="22"/>
                </a:lnTo>
                <a:lnTo>
                  <a:pt x="19" y="27"/>
                </a:lnTo>
                <a:lnTo>
                  <a:pt x="28" y="27"/>
                </a:lnTo>
                <a:lnTo>
                  <a:pt x="28" y="22"/>
                </a:lnTo>
                <a:close/>
                <a:moveTo>
                  <a:pt x="28" y="11"/>
                </a:moveTo>
                <a:lnTo>
                  <a:pt x="19" y="11"/>
                </a:lnTo>
                <a:lnTo>
                  <a:pt x="19" y="18"/>
                </a:lnTo>
                <a:lnTo>
                  <a:pt x="28" y="18"/>
                </a:lnTo>
                <a:lnTo>
                  <a:pt x="28" y="11"/>
                </a:lnTo>
                <a:close/>
                <a:moveTo>
                  <a:pt x="63" y="18"/>
                </a:moveTo>
                <a:lnTo>
                  <a:pt x="40" y="18"/>
                </a:lnTo>
                <a:lnTo>
                  <a:pt x="40" y="23"/>
                </a:lnTo>
                <a:lnTo>
                  <a:pt x="63" y="23"/>
                </a:lnTo>
                <a:lnTo>
                  <a:pt x="63" y="18"/>
                </a:lnTo>
                <a:close/>
                <a:moveTo>
                  <a:pt x="67" y="25"/>
                </a:moveTo>
                <a:lnTo>
                  <a:pt x="67" y="68"/>
                </a:lnTo>
                <a:lnTo>
                  <a:pt x="47" y="68"/>
                </a:lnTo>
                <a:lnTo>
                  <a:pt x="47" y="56"/>
                </a:lnTo>
                <a:lnTo>
                  <a:pt x="40" y="56"/>
                </a:lnTo>
                <a:lnTo>
                  <a:pt x="40" y="68"/>
                </a:lnTo>
                <a:lnTo>
                  <a:pt x="35" y="68"/>
                </a:lnTo>
                <a:lnTo>
                  <a:pt x="35" y="25"/>
                </a:lnTo>
                <a:lnTo>
                  <a:pt x="67" y="25"/>
                </a:lnTo>
                <a:close/>
                <a:moveTo>
                  <a:pt x="49" y="40"/>
                </a:moveTo>
                <a:lnTo>
                  <a:pt x="40" y="40"/>
                </a:lnTo>
                <a:lnTo>
                  <a:pt x="40" y="47"/>
                </a:lnTo>
                <a:lnTo>
                  <a:pt x="49" y="47"/>
                </a:lnTo>
                <a:lnTo>
                  <a:pt x="49" y="40"/>
                </a:lnTo>
                <a:close/>
                <a:moveTo>
                  <a:pt x="49" y="31"/>
                </a:moveTo>
                <a:lnTo>
                  <a:pt x="40" y="31"/>
                </a:lnTo>
                <a:lnTo>
                  <a:pt x="40" y="36"/>
                </a:lnTo>
                <a:lnTo>
                  <a:pt x="49" y="36"/>
                </a:lnTo>
                <a:lnTo>
                  <a:pt x="49" y="31"/>
                </a:lnTo>
                <a:close/>
                <a:moveTo>
                  <a:pt x="63" y="40"/>
                </a:moveTo>
                <a:lnTo>
                  <a:pt x="54" y="40"/>
                </a:lnTo>
                <a:lnTo>
                  <a:pt x="54" y="47"/>
                </a:lnTo>
                <a:lnTo>
                  <a:pt x="63" y="47"/>
                </a:lnTo>
                <a:lnTo>
                  <a:pt x="63" y="40"/>
                </a:lnTo>
                <a:close/>
                <a:moveTo>
                  <a:pt x="63" y="31"/>
                </a:moveTo>
                <a:lnTo>
                  <a:pt x="54" y="31"/>
                </a:lnTo>
                <a:lnTo>
                  <a:pt x="54" y="36"/>
                </a:lnTo>
                <a:lnTo>
                  <a:pt x="63" y="36"/>
                </a:lnTo>
                <a:lnTo>
                  <a:pt x="63" y="3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51" name="îslíḍê"/>
          <p:cNvSpPr/>
          <p:nvPr/>
        </p:nvSpPr>
        <p:spPr bwMode="auto">
          <a:xfrm>
            <a:off x="11227080" y="6756806"/>
            <a:ext cx="189669" cy="101561"/>
          </a:xfrm>
          <a:custGeom>
            <a:avLst/>
            <a:gdLst/>
            <a:ahLst/>
            <a:cxnLst>
              <a:cxn ang="0">
                <a:pos x="58" y="0"/>
              </a:cxn>
              <a:cxn ang="0">
                <a:pos x="58" y="22"/>
              </a:cxn>
              <a:cxn ang="0">
                <a:pos x="55" y="22"/>
              </a:cxn>
              <a:cxn ang="0">
                <a:pos x="55" y="18"/>
              </a:cxn>
              <a:cxn ang="0">
                <a:pos x="30" y="3"/>
              </a:cxn>
              <a:cxn ang="0">
                <a:pos x="4" y="18"/>
              </a:cxn>
              <a:cxn ang="0">
                <a:pos x="5" y="22"/>
              </a:cxn>
              <a:cxn ang="0">
                <a:pos x="0" y="22"/>
              </a:cxn>
              <a:cxn ang="0">
                <a:pos x="0" y="0"/>
              </a:cxn>
              <a:cxn ang="0">
                <a:pos x="58" y="0"/>
              </a:cxn>
            </a:cxnLst>
            <a:rect l="0" t="0" r="r" b="b"/>
            <a:pathLst>
              <a:path w="58" h="22">
                <a:moveTo>
                  <a:pt x="58" y="0"/>
                </a:moveTo>
                <a:cubicBezTo>
                  <a:pt x="58" y="22"/>
                  <a:pt x="58" y="22"/>
                  <a:pt x="58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0"/>
                  <a:pt x="55" y="19"/>
                  <a:pt x="55" y="18"/>
                </a:cubicBezTo>
                <a:cubicBezTo>
                  <a:pt x="55" y="10"/>
                  <a:pt x="44" y="3"/>
                  <a:pt x="30" y="3"/>
                </a:cubicBezTo>
                <a:cubicBezTo>
                  <a:pt x="16" y="3"/>
                  <a:pt x="4" y="10"/>
                  <a:pt x="4" y="18"/>
                </a:cubicBezTo>
                <a:cubicBezTo>
                  <a:pt x="4" y="20"/>
                  <a:pt x="4" y="20"/>
                  <a:pt x="5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0"/>
                  <a:pt x="0" y="0"/>
                  <a:pt x="0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52" name="i$ḷïḋé"/>
          <p:cNvSpPr/>
          <p:nvPr/>
        </p:nvSpPr>
        <p:spPr bwMode="auto">
          <a:xfrm>
            <a:off x="7844016" y="6232165"/>
            <a:ext cx="432741" cy="604155"/>
          </a:xfrm>
          <a:custGeom>
            <a:avLst/>
            <a:gdLst/>
            <a:ahLst/>
            <a:cxnLst>
              <a:cxn ang="0">
                <a:pos x="220" y="0"/>
              </a:cxn>
              <a:cxn ang="0">
                <a:pos x="142" y="18"/>
              </a:cxn>
              <a:cxn ang="0">
                <a:pos x="235" y="25"/>
              </a:cxn>
              <a:cxn ang="0">
                <a:pos x="221" y="232"/>
              </a:cxn>
              <a:cxn ang="0">
                <a:pos x="193" y="189"/>
              </a:cxn>
              <a:cxn ang="0">
                <a:pos x="126" y="232"/>
              </a:cxn>
              <a:cxn ang="0">
                <a:pos x="235" y="25"/>
              </a:cxn>
              <a:cxn ang="0">
                <a:pos x="221" y="157"/>
              </a:cxn>
              <a:cxn ang="0">
                <a:pos x="191" y="136"/>
              </a:cxn>
              <a:cxn ang="0">
                <a:pos x="191" y="125"/>
              </a:cxn>
              <a:cxn ang="0">
                <a:pos x="221" y="103"/>
              </a:cxn>
              <a:cxn ang="0">
                <a:pos x="191" y="125"/>
              </a:cxn>
              <a:cxn ang="0">
                <a:pos x="221" y="91"/>
              </a:cxn>
              <a:cxn ang="0">
                <a:pos x="191" y="69"/>
              </a:cxn>
              <a:cxn ang="0">
                <a:pos x="191" y="59"/>
              </a:cxn>
              <a:cxn ang="0">
                <a:pos x="221" y="37"/>
              </a:cxn>
              <a:cxn ang="0">
                <a:pos x="191" y="59"/>
              </a:cxn>
              <a:cxn ang="0">
                <a:pos x="170" y="157"/>
              </a:cxn>
              <a:cxn ang="0">
                <a:pos x="140" y="136"/>
              </a:cxn>
              <a:cxn ang="0">
                <a:pos x="140" y="125"/>
              </a:cxn>
              <a:cxn ang="0">
                <a:pos x="170" y="103"/>
              </a:cxn>
              <a:cxn ang="0">
                <a:pos x="140" y="125"/>
              </a:cxn>
              <a:cxn ang="0">
                <a:pos x="170" y="91"/>
              </a:cxn>
              <a:cxn ang="0">
                <a:pos x="140" y="69"/>
              </a:cxn>
              <a:cxn ang="0">
                <a:pos x="140" y="59"/>
              </a:cxn>
              <a:cxn ang="0">
                <a:pos x="170" y="37"/>
              </a:cxn>
              <a:cxn ang="0">
                <a:pos x="140" y="59"/>
              </a:cxn>
              <a:cxn ang="0">
                <a:pos x="94" y="80"/>
              </a:cxn>
              <a:cxn ang="0">
                <a:pos x="16" y="61"/>
              </a:cxn>
              <a:cxn ang="0">
                <a:pos x="112" y="86"/>
              </a:cxn>
              <a:cxn ang="0">
                <a:pos x="96" y="232"/>
              </a:cxn>
              <a:cxn ang="0">
                <a:pos x="69" y="189"/>
              </a:cxn>
              <a:cxn ang="0">
                <a:pos x="0" y="232"/>
              </a:cxn>
              <a:cxn ang="0">
                <a:pos x="112" y="86"/>
              </a:cxn>
              <a:cxn ang="0">
                <a:pos x="96" y="157"/>
              </a:cxn>
              <a:cxn ang="0">
                <a:pos x="66" y="136"/>
              </a:cxn>
              <a:cxn ang="0">
                <a:pos x="66" y="125"/>
              </a:cxn>
              <a:cxn ang="0">
                <a:pos x="96" y="103"/>
              </a:cxn>
              <a:cxn ang="0">
                <a:pos x="66" y="125"/>
              </a:cxn>
              <a:cxn ang="0">
                <a:pos x="44" y="157"/>
              </a:cxn>
              <a:cxn ang="0">
                <a:pos x="16" y="136"/>
              </a:cxn>
              <a:cxn ang="0">
                <a:pos x="16" y="125"/>
              </a:cxn>
              <a:cxn ang="0">
                <a:pos x="44" y="103"/>
              </a:cxn>
              <a:cxn ang="0">
                <a:pos x="16" y="125"/>
              </a:cxn>
            </a:cxnLst>
            <a:rect l="0" t="0" r="r" b="b"/>
            <a:pathLst>
              <a:path w="235" h="232">
                <a:moveTo>
                  <a:pt x="142" y="0"/>
                </a:moveTo>
                <a:lnTo>
                  <a:pt x="220" y="0"/>
                </a:lnTo>
                <a:lnTo>
                  <a:pt x="220" y="18"/>
                </a:lnTo>
                <a:lnTo>
                  <a:pt x="142" y="18"/>
                </a:lnTo>
                <a:lnTo>
                  <a:pt x="142" y="0"/>
                </a:lnTo>
                <a:close/>
                <a:moveTo>
                  <a:pt x="235" y="25"/>
                </a:moveTo>
                <a:lnTo>
                  <a:pt x="235" y="232"/>
                </a:lnTo>
                <a:lnTo>
                  <a:pt x="221" y="232"/>
                </a:lnTo>
                <a:lnTo>
                  <a:pt x="221" y="189"/>
                </a:lnTo>
                <a:lnTo>
                  <a:pt x="193" y="189"/>
                </a:lnTo>
                <a:lnTo>
                  <a:pt x="193" y="232"/>
                </a:lnTo>
                <a:lnTo>
                  <a:pt x="126" y="232"/>
                </a:lnTo>
                <a:lnTo>
                  <a:pt x="126" y="25"/>
                </a:lnTo>
                <a:lnTo>
                  <a:pt x="235" y="25"/>
                </a:lnTo>
                <a:close/>
                <a:moveTo>
                  <a:pt x="191" y="157"/>
                </a:moveTo>
                <a:lnTo>
                  <a:pt x="221" y="157"/>
                </a:lnTo>
                <a:lnTo>
                  <a:pt x="221" y="136"/>
                </a:lnTo>
                <a:lnTo>
                  <a:pt x="191" y="136"/>
                </a:lnTo>
                <a:lnTo>
                  <a:pt x="191" y="157"/>
                </a:lnTo>
                <a:close/>
                <a:moveTo>
                  <a:pt x="191" y="125"/>
                </a:moveTo>
                <a:lnTo>
                  <a:pt x="221" y="125"/>
                </a:lnTo>
                <a:lnTo>
                  <a:pt x="221" y="103"/>
                </a:lnTo>
                <a:lnTo>
                  <a:pt x="191" y="103"/>
                </a:lnTo>
                <a:lnTo>
                  <a:pt x="191" y="125"/>
                </a:lnTo>
                <a:close/>
                <a:moveTo>
                  <a:pt x="191" y="91"/>
                </a:moveTo>
                <a:lnTo>
                  <a:pt x="221" y="91"/>
                </a:lnTo>
                <a:lnTo>
                  <a:pt x="221" y="69"/>
                </a:lnTo>
                <a:lnTo>
                  <a:pt x="191" y="69"/>
                </a:lnTo>
                <a:lnTo>
                  <a:pt x="191" y="91"/>
                </a:lnTo>
                <a:close/>
                <a:moveTo>
                  <a:pt x="191" y="59"/>
                </a:moveTo>
                <a:lnTo>
                  <a:pt x="221" y="59"/>
                </a:lnTo>
                <a:lnTo>
                  <a:pt x="221" y="37"/>
                </a:lnTo>
                <a:lnTo>
                  <a:pt x="191" y="37"/>
                </a:lnTo>
                <a:lnTo>
                  <a:pt x="191" y="59"/>
                </a:lnTo>
                <a:close/>
                <a:moveTo>
                  <a:pt x="140" y="157"/>
                </a:moveTo>
                <a:lnTo>
                  <a:pt x="170" y="157"/>
                </a:lnTo>
                <a:lnTo>
                  <a:pt x="170" y="136"/>
                </a:lnTo>
                <a:lnTo>
                  <a:pt x="140" y="136"/>
                </a:lnTo>
                <a:lnTo>
                  <a:pt x="140" y="157"/>
                </a:lnTo>
                <a:close/>
                <a:moveTo>
                  <a:pt x="140" y="125"/>
                </a:moveTo>
                <a:lnTo>
                  <a:pt x="170" y="125"/>
                </a:lnTo>
                <a:lnTo>
                  <a:pt x="170" y="103"/>
                </a:lnTo>
                <a:lnTo>
                  <a:pt x="140" y="103"/>
                </a:lnTo>
                <a:lnTo>
                  <a:pt x="140" y="125"/>
                </a:lnTo>
                <a:close/>
                <a:moveTo>
                  <a:pt x="140" y="91"/>
                </a:moveTo>
                <a:lnTo>
                  <a:pt x="170" y="91"/>
                </a:lnTo>
                <a:lnTo>
                  <a:pt x="170" y="69"/>
                </a:lnTo>
                <a:lnTo>
                  <a:pt x="140" y="69"/>
                </a:lnTo>
                <a:lnTo>
                  <a:pt x="140" y="91"/>
                </a:lnTo>
                <a:close/>
                <a:moveTo>
                  <a:pt x="140" y="59"/>
                </a:moveTo>
                <a:lnTo>
                  <a:pt x="170" y="59"/>
                </a:lnTo>
                <a:lnTo>
                  <a:pt x="170" y="37"/>
                </a:lnTo>
                <a:lnTo>
                  <a:pt x="140" y="37"/>
                </a:lnTo>
                <a:lnTo>
                  <a:pt x="140" y="59"/>
                </a:lnTo>
                <a:close/>
                <a:moveTo>
                  <a:pt x="16" y="80"/>
                </a:moveTo>
                <a:lnTo>
                  <a:pt x="94" y="80"/>
                </a:lnTo>
                <a:lnTo>
                  <a:pt x="94" y="61"/>
                </a:lnTo>
                <a:lnTo>
                  <a:pt x="16" y="61"/>
                </a:lnTo>
                <a:lnTo>
                  <a:pt x="16" y="80"/>
                </a:lnTo>
                <a:close/>
                <a:moveTo>
                  <a:pt x="112" y="86"/>
                </a:moveTo>
                <a:lnTo>
                  <a:pt x="112" y="232"/>
                </a:lnTo>
                <a:lnTo>
                  <a:pt x="96" y="232"/>
                </a:lnTo>
                <a:lnTo>
                  <a:pt x="96" y="189"/>
                </a:lnTo>
                <a:lnTo>
                  <a:pt x="69" y="189"/>
                </a:lnTo>
                <a:lnTo>
                  <a:pt x="69" y="232"/>
                </a:lnTo>
                <a:lnTo>
                  <a:pt x="0" y="232"/>
                </a:lnTo>
                <a:lnTo>
                  <a:pt x="0" y="86"/>
                </a:lnTo>
                <a:lnTo>
                  <a:pt x="112" y="86"/>
                </a:lnTo>
                <a:close/>
                <a:moveTo>
                  <a:pt x="66" y="157"/>
                </a:moveTo>
                <a:lnTo>
                  <a:pt x="96" y="157"/>
                </a:lnTo>
                <a:lnTo>
                  <a:pt x="96" y="136"/>
                </a:lnTo>
                <a:lnTo>
                  <a:pt x="66" y="136"/>
                </a:lnTo>
                <a:lnTo>
                  <a:pt x="66" y="157"/>
                </a:lnTo>
                <a:close/>
                <a:moveTo>
                  <a:pt x="66" y="125"/>
                </a:moveTo>
                <a:lnTo>
                  <a:pt x="96" y="125"/>
                </a:lnTo>
                <a:lnTo>
                  <a:pt x="96" y="103"/>
                </a:lnTo>
                <a:lnTo>
                  <a:pt x="66" y="103"/>
                </a:lnTo>
                <a:lnTo>
                  <a:pt x="66" y="125"/>
                </a:lnTo>
                <a:close/>
                <a:moveTo>
                  <a:pt x="16" y="157"/>
                </a:moveTo>
                <a:lnTo>
                  <a:pt x="44" y="157"/>
                </a:lnTo>
                <a:lnTo>
                  <a:pt x="44" y="136"/>
                </a:lnTo>
                <a:lnTo>
                  <a:pt x="16" y="136"/>
                </a:lnTo>
                <a:lnTo>
                  <a:pt x="16" y="157"/>
                </a:lnTo>
                <a:close/>
                <a:moveTo>
                  <a:pt x="16" y="125"/>
                </a:moveTo>
                <a:lnTo>
                  <a:pt x="44" y="125"/>
                </a:lnTo>
                <a:lnTo>
                  <a:pt x="44" y="103"/>
                </a:lnTo>
                <a:lnTo>
                  <a:pt x="16" y="103"/>
                </a:lnTo>
                <a:lnTo>
                  <a:pt x="16" y="12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53" name="îṣļiḋê"/>
          <p:cNvSpPr/>
          <p:nvPr/>
        </p:nvSpPr>
        <p:spPr bwMode="auto">
          <a:xfrm>
            <a:off x="9075946" y="6143625"/>
            <a:ext cx="495350" cy="692695"/>
          </a:xfrm>
          <a:custGeom>
            <a:avLst/>
            <a:gdLst/>
            <a:ahLst/>
            <a:cxnLst>
              <a:cxn ang="0">
                <a:pos x="18" y="21"/>
              </a:cxn>
              <a:cxn ang="0">
                <a:pos x="108" y="0"/>
              </a:cxn>
              <a:cxn ang="0">
                <a:pos x="126" y="29"/>
              </a:cxn>
              <a:cxn ang="0">
                <a:pos x="48" y="266"/>
              </a:cxn>
              <a:cxn ang="0">
                <a:pos x="16" y="216"/>
              </a:cxn>
              <a:cxn ang="0">
                <a:pos x="0" y="266"/>
              </a:cxn>
              <a:cxn ang="0">
                <a:pos x="126" y="29"/>
              </a:cxn>
              <a:cxn ang="0">
                <a:pos x="16" y="155"/>
              </a:cxn>
              <a:cxn ang="0">
                <a:pos x="51" y="180"/>
              </a:cxn>
              <a:cxn ang="0">
                <a:pos x="51" y="118"/>
              </a:cxn>
              <a:cxn ang="0">
                <a:pos x="16" y="143"/>
              </a:cxn>
              <a:cxn ang="0">
                <a:pos x="51" y="118"/>
              </a:cxn>
              <a:cxn ang="0">
                <a:pos x="16" y="80"/>
              </a:cxn>
              <a:cxn ang="0">
                <a:pos x="51" y="105"/>
              </a:cxn>
              <a:cxn ang="0">
                <a:pos x="51" y="43"/>
              </a:cxn>
              <a:cxn ang="0">
                <a:pos x="16" y="68"/>
              </a:cxn>
              <a:cxn ang="0">
                <a:pos x="51" y="43"/>
              </a:cxn>
              <a:cxn ang="0">
                <a:pos x="74" y="155"/>
              </a:cxn>
              <a:cxn ang="0">
                <a:pos x="108" y="180"/>
              </a:cxn>
              <a:cxn ang="0">
                <a:pos x="108" y="118"/>
              </a:cxn>
              <a:cxn ang="0">
                <a:pos x="74" y="143"/>
              </a:cxn>
              <a:cxn ang="0">
                <a:pos x="108" y="118"/>
              </a:cxn>
              <a:cxn ang="0">
                <a:pos x="74" y="80"/>
              </a:cxn>
              <a:cxn ang="0">
                <a:pos x="108" y="105"/>
              </a:cxn>
              <a:cxn ang="0">
                <a:pos x="108" y="43"/>
              </a:cxn>
              <a:cxn ang="0">
                <a:pos x="74" y="68"/>
              </a:cxn>
              <a:cxn ang="0">
                <a:pos x="108" y="43"/>
              </a:cxn>
              <a:cxn ang="0">
                <a:pos x="161" y="70"/>
              </a:cxn>
              <a:cxn ang="0">
                <a:pos x="251" y="91"/>
              </a:cxn>
              <a:cxn ang="0">
                <a:pos x="269" y="98"/>
              </a:cxn>
              <a:cxn ang="0">
                <a:pos x="191" y="266"/>
              </a:cxn>
              <a:cxn ang="0">
                <a:pos x="159" y="216"/>
              </a:cxn>
              <a:cxn ang="0">
                <a:pos x="143" y="266"/>
              </a:cxn>
              <a:cxn ang="0">
                <a:pos x="269" y="98"/>
              </a:cxn>
              <a:cxn ang="0">
                <a:pos x="159" y="155"/>
              </a:cxn>
              <a:cxn ang="0">
                <a:pos x="195" y="180"/>
              </a:cxn>
              <a:cxn ang="0">
                <a:pos x="195" y="118"/>
              </a:cxn>
              <a:cxn ang="0">
                <a:pos x="159" y="143"/>
              </a:cxn>
              <a:cxn ang="0">
                <a:pos x="195" y="118"/>
              </a:cxn>
              <a:cxn ang="0">
                <a:pos x="218" y="155"/>
              </a:cxn>
              <a:cxn ang="0">
                <a:pos x="251" y="180"/>
              </a:cxn>
              <a:cxn ang="0">
                <a:pos x="251" y="118"/>
              </a:cxn>
              <a:cxn ang="0">
                <a:pos x="218" y="143"/>
              </a:cxn>
              <a:cxn ang="0">
                <a:pos x="251" y="118"/>
              </a:cxn>
            </a:cxnLst>
            <a:rect l="0" t="0" r="r" b="b"/>
            <a:pathLst>
              <a:path w="269" h="266">
                <a:moveTo>
                  <a:pt x="108" y="21"/>
                </a:moveTo>
                <a:lnTo>
                  <a:pt x="18" y="21"/>
                </a:lnTo>
                <a:lnTo>
                  <a:pt x="18" y="0"/>
                </a:lnTo>
                <a:lnTo>
                  <a:pt x="108" y="0"/>
                </a:lnTo>
                <a:lnTo>
                  <a:pt x="108" y="21"/>
                </a:lnTo>
                <a:close/>
                <a:moveTo>
                  <a:pt x="126" y="29"/>
                </a:moveTo>
                <a:lnTo>
                  <a:pt x="126" y="266"/>
                </a:lnTo>
                <a:lnTo>
                  <a:pt x="48" y="266"/>
                </a:lnTo>
                <a:lnTo>
                  <a:pt x="48" y="216"/>
                </a:lnTo>
                <a:lnTo>
                  <a:pt x="16" y="216"/>
                </a:lnTo>
                <a:lnTo>
                  <a:pt x="16" y="266"/>
                </a:lnTo>
                <a:lnTo>
                  <a:pt x="0" y="266"/>
                </a:lnTo>
                <a:lnTo>
                  <a:pt x="0" y="29"/>
                </a:lnTo>
                <a:lnTo>
                  <a:pt x="126" y="29"/>
                </a:lnTo>
                <a:close/>
                <a:moveTo>
                  <a:pt x="51" y="155"/>
                </a:moveTo>
                <a:lnTo>
                  <a:pt x="16" y="155"/>
                </a:lnTo>
                <a:lnTo>
                  <a:pt x="16" y="180"/>
                </a:lnTo>
                <a:lnTo>
                  <a:pt x="51" y="180"/>
                </a:lnTo>
                <a:lnTo>
                  <a:pt x="51" y="155"/>
                </a:lnTo>
                <a:close/>
                <a:moveTo>
                  <a:pt x="51" y="118"/>
                </a:moveTo>
                <a:lnTo>
                  <a:pt x="16" y="118"/>
                </a:lnTo>
                <a:lnTo>
                  <a:pt x="16" y="143"/>
                </a:lnTo>
                <a:lnTo>
                  <a:pt x="51" y="143"/>
                </a:lnTo>
                <a:lnTo>
                  <a:pt x="51" y="118"/>
                </a:lnTo>
                <a:close/>
                <a:moveTo>
                  <a:pt x="51" y="80"/>
                </a:moveTo>
                <a:lnTo>
                  <a:pt x="16" y="80"/>
                </a:lnTo>
                <a:lnTo>
                  <a:pt x="16" y="105"/>
                </a:lnTo>
                <a:lnTo>
                  <a:pt x="51" y="105"/>
                </a:lnTo>
                <a:lnTo>
                  <a:pt x="51" y="80"/>
                </a:lnTo>
                <a:close/>
                <a:moveTo>
                  <a:pt x="51" y="43"/>
                </a:moveTo>
                <a:lnTo>
                  <a:pt x="16" y="43"/>
                </a:lnTo>
                <a:lnTo>
                  <a:pt x="16" y="68"/>
                </a:lnTo>
                <a:lnTo>
                  <a:pt x="51" y="68"/>
                </a:lnTo>
                <a:lnTo>
                  <a:pt x="51" y="43"/>
                </a:lnTo>
                <a:close/>
                <a:moveTo>
                  <a:pt x="108" y="155"/>
                </a:moveTo>
                <a:lnTo>
                  <a:pt x="74" y="155"/>
                </a:lnTo>
                <a:lnTo>
                  <a:pt x="74" y="180"/>
                </a:lnTo>
                <a:lnTo>
                  <a:pt x="108" y="180"/>
                </a:lnTo>
                <a:lnTo>
                  <a:pt x="108" y="155"/>
                </a:lnTo>
                <a:close/>
                <a:moveTo>
                  <a:pt x="108" y="118"/>
                </a:moveTo>
                <a:lnTo>
                  <a:pt x="74" y="118"/>
                </a:lnTo>
                <a:lnTo>
                  <a:pt x="74" y="143"/>
                </a:lnTo>
                <a:lnTo>
                  <a:pt x="108" y="143"/>
                </a:lnTo>
                <a:lnTo>
                  <a:pt x="108" y="118"/>
                </a:lnTo>
                <a:close/>
                <a:moveTo>
                  <a:pt x="108" y="80"/>
                </a:moveTo>
                <a:lnTo>
                  <a:pt x="74" y="80"/>
                </a:lnTo>
                <a:lnTo>
                  <a:pt x="74" y="105"/>
                </a:lnTo>
                <a:lnTo>
                  <a:pt x="108" y="105"/>
                </a:lnTo>
                <a:lnTo>
                  <a:pt x="108" y="80"/>
                </a:lnTo>
                <a:close/>
                <a:moveTo>
                  <a:pt x="108" y="43"/>
                </a:moveTo>
                <a:lnTo>
                  <a:pt x="74" y="43"/>
                </a:lnTo>
                <a:lnTo>
                  <a:pt x="74" y="68"/>
                </a:lnTo>
                <a:lnTo>
                  <a:pt x="108" y="68"/>
                </a:lnTo>
                <a:lnTo>
                  <a:pt x="108" y="43"/>
                </a:lnTo>
                <a:close/>
                <a:moveTo>
                  <a:pt x="251" y="70"/>
                </a:moveTo>
                <a:lnTo>
                  <a:pt x="161" y="70"/>
                </a:lnTo>
                <a:lnTo>
                  <a:pt x="161" y="91"/>
                </a:lnTo>
                <a:lnTo>
                  <a:pt x="251" y="91"/>
                </a:lnTo>
                <a:lnTo>
                  <a:pt x="251" y="70"/>
                </a:lnTo>
                <a:close/>
                <a:moveTo>
                  <a:pt x="269" y="98"/>
                </a:moveTo>
                <a:lnTo>
                  <a:pt x="269" y="266"/>
                </a:lnTo>
                <a:lnTo>
                  <a:pt x="191" y="266"/>
                </a:lnTo>
                <a:lnTo>
                  <a:pt x="191" y="216"/>
                </a:lnTo>
                <a:lnTo>
                  <a:pt x="159" y="216"/>
                </a:lnTo>
                <a:lnTo>
                  <a:pt x="159" y="266"/>
                </a:lnTo>
                <a:lnTo>
                  <a:pt x="143" y="266"/>
                </a:lnTo>
                <a:lnTo>
                  <a:pt x="143" y="98"/>
                </a:lnTo>
                <a:lnTo>
                  <a:pt x="269" y="98"/>
                </a:lnTo>
                <a:close/>
                <a:moveTo>
                  <a:pt x="195" y="155"/>
                </a:moveTo>
                <a:lnTo>
                  <a:pt x="159" y="155"/>
                </a:lnTo>
                <a:lnTo>
                  <a:pt x="159" y="180"/>
                </a:lnTo>
                <a:lnTo>
                  <a:pt x="195" y="180"/>
                </a:lnTo>
                <a:lnTo>
                  <a:pt x="195" y="155"/>
                </a:lnTo>
                <a:close/>
                <a:moveTo>
                  <a:pt x="195" y="118"/>
                </a:moveTo>
                <a:lnTo>
                  <a:pt x="159" y="118"/>
                </a:lnTo>
                <a:lnTo>
                  <a:pt x="159" y="143"/>
                </a:lnTo>
                <a:lnTo>
                  <a:pt x="195" y="143"/>
                </a:lnTo>
                <a:lnTo>
                  <a:pt x="195" y="118"/>
                </a:lnTo>
                <a:close/>
                <a:moveTo>
                  <a:pt x="251" y="155"/>
                </a:moveTo>
                <a:lnTo>
                  <a:pt x="218" y="155"/>
                </a:lnTo>
                <a:lnTo>
                  <a:pt x="218" y="180"/>
                </a:lnTo>
                <a:lnTo>
                  <a:pt x="251" y="180"/>
                </a:lnTo>
                <a:lnTo>
                  <a:pt x="251" y="155"/>
                </a:lnTo>
                <a:close/>
                <a:moveTo>
                  <a:pt x="251" y="118"/>
                </a:moveTo>
                <a:lnTo>
                  <a:pt x="218" y="118"/>
                </a:lnTo>
                <a:lnTo>
                  <a:pt x="218" y="143"/>
                </a:lnTo>
                <a:lnTo>
                  <a:pt x="251" y="143"/>
                </a:lnTo>
                <a:lnTo>
                  <a:pt x="25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54" name="îsḻîḍé"/>
          <p:cNvSpPr/>
          <p:nvPr/>
        </p:nvSpPr>
        <p:spPr bwMode="auto">
          <a:xfrm>
            <a:off x="8994923" y="6654032"/>
            <a:ext cx="123377" cy="177080"/>
          </a:xfrm>
          <a:custGeom>
            <a:avLst/>
            <a:gdLst/>
            <a:ahLst/>
            <a:cxnLst>
              <a:cxn ang="0">
                <a:pos x="64" y="0"/>
              </a:cxn>
              <a:cxn ang="0">
                <a:pos x="41" y="6"/>
              </a:cxn>
              <a:cxn ang="0">
                <a:pos x="67" y="7"/>
              </a:cxn>
              <a:cxn ang="0">
                <a:pos x="64" y="68"/>
              </a:cxn>
              <a:cxn ang="0">
                <a:pos x="55" y="56"/>
              </a:cxn>
              <a:cxn ang="0">
                <a:pos x="35" y="68"/>
              </a:cxn>
              <a:cxn ang="0">
                <a:pos x="67" y="7"/>
              </a:cxn>
              <a:cxn ang="0">
                <a:pos x="64" y="47"/>
              </a:cxn>
              <a:cxn ang="0">
                <a:pos x="55" y="40"/>
              </a:cxn>
              <a:cxn ang="0">
                <a:pos x="55" y="36"/>
              </a:cxn>
              <a:cxn ang="0">
                <a:pos x="64" y="31"/>
              </a:cxn>
              <a:cxn ang="0">
                <a:pos x="55" y="36"/>
              </a:cxn>
              <a:cxn ang="0">
                <a:pos x="64" y="27"/>
              </a:cxn>
              <a:cxn ang="0">
                <a:pos x="55" y="22"/>
              </a:cxn>
              <a:cxn ang="0">
                <a:pos x="55" y="18"/>
              </a:cxn>
              <a:cxn ang="0">
                <a:pos x="64" y="11"/>
              </a:cxn>
              <a:cxn ang="0">
                <a:pos x="55" y="18"/>
              </a:cxn>
              <a:cxn ang="0">
                <a:pos x="49" y="47"/>
              </a:cxn>
              <a:cxn ang="0">
                <a:pos x="41" y="40"/>
              </a:cxn>
              <a:cxn ang="0">
                <a:pos x="41" y="36"/>
              </a:cxn>
              <a:cxn ang="0">
                <a:pos x="49" y="31"/>
              </a:cxn>
              <a:cxn ang="0">
                <a:pos x="41" y="36"/>
              </a:cxn>
              <a:cxn ang="0">
                <a:pos x="49" y="27"/>
              </a:cxn>
              <a:cxn ang="0">
                <a:pos x="41" y="22"/>
              </a:cxn>
              <a:cxn ang="0">
                <a:pos x="41" y="18"/>
              </a:cxn>
              <a:cxn ang="0">
                <a:pos x="49" y="11"/>
              </a:cxn>
              <a:cxn ang="0">
                <a:pos x="41" y="18"/>
              </a:cxn>
              <a:cxn ang="0">
                <a:pos x="26" y="23"/>
              </a:cxn>
              <a:cxn ang="0">
                <a:pos x="5" y="18"/>
              </a:cxn>
              <a:cxn ang="0">
                <a:pos x="32" y="25"/>
              </a:cxn>
              <a:cxn ang="0">
                <a:pos x="26" y="68"/>
              </a:cxn>
              <a:cxn ang="0">
                <a:pos x="19" y="56"/>
              </a:cxn>
              <a:cxn ang="0">
                <a:pos x="0" y="68"/>
              </a:cxn>
              <a:cxn ang="0">
                <a:pos x="32" y="25"/>
              </a:cxn>
              <a:cxn ang="0">
                <a:pos x="26" y="47"/>
              </a:cxn>
              <a:cxn ang="0">
                <a:pos x="19" y="40"/>
              </a:cxn>
              <a:cxn ang="0">
                <a:pos x="19" y="36"/>
              </a:cxn>
              <a:cxn ang="0">
                <a:pos x="26" y="31"/>
              </a:cxn>
              <a:cxn ang="0">
                <a:pos x="19" y="36"/>
              </a:cxn>
              <a:cxn ang="0">
                <a:pos x="12" y="47"/>
              </a:cxn>
              <a:cxn ang="0">
                <a:pos x="3" y="40"/>
              </a:cxn>
              <a:cxn ang="0">
                <a:pos x="3" y="36"/>
              </a:cxn>
              <a:cxn ang="0">
                <a:pos x="12" y="31"/>
              </a:cxn>
              <a:cxn ang="0">
                <a:pos x="3" y="36"/>
              </a:cxn>
            </a:cxnLst>
            <a:rect l="0" t="0" r="r" b="b"/>
            <a:pathLst>
              <a:path w="67" h="68">
                <a:moveTo>
                  <a:pt x="41" y="0"/>
                </a:moveTo>
                <a:lnTo>
                  <a:pt x="64" y="0"/>
                </a:lnTo>
                <a:lnTo>
                  <a:pt x="64" y="6"/>
                </a:lnTo>
                <a:lnTo>
                  <a:pt x="41" y="6"/>
                </a:lnTo>
                <a:lnTo>
                  <a:pt x="41" y="0"/>
                </a:lnTo>
                <a:close/>
                <a:moveTo>
                  <a:pt x="67" y="7"/>
                </a:moveTo>
                <a:lnTo>
                  <a:pt x="67" y="68"/>
                </a:lnTo>
                <a:lnTo>
                  <a:pt x="64" y="68"/>
                </a:lnTo>
                <a:lnTo>
                  <a:pt x="64" y="56"/>
                </a:lnTo>
                <a:lnTo>
                  <a:pt x="55" y="56"/>
                </a:lnTo>
                <a:lnTo>
                  <a:pt x="55" y="68"/>
                </a:lnTo>
                <a:lnTo>
                  <a:pt x="35" y="68"/>
                </a:lnTo>
                <a:lnTo>
                  <a:pt x="35" y="7"/>
                </a:lnTo>
                <a:lnTo>
                  <a:pt x="67" y="7"/>
                </a:lnTo>
                <a:close/>
                <a:moveTo>
                  <a:pt x="55" y="47"/>
                </a:moveTo>
                <a:lnTo>
                  <a:pt x="64" y="47"/>
                </a:lnTo>
                <a:lnTo>
                  <a:pt x="64" y="40"/>
                </a:lnTo>
                <a:lnTo>
                  <a:pt x="55" y="40"/>
                </a:lnTo>
                <a:lnTo>
                  <a:pt x="55" y="47"/>
                </a:lnTo>
                <a:close/>
                <a:moveTo>
                  <a:pt x="55" y="36"/>
                </a:moveTo>
                <a:lnTo>
                  <a:pt x="64" y="36"/>
                </a:lnTo>
                <a:lnTo>
                  <a:pt x="64" y="31"/>
                </a:lnTo>
                <a:lnTo>
                  <a:pt x="55" y="31"/>
                </a:lnTo>
                <a:lnTo>
                  <a:pt x="55" y="36"/>
                </a:lnTo>
                <a:close/>
                <a:moveTo>
                  <a:pt x="55" y="27"/>
                </a:moveTo>
                <a:lnTo>
                  <a:pt x="64" y="27"/>
                </a:lnTo>
                <a:lnTo>
                  <a:pt x="64" y="22"/>
                </a:lnTo>
                <a:lnTo>
                  <a:pt x="55" y="22"/>
                </a:lnTo>
                <a:lnTo>
                  <a:pt x="55" y="27"/>
                </a:lnTo>
                <a:close/>
                <a:moveTo>
                  <a:pt x="55" y="18"/>
                </a:moveTo>
                <a:lnTo>
                  <a:pt x="64" y="18"/>
                </a:lnTo>
                <a:lnTo>
                  <a:pt x="64" y="11"/>
                </a:lnTo>
                <a:lnTo>
                  <a:pt x="55" y="11"/>
                </a:lnTo>
                <a:lnTo>
                  <a:pt x="55" y="18"/>
                </a:lnTo>
                <a:close/>
                <a:moveTo>
                  <a:pt x="41" y="47"/>
                </a:moveTo>
                <a:lnTo>
                  <a:pt x="49" y="47"/>
                </a:lnTo>
                <a:lnTo>
                  <a:pt x="49" y="40"/>
                </a:lnTo>
                <a:lnTo>
                  <a:pt x="41" y="40"/>
                </a:lnTo>
                <a:lnTo>
                  <a:pt x="41" y="47"/>
                </a:lnTo>
                <a:close/>
                <a:moveTo>
                  <a:pt x="41" y="36"/>
                </a:moveTo>
                <a:lnTo>
                  <a:pt x="49" y="36"/>
                </a:lnTo>
                <a:lnTo>
                  <a:pt x="49" y="31"/>
                </a:lnTo>
                <a:lnTo>
                  <a:pt x="41" y="31"/>
                </a:lnTo>
                <a:lnTo>
                  <a:pt x="41" y="36"/>
                </a:lnTo>
                <a:close/>
                <a:moveTo>
                  <a:pt x="41" y="27"/>
                </a:moveTo>
                <a:lnTo>
                  <a:pt x="49" y="27"/>
                </a:lnTo>
                <a:lnTo>
                  <a:pt x="49" y="22"/>
                </a:lnTo>
                <a:lnTo>
                  <a:pt x="41" y="22"/>
                </a:lnTo>
                <a:lnTo>
                  <a:pt x="41" y="27"/>
                </a:lnTo>
                <a:close/>
                <a:moveTo>
                  <a:pt x="41" y="18"/>
                </a:moveTo>
                <a:lnTo>
                  <a:pt x="49" y="18"/>
                </a:lnTo>
                <a:lnTo>
                  <a:pt x="49" y="11"/>
                </a:lnTo>
                <a:lnTo>
                  <a:pt x="41" y="11"/>
                </a:lnTo>
                <a:lnTo>
                  <a:pt x="41" y="18"/>
                </a:lnTo>
                <a:close/>
                <a:moveTo>
                  <a:pt x="5" y="23"/>
                </a:moveTo>
                <a:lnTo>
                  <a:pt x="26" y="23"/>
                </a:lnTo>
                <a:lnTo>
                  <a:pt x="26" y="18"/>
                </a:lnTo>
                <a:lnTo>
                  <a:pt x="5" y="18"/>
                </a:lnTo>
                <a:lnTo>
                  <a:pt x="5" y="23"/>
                </a:lnTo>
                <a:close/>
                <a:moveTo>
                  <a:pt x="32" y="25"/>
                </a:moveTo>
                <a:lnTo>
                  <a:pt x="32" y="68"/>
                </a:lnTo>
                <a:lnTo>
                  <a:pt x="26" y="68"/>
                </a:lnTo>
                <a:lnTo>
                  <a:pt x="26" y="56"/>
                </a:lnTo>
                <a:lnTo>
                  <a:pt x="19" y="56"/>
                </a:lnTo>
                <a:lnTo>
                  <a:pt x="19" y="68"/>
                </a:lnTo>
                <a:lnTo>
                  <a:pt x="0" y="68"/>
                </a:lnTo>
                <a:lnTo>
                  <a:pt x="0" y="25"/>
                </a:lnTo>
                <a:lnTo>
                  <a:pt x="32" y="25"/>
                </a:lnTo>
                <a:close/>
                <a:moveTo>
                  <a:pt x="19" y="47"/>
                </a:moveTo>
                <a:lnTo>
                  <a:pt x="26" y="47"/>
                </a:lnTo>
                <a:lnTo>
                  <a:pt x="26" y="40"/>
                </a:lnTo>
                <a:lnTo>
                  <a:pt x="19" y="40"/>
                </a:lnTo>
                <a:lnTo>
                  <a:pt x="19" y="47"/>
                </a:lnTo>
                <a:close/>
                <a:moveTo>
                  <a:pt x="19" y="36"/>
                </a:moveTo>
                <a:lnTo>
                  <a:pt x="26" y="36"/>
                </a:lnTo>
                <a:lnTo>
                  <a:pt x="26" y="31"/>
                </a:lnTo>
                <a:lnTo>
                  <a:pt x="19" y="31"/>
                </a:lnTo>
                <a:lnTo>
                  <a:pt x="19" y="36"/>
                </a:lnTo>
                <a:close/>
                <a:moveTo>
                  <a:pt x="3" y="47"/>
                </a:moveTo>
                <a:lnTo>
                  <a:pt x="12" y="47"/>
                </a:lnTo>
                <a:lnTo>
                  <a:pt x="12" y="40"/>
                </a:lnTo>
                <a:lnTo>
                  <a:pt x="3" y="40"/>
                </a:lnTo>
                <a:lnTo>
                  <a:pt x="3" y="47"/>
                </a:lnTo>
                <a:close/>
                <a:moveTo>
                  <a:pt x="3" y="36"/>
                </a:moveTo>
                <a:lnTo>
                  <a:pt x="12" y="36"/>
                </a:lnTo>
                <a:lnTo>
                  <a:pt x="12" y="31"/>
                </a:lnTo>
                <a:lnTo>
                  <a:pt x="3" y="31"/>
                </a:lnTo>
                <a:lnTo>
                  <a:pt x="3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55" name="iṡ1ïḍê"/>
          <p:cNvSpPr/>
          <p:nvPr/>
        </p:nvSpPr>
        <p:spPr bwMode="auto">
          <a:xfrm>
            <a:off x="9144080" y="6458723"/>
            <a:ext cx="261486" cy="372389"/>
          </a:xfrm>
          <a:custGeom>
            <a:avLst/>
            <a:gdLst/>
            <a:ahLst/>
            <a:cxnLst>
              <a:cxn ang="0">
                <a:pos x="133" y="0"/>
              </a:cxn>
              <a:cxn ang="0">
                <a:pos x="85" y="13"/>
              </a:cxn>
              <a:cxn ang="0">
                <a:pos x="142" y="16"/>
              </a:cxn>
              <a:cxn ang="0">
                <a:pos x="133" y="143"/>
              </a:cxn>
              <a:cxn ang="0">
                <a:pos x="117" y="116"/>
              </a:cxn>
              <a:cxn ang="0">
                <a:pos x="75" y="143"/>
              </a:cxn>
              <a:cxn ang="0">
                <a:pos x="142" y="16"/>
              </a:cxn>
              <a:cxn ang="0">
                <a:pos x="133" y="97"/>
              </a:cxn>
              <a:cxn ang="0">
                <a:pos x="115" y="84"/>
              </a:cxn>
              <a:cxn ang="0">
                <a:pos x="115" y="77"/>
              </a:cxn>
              <a:cxn ang="0">
                <a:pos x="133" y="65"/>
              </a:cxn>
              <a:cxn ang="0">
                <a:pos x="115" y="77"/>
              </a:cxn>
              <a:cxn ang="0">
                <a:pos x="133" y="57"/>
              </a:cxn>
              <a:cxn ang="0">
                <a:pos x="115" y="43"/>
              </a:cxn>
              <a:cxn ang="0">
                <a:pos x="115" y="36"/>
              </a:cxn>
              <a:cxn ang="0">
                <a:pos x="133" y="24"/>
              </a:cxn>
              <a:cxn ang="0">
                <a:pos x="115" y="36"/>
              </a:cxn>
              <a:cxn ang="0">
                <a:pos x="103" y="97"/>
              </a:cxn>
              <a:cxn ang="0">
                <a:pos x="85" y="84"/>
              </a:cxn>
              <a:cxn ang="0">
                <a:pos x="85" y="77"/>
              </a:cxn>
              <a:cxn ang="0">
                <a:pos x="103" y="65"/>
              </a:cxn>
              <a:cxn ang="0">
                <a:pos x="85" y="77"/>
              </a:cxn>
              <a:cxn ang="0">
                <a:pos x="103" y="57"/>
              </a:cxn>
              <a:cxn ang="0">
                <a:pos x="85" y="43"/>
              </a:cxn>
              <a:cxn ang="0">
                <a:pos x="85" y="36"/>
              </a:cxn>
              <a:cxn ang="0">
                <a:pos x="103" y="24"/>
              </a:cxn>
              <a:cxn ang="0">
                <a:pos x="85" y="36"/>
              </a:cxn>
              <a:cxn ang="0">
                <a:pos x="57" y="50"/>
              </a:cxn>
              <a:cxn ang="0">
                <a:pos x="9" y="38"/>
              </a:cxn>
              <a:cxn ang="0">
                <a:pos x="66" y="54"/>
              </a:cxn>
              <a:cxn ang="0">
                <a:pos x="57" y="143"/>
              </a:cxn>
              <a:cxn ang="0">
                <a:pos x="41" y="116"/>
              </a:cxn>
              <a:cxn ang="0">
                <a:pos x="0" y="143"/>
              </a:cxn>
              <a:cxn ang="0">
                <a:pos x="66" y="54"/>
              </a:cxn>
              <a:cxn ang="0">
                <a:pos x="57" y="97"/>
              </a:cxn>
              <a:cxn ang="0">
                <a:pos x="39" y="84"/>
              </a:cxn>
              <a:cxn ang="0">
                <a:pos x="39" y="77"/>
              </a:cxn>
              <a:cxn ang="0">
                <a:pos x="57" y="65"/>
              </a:cxn>
              <a:cxn ang="0">
                <a:pos x="39" y="77"/>
              </a:cxn>
              <a:cxn ang="0">
                <a:pos x="27" y="97"/>
              </a:cxn>
              <a:cxn ang="0">
                <a:pos x="9" y="84"/>
              </a:cxn>
              <a:cxn ang="0">
                <a:pos x="9" y="77"/>
              </a:cxn>
              <a:cxn ang="0">
                <a:pos x="27" y="65"/>
              </a:cxn>
              <a:cxn ang="0">
                <a:pos x="9" y="77"/>
              </a:cxn>
            </a:cxnLst>
            <a:rect l="0" t="0" r="r" b="b"/>
            <a:pathLst>
              <a:path w="142" h="143">
                <a:moveTo>
                  <a:pt x="85" y="0"/>
                </a:moveTo>
                <a:lnTo>
                  <a:pt x="133" y="0"/>
                </a:lnTo>
                <a:lnTo>
                  <a:pt x="133" y="13"/>
                </a:lnTo>
                <a:lnTo>
                  <a:pt x="85" y="13"/>
                </a:lnTo>
                <a:lnTo>
                  <a:pt x="85" y="0"/>
                </a:lnTo>
                <a:close/>
                <a:moveTo>
                  <a:pt x="142" y="16"/>
                </a:moveTo>
                <a:lnTo>
                  <a:pt x="142" y="143"/>
                </a:lnTo>
                <a:lnTo>
                  <a:pt x="133" y="143"/>
                </a:lnTo>
                <a:lnTo>
                  <a:pt x="133" y="116"/>
                </a:lnTo>
                <a:lnTo>
                  <a:pt x="117" y="116"/>
                </a:lnTo>
                <a:lnTo>
                  <a:pt x="117" y="143"/>
                </a:lnTo>
                <a:lnTo>
                  <a:pt x="75" y="143"/>
                </a:lnTo>
                <a:lnTo>
                  <a:pt x="75" y="16"/>
                </a:lnTo>
                <a:lnTo>
                  <a:pt x="142" y="16"/>
                </a:lnTo>
                <a:close/>
                <a:moveTo>
                  <a:pt x="115" y="97"/>
                </a:moveTo>
                <a:lnTo>
                  <a:pt x="133" y="97"/>
                </a:lnTo>
                <a:lnTo>
                  <a:pt x="133" y="84"/>
                </a:lnTo>
                <a:lnTo>
                  <a:pt x="115" y="84"/>
                </a:lnTo>
                <a:lnTo>
                  <a:pt x="115" y="97"/>
                </a:lnTo>
                <a:close/>
                <a:moveTo>
                  <a:pt x="115" y="77"/>
                </a:moveTo>
                <a:lnTo>
                  <a:pt x="133" y="77"/>
                </a:lnTo>
                <a:lnTo>
                  <a:pt x="133" y="65"/>
                </a:lnTo>
                <a:lnTo>
                  <a:pt x="115" y="65"/>
                </a:lnTo>
                <a:lnTo>
                  <a:pt x="115" y="77"/>
                </a:lnTo>
                <a:close/>
                <a:moveTo>
                  <a:pt x="115" y="57"/>
                </a:moveTo>
                <a:lnTo>
                  <a:pt x="133" y="57"/>
                </a:lnTo>
                <a:lnTo>
                  <a:pt x="133" y="43"/>
                </a:lnTo>
                <a:lnTo>
                  <a:pt x="115" y="43"/>
                </a:lnTo>
                <a:lnTo>
                  <a:pt x="115" y="57"/>
                </a:lnTo>
                <a:close/>
                <a:moveTo>
                  <a:pt x="115" y="36"/>
                </a:moveTo>
                <a:lnTo>
                  <a:pt x="133" y="36"/>
                </a:lnTo>
                <a:lnTo>
                  <a:pt x="133" y="24"/>
                </a:lnTo>
                <a:lnTo>
                  <a:pt x="115" y="24"/>
                </a:lnTo>
                <a:lnTo>
                  <a:pt x="115" y="36"/>
                </a:lnTo>
                <a:close/>
                <a:moveTo>
                  <a:pt x="85" y="97"/>
                </a:moveTo>
                <a:lnTo>
                  <a:pt x="103" y="97"/>
                </a:lnTo>
                <a:lnTo>
                  <a:pt x="103" y="84"/>
                </a:lnTo>
                <a:lnTo>
                  <a:pt x="85" y="84"/>
                </a:lnTo>
                <a:lnTo>
                  <a:pt x="85" y="97"/>
                </a:lnTo>
                <a:close/>
                <a:moveTo>
                  <a:pt x="85" y="77"/>
                </a:moveTo>
                <a:lnTo>
                  <a:pt x="103" y="77"/>
                </a:lnTo>
                <a:lnTo>
                  <a:pt x="103" y="65"/>
                </a:lnTo>
                <a:lnTo>
                  <a:pt x="85" y="65"/>
                </a:lnTo>
                <a:lnTo>
                  <a:pt x="85" y="77"/>
                </a:lnTo>
                <a:close/>
                <a:moveTo>
                  <a:pt x="85" y="57"/>
                </a:moveTo>
                <a:lnTo>
                  <a:pt x="103" y="57"/>
                </a:lnTo>
                <a:lnTo>
                  <a:pt x="103" y="43"/>
                </a:lnTo>
                <a:lnTo>
                  <a:pt x="85" y="43"/>
                </a:lnTo>
                <a:lnTo>
                  <a:pt x="85" y="57"/>
                </a:lnTo>
                <a:close/>
                <a:moveTo>
                  <a:pt x="85" y="36"/>
                </a:moveTo>
                <a:lnTo>
                  <a:pt x="103" y="36"/>
                </a:lnTo>
                <a:lnTo>
                  <a:pt x="103" y="24"/>
                </a:lnTo>
                <a:lnTo>
                  <a:pt x="85" y="24"/>
                </a:lnTo>
                <a:lnTo>
                  <a:pt x="85" y="36"/>
                </a:lnTo>
                <a:close/>
                <a:moveTo>
                  <a:pt x="9" y="50"/>
                </a:moveTo>
                <a:lnTo>
                  <a:pt x="57" y="50"/>
                </a:lnTo>
                <a:lnTo>
                  <a:pt x="57" y="38"/>
                </a:lnTo>
                <a:lnTo>
                  <a:pt x="9" y="38"/>
                </a:lnTo>
                <a:lnTo>
                  <a:pt x="9" y="50"/>
                </a:lnTo>
                <a:close/>
                <a:moveTo>
                  <a:pt x="66" y="54"/>
                </a:moveTo>
                <a:lnTo>
                  <a:pt x="66" y="143"/>
                </a:lnTo>
                <a:lnTo>
                  <a:pt x="57" y="143"/>
                </a:lnTo>
                <a:lnTo>
                  <a:pt x="57" y="116"/>
                </a:lnTo>
                <a:lnTo>
                  <a:pt x="41" y="116"/>
                </a:lnTo>
                <a:lnTo>
                  <a:pt x="41" y="143"/>
                </a:lnTo>
                <a:lnTo>
                  <a:pt x="0" y="143"/>
                </a:lnTo>
                <a:lnTo>
                  <a:pt x="0" y="54"/>
                </a:lnTo>
                <a:lnTo>
                  <a:pt x="66" y="54"/>
                </a:lnTo>
                <a:close/>
                <a:moveTo>
                  <a:pt x="39" y="97"/>
                </a:moveTo>
                <a:lnTo>
                  <a:pt x="57" y="97"/>
                </a:lnTo>
                <a:lnTo>
                  <a:pt x="57" y="84"/>
                </a:lnTo>
                <a:lnTo>
                  <a:pt x="39" y="84"/>
                </a:lnTo>
                <a:lnTo>
                  <a:pt x="39" y="97"/>
                </a:lnTo>
                <a:close/>
                <a:moveTo>
                  <a:pt x="39" y="77"/>
                </a:moveTo>
                <a:lnTo>
                  <a:pt x="57" y="77"/>
                </a:lnTo>
                <a:lnTo>
                  <a:pt x="57" y="65"/>
                </a:lnTo>
                <a:lnTo>
                  <a:pt x="39" y="65"/>
                </a:lnTo>
                <a:lnTo>
                  <a:pt x="39" y="77"/>
                </a:lnTo>
                <a:close/>
                <a:moveTo>
                  <a:pt x="9" y="97"/>
                </a:moveTo>
                <a:lnTo>
                  <a:pt x="27" y="97"/>
                </a:lnTo>
                <a:lnTo>
                  <a:pt x="27" y="84"/>
                </a:lnTo>
                <a:lnTo>
                  <a:pt x="9" y="84"/>
                </a:lnTo>
                <a:lnTo>
                  <a:pt x="9" y="97"/>
                </a:lnTo>
                <a:close/>
                <a:moveTo>
                  <a:pt x="9" y="77"/>
                </a:moveTo>
                <a:lnTo>
                  <a:pt x="27" y="77"/>
                </a:lnTo>
                <a:lnTo>
                  <a:pt x="27" y="65"/>
                </a:lnTo>
                <a:lnTo>
                  <a:pt x="9" y="65"/>
                </a:lnTo>
                <a:lnTo>
                  <a:pt x="9" y="7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56" name="í$ľiḍé"/>
          <p:cNvSpPr/>
          <p:nvPr/>
        </p:nvSpPr>
        <p:spPr bwMode="auto">
          <a:xfrm>
            <a:off x="9427663" y="6565492"/>
            <a:ext cx="189669" cy="26562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62" y="9"/>
              </a:cxn>
              <a:cxn ang="0">
                <a:pos x="103" y="11"/>
              </a:cxn>
              <a:cxn ang="0">
                <a:pos x="96" y="102"/>
              </a:cxn>
              <a:cxn ang="0">
                <a:pos x="85" y="82"/>
              </a:cxn>
              <a:cxn ang="0">
                <a:pos x="55" y="102"/>
              </a:cxn>
              <a:cxn ang="0">
                <a:pos x="103" y="11"/>
              </a:cxn>
              <a:cxn ang="0">
                <a:pos x="96" y="70"/>
              </a:cxn>
              <a:cxn ang="0">
                <a:pos x="83" y="59"/>
              </a:cxn>
              <a:cxn ang="0">
                <a:pos x="83" y="56"/>
              </a:cxn>
              <a:cxn ang="0">
                <a:pos x="96" y="45"/>
              </a:cxn>
              <a:cxn ang="0">
                <a:pos x="83" y="56"/>
              </a:cxn>
              <a:cxn ang="0">
                <a:pos x="96" y="41"/>
              </a:cxn>
              <a:cxn ang="0">
                <a:pos x="83" y="31"/>
              </a:cxn>
              <a:cxn ang="0">
                <a:pos x="83" y="27"/>
              </a:cxn>
              <a:cxn ang="0">
                <a:pos x="96" y="16"/>
              </a:cxn>
              <a:cxn ang="0">
                <a:pos x="83" y="27"/>
              </a:cxn>
              <a:cxn ang="0">
                <a:pos x="75" y="70"/>
              </a:cxn>
              <a:cxn ang="0">
                <a:pos x="62" y="59"/>
              </a:cxn>
              <a:cxn ang="0">
                <a:pos x="62" y="56"/>
              </a:cxn>
              <a:cxn ang="0">
                <a:pos x="75" y="45"/>
              </a:cxn>
              <a:cxn ang="0">
                <a:pos x="62" y="56"/>
              </a:cxn>
              <a:cxn ang="0">
                <a:pos x="75" y="41"/>
              </a:cxn>
              <a:cxn ang="0">
                <a:pos x="62" y="31"/>
              </a:cxn>
              <a:cxn ang="0">
                <a:pos x="62" y="27"/>
              </a:cxn>
              <a:cxn ang="0">
                <a:pos x="75" y="16"/>
              </a:cxn>
              <a:cxn ang="0">
                <a:pos x="62" y="27"/>
              </a:cxn>
              <a:cxn ang="0">
                <a:pos x="41" y="36"/>
              </a:cxn>
              <a:cxn ang="0">
                <a:pos x="7" y="27"/>
              </a:cxn>
              <a:cxn ang="0">
                <a:pos x="48" y="38"/>
              </a:cxn>
              <a:cxn ang="0">
                <a:pos x="43" y="102"/>
              </a:cxn>
              <a:cxn ang="0">
                <a:pos x="30" y="82"/>
              </a:cxn>
              <a:cxn ang="0">
                <a:pos x="0" y="102"/>
              </a:cxn>
              <a:cxn ang="0">
                <a:pos x="48" y="38"/>
              </a:cxn>
              <a:cxn ang="0">
                <a:pos x="43" y="70"/>
              </a:cxn>
              <a:cxn ang="0">
                <a:pos x="29" y="59"/>
              </a:cxn>
              <a:cxn ang="0">
                <a:pos x="29" y="56"/>
              </a:cxn>
              <a:cxn ang="0">
                <a:pos x="43" y="45"/>
              </a:cxn>
              <a:cxn ang="0">
                <a:pos x="29" y="56"/>
              </a:cxn>
              <a:cxn ang="0">
                <a:pos x="20" y="70"/>
              </a:cxn>
              <a:cxn ang="0">
                <a:pos x="7" y="59"/>
              </a:cxn>
              <a:cxn ang="0">
                <a:pos x="7" y="56"/>
              </a:cxn>
              <a:cxn ang="0">
                <a:pos x="20" y="45"/>
              </a:cxn>
              <a:cxn ang="0">
                <a:pos x="7" y="56"/>
              </a:cxn>
            </a:cxnLst>
            <a:rect l="0" t="0" r="r" b="b"/>
            <a:pathLst>
              <a:path w="103" h="102">
                <a:moveTo>
                  <a:pt x="62" y="0"/>
                </a:moveTo>
                <a:lnTo>
                  <a:pt x="96" y="0"/>
                </a:lnTo>
                <a:lnTo>
                  <a:pt x="96" y="9"/>
                </a:lnTo>
                <a:lnTo>
                  <a:pt x="62" y="9"/>
                </a:lnTo>
                <a:lnTo>
                  <a:pt x="62" y="0"/>
                </a:lnTo>
                <a:close/>
                <a:moveTo>
                  <a:pt x="103" y="11"/>
                </a:moveTo>
                <a:lnTo>
                  <a:pt x="103" y="102"/>
                </a:lnTo>
                <a:lnTo>
                  <a:pt x="96" y="102"/>
                </a:lnTo>
                <a:lnTo>
                  <a:pt x="96" y="82"/>
                </a:lnTo>
                <a:lnTo>
                  <a:pt x="85" y="82"/>
                </a:lnTo>
                <a:lnTo>
                  <a:pt x="85" y="102"/>
                </a:lnTo>
                <a:lnTo>
                  <a:pt x="55" y="102"/>
                </a:lnTo>
                <a:lnTo>
                  <a:pt x="55" y="11"/>
                </a:lnTo>
                <a:lnTo>
                  <a:pt x="103" y="11"/>
                </a:lnTo>
                <a:close/>
                <a:moveTo>
                  <a:pt x="83" y="70"/>
                </a:moveTo>
                <a:lnTo>
                  <a:pt x="96" y="70"/>
                </a:lnTo>
                <a:lnTo>
                  <a:pt x="96" y="59"/>
                </a:lnTo>
                <a:lnTo>
                  <a:pt x="83" y="59"/>
                </a:lnTo>
                <a:lnTo>
                  <a:pt x="83" y="70"/>
                </a:lnTo>
                <a:close/>
                <a:moveTo>
                  <a:pt x="83" y="56"/>
                </a:moveTo>
                <a:lnTo>
                  <a:pt x="96" y="56"/>
                </a:lnTo>
                <a:lnTo>
                  <a:pt x="96" y="45"/>
                </a:lnTo>
                <a:lnTo>
                  <a:pt x="83" y="45"/>
                </a:lnTo>
                <a:lnTo>
                  <a:pt x="83" y="56"/>
                </a:lnTo>
                <a:close/>
                <a:moveTo>
                  <a:pt x="83" y="41"/>
                </a:moveTo>
                <a:lnTo>
                  <a:pt x="96" y="41"/>
                </a:lnTo>
                <a:lnTo>
                  <a:pt x="96" y="31"/>
                </a:lnTo>
                <a:lnTo>
                  <a:pt x="83" y="31"/>
                </a:lnTo>
                <a:lnTo>
                  <a:pt x="83" y="41"/>
                </a:lnTo>
                <a:close/>
                <a:moveTo>
                  <a:pt x="83" y="27"/>
                </a:moveTo>
                <a:lnTo>
                  <a:pt x="96" y="27"/>
                </a:lnTo>
                <a:lnTo>
                  <a:pt x="96" y="16"/>
                </a:lnTo>
                <a:lnTo>
                  <a:pt x="83" y="16"/>
                </a:lnTo>
                <a:lnTo>
                  <a:pt x="83" y="27"/>
                </a:lnTo>
                <a:close/>
                <a:moveTo>
                  <a:pt x="62" y="70"/>
                </a:moveTo>
                <a:lnTo>
                  <a:pt x="75" y="70"/>
                </a:lnTo>
                <a:lnTo>
                  <a:pt x="75" y="59"/>
                </a:lnTo>
                <a:lnTo>
                  <a:pt x="62" y="59"/>
                </a:lnTo>
                <a:lnTo>
                  <a:pt x="62" y="70"/>
                </a:lnTo>
                <a:close/>
                <a:moveTo>
                  <a:pt x="62" y="56"/>
                </a:moveTo>
                <a:lnTo>
                  <a:pt x="75" y="56"/>
                </a:lnTo>
                <a:lnTo>
                  <a:pt x="75" y="45"/>
                </a:lnTo>
                <a:lnTo>
                  <a:pt x="62" y="45"/>
                </a:lnTo>
                <a:lnTo>
                  <a:pt x="62" y="56"/>
                </a:lnTo>
                <a:close/>
                <a:moveTo>
                  <a:pt x="62" y="41"/>
                </a:moveTo>
                <a:lnTo>
                  <a:pt x="75" y="41"/>
                </a:lnTo>
                <a:lnTo>
                  <a:pt x="75" y="31"/>
                </a:lnTo>
                <a:lnTo>
                  <a:pt x="62" y="31"/>
                </a:lnTo>
                <a:lnTo>
                  <a:pt x="62" y="41"/>
                </a:lnTo>
                <a:close/>
                <a:moveTo>
                  <a:pt x="62" y="27"/>
                </a:moveTo>
                <a:lnTo>
                  <a:pt x="75" y="27"/>
                </a:lnTo>
                <a:lnTo>
                  <a:pt x="75" y="16"/>
                </a:lnTo>
                <a:lnTo>
                  <a:pt x="62" y="16"/>
                </a:lnTo>
                <a:lnTo>
                  <a:pt x="62" y="27"/>
                </a:lnTo>
                <a:close/>
                <a:moveTo>
                  <a:pt x="7" y="36"/>
                </a:moveTo>
                <a:lnTo>
                  <a:pt x="41" y="36"/>
                </a:lnTo>
                <a:lnTo>
                  <a:pt x="41" y="27"/>
                </a:lnTo>
                <a:lnTo>
                  <a:pt x="7" y="27"/>
                </a:lnTo>
                <a:lnTo>
                  <a:pt x="7" y="36"/>
                </a:lnTo>
                <a:close/>
                <a:moveTo>
                  <a:pt x="48" y="38"/>
                </a:moveTo>
                <a:lnTo>
                  <a:pt x="48" y="102"/>
                </a:lnTo>
                <a:lnTo>
                  <a:pt x="43" y="102"/>
                </a:lnTo>
                <a:lnTo>
                  <a:pt x="43" y="82"/>
                </a:lnTo>
                <a:lnTo>
                  <a:pt x="30" y="82"/>
                </a:lnTo>
                <a:lnTo>
                  <a:pt x="30" y="102"/>
                </a:lnTo>
                <a:lnTo>
                  <a:pt x="0" y="102"/>
                </a:lnTo>
                <a:lnTo>
                  <a:pt x="0" y="38"/>
                </a:lnTo>
                <a:lnTo>
                  <a:pt x="48" y="38"/>
                </a:lnTo>
                <a:close/>
                <a:moveTo>
                  <a:pt x="29" y="70"/>
                </a:moveTo>
                <a:lnTo>
                  <a:pt x="43" y="70"/>
                </a:lnTo>
                <a:lnTo>
                  <a:pt x="43" y="59"/>
                </a:lnTo>
                <a:lnTo>
                  <a:pt x="29" y="59"/>
                </a:lnTo>
                <a:lnTo>
                  <a:pt x="29" y="70"/>
                </a:lnTo>
                <a:close/>
                <a:moveTo>
                  <a:pt x="29" y="56"/>
                </a:moveTo>
                <a:lnTo>
                  <a:pt x="43" y="56"/>
                </a:lnTo>
                <a:lnTo>
                  <a:pt x="43" y="45"/>
                </a:lnTo>
                <a:lnTo>
                  <a:pt x="29" y="45"/>
                </a:lnTo>
                <a:lnTo>
                  <a:pt x="29" y="56"/>
                </a:lnTo>
                <a:close/>
                <a:moveTo>
                  <a:pt x="7" y="70"/>
                </a:moveTo>
                <a:lnTo>
                  <a:pt x="20" y="70"/>
                </a:lnTo>
                <a:lnTo>
                  <a:pt x="20" y="59"/>
                </a:lnTo>
                <a:lnTo>
                  <a:pt x="7" y="59"/>
                </a:lnTo>
                <a:lnTo>
                  <a:pt x="7" y="70"/>
                </a:lnTo>
                <a:close/>
                <a:moveTo>
                  <a:pt x="7" y="56"/>
                </a:moveTo>
                <a:lnTo>
                  <a:pt x="20" y="56"/>
                </a:lnTo>
                <a:lnTo>
                  <a:pt x="20" y="45"/>
                </a:lnTo>
                <a:lnTo>
                  <a:pt x="7" y="45"/>
                </a:lnTo>
                <a:lnTo>
                  <a:pt x="7" y="5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57" name="ïṧlïḋè"/>
          <p:cNvSpPr/>
          <p:nvPr/>
        </p:nvSpPr>
        <p:spPr bwMode="auto">
          <a:xfrm>
            <a:off x="9643113" y="6521222"/>
            <a:ext cx="110487" cy="309890"/>
          </a:xfrm>
          <a:custGeom>
            <a:avLst/>
            <a:gdLst/>
            <a:ahLst/>
            <a:cxnLst>
              <a:cxn ang="0">
                <a:pos x="9" y="12"/>
              </a:cxn>
              <a:cxn ang="0">
                <a:pos x="51" y="12"/>
              </a:cxn>
              <a:cxn ang="0">
                <a:pos x="51" y="0"/>
              </a:cxn>
              <a:cxn ang="0">
                <a:pos x="9" y="0"/>
              </a:cxn>
              <a:cxn ang="0">
                <a:pos x="9" y="12"/>
              </a:cxn>
              <a:cxn ang="0">
                <a:pos x="60" y="17"/>
              </a:cxn>
              <a:cxn ang="0">
                <a:pos x="60" y="119"/>
              </a:cxn>
              <a:cxn ang="0">
                <a:pos x="51" y="119"/>
              </a:cxn>
              <a:cxn ang="0">
                <a:pos x="51" y="89"/>
              </a:cxn>
              <a:cxn ang="0">
                <a:pos x="37" y="89"/>
              </a:cxn>
              <a:cxn ang="0">
                <a:pos x="37" y="119"/>
              </a:cxn>
              <a:cxn ang="0">
                <a:pos x="0" y="119"/>
              </a:cxn>
              <a:cxn ang="0">
                <a:pos x="0" y="17"/>
              </a:cxn>
              <a:cxn ang="0">
                <a:pos x="60" y="17"/>
              </a:cxn>
              <a:cxn ang="0">
                <a:pos x="35" y="66"/>
              </a:cxn>
              <a:cxn ang="0">
                <a:pos x="51" y="66"/>
              </a:cxn>
              <a:cxn ang="0">
                <a:pos x="51" y="51"/>
              </a:cxn>
              <a:cxn ang="0">
                <a:pos x="35" y="51"/>
              </a:cxn>
              <a:cxn ang="0">
                <a:pos x="35" y="66"/>
              </a:cxn>
              <a:cxn ang="0">
                <a:pos x="35" y="44"/>
              </a:cxn>
              <a:cxn ang="0">
                <a:pos x="51" y="44"/>
              </a:cxn>
              <a:cxn ang="0">
                <a:pos x="51" y="28"/>
              </a:cxn>
              <a:cxn ang="0">
                <a:pos x="35" y="28"/>
              </a:cxn>
              <a:cxn ang="0">
                <a:pos x="35" y="44"/>
              </a:cxn>
              <a:cxn ang="0">
                <a:pos x="9" y="66"/>
              </a:cxn>
              <a:cxn ang="0">
                <a:pos x="25" y="66"/>
              </a:cxn>
              <a:cxn ang="0">
                <a:pos x="25" y="51"/>
              </a:cxn>
              <a:cxn ang="0">
                <a:pos x="9" y="51"/>
              </a:cxn>
              <a:cxn ang="0">
                <a:pos x="9" y="66"/>
              </a:cxn>
              <a:cxn ang="0">
                <a:pos x="9" y="44"/>
              </a:cxn>
              <a:cxn ang="0">
                <a:pos x="25" y="44"/>
              </a:cxn>
              <a:cxn ang="0">
                <a:pos x="25" y="28"/>
              </a:cxn>
              <a:cxn ang="0">
                <a:pos x="9" y="28"/>
              </a:cxn>
              <a:cxn ang="0">
                <a:pos x="9" y="44"/>
              </a:cxn>
            </a:cxnLst>
            <a:rect l="0" t="0" r="r" b="b"/>
            <a:pathLst>
              <a:path w="60" h="119">
                <a:moveTo>
                  <a:pt x="9" y="12"/>
                </a:moveTo>
                <a:lnTo>
                  <a:pt x="51" y="12"/>
                </a:lnTo>
                <a:lnTo>
                  <a:pt x="51" y="0"/>
                </a:lnTo>
                <a:lnTo>
                  <a:pt x="9" y="0"/>
                </a:lnTo>
                <a:lnTo>
                  <a:pt x="9" y="12"/>
                </a:lnTo>
                <a:close/>
                <a:moveTo>
                  <a:pt x="60" y="17"/>
                </a:moveTo>
                <a:lnTo>
                  <a:pt x="60" y="119"/>
                </a:lnTo>
                <a:lnTo>
                  <a:pt x="51" y="119"/>
                </a:lnTo>
                <a:lnTo>
                  <a:pt x="51" y="89"/>
                </a:lnTo>
                <a:lnTo>
                  <a:pt x="37" y="89"/>
                </a:lnTo>
                <a:lnTo>
                  <a:pt x="37" y="119"/>
                </a:lnTo>
                <a:lnTo>
                  <a:pt x="0" y="119"/>
                </a:lnTo>
                <a:lnTo>
                  <a:pt x="0" y="17"/>
                </a:lnTo>
                <a:lnTo>
                  <a:pt x="60" y="17"/>
                </a:lnTo>
                <a:close/>
                <a:moveTo>
                  <a:pt x="35" y="66"/>
                </a:moveTo>
                <a:lnTo>
                  <a:pt x="51" y="66"/>
                </a:lnTo>
                <a:lnTo>
                  <a:pt x="51" y="51"/>
                </a:lnTo>
                <a:lnTo>
                  <a:pt x="35" y="51"/>
                </a:lnTo>
                <a:lnTo>
                  <a:pt x="35" y="66"/>
                </a:lnTo>
                <a:close/>
                <a:moveTo>
                  <a:pt x="35" y="44"/>
                </a:moveTo>
                <a:lnTo>
                  <a:pt x="51" y="44"/>
                </a:lnTo>
                <a:lnTo>
                  <a:pt x="51" y="28"/>
                </a:lnTo>
                <a:lnTo>
                  <a:pt x="35" y="28"/>
                </a:lnTo>
                <a:lnTo>
                  <a:pt x="35" y="44"/>
                </a:lnTo>
                <a:close/>
                <a:moveTo>
                  <a:pt x="9" y="66"/>
                </a:moveTo>
                <a:lnTo>
                  <a:pt x="25" y="66"/>
                </a:lnTo>
                <a:lnTo>
                  <a:pt x="25" y="51"/>
                </a:lnTo>
                <a:lnTo>
                  <a:pt x="9" y="51"/>
                </a:lnTo>
                <a:lnTo>
                  <a:pt x="9" y="66"/>
                </a:lnTo>
                <a:close/>
                <a:moveTo>
                  <a:pt x="9" y="44"/>
                </a:moveTo>
                <a:lnTo>
                  <a:pt x="25" y="44"/>
                </a:lnTo>
                <a:lnTo>
                  <a:pt x="25" y="28"/>
                </a:lnTo>
                <a:lnTo>
                  <a:pt x="9" y="28"/>
                </a:lnTo>
                <a:lnTo>
                  <a:pt x="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58" name="îṥḷîdè"/>
          <p:cNvSpPr/>
          <p:nvPr/>
        </p:nvSpPr>
        <p:spPr bwMode="auto">
          <a:xfrm>
            <a:off x="8179160" y="6565492"/>
            <a:ext cx="185986" cy="265620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41" y="0"/>
              </a:cxn>
              <a:cxn ang="0">
                <a:pos x="48" y="11"/>
              </a:cxn>
              <a:cxn ang="0">
                <a:pos x="18" y="102"/>
              </a:cxn>
              <a:cxn ang="0">
                <a:pos x="6" y="82"/>
              </a:cxn>
              <a:cxn ang="0">
                <a:pos x="0" y="102"/>
              </a:cxn>
              <a:cxn ang="0">
                <a:pos x="48" y="11"/>
              </a:cxn>
              <a:cxn ang="0">
                <a:pos x="6" y="59"/>
              </a:cxn>
              <a:cxn ang="0">
                <a:pos x="20" y="70"/>
              </a:cxn>
              <a:cxn ang="0">
                <a:pos x="20" y="45"/>
              </a:cxn>
              <a:cxn ang="0">
                <a:pos x="6" y="56"/>
              </a:cxn>
              <a:cxn ang="0">
                <a:pos x="20" y="45"/>
              </a:cxn>
              <a:cxn ang="0">
                <a:pos x="6" y="31"/>
              </a:cxn>
              <a:cxn ang="0">
                <a:pos x="20" y="41"/>
              </a:cxn>
              <a:cxn ang="0">
                <a:pos x="20" y="16"/>
              </a:cxn>
              <a:cxn ang="0">
                <a:pos x="6" y="27"/>
              </a:cxn>
              <a:cxn ang="0">
                <a:pos x="20" y="16"/>
              </a:cxn>
              <a:cxn ang="0">
                <a:pos x="29" y="59"/>
              </a:cxn>
              <a:cxn ang="0">
                <a:pos x="41" y="70"/>
              </a:cxn>
              <a:cxn ang="0">
                <a:pos x="41" y="45"/>
              </a:cxn>
              <a:cxn ang="0">
                <a:pos x="29" y="56"/>
              </a:cxn>
              <a:cxn ang="0">
                <a:pos x="41" y="45"/>
              </a:cxn>
              <a:cxn ang="0">
                <a:pos x="29" y="31"/>
              </a:cxn>
              <a:cxn ang="0">
                <a:pos x="41" y="41"/>
              </a:cxn>
              <a:cxn ang="0">
                <a:pos x="41" y="16"/>
              </a:cxn>
              <a:cxn ang="0">
                <a:pos x="29" y="27"/>
              </a:cxn>
              <a:cxn ang="0">
                <a:pos x="41" y="16"/>
              </a:cxn>
              <a:cxn ang="0">
                <a:pos x="61" y="27"/>
              </a:cxn>
              <a:cxn ang="0">
                <a:pos x="94" y="36"/>
              </a:cxn>
              <a:cxn ang="0">
                <a:pos x="101" y="38"/>
              </a:cxn>
              <a:cxn ang="0">
                <a:pos x="73" y="102"/>
              </a:cxn>
              <a:cxn ang="0">
                <a:pos x="61" y="82"/>
              </a:cxn>
              <a:cxn ang="0">
                <a:pos x="53" y="102"/>
              </a:cxn>
              <a:cxn ang="0">
                <a:pos x="101" y="38"/>
              </a:cxn>
              <a:cxn ang="0">
                <a:pos x="61" y="59"/>
              </a:cxn>
              <a:cxn ang="0">
                <a:pos x="73" y="70"/>
              </a:cxn>
              <a:cxn ang="0">
                <a:pos x="73" y="45"/>
              </a:cxn>
              <a:cxn ang="0">
                <a:pos x="61" y="56"/>
              </a:cxn>
              <a:cxn ang="0">
                <a:pos x="73" y="45"/>
              </a:cxn>
              <a:cxn ang="0">
                <a:pos x="82" y="59"/>
              </a:cxn>
              <a:cxn ang="0">
                <a:pos x="96" y="70"/>
              </a:cxn>
              <a:cxn ang="0">
                <a:pos x="96" y="45"/>
              </a:cxn>
              <a:cxn ang="0">
                <a:pos x="82" y="56"/>
              </a:cxn>
              <a:cxn ang="0">
                <a:pos x="96" y="45"/>
              </a:cxn>
            </a:cxnLst>
            <a:rect l="0" t="0" r="r" b="b"/>
            <a:pathLst>
              <a:path w="101" h="102">
                <a:moveTo>
                  <a:pt x="41" y="9"/>
                </a:moveTo>
                <a:lnTo>
                  <a:pt x="7" y="9"/>
                </a:lnTo>
                <a:lnTo>
                  <a:pt x="7" y="0"/>
                </a:lnTo>
                <a:lnTo>
                  <a:pt x="41" y="0"/>
                </a:lnTo>
                <a:lnTo>
                  <a:pt x="41" y="9"/>
                </a:lnTo>
                <a:close/>
                <a:moveTo>
                  <a:pt x="48" y="11"/>
                </a:moveTo>
                <a:lnTo>
                  <a:pt x="48" y="102"/>
                </a:lnTo>
                <a:lnTo>
                  <a:pt x="18" y="102"/>
                </a:lnTo>
                <a:lnTo>
                  <a:pt x="18" y="82"/>
                </a:lnTo>
                <a:lnTo>
                  <a:pt x="6" y="82"/>
                </a:lnTo>
                <a:lnTo>
                  <a:pt x="6" y="102"/>
                </a:lnTo>
                <a:lnTo>
                  <a:pt x="0" y="102"/>
                </a:lnTo>
                <a:lnTo>
                  <a:pt x="0" y="11"/>
                </a:lnTo>
                <a:lnTo>
                  <a:pt x="48" y="11"/>
                </a:lnTo>
                <a:close/>
                <a:moveTo>
                  <a:pt x="20" y="59"/>
                </a:moveTo>
                <a:lnTo>
                  <a:pt x="6" y="59"/>
                </a:lnTo>
                <a:lnTo>
                  <a:pt x="6" y="70"/>
                </a:lnTo>
                <a:lnTo>
                  <a:pt x="20" y="70"/>
                </a:lnTo>
                <a:lnTo>
                  <a:pt x="20" y="59"/>
                </a:lnTo>
                <a:close/>
                <a:moveTo>
                  <a:pt x="20" y="45"/>
                </a:moveTo>
                <a:lnTo>
                  <a:pt x="6" y="45"/>
                </a:lnTo>
                <a:lnTo>
                  <a:pt x="6" y="56"/>
                </a:lnTo>
                <a:lnTo>
                  <a:pt x="20" y="56"/>
                </a:lnTo>
                <a:lnTo>
                  <a:pt x="20" y="45"/>
                </a:lnTo>
                <a:close/>
                <a:moveTo>
                  <a:pt x="20" y="31"/>
                </a:moveTo>
                <a:lnTo>
                  <a:pt x="6" y="31"/>
                </a:lnTo>
                <a:lnTo>
                  <a:pt x="6" y="41"/>
                </a:lnTo>
                <a:lnTo>
                  <a:pt x="20" y="41"/>
                </a:lnTo>
                <a:lnTo>
                  <a:pt x="20" y="31"/>
                </a:lnTo>
                <a:close/>
                <a:moveTo>
                  <a:pt x="20" y="16"/>
                </a:moveTo>
                <a:lnTo>
                  <a:pt x="6" y="16"/>
                </a:lnTo>
                <a:lnTo>
                  <a:pt x="6" y="27"/>
                </a:lnTo>
                <a:lnTo>
                  <a:pt x="20" y="27"/>
                </a:lnTo>
                <a:lnTo>
                  <a:pt x="20" y="16"/>
                </a:lnTo>
                <a:close/>
                <a:moveTo>
                  <a:pt x="41" y="59"/>
                </a:moveTo>
                <a:lnTo>
                  <a:pt x="29" y="59"/>
                </a:lnTo>
                <a:lnTo>
                  <a:pt x="29" y="70"/>
                </a:lnTo>
                <a:lnTo>
                  <a:pt x="41" y="70"/>
                </a:lnTo>
                <a:lnTo>
                  <a:pt x="41" y="59"/>
                </a:lnTo>
                <a:close/>
                <a:moveTo>
                  <a:pt x="41" y="45"/>
                </a:moveTo>
                <a:lnTo>
                  <a:pt x="29" y="45"/>
                </a:lnTo>
                <a:lnTo>
                  <a:pt x="29" y="56"/>
                </a:lnTo>
                <a:lnTo>
                  <a:pt x="41" y="56"/>
                </a:lnTo>
                <a:lnTo>
                  <a:pt x="41" y="45"/>
                </a:lnTo>
                <a:close/>
                <a:moveTo>
                  <a:pt x="41" y="31"/>
                </a:moveTo>
                <a:lnTo>
                  <a:pt x="29" y="31"/>
                </a:lnTo>
                <a:lnTo>
                  <a:pt x="29" y="41"/>
                </a:lnTo>
                <a:lnTo>
                  <a:pt x="41" y="41"/>
                </a:lnTo>
                <a:lnTo>
                  <a:pt x="41" y="31"/>
                </a:lnTo>
                <a:close/>
                <a:moveTo>
                  <a:pt x="41" y="16"/>
                </a:moveTo>
                <a:lnTo>
                  <a:pt x="29" y="16"/>
                </a:lnTo>
                <a:lnTo>
                  <a:pt x="29" y="27"/>
                </a:lnTo>
                <a:lnTo>
                  <a:pt x="41" y="27"/>
                </a:lnTo>
                <a:lnTo>
                  <a:pt x="41" y="16"/>
                </a:lnTo>
                <a:close/>
                <a:moveTo>
                  <a:pt x="94" y="27"/>
                </a:moveTo>
                <a:lnTo>
                  <a:pt x="61" y="27"/>
                </a:lnTo>
                <a:lnTo>
                  <a:pt x="61" y="36"/>
                </a:lnTo>
                <a:lnTo>
                  <a:pt x="94" y="36"/>
                </a:lnTo>
                <a:lnTo>
                  <a:pt x="94" y="27"/>
                </a:lnTo>
                <a:close/>
                <a:moveTo>
                  <a:pt x="101" y="38"/>
                </a:moveTo>
                <a:lnTo>
                  <a:pt x="101" y="102"/>
                </a:lnTo>
                <a:lnTo>
                  <a:pt x="73" y="102"/>
                </a:lnTo>
                <a:lnTo>
                  <a:pt x="73" y="82"/>
                </a:lnTo>
                <a:lnTo>
                  <a:pt x="61" y="82"/>
                </a:lnTo>
                <a:lnTo>
                  <a:pt x="61" y="102"/>
                </a:lnTo>
                <a:lnTo>
                  <a:pt x="53" y="102"/>
                </a:lnTo>
                <a:lnTo>
                  <a:pt x="53" y="38"/>
                </a:lnTo>
                <a:lnTo>
                  <a:pt x="101" y="38"/>
                </a:lnTo>
                <a:close/>
                <a:moveTo>
                  <a:pt x="73" y="59"/>
                </a:moveTo>
                <a:lnTo>
                  <a:pt x="61" y="59"/>
                </a:lnTo>
                <a:lnTo>
                  <a:pt x="61" y="70"/>
                </a:lnTo>
                <a:lnTo>
                  <a:pt x="73" y="70"/>
                </a:lnTo>
                <a:lnTo>
                  <a:pt x="73" y="59"/>
                </a:lnTo>
                <a:close/>
                <a:moveTo>
                  <a:pt x="73" y="45"/>
                </a:moveTo>
                <a:lnTo>
                  <a:pt x="61" y="45"/>
                </a:lnTo>
                <a:lnTo>
                  <a:pt x="61" y="56"/>
                </a:lnTo>
                <a:lnTo>
                  <a:pt x="73" y="56"/>
                </a:lnTo>
                <a:lnTo>
                  <a:pt x="73" y="45"/>
                </a:lnTo>
                <a:close/>
                <a:moveTo>
                  <a:pt x="96" y="59"/>
                </a:moveTo>
                <a:lnTo>
                  <a:pt x="82" y="59"/>
                </a:lnTo>
                <a:lnTo>
                  <a:pt x="82" y="70"/>
                </a:lnTo>
                <a:lnTo>
                  <a:pt x="96" y="70"/>
                </a:lnTo>
                <a:lnTo>
                  <a:pt x="96" y="59"/>
                </a:lnTo>
                <a:close/>
                <a:moveTo>
                  <a:pt x="96" y="45"/>
                </a:moveTo>
                <a:lnTo>
                  <a:pt x="82" y="45"/>
                </a:lnTo>
                <a:lnTo>
                  <a:pt x="82" y="56"/>
                </a:lnTo>
                <a:lnTo>
                  <a:pt x="96" y="56"/>
                </a:lnTo>
                <a:lnTo>
                  <a:pt x="96" y="4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59" name="îŝ1îḍè"/>
          <p:cNvSpPr/>
          <p:nvPr/>
        </p:nvSpPr>
        <p:spPr bwMode="auto">
          <a:xfrm>
            <a:off x="7971076" y="6482160"/>
            <a:ext cx="193352" cy="348952"/>
          </a:xfrm>
          <a:custGeom>
            <a:avLst/>
            <a:gdLst/>
            <a:ahLst/>
            <a:cxnLst>
              <a:cxn ang="0">
                <a:pos x="97" y="0"/>
              </a:cxn>
              <a:cxn ang="0">
                <a:pos x="64" y="11"/>
              </a:cxn>
              <a:cxn ang="0">
                <a:pos x="105" y="15"/>
              </a:cxn>
              <a:cxn ang="0">
                <a:pos x="99" y="134"/>
              </a:cxn>
              <a:cxn ang="0">
                <a:pos x="87" y="109"/>
              </a:cxn>
              <a:cxn ang="0">
                <a:pos x="57" y="134"/>
              </a:cxn>
              <a:cxn ang="0">
                <a:pos x="105" y="15"/>
              </a:cxn>
              <a:cxn ang="0">
                <a:pos x="99" y="89"/>
              </a:cxn>
              <a:cxn ang="0">
                <a:pos x="85" y="79"/>
              </a:cxn>
              <a:cxn ang="0">
                <a:pos x="85" y="72"/>
              </a:cxn>
              <a:cxn ang="0">
                <a:pos x="99" y="59"/>
              </a:cxn>
              <a:cxn ang="0">
                <a:pos x="85" y="72"/>
              </a:cxn>
              <a:cxn ang="0">
                <a:pos x="99" y="52"/>
              </a:cxn>
              <a:cxn ang="0">
                <a:pos x="85" y="40"/>
              </a:cxn>
              <a:cxn ang="0">
                <a:pos x="85" y="34"/>
              </a:cxn>
              <a:cxn ang="0">
                <a:pos x="99" y="22"/>
              </a:cxn>
              <a:cxn ang="0">
                <a:pos x="85" y="34"/>
              </a:cxn>
              <a:cxn ang="0">
                <a:pos x="76" y="89"/>
              </a:cxn>
              <a:cxn ang="0">
                <a:pos x="62" y="79"/>
              </a:cxn>
              <a:cxn ang="0">
                <a:pos x="62" y="72"/>
              </a:cxn>
              <a:cxn ang="0">
                <a:pos x="76" y="59"/>
              </a:cxn>
              <a:cxn ang="0">
                <a:pos x="62" y="72"/>
              </a:cxn>
              <a:cxn ang="0">
                <a:pos x="76" y="52"/>
              </a:cxn>
              <a:cxn ang="0">
                <a:pos x="62" y="40"/>
              </a:cxn>
              <a:cxn ang="0">
                <a:pos x="62" y="34"/>
              </a:cxn>
              <a:cxn ang="0">
                <a:pos x="76" y="22"/>
              </a:cxn>
              <a:cxn ang="0">
                <a:pos x="62" y="34"/>
              </a:cxn>
              <a:cxn ang="0">
                <a:pos x="43" y="47"/>
              </a:cxn>
              <a:cxn ang="0">
                <a:pos x="7" y="34"/>
              </a:cxn>
              <a:cxn ang="0">
                <a:pos x="50" y="50"/>
              </a:cxn>
              <a:cxn ang="0">
                <a:pos x="43" y="134"/>
              </a:cxn>
              <a:cxn ang="0">
                <a:pos x="30" y="109"/>
              </a:cxn>
              <a:cxn ang="0">
                <a:pos x="0" y="134"/>
              </a:cxn>
              <a:cxn ang="0">
                <a:pos x="50" y="50"/>
              </a:cxn>
              <a:cxn ang="0">
                <a:pos x="43" y="89"/>
              </a:cxn>
              <a:cxn ang="0">
                <a:pos x="30" y="79"/>
              </a:cxn>
              <a:cxn ang="0">
                <a:pos x="30" y="72"/>
              </a:cxn>
              <a:cxn ang="0">
                <a:pos x="43" y="59"/>
              </a:cxn>
              <a:cxn ang="0">
                <a:pos x="30" y="72"/>
              </a:cxn>
              <a:cxn ang="0">
                <a:pos x="20" y="89"/>
              </a:cxn>
              <a:cxn ang="0">
                <a:pos x="7" y="79"/>
              </a:cxn>
              <a:cxn ang="0">
                <a:pos x="7" y="72"/>
              </a:cxn>
              <a:cxn ang="0">
                <a:pos x="20" y="59"/>
              </a:cxn>
              <a:cxn ang="0">
                <a:pos x="7" y="72"/>
              </a:cxn>
            </a:cxnLst>
            <a:rect l="0" t="0" r="r" b="b"/>
            <a:pathLst>
              <a:path w="105" h="134">
                <a:moveTo>
                  <a:pt x="64" y="0"/>
                </a:moveTo>
                <a:lnTo>
                  <a:pt x="97" y="0"/>
                </a:lnTo>
                <a:lnTo>
                  <a:pt x="97" y="11"/>
                </a:lnTo>
                <a:lnTo>
                  <a:pt x="64" y="11"/>
                </a:lnTo>
                <a:lnTo>
                  <a:pt x="64" y="0"/>
                </a:lnTo>
                <a:close/>
                <a:moveTo>
                  <a:pt x="105" y="15"/>
                </a:moveTo>
                <a:lnTo>
                  <a:pt x="105" y="134"/>
                </a:lnTo>
                <a:lnTo>
                  <a:pt x="99" y="134"/>
                </a:lnTo>
                <a:lnTo>
                  <a:pt x="99" y="109"/>
                </a:lnTo>
                <a:lnTo>
                  <a:pt x="87" y="109"/>
                </a:lnTo>
                <a:lnTo>
                  <a:pt x="87" y="134"/>
                </a:lnTo>
                <a:lnTo>
                  <a:pt x="57" y="134"/>
                </a:lnTo>
                <a:lnTo>
                  <a:pt x="57" y="15"/>
                </a:lnTo>
                <a:lnTo>
                  <a:pt x="105" y="15"/>
                </a:lnTo>
                <a:close/>
                <a:moveTo>
                  <a:pt x="85" y="89"/>
                </a:moveTo>
                <a:lnTo>
                  <a:pt x="99" y="89"/>
                </a:lnTo>
                <a:lnTo>
                  <a:pt x="99" y="79"/>
                </a:lnTo>
                <a:lnTo>
                  <a:pt x="85" y="79"/>
                </a:lnTo>
                <a:lnTo>
                  <a:pt x="85" y="89"/>
                </a:lnTo>
                <a:close/>
                <a:moveTo>
                  <a:pt x="85" y="72"/>
                </a:moveTo>
                <a:lnTo>
                  <a:pt x="99" y="72"/>
                </a:lnTo>
                <a:lnTo>
                  <a:pt x="99" y="59"/>
                </a:lnTo>
                <a:lnTo>
                  <a:pt x="85" y="59"/>
                </a:lnTo>
                <a:lnTo>
                  <a:pt x="85" y="72"/>
                </a:lnTo>
                <a:close/>
                <a:moveTo>
                  <a:pt x="85" y="52"/>
                </a:moveTo>
                <a:lnTo>
                  <a:pt x="99" y="52"/>
                </a:lnTo>
                <a:lnTo>
                  <a:pt x="99" y="40"/>
                </a:lnTo>
                <a:lnTo>
                  <a:pt x="85" y="40"/>
                </a:lnTo>
                <a:lnTo>
                  <a:pt x="85" y="52"/>
                </a:lnTo>
                <a:close/>
                <a:moveTo>
                  <a:pt x="85" y="34"/>
                </a:moveTo>
                <a:lnTo>
                  <a:pt x="99" y="34"/>
                </a:lnTo>
                <a:lnTo>
                  <a:pt x="99" y="22"/>
                </a:lnTo>
                <a:lnTo>
                  <a:pt x="85" y="22"/>
                </a:lnTo>
                <a:lnTo>
                  <a:pt x="85" y="34"/>
                </a:lnTo>
                <a:close/>
                <a:moveTo>
                  <a:pt x="62" y="89"/>
                </a:moveTo>
                <a:lnTo>
                  <a:pt x="76" y="89"/>
                </a:lnTo>
                <a:lnTo>
                  <a:pt x="76" y="79"/>
                </a:lnTo>
                <a:lnTo>
                  <a:pt x="62" y="79"/>
                </a:lnTo>
                <a:lnTo>
                  <a:pt x="62" y="89"/>
                </a:lnTo>
                <a:close/>
                <a:moveTo>
                  <a:pt x="62" y="72"/>
                </a:moveTo>
                <a:lnTo>
                  <a:pt x="76" y="72"/>
                </a:lnTo>
                <a:lnTo>
                  <a:pt x="76" y="59"/>
                </a:lnTo>
                <a:lnTo>
                  <a:pt x="62" y="59"/>
                </a:lnTo>
                <a:lnTo>
                  <a:pt x="62" y="72"/>
                </a:lnTo>
                <a:close/>
                <a:moveTo>
                  <a:pt x="62" y="52"/>
                </a:moveTo>
                <a:lnTo>
                  <a:pt x="76" y="52"/>
                </a:lnTo>
                <a:lnTo>
                  <a:pt x="76" y="40"/>
                </a:lnTo>
                <a:lnTo>
                  <a:pt x="62" y="40"/>
                </a:lnTo>
                <a:lnTo>
                  <a:pt x="62" y="52"/>
                </a:lnTo>
                <a:close/>
                <a:moveTo>
                  <a:pt x="62" y="34"/>
                </a:moveTo>
                <a:lnTo>
                  <a:pt x="76" y="34"/>
                </a:lnTo>
                <a:lnTo>
                  <a:pt x="76" y="22"/>
                </a:lnTo>
                <a:lnTo>
                  <a:pt x="62" y="22"/>
                </a:lnTo>
                <a:lnTo>
                  <a:pt x="62" y="34"/>
                </a:lnTo>
                <a:close/>
                <a:moveTo>
                  <a:pt x="7" y="47"/>
                </a:moveTo>
                <a:lnTo>
                  <a:pt x="43" y="47"/>
                </a:lnTo>
                <a:lnTo>
                  <a:pt x="43" y="34"/>
                </a:lnTo>
                <a:lnTo>
                  <a:pt x="7" y="34"/>
                </a:lnTo>
                <a:lnTo>
                  <a:pt x="7" y="47"/>
                </a:lnTo>
                <a:close/>
                <a:moveTo>
                  <a:pt x="50" y="50"/>
                </a:moveTo>
                <a:lnTo>
                  <a:pt x="50" y="134"/>
                </a:lnTo>
                <a:lnTo>
                  <a:pt x="43" y="134"/>
                </a:lnTo>
                <a:lnTo>
                  <a:pt x="43" y="109"/>
                </a:lnTo>
                <a:lnTo>
                  <a:pt x="30" y="109"/>
                </a:lnTo>
                <a:lnTo>
                  <a:pt x="30" y="134"/>
                </a:lnTo>
                <a:lnTo>
                  <a:pt x="0" y="134"/>
                </a:lnTo>
                <a:lnTo>
                  <a:pt x="0" y="50"/>
                </a:lnTo>
                <a:lnTo>
                  <a:pt x="50" y="50"/>
                </a:lnTo>
                <a:close/>
                <a:moveTo>
                  <a:pt x="30" y="89"/>
                </a:moveTo>
                <a:lnTo>
                  <a:pt x="43" y="89"/>
                </a:lnTo>
                <a:lnTo>
                  <a:pt x="43" y="79"/>
                </a:lnTo>
                <a:lnTo>
                  <a:pt x="30" y="79"/>
                </a:lnTo>
                <a:lnTo>
                  <a:pt x="30" y="89"/>
                </a:lnTo>
                <a:close/>
                <a:moveTo>
                  <a:pt x="30" y="72"/>
                </a:moveTo>
                <a:lnTo>
                  <a:pt x="43" y="72"/>
                </a:lnTo>
                <a:lnTo>
                  <a:pt x="43" y="59"/>
                </a:lnTo>
                <a:lnTo>
                  <a:pt x="30" y="59"/>
                </a:lnTo>
                <a:lnTo>
                  <a:pt x="30" y="72"/>
                </a:lnTo>
                <a:close/>
                <a:moveTo>
                  <a:pt x="7" y="89"/>
                </a:moveTo>
                <a:lnTo>
                  <a:pt x="20" y="89"/>
                </a:lnTo>
                <a:lnTo>
                  <a:pt x="20" y="79"/>
                </a:lnTo>
                <a:lnTo>
                  <a:pt x="7" y="79"/>
                </a:lnTo>
                <a:lnTo>
                  <a:pt x="7" y="89"/>
                </a:lnTo>
                <a:close/>
                <a:moveTo>
                  <a:pt x="7" y="72"/>
                </a:moveTo>
                <a:lnTo>
                  <a:pt x="20" y="72"/>
                </a:lnTo>
                <a:lnTo>
                  <a:pt x="20" y="59"/>
                </a:lnTo>
                <a:lnTo>
                  <a:pt x="7" y="59"/>
                </a:lnTo>
                <a:lnTo>
                  <a:pt x="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60" name="ïšḷíḋe"/>
          <p:cNvSpPr/>
          <p:nvPr/>
        </p:nvSpPr>
        <p:spPr bwMode="auto">
          <a:xfrm>
            <a:off x="7788773" y="6523826"/>
            <a:ext cx="165730" cy="307286"/>
          </a:xfrm>
          <a:custGeom>
            <a:avLst/>
            <a:gdLst/>
            <a:ahLst/>
            <a:cxnLst>
              <a:cxn ang="0">
                <a:pos x="85" y="0"/>
              </a:cxn>
              <a:cxn ang="0">
                <a:pos x="55" y="11"/>
              </a:cxn>
              <a:cxn ang="0">
                <a:pos x="90" y="13"/>
              </a:cxn>
              <a:cxn ang="0">
                <a:pos x="85" y="118"/>
              </a:cxn>
              <a:cxn ang="0">
                <a:pos x="74" y="95"/>
              </a:cxn>
              <a:cxn ang="0">
                <a:pos x="48" y="118"/>
              </a:cxn>
              <a:cxn ang="0">
                <a:pos x="90" y="13"/>
              </a:cxn>
              <a:cxn ang="0">
                <a:pos x="85" y="81"/>
              </a:cxn>
              <a:cxn ang="0">
                <a:pos x="74" y="70"/>
              </a:cxn>
              <a:cxn ang="0">
                <a:pos x="74" y="63"/>
              </a:cxn>
              <a:cxn ang="0">
                <a:pos x="85" y="52"/>
              </a:cxn>
              <a:cxn ang="0">
                <a:pos x="74" y="63"/>
              </a:cxn>
              <a:cxn ang="0">
                <a:pos x="85" y="47"/>
              </a:cxn>
              <a:cxn ang="0">
                <a:pos x="74" y="36"/>
              </a:cxn>
              <a:cxn ang="0">
                <a:pos x="74" y="31"/>
              </a:cxn>
              <a:cxn ang="0">
                <a:pos x="85" y="20"/>
              </a:cxn>
              <a:cxn ang="0">
                <a:pos x="74" y="31"/>
              </a:cxn>
              <a:cxn ang="0">
                <a:pos x="65" y="81"/>
              </a:cxn>
              <a:cxn ang="0">
                <a:pos x="55" y="70"/>
              </a:cxn>
              <a:cxn ang="0">
                <a:pos x="55" y="63"/>
              </a:cxn>
              <a:cxn ang="0">
                <a:pos x="65" y="52"/>
              </a:cxn>
              <a:cxn ang="0">
                <a:pos x="55" y="63"/>
              </a:cxn>
              <a:cxn ang="0">
                <a:pos x="65" y="47"/>
              </a:cxn>
              <a:cxn ang="0">
                <a:pos x="55" y="36"/>
              </a:cxn>
              <a:cxn ang="0">
                <a:pos x="55" y="31"/>
              </a:cxn>
              <a:cxn ang="0">
                <a:pos x="65" y="20"/>
              </a:cxn>
              <a:cxn ang="0">
                <a:pos x="55" y="31"/>
              </a:cxn>
              <a:cxn ang="0">
                <a:pos x="37" y="41"/>
              </a:cxn>
              <a:cxn ang="0">
                <a:pos x="5" y="32"/>
              </a:cxn>
              <a:cxn ang="0">
                <a:pos x="42" y="45"/>
              </a:cxn>
              <a:cxn ang="0">
                <a:pos x="37" y="118"/>
              </a:cxn>
              <a:cxn ang="0">
                <a:pos x="27" y="95"/>
              </a:cxn>
              <a:cxn ang="0">
                <a:pos x="0" y="118"/>
              </a:cxn>
              <a:cxn ang="0">
                <a:pos x="42" y="45"/>
              </a:cxn>
              <a:cxn ang="0">
                <a:pos x="37" y="81"/>
              </a:cxn>
              <a:cxn ang="0">
                <a:pos x="25" y="70"/>
              </a:cxn>
              <a:cxn ang="0">
                <a:pos x="25" y="63"/>
              </a:cxn>
              <a:cxn ang="0">
                <a:pos x="37" y="52"/>
              </a:cxn>
              <a:cxn ang="0">
                <a:pos x="25" y="63"/>
              </a:cxn>
              <a:cxn ang="0">
                <a:pos x="18" y="81"/>
              </a:cxn>
              <a:cxn ang="0">
                <a:pos x="5" y="70"/>
              </a:cxn>
              <a:cxn ang="0">
                <a:pos x="5" y="63"/>
              </a:cxn>
              <a:cxn ang="0">
                <a:pos x="18" y="52"/>
              </a:cxn>
              <a:cxn ang="0">
                <a:pos x="5" y="63"/>
              </a:cxn>
            </a:cxnLst>
            <a:rect l="0" t="0" r="r" b="b"/>
            <a:pathLst>
              <a:path w="90" h="118">
                <a:moveTo>
                  <a:pt x="55" y="0"/>
                </a:moveTo>
                <a:lnTo>
                  <a:pt x="85" y="0"/>
                </a:lnTo>
                <a:lnTo>
                  <a:pt x="85" y="11"/>
                </a:lnTo>
                <a:lnTo>
                  <a:pt x="55" y="11"/>
                </a:lnTo>
                <a:lnTo>
                  <a:pt x="55" y="0"/>
                </a:lnTo>
                <a:close/>
                <a:moveTo>
                  <a:pt x="90" y="13"/>
                </a:moveTo>
                <a:lnTo>
                  <a:pt x="90" y="118"/>
                </a:lnTo>
                <a:lnTo>
                  <a:pt x="85" y="118"/>
                </a:lnTo>
                <a:lnTo>
                  <a:pt x="85" y="95"/>
                </a:lnTo>
                <a:lnTo>
                  <a:pt x="74" y="95"/>
                </a:lnTo>
                <a:lnTo>
                  <a:pt x="74" y="118"/>
                </a:lnTo>
                <a:lnTo>
                  <a:pt x="48" y="118"/>
                </a:lnTo>
                <a:lnTo>
                  <a:pt x="48" y="13"/>
                </a:lnTo>
                <a:lnTo>
                  <a:pt x="90" y="13"/>
                </a:lnTo>
                <a:close/>
                <a:moveTo>
                  <a:pt x="74" y="81"/>
                </a:moveTo>
                <a:lnTo>
                  <a:pt x="85" y="81"/>
                </a:lnTo>
                <a:lnTo>
                  <a:pt x="85" y="70"/>
                </a:lnTo>
                <a:lnTo>
                  <a:pt x="74" y="70"/>
                </a:lnTo>
                <a:lnTo>
                  <a:pt x="74" y="81"/>
                </a:lnTo>
                <a:close/>
                <a:moveTo>
                  <a:pt x="74" y="63"/>
                </a:moveTo>
                <a:lnTo>
                  <a:pt x="85" y="63"/>
                </a:lnTo>
                <a:lnTo>
                  <a:pt x="85" y="52"/>
                </a:lnTo>
                <a:lnTo>
                  <a:pt x="74" y="52"/>
                </a:lnTo>
                <a:lnTo>
                  <a:pt x="74" y="63"/>
                </a:lnTo>
                <a:close/>
                <a:moveTo>
                  <a:pt x="74" y="47"/>
                </a:moveTo>
                <a:lnTo>
                  <a:pt x="85" y="47"/>
                </a:lnTo>
                <a:lnTo>
                  <a:pt x="85" y="36"/>
                </a:lnTo>
                <a:lnTo>
                  <a:pt x="74" y="36"/>
                </a:lnTo>
                <a:lnTo>
                  <a:pt x="74" y="47"/>
                </a:lnTo>
                <a:close/>
                <a:moveTo>
                  <a:pt x="74" y="31"/>
                </a:moveTo>
                <a:lnTo>
                  <a:pt x="85" y="31"/>
                </a:lnTo>
                <a:lnTo>
                  <a:pt x="85" y="20"/>
                </a:lnTo>
                <a:lnTo>
                  <a:pt x="74" y="20"/>
                </a:lnTo>
                <a:lnTo>
                  <a:pt x="74" y="31"/>
                </a:lnTo>
                <a:close/>
                <a:moveTo>
                  <a:pt x="55" y="81"/>
                </a:moveTo>
                <a:lnTo>
                  <a:pt x="65" y="81"/>
                </a:lnTo>
                <a:lnTo>
                  <a:pt x="65" y="70"/>
                </a:lnTo>
                <a:lnTo>
                  <a:pt x="55" y="70"/>
                </a:lnTo>
                <a:lnTo>
                  <a:pt x="55" y="81"/>
                </a:lnTo>
                <a:close/>
                <a:moveTo>
                  <a:pt x="55" y="63"/>
                </a:moveTo>
                <a:lnTo>
                  <a:pt x="65" y="63"/>
                </a:lnTo>
                <a:lnTo>
                  <a:pt x="65" y="52"/>
                </a:lnTo>
                <a:lnTo>
                  <a:pt x="55" y="52"/>
                </a:lnTo>
                <a:lnTo>
                  <a:pt x="55" y="63"/>
                </a:lnTo>
                <a:close/>
                <a:moveTo>
                  <a:pt x="55" y="47"/>
                </a:moveTo>
                <a:lnTo>
                  <a:pt x="65" y="47"/>
                </a:lnTo>
                <a:lnTo>
                  <a:pt x="65" y="36"/>
                </a:lnTo>
                <a:lnTo>
                  <a:pt x="55" y="36"/>
                </a:lnTo>
                <a:lnTo>
                  <a:pt x="55" y="47"/>
                </a:lnTo>
                <a:close/>
                <a:moveTo>
                  <a:pt x="55" y="31"/>
                </a:moveTo>
                <a:lnTo>
                  <a:pt x="65" y="31"/>
                </a:lnTo>
                <a:lnTo>
                  <a:pt x="65" y="20"/>
                </a:lnTo>
                <a:lnTo>
                  <a:pt x="55" y="20"/>
                </a:lnTo>
                <a:lnTo>
                  <a:pt x="55" y="31"/>
                </a:lnTo>
                <a:close/>
                <a:moveTo>
                  <a:pt x="5" y="41"/>
                </a:moveTo>
                <a:lnTo>
                  <a:pt x="37" y="41"/>
                </a:lnTo>
                <a:lnTo>
                  <a:pt x="37" y="32"/>
                </a:lnTo>
                <a:lnTo>
                  <a:pt x="5" y="32"/>
                </a:lnTo>
                <a:lnTo>
                  <a:pt x="5" y="41"/>
                </a:lnTo>
                <a:close/>
                <a:moveTo>
                  <a:pt x="42" y="45"/>
                </a:moveTo>
                <a:lnTo>
                  <a:pt x="42" y="118"/>
                </a:lnTo>
                <a:lnTo>
                  <a:pt x="37" y="118"/>
                </a:lnTo>
                <a:lnTo>
                  <a:pt x="37" y="95"/>
                </a:lnTo>
                <a:lnTo>
                  <a:pt x="27" y="95"/>
                </a:lnTo>
                <a:lnTo>
                  <a:pt x="27" y="118"/>
                </a:lnTo>
                <a:lnTo>
                  <a:pt x="0" y="118"/>
                </a:lnTo>
                <a:lnTo>
                  <a:pt x="0" y="45"/>
                </a:lnTo>
                <a:lnTo>
                  <a:pt x="42" y="45"/>
                </a:lnTo>
                <a:close/>
                <a:moveTo>
                  <a:pt x="25" y="81"/>
                </a:moveTo>
                <a:lnTo>
                  <a:pt x="37" y="81"/>
                </a:lnTo>
                <a:lnTo>
                  <a:pt x="37" y="70"/>
                </a:lnTo>
                <a:lnTo>
                  <a:pt x="25" y="70"/>
                </a:lnTo>
                <a:lnTo>
                  <a:pt x="25" y="81"/>
                </a:lnTo>
                <a:close/>
                <a:moveTo>
                  <a:pt x="25" y="63"/>
                </a:moveTo>
                <a:lnTo>
                  <a:pt x="37" y="63"/>
                </a:lnTo>
                <a:lnTo>
                  <a:pt x="37" y="52"/>
                </a:lnTo>
                <a:lnTo>
                  <a:pt x="25" y="52"/>
                </a:lnTo>
                <a:lnTo>
                  <a:pt x="25" y="63"/>
                </a:lnTo>
                <a:close/>
                <a:moveTo>
                  <a:pt x="5" y="81"/>
                </a:moveTo>
                <a:lnTo>
                  <a:pt x="18" y="81"/>
                </a:lnTo>
                <a:lnTo>
                  <a:pt x="18" y="70"/>
                </a:lnTo>
                <a:lnTo>
                  <a:pt x="5" y="70"/>
                </a:lnTo>
                <a:lnTo>
                  <a:pt x="5" y="81"/>
                </a:lnTo>
                <a:close/>
                <a:moveTo>
                  <a:pt x="5" y="63"/>
                </a:moveTo>
                <a:lnTo>
                  <a:pt x="18" y="63"/>
                </a:lnTo>
                <a:lnTo>
                  <a:pt x="18" y="52"/>
                </a:lnTo>
                <a:lnTo>
                  <a:pt x="5" y="52"/>
                </a:lnTo>
                <a:lnTo>
                  <a:pt x="5" y="6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61" name="îsḷïḑê"/>
          <p:cNvSpPr/>
          <p:nvPr/>
        </p:nvSpPr>
        <p:spPr bwMode="auto">
          <a:xfrm>
            <a:off x="7564116" y="6570700"/>
            <a:ext cx="208084" cy="260412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67" y="7"/>
              </a:cxn>
              <a:cxn ang="0">
                <a:pos x="113" y="11"/>
              </a:cxn>
              <a:cxn ang="0">
                <a:pos x="106" y="100"/>
              </a:cxn>
              <a:cxn ang="0">
                <a:pos x="92" y="80"/>
              </a:cxn>
              <a:cxn ang="0">
                <a:pos x="60" y="100"/>
              </a:cxn>
              <a:cxn ang="0">
                <a:pos x="113" y="11"/>
              </a:cxn>
              <a:cxn ang="0">
                <a:pos x="106" y="68"/>
              </a:cxn>
              <a:cxn ang="0">
                <a:pos x="92" y="59"/>
              </a:cxn>
              <a:cxn ang="0">
                <a:pos x="92" y="54"/>
              </a:cxn>
              <a:cxn ang="0">
                <a:pos x="106" y="45"/>
              </a:cxn>
              <a:cxn ang="0">
                <a:pos x="92" y="54"/>
              </a:cxn>
              <a:cxn ang="0">
                <a:pos x="106" y="39"/>
              </a:cxn>
              <a:cxn ang="0">
                <a:pos x="92" y="30"/>
              </a:cxn>
              <a:cxn ang="0">
                <a:pos x="92" y="25"/>
              </a:cxn>
              <a:cxn ang="0">
                <a:pos x="106" y="16"/>
              </a:cxn>
              <a:cxn ang="0">
                <a:pos x="92" y="25"/>
              </a:cxn>
              <a:cxn ang="0">
                <a:pos x="81" y="68"/>
              </a:cxn>
              <a:cxn ang="0">
                <a:pos x="67" y="59"/>
              </a:cxn>
              <a:cxn ang="0">
                <a:pos x="67" y="54"/>
              </a:cxn>
              <a:cxn ang="0">
                <a:pos x="81" y="45"/>
              </a:cxn>
              <a:cxn ang="0">
                <a:pos x="67" y="54"/>
              </a:cxn>
              <a:cxn ang="0">
                <a:pos x="81" y="39"/>
              </a:cxn>
              <a:cxn ang="0">
                <a:pos x="67" y="30"/>
              </a:cxn>
              <a:cxn ang="0">
                <a:pos x="67" y="25"/>
              </a:cxn>
              <a:cxn ang="0">
                <a:pos x="81" y="16"/>
              </a:cxn>
              <a:cxn ang="0">
                <a:pos x="67" y="25"/>
              </a:cxn>
              <a:cxn ang="0">
                <a:pos x="46" y="34"/>
              </a:cxn>
              <a:cxn ang="0">
                <a:pos x="7" y="27"/>
              </a:cxn>
              <a:cxn ang="0">
                <a:pos x="53" y="38"/>
              </a:cxn>
              <a:cxn ang="0">
                <a:pos x="46" y="100"/>
              </a:cxn>
              <a:cxn ang="0">
                <a:pos x="32" y="80"/>
              </a:cxn>
              <a:cxn ang="0">
                <a:pos x="0" y="100"/>
              </a:cxn>
              <a:cxn ang="0">
                <a:pos x="53" y="38"/>
              </a:cxn>
              <a:cxn ang="0">
                <a:pos x="46" y="68"/>
              </a:cxn>
              <a:cxn ang="0">
                <a:pos x="32" y="59"/>
              </a:cxn>
              <a:cxn ang="0">
                <a:pos x="32" y="54"/>
              </a:cxn>
              <a:cxn ang="0">
                <a:pos x="46" y="45"/>
              </a:cxn>
              <a:cxn ang="0">
                <a:pos x="32" y="54"/>
              </a:cxn>
              <a:cxn ang="0">
                <a:pos x="21" y="68"/>
              </a:cxn>
              <a:cxn ang="0">
                <a:pos x="7" y="59"/>
              </a:cxn>
              <a:cxn ang="0">
                <a:pos x="7" y="54"/>
              </a:cxn>
              <a:cxn ang="0">
                <a:pos x="21" y="45"/>
              </a:cxn>
              <a:cxn ang="0">
                <a:pos x="7" y="54"/>
              </a:cxn>
            </a:cxnLst>
            <a:rect l="0" t="0" r="r" b="b"/>
            <a:pathLst>
              <a:path w="113" h="100">
                <a:moveTo>
                  <a:pt x="67" y="0"/>
                </a:moveTo>
                <a:lnTo>
                  <a:pt x="104" y="0"/>
                </a:lnTo>
                <a:lnTo>
                  <a:pt x="104" y="7"/>
                </a:lnTo>
                <a:lnTo>
                  <a:pt x="67" y="7"/>
                </a:lnTo>
                <a:lnTo>
                  <a:pt x="67" y="0"/>
                </a:lnTo>
                <a:close/>
                <a:moveTo>
                  <a:pt x="113" y="11"/>
                </a:moveTo>
                <a:lnTo>
                  <a:pt x="113" y="100"/>
                </a:lnTo>
                <a:lnTo>
                  <a:pt x="106" y="100"/>
                </a:lnTo>
                <a:lnTo>
                  <a:pt x="106" y="80"/>
                </a:lnTo>
                <a:lnTo>
                  <a:pt x="92" y="80"/>
                </a:lnTo>
                <a:lnTo>
                  <a:pt x="92" y="100"/>
                </a:lnTo>
                <a:lnTo>
                  <a:pt x="60" y="100"/>
                </a:lnTo>
                <a:lnTo>
                  <a:pt x="60" y="11"/>
                </a:lnTo>
                <a:lnTo>
                  <a:pt x="113" y="11"/>
                </a:lnTo>
                <a:close/>
                <a:moveTo>
                  <a:pt x="92" y="68"/>
                </a:moveTo>
                <a:lnTo>
                  <a:pt x="106" y="68"/>
                </a:lnTo>
                <a:lnTo>
                  <a:pt x="106" y="59"/>
                </a:lnTo>
                <a:lnTo>
                  <a:pt x="92" y="59"/>
                </a:lnTo>
                <a:lnTo>
                  <a:pt x="92" y="68"/>
                </a:lnTo>
                <a:close/>
                <a:moveTo>
                  <a:pt x="92" y="54"/>
                </a:moveTo>
                <a:lnTo>
                  <a:pt x="106" y="54"/>
                </a:lnTo>
                <a:lnTo>
                  <a:pt x="106" y="45"/>
                </a:lnTo>
                <a:lnTo>
                  <a:pt x="92" y="45"/>
                </a:lnTo>
                <a:lnTo>
                  <a:pt x="92" y="54"/>
                </a:lnTo>
                <a:close/>
                <a:moveTo>
                  <a:pt x="92" y="39"/>
                </a:moveTo>
                <a:lnTo>
                  <a:pt x="106" y="39"/>
                </a:lnTo>
                <a:lnTo>
                  <a:pt x="106" y="30"/>
                </a:lnTo>
                <a:lnTo>
                  <a:pt x="92" y="30"/>
                </a:lnTo>
                <a:lnTo>
                  <a:pt x="92" y="39"/>
                </a:lnTo>
                <a:close/>
                <a:moveTo>
                  <a:pt x="92" y="25"/>
                </a:moveTo>
                <a:lnTo>
                  <a:pt x="106" y="25"/>
                </a:lnTo>
                <a:lnTo>
                  <a:pt x="106" y="16"/>
                </a:lnTo>
                <a:lnTo>
                  <a:pt x="92" y="16"/>
                </a:lnTo>
                <a:lnTo>
                  <a:pt x="92" y="25"/>
                </a:lnTo>
                <a:close/>
                <a:moveTo>
                  <a:pt x="67" y="68"/>
                </a:moveTo>
                <a:lnTo>
                  <a:pt x="81" y="68"/>
                </a:lnTo>
                <a:lnTo>
                  <a:pt x="81" y="59"/>
                </a:lnTo>
                <a:lnTo>
                  <a:pt x="67" y="59"/>
                </a:lnTo>
                <a:lnTo>
                  <a:pt x="67" y="68"/>
                </a:lnTo>
                <a:close/>
                <a:moveTo>
                  <a:pt x="67" y="54"/>
                </a:moveTo>
                <a:lnTo>
                  <a:pt x="81" y="54"/>
                </a:lnTo>
                <a:lnTo>
                  <a:pt x="81" y="45"/>
                </a:lnTo>
                <a:lnTo>
                  <a:pt x="67" y="45"/>
                </a:lnTo>
                <a:lnTo>
                  <a:pt x="67" y="54"/>
                </a:lnTo>
                <a:close/>
                <a:moveTo>
                  <a:pt x="67" y="39"/>
                </a:moveTo>
                <a:lnTo>
                  <a:pt x="81" y="39"/>
                </a:lnTo>
                <a:lnTo>
                  <a:pt x="81" y="30"/>
                </a:lnTo>
                <a:lnTo>
                  <a:pt x="67" y="30"/>
                </a:lnTo>
                <a:lnTo>
                  <a:pt x="67" y="39"/>
                </a:lnTo>
                <a:close/>
                <a:moveTo>
                  <a:pt x="67" y="25"/>
                </a:moveTo>
                <a:lnTo>
                  <a:pt x="81" y="25"/>
                </a:lnTo>
                <a:lnTo>
                  <a:pt x="81" y="16"/>
                </a:lnTo>
                <a:lnTo>
                  <a:pt x="67" y="16"/>
                </a:lnTo>
                <a:lnTo>
                  <a:pt x="67" y="25"/>
                </a:lnTo>
                <a:close/>
                <a:moveTo>
                  <a:pt x="7" y="34"/>
                </a:moveTo>
                <a:lnTo>
                  <a:pt x="46" y="34"/>
                </a:lnTo>
                <a:lnTo>
                  <a:pt x="46" y="27"/>
                </a:lnTo>
                <a:lnTo>
                  <a:pt x="7" y="27"/>
                </a:lnTo>
                <a:lnTo>
                  <a:pt x="7" y="34"/>
                </a:lnTo>
                <a:close/>
                <a:moveTo>
                  <a:pt x="53" y="38"/>
                </a:moveTo>
                <a:lnTo>
                  <a:pt x="53" y="100"/>
                </a:lnTo>
                <a:lnTo>
                  <a:pt x="46" y="100"/>
                </a:lnTo>
                <a:lnTo>
                  <a:pt x="46" y="80"/>
                </a:lnTo>
                <a:lnTo>
                  <a:pt x="32" y="80"/>
                </a:lnTo>
                <a:lnTo>
                  <a:pt x="32" y="100"/>
                </a:lnTo>
                <a:lnTo>
                  <a:pt x="0" y="100"/>
                </a:lnTo>
                <a:lnTo>
                  <a:pt x="0" y="38"/>
                </a:lnTo>
                <a:lnTo>
                  <a:pt x="53" y="38"/>
                </a:lnTo>
                <a:close/>
                <a:moveTo>
                  <a:pt x="32" y="68"/>
                </a:moveTo>
                <a:lnTo>
                  <a:pt x="46" y="68"/>
                </a:lnTo>
                <a:lnTo>
                  <a:pt x="46" y="59"/>
                </a:lnTo>
                <a:lnTo>
                  <a:pt x="32" y="59"/>
                </a:lnTo>
                <a:lnTo>
                  <a:pt x="32" y="68"/>
                </a:lnTo>
                <a:close/>
                <a:moveTo>
                  <a:pt x="32" y="54"/>
                </a:moveTo>
                <a:lnTo>
                  <a:pt x="46" y="54"/>
                </a:lnTo>
                <a:lnTo>
                  <a:pt x="46" y="45"/>
                </a:lnTo>
                <a:lnTo>
                  <a:pt x="32" y="45"/>
                </a:lnTo>
                <a:lnTo>
                  <a:pt x="32" y="54"/>
                </a:lnTo>
                <a:close/>
                <a:moveTo>
                  <a:pt x="7" y="68"/>
                </a:moveTo>
                <a:lnTo>
                  <a:pt x="21" y="68"/>
                </a:lnTo>
                <a:lnTo>
                  <a:pt x="21" y="59"/>
                </a:lnTo>
                <a:lnTo>
                  <a:pt x="7" y="59"/>
                </a:lnTo>
                <a:lnTo>
                  <a:pt x="7" y="68"/>
                </a:lnTo>
                <a:close/>
                <a:moveTo>
                  <a:pt x="7" y="54"/>
                </a:moveTo>
                <a:lnTo>
                  <a:pt x="21" y="54"/>
                </a:lnTo>
                <a:lnTo>
                  <a:pt x="21" y="45"/>
                </a:lnTo>
                <a:lnTo>
                  <a:pt x="7" y="45"/>
                </a:lnTo>
                <a:lnTo>
                  <a:pt x="7" y="5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62" name="iṥlïdé"/>
          <p:cNvSpPr/>
          <p:nvPr/>
        </p:nvSpPr>
        <p:spPr bwMode="auto">
          <a:xfrm>
            <a:off x="7416800" y="6672261"/>
            <a:ext cx="127060" cy="158851"/>
          </a:xfrm>
          <a:custGeom>
            <a:avLst/>
            <a:gdLst/>
            <a:ahLst/>
            <a:cxnLst>
              <a:cxn ang="0">
                <a:pos x="64" y="0"/>
              </a:cxn>
              <a:cxn ang="0">
                <a:pos x="43" y="4"/>
              </a:cxn>
              <a:cxn ang="0">
                <a:pos x="69" y="6"/>
              </a:cxn>
              <a:cxn ang="0">
                <a:pos x="66" y="61"/>
              </a:cxn>
              <a:cxn ang="0">
                <a:pos x="57" y="49"/>
              </a:cxn>
              <a:cxn ang="0">
                <a:pos x="37" y="61"/>
              </a:cxn>
              <a:cxn ang="0">
                <a:pos x="69" y="6"/>
              </a:cxn>
              <a:cxn ang="0">
                <a:pos x="66" y="41"/>
              </a:cxn>
              <a:cxn ang="0">
                <a:pos x="57" y="36"/>
              </a:cxn>
              <a:cxn ang="0">
                <a:pos x="57" y="33"/>
              </a:cxn>
              <a:cxn ang="0">
                <a:pos x="66" y="27"/>
              </a:cxn>
              <a:cxn ang="0">
                <a:pos x="57" y="33"/>
              </a:cxn>
              <a:cxn ang="0">
                <a:pos x="66" y="24"/>
              </a:cxn>
              <a:cxn ang="0">
                <a:pos x="57" y="18"/>
              </a:cxn>
              <a:cxn ang="0">
                <a:pos x="57" y="15"/>
              </a:cxn>
              <a:cxn ang="0">
                <a:pos x="66" y="9"/>
              </a:cxn>
              <a:cxn ang="0">
                <a:pos x="57" y="15"/>
              </a:cxn>
              <a:cxn ang="0">
                <a:pos x="50" y="41"/>
              </a:cxn>
              <a:cxn ang="0">
                <a:pos x="41" y="36"/>
              </a:cxn>
              <a:cxn ang="0">
                <a:pos x="41" y="33"/>
              </a:cxn>
              <a:cxn ang="0">
                <a:pos x="50" y="27"/>
              </a:cxn>
              <a:cxn ang="0">
                <a:pos x="41" y="33"/>
              </a:cxn>
              <a:cxn ang="0">
                <a:pos x="50" y="24"/>
              </a:cxn>
              <a:cxn ang="0">
                <a:pos x="41" y="18"/>
              </a:cxn>
              <a:cxn ang="0">
                <a:pos x="41" y="15"/>
              </a:cxn>
              <a:cxn ang="0">
                <a:pos x="50" y="9"/>
              </a:cxn>
              <a:cxn ang="0">
                <a:pos x="41" y="15"/>
              </a:cxn>
              <a:cxn ang="0">
                <a:pos x="29" y="20"/>
              </a:cxn>
              <a:cxn ang="0">
                <a:pos x="6" y="16"/>
              </a:cxn>
              <a:cxn ang="0">
                <a:pos x="32" y="22"/>
              </a:cxn>
              <a:cxn ang="0">
                <a:pos x="29" y="61"/>
              </a:cxn>
              <a:cxn ang="0">
                <a:pos x="20" y="49"/>
              </a:cxn>
              <a:cxn ang="0">
                <a:pos x="0" y="61"/>
              </a:cxn>
              <a:cxn ang="0">
                <a:pos x="32" y="22"/>
              </a:cxn>
              <a:cxn ang="0">
                <a:pos x="29" y="41"/>
              </a:cxn>
              <a:cxn ang="0">
                <a:pos x="20" y="36"/>
              </a:cxn>
              <a:cxn ang="0">
                <a:pos x="20" y="33"/>
              </a:cxn>
              <a:cxn ang="0">
                <a:pos x="29" y="27"/>
              </a:cxn>
              <a:cxn ang="0">
                <a:pos x="20" y="33"/>
              </a:cxn>
              <a:cxn ang="0">
                <a:pos x="14" y="41"/>
              </a:cxn>
              <a:cxn ang="0">
                <a:pos x="6" y="36"/>
              </a:cxn>
              <a:cxn ang="0">
                <a:pos x="6" y="33"/>
              </a:cxn>
              <a:cxn ang="0">
                <a:pos x="14" y="27"/>
              </a:cxn>
              <a:cxn ang="0">
                <a:pos x="6" y="33"/>
              </a:cxn>
            </a:cxnLst>
            <a:rect l="0" t="0" r="r" b="b"/>
            <a:pathLst>
              <a:path w="69" h="61">
                <a:moveTo>
                  <a:pt x="43" y="0"/>
                </a:moveTo>
                <a:lnTo>
                  <a:pt x="64" y="0"/>
                </a:lnTo>
                <a:lnTo>
                  <a:pt x="64" y="4"/>
                </a:lnTo>
                <a:lnTo>
                  <a:pt x="43" y="4"/>
                </a:lnTo>
                <a:lnTo>
                  <a:pt x="43" y="0"/>
                </a:lnTo>
                <a:close/>
                <a:moveTo>
                  <a:pt x="69" y="6"/>
                </a:moveTo>
                <a:lnTo>
                  <a:pt x="69" y="61"/>
                </a:lnTo>
                <a:lnTo>
                  <a:pt x="66" y="61"/>
                </a:lnTo>
                <a:lnTo>
                  <a:pt x="66" y="49"/>
                </a:lnTo>
                <a:lnTo>
                  <a:pt x="57" y="49"/>
                </a:lnTo>
                <a:lnTo>
                  <a:pt x="57" y="61"/>
                </a:lnTo>
                <a:lnTo>
                  <a:pt x="37" y="61"/>
                </a:lnTo>
                <a:lnTo>
                  <a:pt x="37" y="6"/>
                </a:lnTo>
                <a:lnTo>
                  <a:pt x="69" y="6"/>
                </a:lnTo>
                <a:close/>
                <a:moveTo>
                  <a:pt x="57" y="41"/>
                </a:moveTo>
                <a:lnTo>
                  <a:pt x="66" y="41"/>
                </a:lnTo>
                <a:lnTo>
                  <a:pt x="66" y="36"/>
                </a:lnTo>
                <a:lnTo>
                  <a:pt x="57" y="36"/>
                </a:lnTo>
                <a:lnTo>
                  <a:pt x="57" y="41"/>
                </a:lnTo>
                <a:close/>
                <a:moveTo>
                  <a:pt x="57" y="33"/>
                </a:moveTo>
                <a:lnTo>
                  <a:pt x="66" y="33"/>
                </a:lnTo>
                <a:lnTo>
                  <a:pt x="66" y="27"/>
                </a:lnTo>
                <a:lnTo>
                  <a:pt x="57" y="27"/>
                </a:lnTo>
                <a:lnTo>
                  <a:pt x="57" y="33"/>
                </a:lnTo>
                <a:close/>
                <a:moveTo>
                  <a:pt x="57" y="24"/>
                </a:moveTo>
                <a:lnTo>
                  <a:pt x="66" y="24"/>
                </a:lnTo>
                <a:lnTo>
                  <a:pt x="66" y="18"/>
                </a:lnTo>
                <a:lnTo>
                  <a:pt x="57" y="18"/>
                </a:lnTo>
                <a:lnTo>
                  <a:pt x="57" y="24"/>
                </a:lnTo>
                <a:close/>
                <a:moveTo>
                  <a:pt x="57" y="15"/>
                </a:moveTo>
                <a:lnTo>
                  <a:pt x="66" y="15"/>
                </a:lnTo>
                <a:lnTo>
                  <a:pt x="66" y="9"/>
                </a:lnTo>
                <a:lnTo>
                  <a:pt x="57" y="9"/>
                </a:lnTo>
                <a:lnTo>
                  <a:pt x="57" y="15"/>
                </a:lnTo>
                <a:close/>
                <a:moveTo>
                  <a:pt x="41" y="41"/>
                </a:moveTo>
                <a:lnTo>
                  <a:pt x="50" y="41"/>
                </a:lnTo>
                <a:lnTo>
                  <a:pt x="50" y="36"/>
                </a:lnTo>
                <a:lnTo>
                  <a:pt x="41" y="36"/>
                </a:lnTo>
                <a:lnTo>
                  <a:pt x="41" y="41"/>
                </a:lnTo>
                <a:close/>
                <a:moveTo>
                  <a:pt x="41" y="33"/>
                </a:moveTo>
                <a:lnTo>
                  <a:pt x="50" y="33"/>
                </a:lnTo>
                <a:lnTo>
                  <a:pt x="50" y="27"/>
                </a:lnTo>
                <a:lnTo>
                  <a:pt x="41" y="27"/>
                </a:lnTo>
                <a:lnTo>
                  <a:pt x="41" y="33"/>
                </a:lnTo>
                <a:close/>
                <a:moveTo>
                  <a:pt x="41" y="24"/>
                </a:moveTo>
                <a:lnTo>
                  <a:pt x="50" y="24"/>
                </a:lnTo>
                <a:lnTo>
                  <a:pt x="50" y="18"/>
                </a:lnTo>
                <a:lnTo>
                  <a:pt x="41" y="18"/>
                </a:lnTo>
                <a:lnTo>
                  <a:pt x="41" y="24"/>
                </a:lnTo>
                <a:close/>
                <a:moveTo>
                  <a:pt x="41" y="15"/>
                </a:moveTo>
                <a:lnTo>
                  <a:pt x="50" y="15"/>
                </a:lnTo>
                <a:lnTo>
                  <a:pt x="50" y="9"/>
                </a:lnTo>
                <a:lnTo>
                  <a:pt x="41" y="9"/>
                </a:lnTo>
                <a:lnTo>
                  <a:pt x="41" y="15"/>
                </a:lnTo>
                <a:close/>
                <a:moveTo>
                  <a:pt x="6" y="20"/>
                </a:moveTo>
                <a:lnTo>
                  <a:pt x="29" y="20"/>
                </a:lnTo>
                <a:lnTo>
                  <a:pt x="29" y="16"/>
                </a:lnTo>
                <a:lnTo>
                  <a:pt x="6" y="16"/>
                </a:lnTo>
                <a:lnTo>
                  <a:pt x="6" y="20"/>
                </a:lnTo>
                <a:close/>
                <a:moveTo>
                  <a:pt x="32" y="22"/>
                </a:moveTo>
                <a:lnTo>
                  <a:pt x="32" y="61"/>
                </a:lnTo>
                <a:lnTo>
                  <a:pt x="29" y="61"/>
                </a:lnTo>
                <a:lnTo>
                  <a:pt x="29" y="49"/>
                </a:lnTo>
                <a:lnTo>
                  <a:pt x="20" y="49"/>
                </a:lnTo>
                <a:lnTo>
                  <a:pt x="20" y="61"/>
                </a:lnTo>
                <a:lnTo>
                  <a:pt x="0" y="61"/>
                </a:lnTo>
                <a:lnTo>
                  <a:pt x="0" y="22"/>
                </a:lnTo>
                <a:lnTo>
                  <a:pt x="32" y="22"/>
                </a:lnTo>
                <a:close/>
                <a:moveTo>
                  <a:pt x="20" y="41"/>
                </a:moveTo>
                <a:lnTo>
                  <a:pt x="29" y="41"/>
                </a:lnTo>
                <a:lnTo>
                  <a:pt x="29" y="36"/>
                </a:lnTo>
                <a:lnTo>
                  <a:pt x="20" y="36"/>
                </a:lnTo>
                <a:lnTo>
                  <a:pt x="20" y="41"/>
                </a:lnTo>
                <a:close/>
                <a:moveTo>
                  <a:pt x="20" y="33"/>
                </a:moveTo>
                <a:lnTo>
                  <a:pt x="29" y="33"/>
                </a:lnTo>
                <a:lnTo>
                  <a:pt x="29" y="27"/>
                </a:lnTo>
                <a:lnTo>
                  <a:pt x="20" y="27"/>
                </a:lnTo>
                <a:lnTo>
                  <a:pt x="20" y="33"/>
                </a:lnTo>
                <a:close/>
                <a:moveTo>
                  <a:pt x="6" y="41"/>
                </a:moveTo>
                <a:lnTo>
                  <a:pt x="14" y="41"/>
                </a:lnTo>
                <a:lnTo>
                  <a:pt x="14" y="36"/>
                </a:lnTo>
                <a:lnTo>
                  <a:pt x="6" y="36"/>
                </a:lnTo>
                <a:lnTo>
                  <a:pt x="6" y="41"/>
                </a:lnTo>
                <a:close/>
                <a:moveTo>
                  <a:pt x="6" y="33"/>
                </a:moveTo>
                <a:lnTo>
                  <a:pt x="14" y="33"/>
                </a:lnTo>
                <a:lnTo>
                  <a:pt x="14" y="27"/>
                </a:lnTo>
                <a:lnTo>
                  <a:pt x="6" y="27"/>
                </a:lnTo>
                <a:lnTo>
                  <a:pt x="6" y="3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63" name="îṧḻîďê"/>
          <p:cNvSpPr/>
          <p:nvPr/>
        </p:nvSpPr>
        <p:spPr bwMode="auto">
          <a:xfrm>
            <a:off x="8381720" y="6203520"/>
            <a:ext cx="263327" cy="632800"/>
          </a:xfrm>
          <a:custGeom>
            <a:avLst/>
            <a:gdLst/>
            <a:ahLst/>
            <a:cxnLst>
              <a:cxn ang="0">
                <a:pos x="11" y="113"/>
              </a:cxn>
              <a:cxn ang="0">
                <a:pos x="58" y="95"/>
              </a:cxn>
              <a:cxn ang="0">
                <a:pos x="67" y="116"/>
              </a:cxn>
              <a:cxn ang="0">
                <a:pos x="27" y="243"/>
              </a:cxn>
              <a:cxn ang="0">
                <a:pos x="9" y="216"/>
              </a:cxn>
              <a:cxn ang="0">
                <a:pos x="0" y="243"/>
              </a:cxn>
              <a:cxn ang="0">
                <a:pos x="67" y="116"/>
              </a:cxn>
              <a:cxn ang="0">
                <a:pos x="9" y="184"/>
              </a:cxn>
              <a:cxn ang="0">
                <a:pos x="28" y="198"/>
              </a:cxn>
              <a:cxn ang="0">
                <a:pos x="28" y="164"/>
              </a:cxn>
              <a:cxn ang="0">
                <a:pos x="9" y="177"/>
              </a:cxn>
              <a:cxn ang="0">
                <a:pos x="28" y="164"/>
              </a:cxn>
              <a:cxn ang="0">
                <a:pos x="9" y="145"/>
              </a:cxn>
              <a:cxn ang="0">
                <a:pos x="28" y="157"/>
              </a:cxn>
              <a:cxn ang="0">
                <a:pos x="28" y="125"/>
              </a:cxn>
              <a:cxn ang="0">
                <a:pos x="9" y="138"/>
              </a:cxn>
              <a:cxn ang="0">
                <a:pos x="28" y="125"/>
              </a:cxn>
              <a:cxn ang="0">
                <a:pos x="41" y="184"/>
              </a:cxn>
              <a:cxn ang="0">
                <a:pos x="58" y="198"/>
              </a:cxn>
              <a:cxn ang="0">
                <a:pos x="58" y="164"/>
              </a:cxn>
              <a:cxn ang="0">
                <a:pos x="41" y="177"/>
              </a:cxn>
              <a:cxn ang="0">
                <a:pos x="58" y="164"/>
              </a:cxn>
              <a:cxn ang="0">
                <a:pos x="41" y="145"/>
              </a:cxn>
              <a:cxn ang="0">
                <a:pos x="58" y="157"/>
              </a:cxn>
              <a:cxn ang="0">
                <a:pos x="58" y="125"/>
              </a:cxn>
              <a:cxn ang="0">
                <a:pos x="41" y="138"/>
              </a:cxn>
              <a:cxn ang="0">
                <a:pos x="58" y="125"/>
              </a:cxn>
              <a:cxn ang="0">
                <a:pos x="87" y="139"/>
              </a:cxn>
              <a:cxn ang="0">
                <a:pos x="135" y="150"/>
              </a:cxn>
              <a:cxn ang="0">
                <a:pos x="143" y="154"/>
              </a:cxn>
              <a:cxn ang="0">
                <a:pos x="103" y="243"/>
              </a:cxn>
              <a:cxn ang="0">
                <a:pos x="85" y="216"/>
              </a:cxn>
              <a:cxn ang="0">
                <a:pos x="76" y="243"/>
              </a:cxn>
              <a:cxn ang="0">
                <a:pos x="143" y="154"/>
              </a:cxn>
              <a:cxn ang="0">
                <a:pos x="85" y="184"/>
              </a:cxn>
              <a:cxn ang="0">
                <a:pos x="105" y="198"/>
              </a:cxn>
              <a:cxn ang="0">
                <a:pos x="105" y="164"/>
              </a:cxn>
              <a:cxn ang="0">
                <a:pos x="85" y="177"/>
              </a:cxn>
              <a:cxn ang="0">
                <a:pos x="105" y="164"/>
              </a:cxn>
              <a:cxn ang="0">
                <a:pos x="117" y="184"/>
              </a:cxn>
              <a:cxn ang="0">
                <a:pos x="135" y="198"/>
              </a:cxn>
              <a:cxn ang="0">
                <a:pos x="135" y="164"/>
              </a:cxn>
              <a:cxn ang="0">
                <a:pos x="117" y="177"/>
              </a:cxn>
              <a:cxn ang="0">
                <a:pos x="135" y="164"/>
              </a:cxn>
              <a:cxn ang="0">
                <a:pos x="51" y="64"/>
              </a:cxn>
              <a:cxn ang="0">
                <a:pos x="18" y="91"/>
              </a:cxn>
              <a:cxn ang="0">
                <a:pos x="30" y="0"/>
              </a:cxn>
              <a:cxn ang="0">
                <a:pos x="39" y="61"/>
              </a:cxn>
              <a:cxn ang="0">
                <a:pos x="30" y="0"/>
              </a:cxn>
            </a:cxnLst>
            <a:rect l="0" t="0" r="r" b="b"/>
            <a:pathLst>
              <a:path w="143" h="243">
                <a:moveTo>
                  <a:pt x="58" y="113"/>
                </a:moveTo>
                <a:lnTo>
                  <a:pt x="11" y="113"/>
                </a:lnTo>
                <a:lnTo>
                  <a:pt x="11" y="95"/>
                </a:lnTo>
                <a:lnTo>
                  <a:pt x="58" y="95"/>
                </a:lnTo>
                <a:lnTo>
                  <a:pt x="58" y="113"/>
                </a:lnTo>
                <a:close/>
                <a:moveTo>
                  <a:pt x="67" y="116"/>
                </a:moveTo>
                <a:lnTo>
                  <a:pt x="67" y="243"/>
                </a:lnTo>
                <a:lnTo>
                  <a:pt x="27" y="243"/>
                </a:lnTo>
                <a:lnTo>
                  <a:pt x="27" y="216"/>
                </a:lnTo>
                <a:lnTo>
                  <a:pt x="9" y="216"/>
                </a:lnTo>
                <a:lnTo>
                  <a:pt x="9" y="243"/>
                </a:lnTo>
                <a:lnTo>
                  <a:pt x="0" y="243"/>
                </a:lnTo>
                <a:lnTo>
                  <a:pt x="0" y="116"/>
                </a:lnTo>
                <a:lnTo>
                  <a:pt x="67" y="116"/>
                </a:lnTo>
                <a:close/>
                <a:moveTo>
                  <a:pt x="28" y="184"/>
                </a:moveTo>
                <a:lnTo>
                  <a:pt x="9" y="184"/>
                </a:lnTo>
                <a:lnTo>
                  <a:pt x="9" y="198"/>
                </a:lnTo>
                <a:lnTo>
                  <a:pt x="28" y="198"/>
                </a:lnTo>
                <a:lnTo>
                  <a:pt x="28" y="184"/>
                </a:lnTo>
                <a:close/>
                <a:moveTo>
                  <a:pt x="28" y="164"/>
                </a:moveTo>
                <a:lnTo>
                  <a:pt x="9" y="164"/>
                </a:lnTo>
                <a:lnTo>
                  <a:pt x="9" y="177"/>
                </a:lnTo>
                <a:lnTo>
                  <a:pt x="28" y="177"/>
                </a:lnTo>
                <a:lnTo>
                  <a:pt x="28" y="164"/>
                </a:lnTo>
                <a:close/>
                <a:moveTo>
                  <a:pt x="28" y="145"/>
                </a:moveTo>
                <a:lnTo>
                  <a:pt x="9" y="145"/>
                </a:lnTo>
                <a:lnTo>
                  <a:pt x="9" y="157"/>
                </a:lnTo>
                <a:lnTo>
                  <a:pt x="28" y="157"/>
                </a:lnTo>
                <a:lnTo>
                  <a:pt x="28" y="145"/>
                </a:lnTo>
                <a:close/>
                <a:moveTo>
                  <a:pt x="28" y="125"/>
                </a:moveTo>
                <a:lnTo>
                  <a:pt x="9" y="125"/>
                </a:lnTo>
                <a:lnTo>
                  <a:pt x="9" y="138"/>
                </a:lnTo>
                <a:lnTo>
                  <a:pt x="28" y="138"/>
                </a:lnTo>
                <a:lnTo>
                  <a:pt x="28" y="125"/>
                </a:lnTo>
                <a:close/>
                <a:moveTo>
                  <a:pt x="58" y="184"/>
                </a:moveTo>
                <a:lnTo>
                  <a:pt x="41" y="184"/>
                </a:lnTo>
                <a:lnTo>
                  <a:pt x="41" y="198"/>
                </a:lnTo>
                <a:lnTo>
                  <a:pt x="58" y="198"/>
                </a:lnTo>
                <a:lnTo>
                  <a:pt x="58" y="184"/>
                </a:lnTo>
                <a:close/>
                <a:moveTo>
                  <a:pt x="58" y="164"/>
                </a:moveTo>
                <a:lnTo>
                  <a:pt x="41" y="164"/>
                </a:lnTo>
                <a:lnTo>
                  <a:pt x="41" y="177"/>
                </a:lnTo>
                <a:lnTo>
                  <a:pt x="58" y="177"/>
                </a:lnTo>
                <a:lnTo>
                  <a:pt x="58" y="164"/>
                </a:lnTo>
                <a:close/>
                <a:moveTo>
                  <a:pt x="58" y="145"/>
                </a:moveTo>
                <a:lnTo>
                  <a:pt x="41" y="145"/>
                </a:lnTo>
                <a:lnTo>
                  <a:pt x="41" y="157"/>
                </a:lnTo>
                <a:lnTo>
                  <a:pt x="58" y="157"/>
                </a:lnTo>
                <a:lnTo>
                  <a:pt x="58" y="145"/>
                </a:lnTo>
                <a:close/>
                <a:moveTo>
                  <a:pt x="58" y="125"/>
                </a:moveTo>
                <a:lnTo>
                  <a:pt x="41" y="125"/>
                </a:lnTo>
                <a:lnTo>
                  <a:pt x="41" y="138"/>
                </a:lnTo>
                <a:lnTo>
                  <a:pt x="58" y="138"/>
                </a:lnTo>
                <a:lnTo>
                  <a:pt x="58" y="125"/>
                </a:lnTo>
                <a:close/>
                <a:moveTo>
                  <a:pt x="135" y="139"/>
                </a:moveTo>
                <a:lnTo>
                  <a:pt x="87" y="139"/>
                </a:lnTo>
                <a:lnTo>
                  <a:pt x="87" y="150"/>
                </a:lnTo>
                <a:lnTo>
                  <a:pt x="135" y="150"/>
                </a:lnTo>
                <a:lnTo>
                  <a:pt x="135" y="139"/>
                </a:lnTo>
                <a:close/>
                <a:moveTo>
                  <a:pt x="143" y="154"/>
                </a:moveTo>
                <a:lnTo>
                  <a:pt x="143" y="243"/>
                </a:lnTo>
                <a:lnTo>
                  <a:pt x="103" y="243"/>
                </a:lnTo>
                <a:lnTo>
                  <a:pt x="103" y="216"/>
                </a:lnTo>
                <a:lnTo>
                  <a:pt x="85" y="216"/>
                </a:lnTo>
                <a:lnTo>
                  <a:pt x="85" y="243"/>
                </a:lnTo>
                <a:lnTo>
                  <a:pt x="76" y="243"/>
                </a:lnTo>
                <a:lnTo>
                  <a:pt x="76" y="154"/>
                </a:lnTo>
                <a:lnTo>
                  <a:pt x="143" y="154"/>
                </a:lnTo>
                <a:close/>
                <a:moveTo>
                  <a:pt x="105" y="184"/>
                </a:moveTo>
                <a:lnTo>
                  <a:pt x="85" y="184"/>
                </a:lnTo>
                <a:lnTo>
                  <a:pt x="85" y="198"/>
                </a:lnTo>
                <a:lnTo>
                  <a:pt x="105" y="198"/>
                </a:lnTo>
                <a:lnTo>
                  <a:pt x="105" y="184"/>
                </a:lnTo>
                <a:close/>
                <a:moveTo>
                  <a:pt x="105" y="164"/>
                </a:moveTo>
                <a:lnTo>
                  <a:pt x="85" y="164"/>
                </a:lnTo>
                <a:lnTo>
                  <a:pt x="85" y="177"/>
                </a:lnTo>
                <a:lnTo>
                  <a:pt x="105" y="177"/>
                </a:lnTo>
                <a:lnTo>
                  <a:pt x="105" y="164"/>
                </a:lnTo>
                <a:close/>
                <a:moveTo>
                  <a:pt x="135" y="184"/>
                </a:moveTo>
                <a:lnTo>
                  <a:pt x="117" y="184"/>
                </a:lnTo>
                <a:lnTo>
                  <a:pt x="117" y="198"/>
                </a:lnTo>
                <a:lnTo>
                  <a:pt x="135" y="198"/>
                </a:lnTo>
                <a:lnTo>
                  <a:pt x="135" y="184"/>
                </a:lnTo>
                <a:close/>
                <a:moveTo>
                  <a:pt x="135" y="164"/>
                </a:moveTo>
                <a:lnTo>
                  <a:pt x="117" y="164"/>
                </a:lnTo>
                <a:lnTo>
                  <a:pt x="117" y="177"/>
                </a:lnTo>
                <a:lnTo>
                  <a:pt x="135" y="177"/>
                </a:lnTo>
                <a:lnTo>
                  <a:pt x="135" y="164"/>
                </a:lnTo>
                <a:close/>
                <a:moveTo>
                  <a:pt x="18" y="64"/>
                </a:moveTo>
                <a:lnTo>
                  <a:pt x="51" y="64"/>
                </a:lnTo>
                <a:lnTo>
                  <a:pt x="51" y="91"/>
                </a:lnTo>
                <a:lnTo>
                  <a:pt x="18" y="91"/>
                </a:lnTo>
                <a:lnTo>
                  <a:pt x="18" y="64"/>
                </a:lnTo>
                <a:close/>
                <a:moveTo>
                  <a:pt x="30" y="0"/>
                </a:moveTo>
                <a:lnTo>
                  <a:pt x="39" y="0"/>
                </a:lnTo>
                <a:lnTo>
                  <a:pt x="39" y="61"/>
                </a:lnTo>
                <a:lnTo>
                  <a:pt x="30" y="61"/>
                </a:lnTo>
                <a:lnTo>
                  <a:pt x="30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64" name="ïṡlîḍê"/>
          <p:cNvSpPr/>
          <p:nvPr/>
        </p:nvSpPr>
        <p:spPr bwMode="auto">
          <a:xfrm>
            <a:off x="8659779" y="6654032"/>
            <a:ext cx="123377" cy="177080"/>
          </a:xfrm>
          <a:custGeom>
            <a:avLst/>
            <a:gdLst/>
            <a:ahLst/>
            <a:cxnLst>
              <a:cxn ang="0">
                <a:pos x="5" y="6"/>
              </a:cxn>
              <a:cxn ang="0">
                <a:pos x="26" y="0"/>
              </a:cxn>
              <a:cxn ang="0">
                <a:pos x="31" y="7"/>
              </a:cxn>
              <a:cxn ang="0">
                <a:pos x="12" y="68"/>
              </a:cxn>
              <a:cxn ang="0">
                <a:pos x="5" y="56"/>
              </a:cxn>
              <a:cxn ang="0">
                <a:pos x="0" y="68"/>
              </a:cxn>
              <a:cxn ang="0">
                <a:pos x="31" y="7"/>
              </a:cxn>
              <a:cxn ang="0">
                <a:pos x="5" y="40"/>
              </a:cxn>
              <a:cxn ang="0">
                <a:pos x="12" y="47"/>
              </a:cxn>
              <a:cxn ang="0">
                <a:pos x="12" y="31"/>
              </a:cxn>
              <a:cxn ang="0">
                <a:pos x="5" y="36"/>
              </a:cxn>
              <a:cxn ang="0">
                <a:pos x="12" y="31"/>
              </a:cxn>
              <a:cxn ang="0">
                <a:pos x="5" y="22"/>
              </a:cxn>
              <a:cxn ang="0">
                <a:pos x="12" y="27"/>
              </a:cxn>
              <a:cxn ang="0">
                <a:pos x="12" y="11"/>
              </a:cxn>
              <a:cxn ang="0">
                <a:pos x="5" y="18"/>
              </a:cxn>
              <a:cxn ang="0">
                <a:pos x="12" y="11"/>
              </a:cxn>
              <a:cxn ang="0">
                <a:pos x="19" y="40"/>
              </a:cxn>
              <a:cxn ang="0">
                <a:pos x="28" y="47"/>
              </a:cxn>
              <a:cxn ang="0">
                <a:pos x="28" y="31"/>
              </a:cxn>
              <a:cxn ang="0">
                <a:pos x="19" y="36"/>
              </a:cxn>
              <a:cxn ang="0">
                <a:pos x="28" y="31"/>
              </a:cxn>
              <a:cxn ang="0">
                <a:pos x="19" y="22"/>
              </a:cxn>
              <a:cxn ang="0">
                <a:pos x="28" y="27"/>
              </a:cxn>
              <a:cxn ang="0">
                <a:pos x="28" y="11"/>
              </a:cxn>
              <a:cxn ang="0">
                <a:pos x="19" y="18"/>
              </a:cxn>
              <a:cxn ang="0">
                <a:pos x="28" y="11"/>
              </a:cxn>
              <a:cxn ang="0">
                <a:pos x="40" y="18"/>
              </a:cxn>
              <a:cxn ang="0">
                <a:pos x="63" y="23"/>
              </a:cxn>
              <a:cxn ang="0">
                <a:pos x="67" y="25"/>
              </a:cxn>
              <a:cxn ang="0">
                <a:pos x="47" y="68"/>
              </a:cxn>
              <a:cxn ang="0">
                <a:pos x="40" y="56"/>
              </a:cxn>
              <a:cxn ang="0">
                <a:pos x="35" y="68"/>
              </a:cxn>
              <a:cxn ang="0">
                <a:pos x="67" y="25"/>
              </a:cxn>
              <a:cxn ang="0">
                <a:pos x="40" y="40"/>
              </a:cxn>
              <a:cxn ang="0">
                <a:pos x="49" y="47"/>
              </a:cxn>
              <a:cxn ang="0">
                <a:pos x="49" y="31"/>
              </a:cxn>
              <a:cxn ang="0">
                <a:pos x="40" y="36"/>
              </a:cxn>
              <a:cxn ang="0">
                <a:pos x="49" y="31"/>
              </a:cxn>
              <a:cxn ang="0">
                <a:pos x="54" y="40"/>
              </a:cxn>
              <a:cxn ang="0">
                <a:pos x="63" y="47"/>
              </a:cxn>
              <a:cxn ang="0">
                <a:pos x="63" y="31"/>
              </a:cxn>
              <a:cxn ang="0">
                <a:pos x="54" y="36"/>
              </a:cxn>
              <a:cxn ang="0">
                <a:pos x="63" y="31"/>
              </a:cxn>
            </a:cxnLst>
            <a:rect l="0" t="0" r="r" b="b"/>
            <a:pathLst>
              <a:path w="67" h="68">
                <a:moveTo>
                  <a:pt x="26" y="6"/>
                </a:moveTo>
                <a:lnTo>
                  <a:pt x="5" y="6"/>
                </a:lnTo>
                <a:lnTo>
                  <a:pt x="5" y="0"/>
                </a:lnTo>
                <a:lnTo>
                  <a:pt x="26" y="0"/>
                </a:lnTo>
                <a:lnTo>
                  <a:pt x="26" y="6"/>
                </a:lnTo>
                <a:close/>
                <a:moveTo>
                  <a:pt x="31" y="7"/>
                </a:moveTo>
                <a:lnTo>
                  <a:pt x="31" y="68"/>
                </a:lnTo>
                <a:lnTo>
                  <a:pt x="12" y="68"/>
                </a:lnTo>
                <a:lnTo>
                  <a:pt x="12" y="56"/>
                </a:lnTo>
                <a:lnTo>
                  <a:pt x="5" y="56"/>
                </a:lnTo>
                <a:lnTo>
                  <a:pt x="5" y="68"/>
                </a:lnTo>
                <a:lnTo>
                  <a:pt x="0" y="68"/>
                </a:lnTo>
                <a:lnTo>
                  <a:pt x="0" y="7"/>
                </a:lnTo>
                <a:lnTo>
                  <a:pt x="31" y="7"/>
                </a:lnTo>
                <a:close/>
                <a:moveTo>
                  <a:pt x="12" y="40"/>
                </a:moveTo>
                <a:lnTo>
                  <a:pt x="5" y="40"/>
                </a:lnTo>
                <a:lnTo>
                  <a:pt x="5" y="47"/>
                </a:lnTo>
                <a:lnTo>
                  <a:pt x="12" y="47"/>
                </a:lnTo>
                <a:lnTo>
                  <a:pt x="12" y="40"/>
                </a:lnTo>
                <a:close/>
                <a:moveTo>
                  <a:pt x="12" y="31"/>
                </a:moveTo>
                <a:lnTo>
                  <a:pt x="5" y="31"/>
                </a:lnTo>
                <a:lnTo>
                  <a:pt x="5" y="36"/>
                </a:lnTo>
                <a:lnTo>
                  <a:pt x="12" y="36"/>
                </a:lnTo>
                <a:lnTo>
                  <a:pt x="12" y="31"/>
                </a:lnTo>
                <a:close/>
                <a:moveTo>
                  <a:pt x="12" y="22"/>
                </a:moveTo>
                <a:lnTo>
                  <a:pt x="5" y="22"/>
                </a:lnTo>
                <a:lnTo>
                  <a:pt x="5" y="27"/>
                </a:lnTo>
                <a:lnTo>
                  <a:pt x="12" y="27"/>
                </a:lnTo>
                <a:lnTo>
                  <a:pt x="12" y="22"/>
                </a:lnTo>
                <a:close/>
                <a:moveTo>
                  <a:pt x="12" y="11"/>
                </a:moveTo>
                <a:lnTo>
                  <a:pt x="5" y="11"/>
                </a:lnTo>
                <a:lnTo>
                  <a:pt x="5" y="18"/>
                </a:lnTo>
                <a:lnTo>
                  <a:pt x="12" y="18"/>
                </a:lnTo>
                <a:lnTo>
                  <a:pt x="12" y="11"/>
                </a:lnTo>
                <a:close/>
                <a:moveTo>
                  <a:pt x="28" y="40"/>
                </a:moveTo>
                <a:lnTo>
                  <a:pt x="19" y="40"/>
                </a:lnTo>
                <a:lnTo>
                  <a:pt x="19" y="47"/>
                </a:lnTo>
                <a:lnTo>
                  <a:pt x="28" y="47"/>
                </a:lnTo>
                <a:lnTo>
                  <a:pt x="28" y="40"/>
                </a:lnTo>
                <a:close/>
                <a:moveTo>
                  <a:pt x="28" y="31"/>
                </a:moveTo>
                <a:lnTo>
                  <a:pt x="19" y="31"/>
                </a:lnTo>
                <a:lnTo>
                  <a:pt x="19" y="36"/>
                </a:lnTo>
                <a:lnTo>
                  <a:pt x="28" y="36"/>
                </a:lnTo>
                <a:lnTo>
                  <a:pt x="28" y="31"/>
                </a:lnTo>
                <a:close/>
                <a:moveTo>
                  <a:pt x="28" y="22"/>
                </a:moveTo>
                <a:lnTo>
                  <a:pt x="19" y="22"/>
                </a:lnTo>
                <a:lnTo>
                  <a:pt x="19" y="27"/>
                </a:lnTo>
                <a:lnTo>
                  <a:pt x="28" y="27"/>
                </a:lnTo>
                <a:lnTo>
                  <a:pt x="28" y="22"/>
                </a:lnTo>
                <a:close/>
                <a:moveTo>
                  <a:pt x="28" y="11"/>
                </a:moveTo>
                <a:lnTo>
                  <a:pt x="19" y="11"/>
                </a:lnTo>
                <a:lnTo>
                  <a:pt x="19" y="18"/>
                </a:lnTo>
                <a:lnTo>
                  <a:pt x="28" y="18"/>
                </a:lnTo>
                <a:lnTo>
                  <a:pt x="28" y="11"/>
                </a:lnTo>
                <a:close/>
                <a:moveTo>
                  <a:pt x="63" y="18"/>
                </a:moveTo>
                <a:lnTo>
                  <a:pt x="40" y="18"/>
                </a:lnTo>
                <a:lnTo>
                  <a:pt x="40" y="23"/>
                </a:lnTo>
                <a:lnTo>
                  <a:pt x="63" y="23"/>
                </a:lnTo>
                <a:lnTo>
                  <a:pt x="63" y="18"/>
                </a:lnTo>
                <a:close/>
                <a:moveTo>
                  <a:pt x="67" y="25"/>
                </a:moveTo>
                <a:lnTo>
                  <a:pt x="67" y="68"/>
                </a:lnTo>
                <a:lnTo>
                  <a:pt x="47" y="68"/>
                </a:lnTo>
                <a:lnTo>
                  <a:pt x="47" y="56"/>
                </a:lnTo>
                <a:lnTo>
                  <a:pt x="40" y="56"/>
                </a:lnTo>
                <a:lnTo>
                  <a:pt x="40" y="68"/>
                </a:lnTo>
                <a:lnTo>
                  <a:pt x="35" y="68"/>
                </a:lnTo>
                <a:lnTo>
                  <a:pt x="35" y="25"/>
                </a:lnTo>
                <a:lnTo>
                  <a:pt x="67" y="25"/>
                </a:lnTo>
                <a:close/>
                <a:moveTo>
                  <a:pt x="49" y="40"/>
                </a:moveTo>
                <a:lnTo>
                  <a:pt x="40" y="40"/>
                </a:lnTo>
                <a:lnTo>
                  <a:pt x="40" y="47"/>
                </a:lnTo>
                <a:lnTo>
                  <a:pt x="49" y="47"/>
                </a:lnTo>
                <a:lnTo>
                  <a:pt x="49" y="40"/>
                </a:lnTo>
                <a:close/>
                <a:moveTo>
                  <a:pt x="49" y="31"/>
                </a:moveTo>
                <a:lnTo>
                  <a:pt x="40" y="31"/>
                </a:lnTo>
                <a:lnTo>
                  <a:pt x="40" y="36"/>
                </a:lnTo>
                <a:lnTo>
                  <a:pt x="49" y="36"/>
                </a:lnTo>
                <a:lnTo>
                  <a:pt x="49" y="31"/>
                </a:lnTo>
                <a:close/>
                <a:moveTo>
                  <a:pt x="63" y="40"/>
                </a:moveTo>
                <a:lnTo>
                  <a:pt x="54" y="40"/>
                </a:lnTo>
                <a:lnTo>
                  <a:pt x="54" y="47"/>
                </a:lnTo>
                <a:lnTo>
                  <a:pt x="63" y="47"/>
                </a:lnTo>
                <a:lnTo>
                  <a:pt x="63" y="40"/>
                </a:lnTo>
                <a:close/>
                <a:moveTo>
                  <a:pt x="63" y="31"/>
                </a:moveTo>
                <a:lnTo>
                  <a:pt x="54" y="31"/>
                </a:lnTo>
                <a:lnTo>
                  <a:pt x="54" y="36"/>
                </a:lnTo>
                <a:lnTo>
                  <a:pt x="63" y="36"/>
                </a:lnTo>
                <a:lnTo>
                  <a:pt x="63" y="3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65" name="îŝḷiḋé"/>
          <p:cNvSpPr/>
          <p:nvPr/>
        </p:nvSpPr>
        <p:spPr bwMode="auto">
          <a:xfrm>
            <a:off x="8788680" y="6752988"/>
            <a:ext cx="189669" cy="101561"/>
          </a:xfrm>
          <a:custGeom>
            <a:avLst/>
            <a:gdLst/>
            <a:ahLst/>
            <a:cxnLst>
              <a:cxn ang="0">
                <a:pos x="58" y="0"/>
              </a:cxn>
              <a:cxn ang="0">
                <a:pos x="58" y="22"/>
              </a:cxn>
              <a:cxn ang="0">
                <a:pos x="55" y="22"/>
              </a:cxn>
              <a:cxn ang="0">
                <a:pos x="55" y="18"/>
              </a:cxn>
              <a:cxn ang="0">
                <a:pos x="30" y="3"/>
              </a:cxn>
              <a:cxn ang="0">
                <a:pos x="4" y="18"/>
              </a:cxn>
              <a:cxn ang="0">
                <a:pos x="5" y="22"/>
              </a:cxn>
              <a:cxn ang="0">
                <a:pos x="0" y="22"/>
              </a:cxn>
              <a:cxn ang="0">
                <a:pos x="0" y="0"/>
              </a:cxn>
              <a:cxn ang="0">
                <a:pos x="58" y="0"/>
              </a:cxn>
            </a:cxnLst>
            <a:rect l="0" t="0" r="r" b="b"/>
            <a:pathLst>
              <a:path w="58" h="22">
                <a:moveTo>
                  <a:pt x="58" y="0"/>
                </a:moveTo>
                <a:cubicBezTo>
                  <a:pt x="58" y="22"/>
                  <a:pt x="58" y="22"/>
                  <a:pt x="58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0"/>
                  <a:pt x="55" y="19"/>
                  <a:pt x="55" y="18"/>
                </a:cubicBezTo>
                <a:cubicBezTo>
                  <a:pt x="55" y="10"/>
                  <a:pt x="44" y="3"/>
                  <a:pt x="30" y="3"/>
                </a:cubicBezTo>
                <a:cubicBezTo>
                  <a:pt x="16" y="3"/>
                  <a:pt x="4" y="10"/>
                  <a:pt x="4" y="18"/>
                </a:cubicBezTo>
                <a:cubicBezTo>
                  <a:pt x="4" y="20"/>
                  <a:pt x="4" y="20"/>
                  <a:pt x="5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0"/>
                  <a:pt x="0" y="0"/>
                  <a:pt x="0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66" name="ïṥľide"/>
          <p:cNvSpPr/>
          <p:nvPr/>
        </p:nvSpPr>
        <p:spPr bwMode="auto">
          <a:xfrm>
            <a:off x="5304016" y="6232165"/>
            <a:ext cx="432741" cy="604155"/>
          </a:xfrm>
          <a:custGeom>
            <a:avLst/>
            <a:gdLst/>
            <a:ahLst/>
            <a:cxnLst>
              <a:cxn ang="0">
                <a:pos x="220" y="0"/>
              </a:cxn>
              <a:cxn ang="0">
                <a:pos x="142" y="18"/>
              </a:cxn>
              <a:cxn ang="0">
                <a:pos x="235" y="25"/>
              </a:cxn>
              <a:cxn ang="0">
                <a:pos x="221" y="232"/>
              </a:cxn>
              <a:cxn ang="0">
                <a:pos x="193" y="189"/>
              </a:cxn>
              <a:cxn ang="0">
                <a:pos x="126" y="232"/>
              </a:cxn>
              <a:cxn ang="0">
                <a:pos x="235" y="25"/>
              </a:cxn>
              <a:cxn ang="0">
                <a:pos x="221" y="157"/>
              </a:cxn>
              <a:cxn ang="0">
                <a:pos x="191" y="136"/>
              </a:cxn>
              <a:cxn ang="0">
                <a:pos x="191" y="125"/>
              </a:cxn>
              <a:cxn ang="0">
                <a:pos x="221" y="103"/>
              </a:cxn>
              <a:cxn ang="0">
                <a:pos x="191" y="125"/>
              </a:cxn>
              <a:cxn ang="0">
                <a:pos x="221" y="91"/>
              </a:cxn>
              <a:cxn ang="0">
                <a:pos x="191" y="69"/>
              </a:cxn>
              <a:cxn ang="0">
                <a:pos x="191" y="59"/>
              </a:cxn>
              <a:cxn ang="0">
                <a:pos x="221" y="37"/>
              </a:cxn>
              <a:cxn ang="0">
                <a:pos x="191" y="59"/>
              </a:cxn>
              <a:cxn ang="0">
                <a:pos x="170" y="157"/>
              </a:cxn>
              <a:cxn ang="0">
                <a:pos x="140" y="136"/>
              </a:cxn>
              <a:cxn ang="0">
                <a:pos x="140" y="125"/>
              </a:cxn>
              <a:cxn ang="0">
                <a:pos x="170" y="103"/>
              </a:cxn>
              <a:cxn ang="0">
                <a:pos x="140" y="125"/>
              </a:cxn>
              <a:cxn ang="0">
                <a:pos x="170" y="91"/>
              </a:cxn>
              <a:cxn ang="0">
                <a:pos x="140" y="69"/>
              </a:cxn>
              <a:cxn ang="0">
                <a:pos x="140" y="59"/>
              </a:cxn>
              <a:cxn ang="0">
                <a:pos x="170" y="37"/>
              </a:cxn>
              <a:cxn ang="0">
                <a:pos x="140" y="59"/>
              </a:cxn>
              <a:cxn ang="0">
                <a:pos x="94" y="80"/>
              </a:cxn>
              <a:cxn ang="0">
                <a:pos x="16" y="61"/>
              </a:cxn>
              <a:cxn ang="0">
                <a:pos x="112" y="86"/>
              </a:cxn>
              <a:cxn ang="0">
                <a:pos x="96" y="232"/>
              </a:cxn>
              <a:cxn ang="0">
                <a:pos x="69" y="189"/>
              </a:cxn>
              <a:cxn ang="0">
                <a:pos x="0" y="232"/>
              </a:cxn>
              <a:cxn ang="0">
                <a:pos x="112" y="86"/>
              </a:cxn>
              <a:cxn ang="0">
                <a:pos x="96" y="157"/>
              </a:cxn>
              <a:cxn ang="0">
                <a:pos x="66" y="136"/>
              </a:cxn>
              <a:cxn ang="0">
                <a:pos x="66" y="125"/>
              </a:cxn>
              <a:cxn ang="0">
                <a:pos x="96" y="103"/>
              </a:cxn>
              <a:cxn ang="0">
                <a:pos x="66" y="125"/>
              </a:cxn>
              <a:cxn ang="0">
                <a:pos x="44" y="157"/>
              </a:cxn>
              <a:cxn ang="0">
                <a:pos x="16" y="136"/>
              </a:cxn>
              <a:cxn ang="0">
                <a:pos x="16" y="125"/>
              </a:cxn>
              <a:cxn ang="0">
                <a:pos x="44" y="103"/>
              </a:cxn>
              <a:cxn ang="0">
                <a:pos x="16" y="125"/>
              </a:cxn>
            </a:cxnLst>
            <a:rect l="0" t="0" r="r" b="b"/>
            <a:pathLst>
              <a:path w="235" h="232">
                <a:moveTo>
                  <a:pt x="142" y="0"/>
                </a:moveTo>
                <a:lnTo>
                  <a:pt x="220" y="0"/>
                </a:lnTo>
                <a:lnTo>
                  <a:pt x="220" y="18"/>
                </a:lnTo>
                <a:lnTo>
                  <a:pt x="142" y="18"/>
                </a:lnTo>
                <a:lnTo>
                  <a:pt x="142" y="0"/>
                </a:lnTo>
                <a:close/>
                <a:moveTo>
                  <a:pt x="235" y="25"/>
                </a:moveTo>
                <a:lnTo>
                  <a:pt x="235" y="232"/>
                </a:lnTo>
                <a:lnTo>
                  <a:pt x="221" y="232"/>
                </a:lnTo>
                <a:lnTo>
                  <a:pt x="221" y="189"/>
                </a:lnTo>
                <a:lnTo>
                  <a:pt x="193" y="189"/>
                </a:lnTo>
                <a:lnTo>
                  <a:pt x="193" y="232"/>
                </a:lnTo>
                <a:lnTo>
                  <a:pt x="126" y="232"/>
                </a:lnTo>
                <a:lnTo>
                  <a:pt x="126" y="25"/>
                </a:lnTo>
                <a:lnTo>
                  <a:pt x="235" y="25"/>
                </a:lnTo>
                <a:close/>
                <a:moveTo>
                  <a:pt x="191" y="157"/>
                </a:moveTo>
                <a:lnTo>
                  <a:pt x="221" y="157"/>
                </a:lnTo>
                <a:lnTo>
                  <a:pt x="221" y="136"/>
                </a:lnTo>
                <a:lnTo>
                  <a:pt x="191" y="136"/>
                </a:lnTo>
                <a:lnTo>
                  <a:pt x="191" y="157"/>
                </a:lnTo>
                <a:close/>
                <a:moveTo>
                  <a:pt x="191" y="125"/>
                </a:moveTo>
                <a:lnTo>
                  <a:pt x="221" y="125"/>
                </a:lnTo>
                <a:lnTo>
                  <a:pt x="221" y="103"/>
                </a:lnTo>
                <a:lnTo>
                  <a:pt x="191" y="103"/>
                </a:lnTo>
                <a:lnTo>
                  <a:pt x="191" y="125"/>
                </a:lnTo>
                <a:close/>
                <a:moveTo>
                  <a:pt x="191" y="91"/>
                </a:moveTo>
                <a:lnTo>
                  <a:pt x="221" y="91"/>
                </a:lnTo>
                <a:lnTo>
                  <a:pt x="221" y="69"/>
                </a:lnTo>
                <a:lnTo>
                  <a:pt x="191" y="69"/>
                </a:lnTo>
                <a:lnTo>
                  <a:pt x="191" y="91"/>
                </a:lnTo>
                <a:close/>
                <a:moveTo>
                  <a:pt x="191" y="59"/>
                </a:moveTo>
                <a:lnTo>
                  <a:pt x="221" y="59"/>
                </a:lnTo>
                <a:lnTo>
                  <a:pt x="221" y="37"/>
                </a:lnTo>
                <a:lnTo>
                  <a:pt x="191" y="37"/>
                </a:lnTo>
                <a:lnTo>
                  <a:pt x="191" y="59"/>
                </a:lnTo>
                <a:close/>
                <a:moveTo>
                  <a:pt x="140" y="157"/>
                </a:moveTo>
                <a:lnTo>
                  <a:pt x="170" y="157"/>
                </a:lnTo>
                <a:lnTo>
                  <a:pt x="170" y="136"/>
                </a:lnTo>
                <a:lnTo>
                  <a:pt x="140" y="136"/>
                </a:lnTo>
                <a:lnTo>
                  <a:pt x="140" y="157"/>
                </a:lnTo>
                <a:close/>
                <a:moveTo>
                  <a:pt x="140" y="125"/>
                </a:moveTo>
                <a:lnTo>
                  <a:pt x="170" y="125"/>
                </a:lnTo>
                <a:lnTo>
                  <a:pt x="170" y="103"/>
                </a:lnTo>
                <a:lnTo>
                  <a:pt x="140" y="103"/>
                </a:lnTo>
                <a:lnTo>
                  <a:pt x="140" y="125"/>
                </a:lnTo>
                <a:close/>
                <a:moveTo>
                  <a:pt x="140" y="91"/>
                </a:moveTo>
                <a:lnTo>
                  <a:pt x="170" y="91"/>
                </a:lnTo>
                <a:lnTo>
                  <a:pt x="170" y="69"/>
                </a:lnTo>
                <a:lnTo>
                  <a:pt x="140" y="69"/>
                </a:lnTo>
                <a:lnTo>
                  <a:pt x="140" y="91"/>
                </a:lnTo>
                <a:close/>
                <a:moveTo>
                  <a:pt x="140" y="59"/>
                </a:moveTo>
                <a:lnTo>
                  <a:pt x="170" y="59"/>
                </a:lnTo>
                <a:lnTo>
                  <a:pt x="170" y="37"/>
                </a:lnTo>
                <a:lnTo>
                  <a:pt x="140" y="37"/>
                </a:lnTo>
                <a:lnTo>
                  <a:pt x="140" y="59"/>
                </a:lnTo>
                <a:close/>
                <a:moveTo>
                  <a:pt x="16" y="80"/>
                </a:moveTo>
                <a:lnTo>
                  <a:pt x="94" y="80"/>
                </a:lnTo>
                <a:lnTo>
                  <a:pt x="94" y="61"/>
                </a:lnTo>
                <a:lnTo>
                  <a:pt x="16" y="61"/>
                </a:lnTo>
                <a:lnTo>
                  <a:pt x="16" y="80"/>
                </a:lnTo>
                <a:close/>
                <a:moveTo>
                  <a:pt x="112" y="86"/>
                </a:moveTo>
                <a:lnTo>
                  <a:pt x="112" y="232"/>
                </a:lnTo>
                <a:lnTo>
                  <a:pt x="96" y="232"/>
                </a:lnTo>
                <a:lnTo>
                  <a:pt x="96" y="189"/>
                </a:lnTo>
                <a:lnTo>
                  <a:pt x="69" y="189"/>
                </a:lnTo>
                <a:lnTo>
                  <a:pt x="69" y="232"/>
                </a:lnTo>
                <a:lnTo>
                  <a:pt x="0" y="232"/>
                </a:lnTo>
                <a:lnTo>
                  <a:pt x="0" y="86"/>
                </a:lnTo>
                <a:lnTo>
                  <a:pt x="112" y="86"/>
                </a:lnTo>
                <a:close/>
                <a:moveTo>
                  <a:pt x="66" y="157"/>
                </a:moveTo>
                <a:lnTo>
                  <a:pt x="96" y="157"/>
                </a:lnTo>
                <a:lnTo>
                  <a:pt x="96" y="136"/>
                </a:lnTo>
                <a:lnTo>
                  <a:pt x="66" y="136"/>
                </a:lnTo>
                <a:lnTo>
                  <a:pt x="66" y="157"/>
                </a:lnTo>
                <a:close/>
                <a:moveTo>
                  <a:pt x="66" y="125"/>
                </a:moveTo>
                <a:lnTo>
                  <a:pt x="96" y="125"/>
                </a:lnTo>
                <a:lnTo>
                  <a:pt x="96" y="103"/>
                </a:lnTo>
                <a:lnTo>
                  <a:pt x="66" y="103"/>
                </a:lnTo>
                <a:lnTo>
                  <a:pt x="66" y="125"/>
                </a:lnTo>
                <a:close/>
                <a:moveTo>
                  <a:pt x="16" y="157"/>
                </a:moveTo>
                <a:lnTo>
                  <a:pt x="44" y="157"/>
                </a:lnTo>
                <a:lnTo>
                  <a:pt x="44" y="136"/>
                </a:lnTo>
                <a:lnTo>
                  <a:pt x="16" y="136"/>
                </a:lnTo>
                <a:lnTo>
                  <a:pt x="16" y="157"/>
                </a:lnTo>
                <a:close/>
                <a:moveTo>
                  <a:pt x="16" y="125"/>
                </a:moveTo>
                <a:lnTo>
                  <a:pt x="44" y="125"/>
                </a:lnTo>
                <a:lnTo>
                  <a:pt x="44" y="103"/>
                </a:lnTo>
                <a:lnTo>
                  <a:pt x="16" y="103"/>
                </a:lnTo>
                <a:lnTo>
                  <a:pt x="16" y="12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67" name="íṧ1ïḍé"/>
          <p:cNvSpPr/>
          <p:nvPr/>
        </p:nvSpPr>
        <p:spPr bwMode="auto">
          <a:xfrm>
            <a:off x="6535946" y="6143625"/>
            <a:ext cx="495350" cy="692695"/>
          </a:xfrm>
          <a:custGeom>
            <a:avLst/>
            <a:gdLst/>
            <a:ahLst/>
            <a:cxnLst>
              <a:cxn ang="0">
                <a:pos x="18" y="21"/>
              </a:cxn>
              <a:cxn ang="0">
                <a:pos x="108" y="0"/>
              </a:cxn>
              <a:cxn ang="0">
                <a:pos x="126" y="29"/>
              </a:cxn>
              <a:cxn ang="0">
                <a:pos x="48" y="266"/>
              </a:cxn>
              <a:cxn ang="0">
                <a:pos x="16" y="216"/>
              </a:cxn>
              <a:cxn ang="0">
                <a:pos x="0" y="266"/>
              </a:cxn>
              <a:cxn ang="0">
                <a:pos x="126" y="29"/>
              </a:cxn>
              <a:cxn ang="0">
                <a:pos x="16" y="155"/>
              </a:cxn>
              <a:cxn ang="0">
                <a:pos x="51" y="180"/>
              </a:cxn>
              <a:cxn ang="0">
                <a:pos x="51" y="118"/>
              </a:cxn>
              <a:cxn ang="0">
                <a:pos x="16" y="143"/>
              </a:cxn>
              <a:cxn ang="0">
                <a:pos x="51" y="118"/>
              </a:cxn>
              <a:cxn ang="0">
                <a:pos x="16" y="80"/>
              </a:cxn>
              <a:cxn ang="0">
                <a:pos x="51" y="105"/>
              </a:cxn>
              <a:cxn ang="0">
                <a:pos x="51" y="43"/>
              </a:cxn>
              <a:cxn ang="0">
                <a:pos x="16" y="68"/>
              </a:cxn>
              <a:cxn ang="0">
                <a:pos x="51" y="43"/>
              </a:cxn>
              <a:cxn ang="0">
                <a:pos x="74" y="155"/>
              </a:cxn>
              <a:cxn ang="0">
                <a:pos x="108" y="180"/>
              </a:cxn>
              <a:cxn ang="0">
                <a:pos x="108" y="118"/>
              </a:cxn>
              <a:cxn ang="0">
                <a:pos x="74" y="143"/>
              </a:cxn>
              <a:cxn ang="0">
                <a:pos x="108" y="118"/>
              </a:cxn>
              <a:cxn ang="0">
                <a:pos x="74" y="80"/>
              </a:cxn>
              <a:cxn ang="0">
                <a:pos x="108" y="105"/>
              </a:cxn>
              <a:cxn ang="0">
                <a:pos x="108" y="43"/>
              </a:cxn>
              <a:cxn ang="0">
                <a:pos x="74" y="68"/>
              </a:cxn>
              <a:cxn ang="0">
                <a:pos x="108" y="43"/>
              </a:cxn>
              <a:cxn ang="0">
                <a:pos x="161" y="70"/>
              </a:cxn>
              <a:cxn ang="0">
                <a:pos x="251" y="91"/>
              </a:cxn>
              <a:cxn ang="0">
                <a:pos x="269" y="98"/>
              </a:cxn>
              <a:cxn ang="0">
                <a:pos x="191" y="266"/>
              </a:cxn>
              <a:cxn ang="0">
                <a:pos x="159" y="216"/>
              </a:cxn>
              <a:cxn ang="0">
                <a:pos x="143" y="266"/>
              </a:cxn>
              <a:cxn ang="0">
                <a:pos x="269" y="98"/>
              </a:cxn>
              <a:cxn ang="0">
                <a:pos x="159" y="155"/>
              </a:cxn>
              <a:cxn ang="0">
                <a:pos x="195" y="180"/>
              </a:cxn>
              <a:cxn ang="0">
                <a:pos x="195" y="118"/>
              </a:cxn>
              <a:cxn ang="0">
                <a:pos x="159" y="143"/>
              </a:cxn>
              <a:cxn ang="0">
                <a:pos x="195" y="118"/>
              </a:cxn>
              <a:cxn ang="0">
                <a:pos x="218" y="155"/>
              </a:cxn>
              <a:cxn ang="0">
                <a:pos x="251" y="180"/>
              </a:cxn>
              <a:cxn ang="0">
                <a:pos x="251" y="118"/>
              </a:cxn>
              <a:cxn ang="0">
                <a:pos x="218" y="143"/>
              </a:cxn>
              <a:cxn ang="0">
                <a:pos x="251" y="118"/>
              </a:cxn>
            </a:cxnLst>
            <a:rect l="0" t="0" r="r" b="b"/>
            <a:pathLst>
              <a:path w="269" h="266">
                <a:moveTo>
                  <a:pt x="108" y="21"/>
                </a:moveTo>
                <a:lnTo>
                  <a:pt x="18" y="21"/>
                </a:lnTo>
                <a:lnTo>
                  <a:pt x="18" y="0"/>
                </a:lnTo>
                <a:lnTo>
                  <a:pt x="108" y="0"/>
                </a:lnTo>
                <a:lnTo>
                  <a:pt x="108" y="21"/>
                </a:lnTo>
                <a:close/>
                <a:moveTo>
                  <a:pt x="126" y="29"/>
                </a:moveTo>
                <a:lnTo>
                  <a:pt x="126" y="266"/>
                </a:lnTo>
                <a:lnTo>
                  <a:pt x="48" y="266"/>
                </a:lnTo>
                <a:lnTo>
                  <a:pt x="48" y="216"/>
                </a:lnTo>
                <a:lnTo>
                  <a:pt x="16" y="216"/>
                </a:lnTo>
                <a:lnTo>
                  <a:pt x="16" y="266"/>
                </a:lnTo>
                <a:lnTo>
                  <a:pt x="0" y="266"/>
                </a:lnTo>
                <a:lnTo>
                  <a:pt x="0" y="29"/>
                </a:lnTo>
                <a:lnTo>
                  <a:pt x="126" y="29"/>
                </a:lnTo>
                <a:close/>
                <a:moveTo>
                  <a:pt x="51" y="155"/>
                </a:moveTo>
                <a:lnTo>
                  <a:pt x="16" y="155"/>
                </a:lnTo>
                <a:lnTo>
                  <a:pt x="16" y="180"/>
                </a:lnTo>
                <a:lnTo>
                  <a:pt x="51" y="180"/>
                </a:lnTo>
                <a:lnTo>
                  <a:pt x="51" y="155"/>
                </a:lnTo>
                <a:close/>
                <a:moveTo>
                  <a:pt x="51" y="118"/>
                </a:moveTo>
                <a:lnTo>
                  <a:pt x="16" y="118"/>
                </a:lnTo>
                <a:lnTo>
                  <a:pt x="16" y="143"/>
                </a:lnTo>
                <a:lnTo>
                  <a:pt x="51" y="143"/>
                </a:lnTo>
                <a:lnTo>
                  <a:pt x="51" y="118"/>
                </a:lnTo>
                <a:close/>
                <a:moveTo>
                  <a:pt x="51" y="80"/>
                </a:moveTo>
                <a:lnTo>
                  <a:pt x="16" y="80"/>
                </a:lnTo>
                <a:lnTo>
                  <a:pt x="16" y="105"/>
                </a:lnTo>
                <a:lnTo>
                  <a:pt x="51" y="105"/>
                </a:lnTo>
                <a:lnTo>
                  <a:pt x="51" y="80"/>
                </a:lnTo>
                <a:close/>
                <a:moveTo>
                  <a:pt x="51" y="43"/>
                </a:moveTo>
                <a:lnTo>
                  <a:pt x="16" y="43"/>
                </a:lnTo>
                <a:lnTo>
                  <a:pt x="16" y="68"/>
                </a:lnTo>
                <a:lnTo>
                  <a:pt x="51" y="68"/>
                </a:lnTo>
                <a:lnTo>
                  <a:pt x="51" y="43"/>
                </a:lnTo>
                <a:close/>
                <a:moveTo>
                  <a:pt x="108" y="155"/>
                </a:moveTo>
                <a:lnTo>
                  <a:pt x="74" y="155"/>
                </a:lnTo>
                <a:lnTo>
                  <a:pt x="74" y="180"/>
                </a:lnTo>
                <a:lnTo>
                  <a:pt x="108" y="180"/>
                </a:lnTo>
                <a:lnTo>
                  <a:pt x="108" y="155"/>
                </a:lnTo>
                <a:close/>
                <a:moveTo>
                  <a:pt x="108" y="118"/>
                </a:moveTo>
                <a:lnTo>
                  <a:pt x="74" y="118"/>
                </a:lnTo>
                <a:lnTo>
                  <a:pt x="74" y="143"/>
                </a:lnTo>
                <a:lnTo>
                  <a:pt x="108" y="143"/>
                </a:lnTo>
                <a:lnTo>
                  <a:pt x="108" y="118"/>
                </a:lnTo>
                <a:close/>
                <a:moveTo>
                  <a:pt x="108" y="80"/>
                </a:moveTo>
                <a:lnTo>
                  <a:pt x="74" y="80"/>
                </a:lnTo>
                <a:lnTo>
                  <a:pt x="74" y="105"/>
                </a:lnTo>
                <a:lnTo>
                  <a:pt x="108" y="105"/>
                </a:lnTo>
                <a:lnTo>
                  <a:pt x="108" y="80"/>
                </a:lnTo>
                <a:close/>
                <a:moveTo>
                  <a:pt x="108" y="43"/>
                </a:moveTo>
                <a:lnTo>
                  <a:pt x="74" y="43"/>
                </a:lnTo>
                <a:lnTo>
                  <a:pt x="74" y="68"/>
                </a:lnTo>
                <a:lnTo>
                  <a:pt x="108" y="68"/>
                </a:lnTo>
                <a:lnTo>
                  <a:pt x="108" y="43"/>
                </a:lnTo>
                <a:close/>
                <a:moveTo>
                  <a:pt x="251" y="70"/>
                </a:moveTo>
                <a:lnTo>
                  <a:pt x="161" y="70"/>
                </a:lnTo>
                <a:lnTo>
                  <a:pt x="161" y="91"/>
                </a:lnTo>
                <a:lnTo>
                  <a:pt x="251" y="91"/>
                </a:lnTo>
                <a:lnTo>
                  <a:pt x="251" y="70"/>
                </a:lnTo>
                <a:close/>
                <a:moveTo>
                  <a:pt x="269" y="98"/>
                </a:moveTo>
                <a:lnTo>
                  <a:pt x="269" y="266"/>
                </a:lnTo>
                <a:lnTo>
                  <a:pt x="191" y="266"/>
                </a:lnTo>
                <a:lnTo>
                  <a:pt x="191" y="216"/>
                </a:lnTo>
                <a:lnTo>
                  <a:pt x="159" y="216"/>
                </a:lnTo>
                <a:lnTo>
                  <a:pt x="159" y="266"/>
                </a:lnTo>
                <a:lnTo>
                  <a:pt x="143" y="266"/>
                </a:lnTo>
                <a:lnTo>
                  <a:pt x="143" y="98"/>
                </a:lnTo>
                <a:lnTo>
                  <a:pt x="269" y="98"/>
                </a:lnTo>
                <a:close/>
                <a:moveTo>
                  <a:pt x="195" y="155"/>
                </a:moveTo>
                <a:lnTo>
                  <a:pt x="159" y="155"/>
                </a:lnTo>
                <a:lnTo>
                  <a:pt x="159" y="180"/>
                </a:lnTo>
                <a:lnTo>
                  <a:pt x="195" y="180"/>
                </a:lnTo>
                <a:lnTo>
                  <a:pt x="195" y="155"/>
                </a:lnTo>
                <a:close/>
                <a:moveTo>
                  <a:pt x="195" y="118"/>
                </a:moveTo>
                <a:lnTo>
                  <a:pt x="159" y="118"/>
                </a:lnTo>
                <a:lnTo>
                  <a:pt x="159" y="143"/>
                </a:lnTo>
                <a:lnTo>
                  <a:pt x="195" y="143"/>
                </a:lnTo>
                <a:lnTo>
                  <a:pt x="195" y="118"/>
                </a:lnTo>
                <a:close/>
                <a:moveTo>
                  <a:pt x="251" y="155"/>
                </a:moveTo>
                <a:lnTo>
                  <a:pt x="218" y="155"/>
                </a:lnTo>
                <a:lnTo>
                  <a:pt x="218" y="180"/>
                </a:lnTo>
                <a:lnTo>
                  <a:pt x="251" y="180"/>
                </a:lnTo>
                <a:lnTo>
                  <a:pt x="251" y="155"/>
                </a:lnTo>
                <a:close/>
                <a:moveTo>
                  <a:pt x="251" y="118"/>
                </a:moveTo>
                <a:lnTo>
                  <a:pt x="218" y="118"/>
                </a:lnTo>
                <a:lnTo>
                  <a:pt x="218" y="143"/>
                </a:lnTo>
                <a:lnTo>
                  <a:pt x="251" y="143"/>
                </a:lnTo>
                <a:lnTo>
                  <a:pt x="25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68" name="iṣļîdé"/>
          <p:cNvSpPr/>
          <p:nvPr/>
        </p:nvSpPr>
        <p:spPr bwMode="auto">
          <a:xfrm>
            <a:off x="6454923" y="6654032"/>
            <a:ext cx="123377" cy="177080"/>
          </a:xfrm>
          <a:custGeom>
            <a:avLst/>
            <a:gdLst/>
            <a:ahLst/>
            <a:cxnLst>
              <a:cxn ang="0">
                <a:pos x="64" y="0"/>
              </a:cxn>
              <a:cxn ang="0">
                <a:pos x="41" y="6"/>
              </a:cxn>
              <a:cxn ang="0">
                <a:pos x="67" y="7"/>
              </a:cxn>
              <a:cxn ang="0">
                <a:pos x="64" y="68"/>
              </a:cxn>
              <a:cxn ang="0">
                <a:pos x="55" y="56"/>
              </a:cxn>
              <a:cxn ang="0">
                <a:pos x="35" y="68"/>
              </a:cxn>
              <a:cxn ang="0">
                <a:pos x="67" y="7"/>
              </a:cxn>
              <a:cxn ang="0">
                <a:pos x="64" y="47"/>
              </a:cxn>
              <a:cxn ang="0">
                <a:pos x="55" y="40"/>
              </a:cxn>
              <a:cxn ang="0">
                <a:pos x="55" y="36"/>
              </a:cxn>
              <a:cxn ang="0">
                <a:pos x="64" y="31"/>
              </a:cxn>
              <a:cxn ang="0">
                <a:pos x="55" y="36"/>
              </a:cxn>
              <a:cxn ang="0">
                <a:pos x="64" y="27"/>
              </a:cxn>
              <a:cxn ang="0">
                <a:pos x="55" y="22"/>
              </a:cxn>
              <a:cxn ang="0">
                <a:pos x="55" y="18"/>
              </a:cxn>
              <a:cxn ang="0">
                <a:pos x="64" y="11"/>
              </a:cxn>
              <a:cxn ang="0">
                <a:pos x="55" y="18"/>
              </a:cxn>
              <a:cxn ang="0">
                <a:pos x="49" y="47"/>
              </a:cxn>
              <a:cxn ang="0">
                <a:pos x="41" y="40"/>
              </a:cxn>
              <a:cxn ang="0">
                <a:pos x="41" y="36"/>
              </a:cxn>
              <a:cxn ang="0">
                <a:pos x="49" y="31"/>
              </a:cxn>
              <a:cxn ang="0">
                <a:pos x="41" y="36"/>
              </a:cxn>
              <a:cxn ang="0">
                <a:pos x="49" y="27"/>
              </a:cxn>
              <a:cxn ang="0">
                <a:pos x="41" y="22"/>
              </a:cxn>
              <a:cxn ang="0">
                <a:pos x="41" y="18"/>
              </a:cxn>
              <a:cxn ang="0">
                <a:pos x="49" y="11"/>
              </a:cxn>
              <a:cxn ang="0">
                <a:pos x="41" y="18"/>
              </a:cxn>
              <a:cxn ang="0">
                <a:pos x="26" y="23"/>
              </a:cxn>
              <a:cxn ang="0">
                <a:pos x="5" y="18"/>
              </a:cxn>
              <a:cxn ang="0">
                <a:pos x="32" y="25"/>
              </a:cxn>
              <a:cxn ang="0">
                <a:pos x="26" y="68"/>
              </a:cxn>
              <a:cxn ang="0">
                <a:pos x="19" y="56"/>
              </a:cxn>
              <a:cxn ang="0">
                <a:pos x="0" y="68"/>
              </a:cxn>
              <a:cxn ang="0">
                <a:pos x="32" y="25"/>
              </a:cxn>
              <a:cxn ang="0">
                <a:pos x="26" y="47"/>
              </a:cxn>
              <a:cxn ang="0">
                <a:pos x="19" y="40"/>
              </a:cxn>
              <a:cxn ang="0">
                <a:pos x="19" y="36"/>
              </a:cxn>
              <a:cxn ang="0">
                <a:pos x="26" y="31"/>
              </a:cxn>
              <a:cxn ang="0">
                <a:pos x="19" y="36"/>
              </a:cxn>
              <a:cxn ang="0">
                <a:pos x="12" y="47"/>
              </a:cxn>
              <a:cxn ang="0">
                <a:pos x="3" y="40"/>
              </a:cxn>
              <a:cxn ang="0">
                <a:pos x="3" y="36"/>
              </a:cxn>
              <a:cxn ang="0">
                <a:pos x="12" y="31"/>
              </a:cxn>
              <a:cxn ang="0">
                <a:pos x="3" y="36"/>
              </a:cxn>
            </a:cxnLst>
            <a:rect l="0" t="0" r="r" b="b"/>
            <a:pathLst>
              <a:path w="67" h="68">
                <a:moveTo>
                  <a:pt x="41" y="0"/>
                </a:moveTo>
                <a:lnTo>
                  <a:pt x="64" y="0"/>
                </a:lnTo>
                <a:lnTo>
                  <a:pt x="64" y="6"/>
                </a:lnTo>
                <a:lnTo>
                  <a:pt x="41" y="6"/>
                </a:lnTo>
                <a:lnTo>
                  <a:pt x="41" y="0"/>
                </a:lnTo>
                <a:close/>
                <a:moveTo>
                  <a:pt x="67" y="7"/>
                </a:moveTo>
                <a:lnTo>
                  <a:pt x="67" y="68"/>
                </a:lnTo>
                <a:lnTo>
                  <a:pt x="64" y="68"/>
                </a:lnTo>
                <a:lnTo>
                  <a:pt x="64" y="56"/>
                </a:lnTo>
                <a:lnTo>
                  <a:pt x="55" y="56"/>
                </a:lnTo>
                <a:lnTo>
                  <a:pt x="55" y="68"/>
                </a:lnTo>
                <a:lnTo>
                  <a:pt x="35" y="68"/>
                </a:lnTo>
                <a:lnTo>
                  <a:pt x="35" y="7"/>
                </a:lnTo>
                <a:lnTo>
                  <a:pt x="67" y="7"/>
                </a:lnTo>
                <a:close/>
                <a:moveTo>
                  <a:pt x="55" y="47"/>
                </a:moveTo>
                <a:lnTo>
                  <a:pt x="64" y="47"/>
                </a:lnTo>
                <a:lnTo>
                  <a:pt x="64" y="40"/>
                </a:lnTo>
                <a:lnTo>
                  <a:pt x="55" y="40"/>
                </a:lnTo>
                <a:lnTo>
                  <a:pt x="55" y="47"/>
                </a:lnTo>
                <a:close/>
                <a:moveTo>
                  <a:pt x="55" y="36"/>
                </a:moveTo>
                <a:lnTo>
                  <a:pt x="64" y="36"/>
                </a:lnTo>
                <a:lnTo>
                  <a:pt x="64" y="31"/>
                </a:lnTo>
                <a:lnTo>
                  <a:pt x="55" y="31"/>
                </a:lnTo>
                <a:lnTo>
                  <a:pt x="55" y="36"/>
                </a:lnTo>
                <a:close/>
                <a:moveTo>
                  <a:pt x="55" y="27"/>
                </a:moveTo>
                <a:lnTo>
                  <a:pt x="64" y="27"/>
                </a:lnTo>
                <a:lnTo>
                  <a:pt x="64" y="22"/>
                </a:lnTo>
                <a:lnTo>
                  <a:pt x="55" y="22"/>
                </a:lnTo>
                <a:lnTo>
                  <a:pt x="55" y="27"/>
                </a:lnTo>
                <a:close/>
                <a:moveTo>
                  <a:pt x="55" y="18"/>
                </a:moveTo>
                <a:lnTo>
                  <a:pt x="64" y="18"/>
                </a:lnTo>
                <a:lnTo>
                  <a:pt x="64" y="11"/>
                </a:lnTo>
                <a:lnTo>
                  <a:pt x="55" y="11"/>
                </a:lnTo>
                <a:lnTo>
                  <a:pt x="55" y="18"/>
                </a:lnTo>
                <a:close/>
                <a:moveTo>
                  <a:pt x="41" y="47"/>
                </a:moveTo>
                <a:lnTo>
                  <a:pt x="49" y="47"/>
                </a:lnTo>
                <a:lnTo>
                  <a:pt x="49" y="40"/>
                </a:lnTo>
                <a:lnTo>
                  <a:pt x="41" y="40"/>
                </a:lnTo>
                <a:lnTo>
                  <a:pt x="41" y="47"/>
                </a:lnTo>
                <a:close/>
                <a:moveTo>
                  <a:pt x="41" y="36"/>
                </a:moveTo>
                <a:lnTo>
                  <a:pt x="49" y="36"/>
                </a:lnTo>
                <a:lnTo>
                  <a:pt x="49" y="31"/>
                </a:lnTo>
                <a:lnTo>
                  <a:pt x="41" y="31"/>
                </a:lnTo>
                <a:lnTo>
                  <a:pt x="41" y="36"/>
                </a:lnTo>
                <a:close/>
                <a:moveTo>
                  <a:pt x="41" y="27"/>
                </a:moveTo>
                <a:lnTo>
                  <a:pt x="49" y="27"/>
                </a:lnTo>
                <a:lnTo>
                  <a:pt x="49" y="22"/>
                </a:lnTo>
                <a:lnTo>
                  <a:pt x="41" y="22"/>
                </a:lnTo>
                <a:lnTo>
                  <a:pt x="41" y="27"/>
                </a:lnTo>
                <a:close/>
                <a:moveTo>
                  <a:pt x="41" y="18"/>
                </a:moveTo>
                <a:lnTo>
                  <a:pt x="49" y="18"/>
                </a:lnTo>
                <a:lnTo>
                  <a:pt x="49" y="11"/>
                </a:lnTo>
                <a:lnTo>
                  <a:pt x="41" y="11"/>
                </a:lnTo>
                <a:lnTo>
                  <a:pt x="41" y="18"/>
                </a:lnTo>
                <a:close/>
                <a:moveTo>
                  <a:pt x="5" y="23"/>
                </a:moveTo>
                <a:lnTo>
                  <a:pt x="26" y="23"/>
                </a:lnTo>
                <a:lnTo>
                  <a:pt x="26" y="18"/>
                </a:lnTo>
                <a:lnTo>
                  <a:pt x="5" y="18"/>
                </a:lnTo>
                <a:lnTo>
                  <a:pt x="5" y="23"/>
                </a:lnTo>
                <a:close/>
                <a:moveTo>
                  <a:pt x="32" y="25"/>
                </a:moveTo>
                <a:lnTo>
                  <a:pt x="32" y="68"/>
                </a:lnTo>
                <a:lnTo>
                  <a:pt x="26" y="68"/>
                </a:lnTo>
                <a:lnTo>
                  <a:pt x="26" y="56"/>
                </a:lnTo>
                <a:lnTo>
                  <a:pt x="19" y="56"/>
                </a:lnTo>
                <a:lnTo>
                  <a:pt x="19" y="68"/>
                </a:lnTo>
                <a:lnTo>
                  <a:pt x="0" y="68"/>
                </a:lnTo>
                <a:lnTo>
                  <a:pt x="0" y="25"/>
                </a:lnTo>
                <a:lnTo>
                  <a:pt x="32" y="25"/>
                </a:lnTo>
                <a:close/>
                <a:moveTo>
                  <a:pt x="19" y="47"/>
                </a:moveTo>
                <a:lnTo>
                  <a:pt x="26" y="47"/>
                </a:lnTo>
                <a:lnTo>
                  <a:pt x="26" y="40"/>
                </a:lnTo>
                <a:lnTo>
                  <a:pt x="19" y="40"/>
                </a:lnTo>
                <a:lnTo>
                  <a:pt x="19" y="47"/>
                </a:lnTo>
                <a:close/>
                <a:moveTo>
                  <a:pt x="19" y="36"/>
                </a:moveTo>
                <a:lnTo>
                  <a:pt x="26" y="36"/>
                </a:lnTo>
                <a:lnTo>
                  <a:pt x="26" y="31"/>
                </a:lnTo>
                <a:lnTo>
                  <a:pt x="19" y="31"/>
                </a:lnTo>
                <a:lnTo>
                  <a:pt x="19" y="36"/>
                </a:lnTo>
                <a:close/>
                <a:moveTo>
                  <a:pt x="3" y="47"/>
                </a:moveTo>
                <a:lnTo>
                  <a:pt x="12" y="47"/>
                </a:lnTo>
                <a:lnTo>
                  <a:pt x="12" y="40"/>
                </a:lnTo>
                <a:lnTo>
                  <a:pt x="3" y="40"/>
                </a:lnTo>
                <a:lnTo>
                  <a:pt x="3" y="47"/>
                </a:lnTo>
                <a:close/>
                <a:moveTo>
                  <a:pt x="3" y="36"/>
                </a:moveTo>
                <a:lnTo>
                  <a:pt x="12" y="36"/>
                </a:lnTo>
                <a:lnTo>
                  <a:pt x="12" y="31"/>
                </a:lnTo>
                <a:lnTo>
                  <a:pt x="3" y="31"/>
                </a:lnTo>
                <a:lnTo>
                  <a:pt x="3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69" name="íṡḻïḑê"/>
          <p:cNvSpPr/>
          <p:nvPr/>
        </p:nvSpPr>
        <p:spPr bwMode="auto">
          <a:xfrm>
            <a:off x="6604080" y="6458723"/>
            <a:ext cx="261486" cy="372389"/>
          </a:xfrm>
          <a:custGeom>
            <a:avLst/>
            <a:gdLst/>
            <a:ahLst/>
            <a:cxnLst>
              <a:cxn ang="0">
                <a:pos x="133" y="0"/>
              </a:cxn>
              <a:cxn ang="0">
                <a:pos x="85" y="13"/>
              </a:cxn>
              <a:cxn ang="0">
                <a:pos x="142" y="16"/>
              </a:cxn>
              <a:cxn ang="0">
                <a:pos x="133" y="143"/>
              </a:cxn>
              <a:cxn ang="0">
                <a:pos x="117" y="116"/>
              </a:cxn>
              <a:cxn ang="0">
                <a:pos x="75" y="143"/>
              </a:cxn>
              <a:cxn ang="0">
                <a:pos x="142" y="16"/>
              </a:cxn>
              <a:cxn ang="0">
                <a:pos x="133" y="97"/>
              </a:cxn>
              <a:cxn ang="0">
                <a:pos x="115" y="84"/>
              </a:cxn>
              <a:cxn ang="0">
                <a:pos x="115" y="77"/>
              </a:cxn>
              <a:cxn ang="0">
                <a:pos x="133" y="65"/>
              </a:cxn>
              <a:cxn ang="0">
                <a:pos x="115" y="77"/>
              </a:cxn>
              <a:cxn ang="0">
                <a:pos x="133" y="57"/>
              </a:cxn>
              <a:cxn ang="0">
                <a:pos x="115" y="43"/>
              </a:cxn>
              <a:cxn ang="0">
                <a:pos x="115" y="36"/>
              </a:cxn>
              <a:cxn ang="0">
                <a:pos x="133" y="24"/>
              </a:cxn>
              <a:cxn ang="0">
                <a:pos x="115" y="36"/>
              </a:cxn>
              <a:cxn ang="0">
                <a:pos x="103" y="97"/>
              </a:cxn>
              <a:cxn ang="0">
                <a:pos x="85" y="84"/>
              </a:cxn>
              <a:cxn ang="0">
                <a:pos x="85" y="77"/>
              </a:cxn>
              <a:cxn ang="0">
                <a:pos x="103" y="65"/>
              </a:cxn>
              <a:cxn ang="0">
                <a:pos x="85" y="77"/>
              </a:cxn>
              <a:cxn ang="0">
                <a:pos x="103" y="57"/>
              </a:cxn>
              <a:cxn ang="0">
                <a:pos x="85" y="43"/>
              </a:cxn>
              <a:cxn ang="0">
                <a:pos x="85" y="36"/>
              </a:cxn>
              <a:cxn ang="0">
                <a:pos x="103" y="24"/>
              </a:cxn>
              <a:cxn ang="0">
                <a:pos x="85" y="36"/>
              </a:cxn>
              <a:cxn ang="0">
                <a:pos x="57" y="50"/>
              </a:cxn>
              <a:cxn ang="0">
                <a:pos x="9" y="38"/>
              </a:cxn>
              <a:cxn ang="0">
                <a:pos x="66" y="54"/>
              </a:cxn>
              <a:cxn ang="0">
                <a:pos x="57" y="143"/>
              </a:cxn>
              <a:cxn ang="0">
                <a:pos x="41" y="116"/>
              </a:cxn>
              <a:cxn ang="0">
                <a:pos x="0" y="143"/>
              </a:cxn>
              <a:cxn ang="0">
                <a:pos x="66" y="54"/>
              </a:cxn>
              <a:cxn ang="0">
                <a:pos x="57" y="97"/>
              </a:cxn>
              <a:cxn ang="0">
                <a:pos x="39" y="84"/>
              </a:cxn>
              <a:cxn ang="0">
                <a:pos x="39" y="77"/>
              </a:cxn>
              <a:cxn ang="0">
                <a:pos x="57" y="65"/>
              </a:cxn>
              <a:cxn ang="0">
                <a:pos x="39" y="77"/>
              </a:cxn>
              <a:cxn ang="0">
                <a:pos x="27" y="97"/>
              </a:cxn>
              <a:cxn ang="0">
                <a:pos x="9" y="84"/>
              </a:cxn>
              <a:cxn ang="0">
                <a:pos x="9" y="77"/>
              </a:cxn>
              <a:cxn ang="0">
                <a:pos x="27" y="65"/>
              </a:cxn>
              <a:cxn ang="0">
                <a:pos x="9" y="77"/>
              </a:cxn>
            </a:cxnLst>
            <a:rect l="0" t="0" r="r" b="b"/>
            <a:pathLst>
              <a:path w="142" h="143">
                <a:moveTo>
                  <a:pt x="85" y="0"/>
                </a:moveTo>
                <a:lnTo>
                  <a:pt x="133" y="0"/>
                </a:lnTo>
                <a:lnTo>
                  <a:pt x="133" y="13"/>
                </a:lnTo>
                <a:lnTo>
                  <a:pt x="85" y="13"/>
                </a:lnTo>
                <a:lnTo>
                  <a:pt x="85" y="0"/>
                </a:lnTo>
                <a:close/>
                <a:moveTo>
                  <a:pt x="142" y="16"/>
                </a:moveTo>
                <a:lnTo>
                  <a:pt x="142" y="143"/>
                </a:lnTo>
                <a:lnTo>
                  <a:pt x="133" y="143"/>
                </a:lnTo>
                <a:lnTo>
                  <a:pt x="133" y="116"/>
                </a:lnTo>
                <a:lnTo>
                  <a:pt x="117" y="116"/>
                </a:lnTo>
                <a:lnTo>
                  <a:pt x="117" y="143"/>
                </a:lnTo>
                <a:lnTo>
                  <a:pt x="75" y="143"/>
                </a:lnTo>
                <a:lnTo>
                  <a:pt x="75" y="16"/>
                </a:lnTo>
                <a:lnTo>
                  <a:pt x="142" y="16"/>
                </a:lnTo>
                <a:close/>
                <a:moveTo>
                  <a:pt x="115" y="97"/>
                </a:moveTo>
                <a:lnTo>
                  <a:pt x="133" y="97"/>
                </a:lnTo>
                <a:lnTo>
                  <a:pt x="133" y="84"/>
                </a:lnTo>
                <a:lnTo>
                  <a:pt x="115" y="84"/>
                </a:lnTo>
                <a:lnTo>
                  <a:pt x="115" y="97"/>
                </a:lnTo>
                <a:close/>
                <a:moveTo>
                  <a:pt x="115" y="77"/>
                </a:moveTo>
                <a:lnTo>
                  <a:pt x="133" y="77"/>
                </a:lnTo>
                <a:lnTo>
                  <a:pt x="133" y="65"/>
                </a:lnTo>
                <a:lnTo>
                  <a:pt x="115" y="65"/>
                </a:lnTo>
                <a:lnTo>
                  <a:pt x="115" y="77"/>
                </a:lnTo>
                <a:close/>
                <a:moveTo>
                  <a:pt x="115" y="57"/>
                </a:moveTo>
                <a:lnTo>
                  <a:pt x="133" y="57"/>
                </a:lnTo>
                <a:lnTo>
                  <a:pt x="133" y="43"/>
                </a:lnTo>
                <a:lnTo>
                  <a:pt x="115" y="43"/>
                </a:lnTo>
                <a:lnTo>
                  <a:pt x="115" y="57"/>
                </a:lnTo>
                <a:close/>
                <a:moveTo>
                  <a:pt x="115" y="36"/>
                </a:moveTo>
                <a:lnTo>
                  <a:pt x="133" y="36"/>
                </a:lnTo>
                <a:lnTo>
                  <a:pt x="133" y="24"/>
                </a:lnTo>
                <a:lnTo>
                  <a:pt x="115" y="24"/>
                </a:lnTo>
                <a:lnTo>
                  <a:pt x="115" y="36"/>
                </a:lnTo>
                <a:close/>
                <a:moveTo>
                  <a:pt x="85" y="97"/>
                </a:moveTo>
                <a:lnTo>
                  <a:pt x="103" y="97"/>
                </a:lnTo>
                <a:lnTo>
                  <a:pt x="103" y="84"/>
                </a:lnTo>
                <a:lnTo>
                  <a:pt x="85" y="84"/>
                </a:lnTo>
                <a:lnTo>
                  <a:pt x="85" y="97"/>
                </a:lnTo>
                <a:close/>
                <a:moveTo>
                  <a:pt x="85" y="77"/>
                </a:moveTo>
                <a:lnTo>
                  <a:pt x="103" y="77"/>
                </a:lnTo>
                <a:lnTo>
                  <a:pt x="103" y="65"/>
                </a:lnTo>
                <a:lnTo>
                  <a:pt x="85" y="65"/>
                </a:lnTo>
                <a:lnTo>
                  <a:pt x="85" y="77"/>
                </a:lnTo>
                <a:close/>
                <a:moveTo>
                  <a:pt x="85" y="57"/>
                </a:moveTo>
                <a:lnTo>
                  <a:pt x="103" y="57"/>
                </a:lnTo>
                <a:lnTo>
                  <a:pt x="103" y="43"/>
                </a:lnTo>
                <a:lnTo>
                  <a:pt x="85" y="43"/>
                </a:lnTo>
                <a:lnTo>
                  <a:pt x="85" y="57"/>
                </a:lnTo>
                <a:close/>
                <a:moveTo>
                  <a:pt x="85" y="36"/>
                </a:moveTo>
                <a:lnTo>
                  <a:pt x="103" y="36"/>
                </a:lnTo>
                <a:lnTo>
                  <a:pt x="103" y="24"/>
                </a:lnTo>
                <a:lnTo>
                  <a:pt x="85" y="24"/>
                </a:lnTo>
                <a:lnTo>
                  <a:pt x="85" y="36"/>
                </a:lnTo>
                <a:close/>
                <a:moveTo>
                  <a:pt x="9" y="50"/>
                </a:moveTo>
                <a:lnTo>
                  <a:pt x="57" y="50"/>
                </a:lnTo>
                <a:lnTo>
                  <a:pt x="57" y="38"/>
                </a:lnTo>
                <a:lnTo>
                  <a:pt x="9" y="38"/>
                </a:lnTo>
                <a:lnTo>
                  <a:pt x="9" y="50"/>
                </a:lnTo>
                <a:close/>
                <a:moveTo>
                  <a:pt x="66" y="54"/>
                </a:moveTo>
                <a:lnTo>
                  <a:pt x="66" y="143"/>
                </a:lnTo>
                <a:lnTo>
                  <a:pt x="57" y="143"/>
                </a:lnTo>
                <a:lnTo>
                  <a:pt x="57" y="116"/>
                </a:lnTo>
                <a:lnTo>
                  <a:pt x="41" y="116"/>
                </a:lnTo>
                <a:lnTo>
                  <a:pt x="41" y="143"/>
                </a:lnTo>
                <a:lnTo>
                  <a:pt x="0" y="143"/>
                </a:lnTo>
                <a:lnTo>
                  <a:pt x="0" y="54"/>
                </a:lnTo>
                <a:lnTo>
                  <a:pt x="66" y="54"/>
                </a:lnTo>
                <a:close/>
                <a:moveTo>
                  <a:pt x="39" y="97"/>
                </a:moveTo>
                <a:lnTo>
                  <a:pt x="57" y="97"/>
                </a:lnTo>
                <a:lnTo>
                  <a:pt x="57" y="84"/>
                </a:lnTo>
                <a:lnTo>
                  <a:pt x="39" y="84"/>
                </a:lnTo>
                <a:lnTo>
                  <a:pt x="39" y="97"/>
                </a:lnTo>
                <a:close/>
                <a:moveTo>
                  <a:pt x="39" y="77"/>
                </a:moveTo>
                <a:lnTo>
                  <a:pt x="57" y="77"/>
                </a:lnTo>
                <a:lnTo>
                  <a:pt x="57" y="65"/>
                </a:lnTo>
                <a:lnTo>
                  <a:pt x="39" y="65"/>
                </a:lnTo>
                <a:lnTo>
                  <a:pt x="39" y="77"/>
                </a:lnTo>
                <a:close/>
                <a:moveTo>
                  <a:pt x="9" y="97"/>
                </a:moveTo>
                <a:lnTo>
                  <a:pt x="27" y="97"/>
                </a:lnTo>
                <a:lnTo>
                  <a:pt x="27" y="84"/>
                </a:lnTo>
                <a:lnTo>
                  <a:pt x="9" y="84"/>
                </a:lnTo>
                <a:lnTo>
                  <a:pt x="9" y="97"/>
                </a:lnTo>
                <a:close/>
                <a:moveTo>
                  <a:pt x="9" y="77"/>
                </a:moveTo>
                <a:lnTo>
                  <a:pt x="27" y="77"/>
                </a:lnTo>
                <a:lnTo>
                  <a:pt x="27" y="65"/>
                </a:lnTo>
                <a:lnTo>
                  <a:pt x="9" y="65"/>
                </a:lnTo>
                <a:lnTo>
                  <a:pt x="9" y="7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0" name="îSḷiḋê"/>
          <p:cNvSpPr/>
          <p:nvPr/>
        </p:nvSpPr>
        <p:spPr bwMode="auto">
          <a:xfrm>
            <a:off x="6887663" y="6565492"/>
            <a:ext cx="189669" cy="26562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62" y="9"/>
              </a:cxn>
              <a:cxn ang="0">
                <a:pos x="103" y="11"/>
              </a:cxn>
              <a:cxn ang="0">
                <a:pos x="96" y="102"/>
              </a:cxn>
              <a:cxn ang="0">
                <a:pos x="85" y="82"/>
              </a:cxn>
              <a:cxn ang="0">
                <a:pos x="55" y="102"/>
              </a:cxn>
              <a:cxn ang="0">
                <a:pos x="103" y="11"/>
              </a:cxn>
              <a:cxn ang="0">
                <a:pos x="96" y="70"/>
              </a:cxn>
              <a:cxn ang="0">
                <a:pos x="83" y="59"/>
              </a:cxn>
              <a:cxn ang="0">
                <a:pos x="83" y="56"/>
              </a:cxn>
              <a:cxn ang="0">
                <a:pos x="96" y="45"/>
              </a:cxn>
              <a:cxn ang="0">
                <a:pos x="83" y="56"/>
              </a:cxn>
              <a:cxn ang="0">
                <a:pos x="96" y="41"/>
              </a:cxn>
              <a:cxn ang="0">
                <a:pos x="83" y="31"/>
              </a:cxn>
              <a:cxn ang="0">
                <a:pos x="83" y="27"/>
              </a:cxn>
              <a:cxn ang="0">
                <a:pos x="96" y="16"/>
              </a:cxn>
              <a:cxn ang="0">
                <a:pos x="83" y="27"/>
              </a:cxn>
              <a:cxn ang="0">
                <a:pos x="75" y="70"/>
              </a:cxn>
              <a:cxn ang="0">
                <a:pos x="62" y="59"/>
              </a:cxn>
              <a:cxn ang="0">
                <a:pos x="62" y="56"/>
              </a:cxn>
              <a:cxn ang="0">
                <a:pos x="75" y="45"/>
              </a:cxn>
              <a:cxn ang="0">
                <a:pos x="62" y="56"/>
              </a:cxn>
              <a:cxn ang="0">
                <a:pos x="75" y="41"/>
              </a:cxn>
              <a:cxn ang="0">
                <a:pos x="62" y="31"/>
              </a:cxn>
              <a:cxn ang="0">
                <a:pos x="62" y="27"/>
              </a:cxn>
              <a:cxn ang="0">
                <a:pos x="75" y="16"/>
              </a:cxn>
              <a:cxn ang="0">
                <a:pos x="62" y="27"/>
              </a:cxn>
              <a:cxn ang="0">
                <a:pos x="41" y="36"/>
              </a:cxn>
              <a:cxn ang="0">
                <a:pos x="7" y="27"/>
              </a:cxn>
              <a:cxn ang="0">
                <a:pos x="48" y="38"/>
              </a:cxn>
              <a:cxn ang="0">
                <a:pos x="43" y="102"/>
              </a:cxn>
              <a:cxn ang="0">
                <a:pos x="30" y="82"/>
              </a:cxn>
              <a:cxn ang="0">
                <a:pos x="0" y="102"/>
              </a:cxn>
              <a:cxn ang="0">
                <a:pos x="48" y="38"/>
              </a:cxn>
              <a:cxn ang="0">
                <a:pos x="43" y="70"/>
              </a:cxn>
              <a:cxn ang="0">
                <a:pos x="29" y="59"/>
              </a:cxn>
              <a:cxn ang="0">
                <a:pos x="29" y="56"/>
              </a:cxn>
              <a:cxn ang="0">
                <a:pos x="43" y="45"/>
              </a:cxn>
              <a:cxn ang="0">
                <a:pos x="29" y="56"/>
              </a:cxn>
              <a:cxn ang="0">
                <a:pos x="20" y="70"/>
              </a:cxn>
              <a:cxn ang="0">
                <a:pos x="7" y="59"/>
              </a:cxn>
              <a:cxn ang="0">
                <a:pos x="7" y="56"/>
              </a:cxn>
              <a:cxn ang="0">
                <a:pos x="20" y="45"/>
              </a:cxn>
              <a:cxn ang="0">
                <a:pos x="7" y="56"/>
              </a:cxn>
            </a:cxnLst>
            <a:rect l="0" t="0" r="r" b="b"/>
            <a:pathLst>
              <a:path w="103" h="102">
                <a:moveTo>
                  <a:pt x="62" y="0"/>
                </a:moveTo>
                <a:lnTo>
                  <a:pt x="96" y="0"/>
                </a:lnTo>
                <a:lnTo>
                  <a:pt x="96" y="9"/>
                </a:lnTo>
                <a:lnTo>
                  <a:pt x="62" y="9"/>
                </a:lnTo>
                <a:lnTo>
                  <a:pt x="62" y="0"/>
                </a:lnTo>
                <a:close/>
                <a:moveTo>
                  <a:pt x="103" y="11"/>
                </a:moveTo>
                <a:lnTo>
                  <a:pt x="103" y="102"/>
                </a:lnTo>
                <a:lnTo>
                  <a:pt x="96" y="102"/>
                </a:lnTo>
                <a:lnTo>
                  <a:pt x="96" y="82"/>
                </a:lnTo>
                <a:lnTo>
                  <a:pt x="85" y="82"/>
                </a:lnTo>
                <a:lnTo>
                  <a:pt x="85" y="102"/>
                </a:lnTo>
                <a:lnTo>
                  <a:pt x="55" y="102"/>
                </a:lnTo>
                <a:lnTo>
                  <a:pt x="55" y="11"/>
                </a:lnTo>
                <a:lnTo>
                  <a:pt x="103" y="11"/>
                </a:lnTo>
                <a:close/>
                <a:moveTo>
                  <a:pt x="83" y="70"/>
                </a:moveTo>
                <a:lnTo>
                  <a:pt x="96" y="70"/>
                </a:lnTo>
                <a:lnTo>
                  <a:pt x="96" y="59"/>
                </a:lnTo>
                <a:lnTo>
                  <a:pt x="83" y="59"/>
                </a:lnTo>
                <a:lnTo>
                  <a:pt x="83" y="70"/>
                </a:lnTo>
                <a:close/>
                <a:moveTo>
                  <a:pt x="83" y="56"/>
                </a:moveTo>
                <a:lnTo>
                  <a:pt x="96" y="56"/>
                </a:lnTo>
                <a:lnTo>
                  <a:pt x="96" y="45"/>
                </a:lnTo>
                <a:lnTo>
                  <a:pt x="83" y="45"/>
                </a:lnTo>
                <a:lnTo>
                  <a:pt x="83" y="56"/>
                </a:lnTo>
                <a:close/>
                <a:moveTo>
                  <a:pt x="83" y="41"/>
                </a:moveTo>
                <a:lnTo>
                  <a:pt x="96" y="41"/>
                </a:lnTo>
                <a:lnTo>
                  <a:pt x="96" y="31"/>
                </a:lnTo>
                <a:lnTo>
                  <a:pt x="83" y="31"/>
                </a:lnTo>
                <a:lnTo>
                  <a:pt x="83" y="41"/>
                </a:lnTo>
                <a:close/>
                <a:moveTo>
                  <a:pt x="83" y="27"/>
                </a:moveTo>
                <a:lnTo>
                  <a:pt x="96" y="27"/>
                </a:lnTo>
                <a:lnTo>
                  <a:pt x="96" y="16"/>
                </a:lnTo>
                <a:lnTo>
                  <a:pt x="83" y="16"/>
                </a:lnTo>
                <a:lnTo>
                  <a:pt x="83" y="27"/>
                </a:lnTo>
                <a:close/>
                <a:moveTo>
                  <a:pt x="62" y="70"/>
                </a:moveTo>
                <a:lnTo>
                  <a:pt x="75" y="70"/>
                </a:lnTo>
                <a:lnTo>
                  <a:pt x="75" y="59"/>
                </a:lnTo>
                <a:lnTo>
                  <a:pt x="62" y="59"/>
                </a:lnTo>
                <a:lnTo>
                  <a:pt x="62" y="70"/>
                </a:lnTo>
                <a:close/>
                <a:moveTo>
                  <a:pt x="62" y="56"/>
                </a:moveTo>
                <a:lnTo>
                  <a:pt x="75" y="56"/>
                </a:lnTo>
                <a:lnTo>
                  <a:pt x="75" y="45"/>
                </a:lnTo>
                <a:lnTo>
                  <a:pt x="62" y="45"/>
                </a:lnTo>
                <a:lnTo>
                  <a:pt x="62" y="56"/>
                </a:lnTo>
                <a:close/>
                <a:moveTo>
                  <a:pt x="62" y="41"/>
                </a:moveTo>
                <a:lnTo>
                  <a:pt x="75" y="41"/>
                </a:lnTo>
                <a:lnTo>
                  <a:pt x="75" y="31"/>
                </a:lnTo>
                <a:lnTo>
                  <a:pt x="62" y="31"/>
                </a:lnTo>
                <a:lnTo>
                  <a:pt x="62" y="41"/>
                </a:lnTo>
                <a:close/>
                <a:moveTo>
                  <a:pt x="62" y="27"/>
                </a:moveTo>
                <a:lnTo>
                  <a:pt x="75" y="27"/>
                </a:lnTo>
                <a:lnTo>
                  <a:pt x="75" y="16"/>
                </a:lnTo>
                <a:lnTo>
                  <a:pt x="62" y="16"/>
                </a:lnTo>
                <a:lnTo>
                  <a:pt x="62" y="27"/>
                </a:lnTo>
                <a:close/>
                <a:moveTo>
                  <a:pt x="7" y="36"/>
                </a:moveTo>
                <a:lnTo>
                  <a:pt x="41" y="36"/>
                </a:lnTo>
                <a:lnTo>
                  <a:pt x="41" y="27"/>
                </a:lnTo>
                <a:lnTo>
                  <a:pt x="7" y="27"/>
                </a:lnTo>
                <a:lnTo>
                  <a:pt x="7" y="36"/>
                </a:lnTo>
                <a:close/>
                <a:moveTo>
                  <a:pt x="48" y="38"/>
                </a:moveTo>
                <a:lnTo>
                  <a:pt x="48" y="102"/>
                </a:lnTo>
                <a:lnTo>
                  <a:pt x="43" y="102"/>
                </a:lnTo>
                <a:lnTo>
                  <a:pt x="43" y="82"/>
                </a:lnTo>
                <a:lnTo>
                  <a:pt x="30" y="82"/>
                </a:lnTo>
                <a:lnTo>
                  <a:pt x="30" y="102"/>
                </a:lnTo>
                <a:lnTo>
                  <a:pt x="0" y="102"/>
                </a:lnTo>
                <a:lnTo>
                  <a:pt x="0" y="38"/>
                </a:lnTo>
                <a:lnTo>
                  <a:pt x="48" y="38"/>
                </a:lnTo>
                <a:close/>
                <a:moveTo>
                  <a:pt x="29" y="70"/>
                </a:moveTo>
                <a:lnTo>
                  <a:pt x="43" y="70"/>
                </a:lnTo>
                <a:lnTo>
                  <a:pt x="43" y="59"/>
                </a:lnTo>
                <a:lnTo>
                  <a:pt x="29" y="59"/>
                </a:lnTo>
                <a:lnTo>
                  <a:pt x="29" y="70"/>
                </a:lnTo>
                <a:close/>
                <a:moveTo>
                  <a:pt x="29" y="56"/>
                </a:moveTo>
                <a:lnTo>
                  <a:pt x="43" y="56"/>
                </a:lnTo>
                <a:lnTo>
                  <a:pt x="43" y="45"/>
                </a:lnTo>
                <a:lnTo>
                  <a:pt x="29" y="45"/>
                </a:lnTo>
                <a:lnTo>
                  <a:pt x="29" y="56"/>
                </a:lnTo>
                <a:close/>
                <a:moveTo>
                  <a:pt x="7" y="70"/>
                </a:moveTo>
                <a:lnTo>
                  <a:pt x="20" y="70"/>
                </a:lnTo>
                <a:lnTo>
                  <a:pt x="20" y="59"/>
                </a:lnTo>
                <a:lnTo>
                  <a:pt x="7" y="59"/>
                </a:lnTo>
                <a:lnTo>
                  <a:pt x="7" y="70"/>
                </a:lnTo>
                <a:close/>
                <a:moveTo>
                  <a:pt x="7" y="56"/>
                </a:moveTo>
                <a:lnTo>
                  <a:pt x="20" y="56"/>
                </a:lnTo>
                <a:lnTo>
                  <a:pt x="20" y="45"/>
                </a:lnTo>
                <a:lnTo>
                  <a:pt x="7" y="45"/>
                </a:lnTo>
                <a:lnTo>
                  <a:pt x="7" y="5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1" name="i$lîḋé"/>
          <p:cNvSpPr/>
          <p:nvPr/>
        </p:nvSpPr>
        <p:spPr bwMode="auto">
          <a:xfrm>
            <a:off x="7103113" y="6521222"/>
            <a:ext cx="110487" cy="309890"/>
          </a:xfrm>
          <a:custGeom>
            <a:avLst/>
            <a:gdLst/>
            <a:ahLst/>
            <a:cxnLst>
              <a:cxn ang="0">
                <a:pos x="9" y="12"/>
              </a:cxn>
              <a:cxn ang="0">
                <a:pos x="51" y="12"/>
              </a:cxn>
              <a:cxn ang="0">
                <a:pos x="51" y="0"/>
              </a:cxn>
              <a:cxn ang="0">
                <a:pos x="9" y="0"/>
              </a:cxn>
              <a:cxn ang="0">
                <a:pos x="9" y="12"/>
              </a:cxn>
              <a:cxn ang="0">
                <a:pos x="60" y="17"/>
              </a:cxn>
              <a:cxn ang="0">
                <a:pos x="60" y="119"/>
              </a:cxn>
              <a:cxn ang="0">
                <a:pos x="51" y="119"/>
              </a:cxn>
              <a:cxn ang="0">
                <a:pos x="51" y="89"/>
              </a:cxn>
              <a:cxn ang="0">
                <a:pos x="37" y="89"/>
              </a:cxn>
              <a:cxn ang="0">
                <a:pos x="37" y="119"/>
              </a:cxn>
              <a:cxn ang="0">
                <a:pos x="0" y="119"/>
              </a:cxn>
              <a:cxn ang="0">
                <a:pos x="0" y="17"/>
              </a:cxn>
              <a:cxn ang="0">
                <a:pos x="60" y="17"/>
              </a:cxn>
              <a:cxn ang="0">
                <a:pos x="35" y="66"/>
              </a:cxn>
              <a:cxn ang="0">
                <a:pos x="51" y="66"/>
              </a:cxn>
              <a:cxn ang="0">
                <a:pos x="51" y="51"/>
              </a:cxn>
              <a:cxn ang="0">
                <a:pos x="35" y="51"/>
              </a:cxn>
              <a:cxn ang="0">
                <a:pos x="35" y="66"/>
              </a:cxn>
              <a:cxn ang="0">
                <a:pos x="35" y="44"/>
              </a:cxn>
              <a:cxn ang="0">
                <a:pos x="51" y="44"/>
              </a:cxn>
              <a:cxn ang="0">
                <a:pos x="51" y="28"/>
              </a:cxn>
              <a:cxn ang="0">
                <a:pos x="35" y="28"/>
              </a:cxn>
              <a:cxn ang="0">
                <a:pos x="35" y="44"/>
              </a:cxn>
              <a:cxn ang="0">
                <a:pos x="9" y="66"/>
              </a:cxn>
              <a:cxn ang="0">
                <a:pos x="25" y="66"/>
              </a:cxn>
              <a:cxn ang="0">
                <a:pos x="25" y="51"/>
              </a:cxn>
              <a:cxn ang="0">
                <a:pos x="9" y="51"/>
              </a:cxn>
              <a:cxn ang="0">
                <a:pos x="9" y="66"/>
              </a:cxn>
              <a:cxn ang="0">
                <a:pos x="9" y="44"/>
              </a:cxn>
              <a:cxn ang="0">
                <a:pos x="25" y="44"/>
              </a:cxn>
              <a:cxn ang="0">
                <a:pos x="25" y="28"/>
              </a:cxn>
              <a:cxn ang="0">
                <a:pos x="9" y="28"/>
              </a:cxn>
              <a:cxn ang="0">
                <a:pos x="9" y="44"/>
              </a:cxn>
            </a:cxnLst>
            <a:rect l="0" t="0" r="r" b="b"/>
            <a:pathLst>
              <a:path w="60" h="119">
                <a:moveTo>
                  <a:pt x="9" y="12"/>
                </a:moveTo>
                <a:lnTo>
                  <a:pt x="51" y="12"/>
                </a:lnTo>
                <a:lnTo>
                  <a:pt x="51" y="0"/>
                </a:lnTo>
                <a:lnTo>
                  <a:pt x="9" y="0"/>
                </a:lnTo>
                <a:lnTo>
                  <a:pt x="9" y="12"/>
                </a:lnTo>
                <a:close/>
                <a:moveTo>
                  <a:pt x="60" y="17"/>
                </a:moveTo>
                <a:lnTo>
                  <a:pt x="60" y="119"/>
                </a:lnTo>
                <a:lnTo>
                  <a:pt x="51" y="119"/>
                </a:lnTo>
                <a:lnTo>
                  <a:pt x="51" y="89"/>
                </a:lnTo>
                <a:lnTo>
                  <a:pt x="37" y="89"/>
                </a:lnTo>
                <a:lnTo>
                  <a:pt x="37" y="119"/>
                </a:lnTo>
                <a:lnTo>
                  <a:pt x="0" y="119"/>
                </a:lnTo>
                <a:lnTo>
                  <a:pt x="0" y="17"/>
                </a:lnTo>
                <a:lnTo>
                  <a:pt x="60" y="17"/>
                </a:lnTo>
                <a:close/>
                <a:moveTo>
                  <a:pt x="35" y="66"/>
                </a:moveTo>
                <a:lnTo>
                  <a:pt x="51" y="66"/>
                </a:lnTo>
                <a:lnTo>
                  <a:pt x="51" y="51"/>
                </a:lnTo>
                <a:lnTo>
                  <a:pt x="35" y="51"/>
                </a:lnTo>
                <a:lnTo>
                  <a:pt x="35" y="66"/>
                </a:lnTo>
                <a:close/>
                <a:moveTo>
                  <a:pt x="35" y="44"/>
                </a:moveTo>
                <a:lnTo>
                  <a:pt x="51" y="44"/>
                </a:lnTo>
                <a:lnTo>
                  <a:pt x="51" y="28"/>
                </a:lnTo>
                <a:lnTo>
                  <a:pt x="35" y="28"/>
                </a:lnTo>
                <a:lnTo>
                  <a:pt x="35" y="44"/>
                </a:lnTo>
                <a:close/>
                <a:moveTo>
                  <a:pt x="9" y="66"/>
                </a:moveTo>
                <a:lnTo>
                  <a:pt x="25" y="66"/>
                </a:lnTo>
                <a:lnTo>
                  <a:pt x="25" y="51"/>
                </a:lnTo>
                <a:lnTo>
                  <a:pt x="9" y="51"/>
                </a:lnTo>
                <a:lnTo>
                  <a:pt x="9" y="66"/>
                </a:lnTo>
                <a:close/>
                <a:moveTo>
                  <a:pt x="9" y="44"/>
                </a:moveTo>
                <a:lnTo>
                  <a:pt x="25" y="44"/>
                </a:lnTo>
                <a:lnTo>
                  <a:pt x="25" y="28"/>
                </a:lnTo>
                <a:lnTo>
                  <a:pt x="9" y="28"/>
                </a:lnTo>
                <a:lnTo>
                  <a:pt x="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2" name="iṩļîde"/>
          <p:cNvSpPr/>
          <p:nvPr/>
        </p:nvSpPr>
        <p:spPr bwMode="auto">
          <a:xfrm>
            <a:off x="5639160" y="6565492"/>
            <a:ext cx="185986" cy="265620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41" y="0"/>
              </a:cxn>
              <a:cxn ang="0">
                <a:pos x="48" y="11"/>
              </a:cxn>
              <a:cxn ang="0">
                <a:pos x="18" y="102"/>
              </a:cxn>
              <a:cxn ang="0">
                <a:pos x="6" y="82"/>
              </a:cxn>
              <a:cxn ang="0">
                <a:pos x="0" y="102"/>
              </a:cxn>
              <a:cxn ang="0">
                <a:pos x="48" y="11"/>
              </a:cxn>
              <a:cxn ang="0">
                <a:pos x="6" y="59"/>
              </a:cxn>
              <a:cxn ang="0">
                <a:pos x="20" y="70"/>
              </a:cxn>
              <a:cxn ang="0">
                <a:pos x="20" y="45"/>
              </a:cxn>
              <a:cxn ang="0">
                <a:pos x="6" y="56"/>
              </a:cxn>
              <a:cxn ang="0">
                <a:pos x="20" y="45"/>
              </a:cxn>
              <a:cxn ang="0">
                <a:pos x="6" y="31"/>
              </a:cxn>
              <a:cxn ang="0">
                <a:pos x="20" y="41"/>
              </a:cxn>
              <a:cxn ang="0">
                <a:pos x="20" y="16"/>
              </a:cxn>
              <a:cxn ang="0">
                <a:pos x="6" y="27"/>
              </a:cxn>
              <a:cxn ang="0">
                <a:pos x="20" y="16"/>
              </a:cxn>
              <a:cxn ang="0">
                <a:pos x="29" y="59"/>
              </a:cxn>
              <a:cxn ang="0">
                <a:pos x="41" y="70"/>
              </a:cxn>
              <a:cxn ang="0">
                <a:pos x="41" y="45"/>
              </a:cxn>
              <a:cxn ang="0">
                <a:pos x="29" y="56"/>
              </a:cxn>
              <a:cxn ang="0">
                <a:pos x="41" y="45"/>
              </a:cxn>
              <a:cxn ang="0">
                <a:pos x="29" y="31"/>
              </a:cxn>
              <a:cxn ang="0">
                <a:pos x="41" y="41"/>
              </a:cxn>
              <a:cxn ang="0">
                <a:pos x="41" y="16"/>
              </a:cxn>
              <a:cxn ang="0">
                <a:pos x="29" y="27"/>
              </a:cxn>
              <a:cxn ang="0">
                <a:pos x="41" y="16"/>
              </a:cxn>
              <a:cxn ang="0">
                <a:pos x="61" y="27"/>
              </a:cxn>
              <a:cxn ang="0">
                <a:pos x="94" y="36"/>
              </a:cxn>
              <a:cxn ang="0">
                <a:pos x="101" y="38"/>
              </a:cxn>
              <a:cxn ang="0">
                <a:pos x="73" y="102"/>
              </a:cxn>
              <a:cxn ang="0">
                <a:pos x="61" y="82"/>
              </a:cxn>
              <a:cxn ang="0">
                <a:pos x="53" y="102"/>
              </a:cxn>
              <a:cxn ang="0">
                <a:pos x="101" y="38"/>
              </a:cxn>
              <a:cxn ang="0">
                <a:pos x="61" y="59"/>
              </a:cxn>
              <a:cxn ang="0">
                <a:pos x="73" y="70"/>
              </a:cxn>
              <a:cxn ang="0">
                <a:pos x="73" y="45"/>
              </a:cxn>
              <a:cxn ang="0">
                <a:pos x="61" y="56"/>
              </a:cxn>
              <a:cxn ang="0">
                <a:pos x="73" y="45"/>
              </a:cxn>
              <a:cxn ang="0">
                <a:pos x="82" y="59"/>
              </a:cxn>
              <a:cxn ang="0">
                <a:pos x="96" y="70"/>
              </a:cxn>
              <a:cxn ang="0">
                <a:pos x="96" y="45"/>
              </a:cxn>
              <a:cxn ang="0">
                <a:pos x="82" y="56"/>
              </a:cxn>
              <a:cxn ang="0">
                <a:pos x="96" y="45"/>
              </a:cxn>
            </a:cxnLst>
            <a:rect l="0" t="0" r="r" b="b"/>
            <a:pathLst>
              <a:path w="101" h="102">
                <a:moveTo>
                  <a:pt x="41" y="9"/>
                </a:moveTo>
                <a:lnTo>
                  <a:pt x="7" y="9"/>
                </a:lnTo>
                <a:lnTo>
                  <a:pt x="7" y="0"/>
                </a:lnTo>
                <a:lnTo>
                  <a:pt x="41" y="0"/>
                </a:lnTo>
                <a:lnTo>
                  <a:pt x="41" y="9"/>
                </a:lnTo>
                <a:close/>
                <a:moveTo>
                  <a:pt x="48" y="11"/>
                </a:moveTo>
                <a:lnTo>
                  <a:pt x="48" y="102"/>
                </a:lnTo>
                <a:lnTo>
                  <a:pt x="18" y="102"/>
                </a:lnTo>
                <a:lnTo>
                  <a:pt x="18" y="82"/>
                </a:lnTo>
                <a:lnTo>
                  <a:pt x="6" y="82"/>
                </a:lnTo>
                <a:lnTo>
                  <a:pt x="6" y="102"/>
                </a:lnTo>
                <a:lnTo>
                  <a:pt x="0" y="102"/>
                </a:lnTo>
                <a:lnTo>
                  <a:pt x="0" y="11"/>
                </a:lnTo>
                <a:lnTo>
                  <a:pt x="48" y="11"/>
                </a:lnTo>
                <a:close/>
                <a:moveTo>
                  <a:pt x="20" y="59"/>
                </a:moveTo>
                <a:lnTo>
                  <a:pt x="6" y="59"/>
                </a:lnTo>
                <a:lnTo>
                  <a:pt x="6" y="70"/>
                </a:lnTo>
                <a:lnTo>
                  <a:pt x="20" y="70"/>
                </a:lnTo>
                <a:lnTo>
                  <a:pt x="20" y="59"/>
                </a:lnTo>
                <a:close/>
                <a:moveTo>
                  <a:pt x="20" y="45"/>
                </a:moveTo>
                <a:lnTo>
                  <a:pt x="6" y="45"/>
                </a:lnTo>
                <a:lnTo>
                  <a:pt x="6" y="56"/>
                </a:lnTo>
                <a:lnTo>
                  <a:pt x="20" y="56"/>
                </a:lnTo>
                <a:lnTo>
                  <a:pt x="20" y="45"/>
                </a:lnTo>
                <a:close/>
                <a:moveTo>
                  <a:pt x="20" y="31"/>
                </a:moveTo>
                <a:lnTo>
                  <a:pt x="6" y="31"/>
                </a:lnTo>
                <a:lnTo>
                  <a:pt x="6" y="41"/>
                </a:lnTo>
                <a:lnTo>
                  <a:pt x="20" y="41"/>
                </a:lnTo>
                <a:lnTo>
                  <a:pt x="20" y="31"/>
                </a:lnTo>
                <a:close/>
                <a:moveTo>
                  <a:pt x="20" y="16"/>
                </a:moveTo>
                <a:lnTo>
                  <a:pt x="6" y="16"/>
                </a:lnTo>
                <a:lnTo>
                  <a:pt x="6" y="27"/>
                </a:lnTo>
                <a:lnTo>
                  <a:pt x="20" y="27"/>
                </a:lnTo>
                <a:lnTo>
                  <a:pt x="20" y="16"/>
                </a:lnTo>
                <a:close/>
                <a:moveTo>
                  <a:pt x="41" y="59"/>
                </a:moveTo>
                <a:lnTo>
                  <a:pt x="29" y="59"/>
                </a:lnTo>
                <a:lnTo>
                  <a:pt x="29" y="70"/>
                </a:lnTo>
                <a:lnTo>
                  <a:pt x="41" y="70"/>
                </a:lnTo>
                <a:lnTo>
                  <a:pt x="41" y="59"/>
                </a:lnTo>
                <a:close/>
                <a:moveTo>
                  <a:pt x="41" y="45"/>
                </a:moveTo>
                <a:lnTo>
                  <a:pt x="29" y="45"/>
                </a:lnTo>
                <a:lnTo>
                  <a:pt x="29" y="56"/>
                </a:lnTo>
                <a:lnTo>
                  <a:pt x="41" y="56"/>
                </a:lnTo>
                <a:lnTo>
                  <a:pt x="41" y="45"/>
                </a:lnTo>
                <a:close/>
                <a:moveTo>
                  <a:pt x="41" y="31"/>
                </a:moveTo>
                <a:lnTo>
                  <a:pt x="29" y="31"/>
                </a:lnTo>
                <a:lnTo>
                  <a:pt x="29" y="41"/>
                </a:lnTo>
                <a:lnTo>
                  <a:pt x="41" y="41"/>
                </a:lnTo>
                <a:lnTo>
                  <a:pt x="41" y="31"/>
                </a:lnTo>
                <a:close/>
                <a:moveTo>
                  <a:pt x="41" y="16"/>
                </a:moveTo>
                <a:lnTo>
                  <a:pt x="29" y="16"/>
                </a:lnTo>
                <a:lnTo>
                  <a:pt x="29" y="27"/>
                </a:lnTo>
                <a:lnTo>
                  <a:pt x="41" y="27"/>
                </a:lnTo>
                <a:lnTo>
                  <a:pt x="41" y="16"/>
                </a:lnTo>
                <a:close/>
                <a:moveTo>
                  <a:pt x="94" y="27"/>
                </a:moveTo>
                <a:lnTo>
                  <a:pt x="61" y="27"/>
                </a:lnTo>
                <a:lnTo>
                  <a:pt x="61" y="36"/>
                </a:lnTo>
                <a:lnTo>
                  <a:pt x="94" y="36"/>
                </a:lnTo>
                <a:lnTo>
                  <a:pt x="94" y="27"/>
                </a:lnTo>
                <a:close/>
                <a:moveTo>
                  <a:pt x="101" y="38"/>
                </a:moveTo>
                <a:lnTo>
                  <a:pt x="101" y="102"/>
                </a:lnTo>
                <a:lnTo>
                  <a:pt x="73" y="102"/>
                </a:lnTo>
                <a:lnTo>
                  <a:pt x="73" y="82"/>
                </a:lnTo>
                <a:lnTo>
                  <a:pt x="61" y="82"/>
                </a:lnTo>
                <a:lnTo>
                  <a:pt x="61" y="102"/>
                </a:lnTo>
                <a:lnTo>
                  <a:pt x="53" y="102"/>
                </a:lnTo>
                <a:lnTo>
                  <a:pt x="53" y="38"/>
                </a:lnTo>
                <a:lnTo>
                  <a:pt x="101" y="38"/>
                </a:lnTo>
                <a:close/>
                <a:moveTo>
                  <a:pt x="73" y="59"/>
                </a:moveTo>
                <a:lnTo>
                  <a:pt x="61" y="59"/>
                </a:lnTo>
                <a:lnTo>
                  <a:pt x="61" y="70"/>
                </a:lnTo>
                <a:lnTo>
                  <a:pt x="73" y="70"/>
                </a:lnTo>
                <a:lnTo>
                  <a:pt x="73" y="59"/>
                </a:lnTo>
                <a:close/>
                <a:moveTo>
                  <a:pt x="73" y="45"/>
                </a:moveTo>
                <a:lnTo>
                  <a:pt x="61" y="45"/>
                </a:lnTo>
                <a:lnTo>
                  <a:pt x="61" y="56"/>
                </a:lnTo>
                <a:lnTo>
                  <a:pt x="73" y="56"/>
                </a:lnTo>
                <a:lnTo>
                  <a:pt x="73" y="45"/>
                </a:lnTo>
                <a:close/>
                <a:moveTo>
                  <a:pt x="96" y="59"/>
                </a:moveTo>
                <a:lnTo>
                  <a:pt x="82" y="59"/>
                </a:lnTo>
                <a:lnTo>
                  <a:pt x="82" y="70"/>
                </a:lnTo>
                <a:lnTo>
                  <a:pt x="96" y="70"/>
                </a:lnTo>
                <a:lnTo>
                  <a:pt x="96" y="59"/>
                </a:lnTo>
                <a:close/>
                <a:moveTo>
                  <a:pt x="96" y="45"/>
                </a:moveTo>
                <a:lnTo>
                  <a:pt x="82" y="45"/>
                </a:lnTo>
                <a:lnTo>
                  <a:pt x="82" y="56"/>
                </a:lnTo>
                <a:lnTo>
                  <a:pt x="96" y="56"/>
                </a:lnTo>
                <a:lnTo>
                  <a:pt x="96" y="4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3" name="ïsḻïḍê"/>
          <p:cNvSpPr/>
          <p:nvPr/>
        </p:nvSpPr>
        <p:spPr bwMode="auto">
          <a:xfrm>
            <a:off x="5431076" y="6482160"/>
            <a:ext cx="193352" cy="348952"/>
          </a:xfrm>
          <a:custGeom>
            <a:avLst/>
            <a:gdLst/>
            <a:ahLst/>
            <a:cxnLst>
              <a:cxn ang="0">
                <a:pos x="97" y="0"/>
              </a:cxn>
              <a:cxn ang="0">
                <a:pos x="64" y="11"/>
              </a:cxn>
              <a:cxn ang="0">
                <a:pos x="105" y="15"/>
              </a:cxn>
              <a:cxn ang="0">
                <a:pos x="99" y="134"/>
              </a:cxn>
              <a:cxn ang="0">
                <a:pos x="87" y="109"/>
              </a:cxn>
              <a:cxn ang="0">
                <a:pos x="57" y="134"/>
              </a:cxn>
              <a:cxn ang="0">
                <a:pos x="105" y="15"/>
              </a:cxn>
              <a:cxn ang="0">
                <a:pos x="99" y="89"/>
              </a:cxn>
              <a:cxn ang="0">
                <a:pos x="85" y="79"/>
              </a:cxn>
              <a:cxn ang="0">
                <a:pos x="85" y="72"/>
              </a:cxn>
              <a:cxn ang="0">
                <a:pos x="99" y="59"/>
              </a:cxn>
              <a:cxn ang="0">
                <a:pos x="85" y="72"/>
              </a:cxn>
              <a:cxn ang="0">
                <a:pos x="99" y="52"/>
              </a:cxn>
              <a:cxn ang="0">
                <a:pos x="85" y="40"/>
              </a:cxn>
              <a:cxn ang="0">
                <a:pos x="85" y="34"/>
              </a:cxn>
              <a:cxn ang="0">
                <a:pos x="99" y="22"/>
              </a:cxn>
              <a:cxn ang="0">
                <a:pos x="85" y="34"/>
              </a:cxn>
              <a:cxn ang="0">
                <a:pos x="76" y="89"/>
              </a:cxn>
              <a:cxn ang="0">
                <a:pos x="62" y="79"/>
              </a:cxn>
              <a:cxn ang="0">
                <a:pos x="62" y="72"/>
              </a:cxn>
              <a:cxn ang="0">
                <a:pos x="76" y="59"/>
              </a:cxn>
              <a:cxn ang="0">
                <a:pos x="62" y="72"/>
              </a:cxn>
              <a:cxn ang="0">
                <a:pos x="76" y="52"/>
              </a:cxn>
              <a:cxn ang="0">
                <a:pos x="62" y="40"/>
              </a:cxn>
              <a:cxn ang="0">
                <a:pos x="62" y="34"/>
              </a:cxn>
              <a:cxn ang="0">
                <a:pos x="76" y="22"/>
              </a:cxn>
              <a:cxn ang="0">
                <a:pos x="62" y="34"/>
              </a:cxn>
              <a:cxn ang="0">
                <a:pos x="43" y="47"/>
              </a:cxn>
              <a:cxn ang="0">
                <a:pos x="7" y="34"/>
              </a:cxn>
              <a:cxn ang="0">
                <a:pos x="50" y="50"/>
              </a:cxn>
              <a:cxn ang="0">
                <a:pos x="43" y="134"/>
              </a:cxn>
              <a:cxn ang="0">
                <a:pos x="30" y="109"/>
              </a:cxn>
              <a:cxn ang="0">
                <a:pos x="0" y="134"/>
              </a:cxn>
              <a:cxn ang="0">
                <a:pos x="50" y="50"/>
              </a:cxn>
              <a:cxn ang="0">
                <a:pos x="43" y="89"/>
              </a:cxn>
              <a:cxn ang="0">
                <a:pos x="30" y="79"/>
              </a:cxn>
              <a:cxn ang="0">
                <a:pos x="30" y="72"/>
              </a:cxn>
              <a:cxn ang="0">
                <a:pos x="43" y="59"/>
              </a:cxn>
              <a:cxn ang="0">
                <a:pos x="30" y="72"/>
              </a:cxn>
              <a:cxn ang="0">
                <a:pos x="20" y="89"/>
              </a:cxn>
              <a:cxn ang="0">
                <a:pos x="7" y="79"/>
              </a:cxn>
              <a:cxn ang="0">
                <a:pos x="7" y="72"/>
              </a:cxn>
              <a:cxn ang="0">
                <a:pos x="20" y="59"/>
              </a:cxn>
              <a:cxn ang="0">
                <a:pos x="7" y="72"/>
              </a:cxn>
            </a:cxnLst>
            <a:rect l="0" t="0" r="r" b="b"/>
            <a:pathLst>
              <a:path w="105" h="134">
                <a:moveTo>
                  <a:pt x="64" y="0"/>
                </a:moveTo>
                <a:lnTo>
                  <a:pt x="97" y="0"/>
                </a:lnTo>
                <a:lnTo>
                  <a:pt x="97" y="11"/>
                </a:lnTo>
                <a:lnTo>
                  <a:pt x="64" y="11"/>
                </a:lnTo>
                <a:lnTo>
                  <a:pt x="64" y="0"/>
                </a:lnTo>
                <a:close/>
                <a:moveTo>
                  <a:pt x="105" y="15"/>
                </a:moveTo>
                <a:lnTo>
                  <a:pt x="105" y="134"/>
                </a:lnTo>
                <a:lnTo>
                  <a:pt x="99" y="134"/>
                </a:lnTo>
                <a:lnTo>
                  <a:pt x="99" y="109"/>
                </a:lnTo>
                <a:lnTo>
                  <a:pt x="87" y="109"/>
                </a:lnTo>
                <a:lnTo>
                  <a:pt x="87" y="134"/>
                </a:lnTo>
                <a:lnTo>
                  <a:pt x="57" y="134"/>
                </a:lnTo>
                <a:lnTo>
                  <a:pt x="57" y="15"/>
                </a:lnTo>
                <a:lnTo>
                  <a:pt x="105" y="15"/>
                </a:lnTo>
                <a:close/>
                <a:moveTo>
                  <a:pt x="85" y="89"/>
                </a:moveTo>
                <a:lnTo>
                  <a:pt x="99" y="89"/>
                </a:lnTo>
                <a:lnTo>
                  <a:pt x="99" y="79"/>
                </a:lnTo>
                <a:lnTo>
                  <a:pt x="85" y="79"/>
                </a:lnTo>
                <a:lnTo>
                  <a:pt x="85" y="89"/>
                </a:lnTo>
                <a:close/>
                <a:moveTo>
                  <a:pt x="85" y="72"/>
                </a:moveTo>
                <a:lnTo>
                  <a:pt x="99" y="72"/>
                </a:lnTo>
                <a:lnTo>
                  <a:pt x="99" y="59"/>
                </a:lnTo>
                <a:lnTo>
                  <a:pt x="85" y="59"/>
                </a:lnTo>
                <a:lnTo>
                  <a:pt x="85" y="72"/>
                </a:lnTo>
                <a:close/>
                <a:moveTo>
                  <a:pt x="85" y="52"/>
                </a:moveTo>
                <a:lnTo>
                  <a:pt x="99" y="52"/>
                </a:lnTo>
                <a:lnTo>
                  <a:pt x="99" y="40"/>
                </a:lnTo>
                <a:lnTo>
                  <a:pt x="85" y="40"/>
                </a:lnTo>
                <a:lnTo>
                  <a:pt x="85" y="52"/>
                </a:lnTo>
                <a:close/>
                <a:moveTo>
                  <a:pt x="85" y="34"/>
                </a:moveTo>
                <a:lnTo>
                  <a:pt x="99" y="34"/>
                </a:lnTo>
                <a:lnTo>
                  <a:pt x="99" y="22"/>
                </a:lnTo>
                <a:lnTo>
                  <a:pt x="85" y="22"/>
                </a:lnTo>
                <a:lnTo>
                  <a:pt x="85" y="34"/>
                </a:lnTo>
                <a:close/>
                <a:moveTo>
                  <a:pt x="62" y="89"/>
                </a:moveTo>
                <a:lnTo>
                  <a:pt x="76" y="89"/>
                </a:lnTo>
                <a:lnTo>
                  <a:pt x="76" y="79"/>
                </a:lnTo>
                <a:lnTo>
                  <a:pt x="62" y="79"/>
                </a:lnTo>
                <a:lnTo>
                  <a:pt x="62" y="89"/>
                </a:lnTo>
                <a:close/>
                <a:moveTo>
                  <a:pt x="62" y="72"/>
                </a:moveTo>
                <a:lnTo>
                  <a:pt x="76" y="72"/>
                </a:lnTo>
                <a:lnTo>
                  <a:pt x="76" y="59"/>
                </a:lnTo>
                <a:lnTo>
                  <a:pt x="62" y="59"/>
                </a:lnTo>
                <a:lnTo>
                  <a:pt x="62" y="72"/>
                </a:lnTo>
                <a:close/>
                <a:moveTo>
                  <a:pt x="62" y="52"/>
                </a:moveTo>
                <a:lnTo>
                  <a:pt x="76" y="52"/>
                </a:lnTo>
                <a:lnTo>
                  <a:pt x="76" y="40"/>
                </a:lnTo>
                <a:lnTo>
                  <a:pt x="62" y="40"/>
                </a:lnTo>
                <a:lnTo>
                  <a:pt x="62" y="52"/>
                </a:lnTo>
                <a:close/>
                <a:moveTo>
                  <a:pt x="62" y="34"/>
                </a:moveTo>
                <a:lnTo>
                  <a:pt x="76" y="34"/>
                </a:lnTo>
                <a:lnTo>
                  <a:pt x="76" y="22"/>
                </a:lnTo>
                <a:lnTo>
                  <a:pt x="62" y="22"/>
                </a:lnTo>
                <a:lnTo>
                  <a:pt x="62" y="34"/>
                </a:lnTo>
                <a:close/>
                <a:moveTo>
                  <a:pt x="7" y="47"/>
                </a:moveTo>
                <a:lnTo>
                  <a:pt x="43" y="47"/>
                </a:lnTo>
                <a:lnTo>
                  <a:pt x="43" y="34"/>
                </a:lnTo>
                <a:lnTo>
                  <a:pt x="7" y="34"/>
                </a:lnTo>
                <a:lnTo>
                  <a:pt x="7" y="47"/>
                </a:lnTo>
                <a:close/>
                <a:moveTo>
                  <a:pt x="50" y="50"/>
                </a:moveTo>
                <a:lnTo>
                  <a:pt x="50" y="134"/>
                </a:lnTo>
                <a:lnTo>
                  <a:pt x="43" y="134"/>
                </a:lnTo>
                <a:lnTo>
                  <a:pt x="43" y="109"/>
                </a:lnTo>
                <a:lnTo>
                  <a:pt x="30" y="109"/>
                </a:lnTo>
                <a:lnTo>
                  <a:pt x="30" y="134"/>
                </a:lnTo>
                <a:lnTo>
                  <a:pt x="0" y="134"/>
                </a:lnTo>
                <a:lnTo>
                  <a:pt x="0" y="50"/>
                </a:lnTo>
                <a:lnTo>
                  <a:pt x="50" y="50"/>
                </a:lnTo>
                <a:close/>
                <a:moveTo>
                  <a:pt x="30" y="89"/>
                </a:moveTo>
                <a:lnTo>
                  <a:pt x="43" y="89"/>
                </a:lnTo>
                <a:lnTo>
                  <a:pt x="43" y="79"/>
                </a:lnTo>
                <a:lnTo>
                  <a:pt x="30" y="79"/>
                </a:lnTo>
                <a:lnTo>
                  <a:pt x="30" y="89"/>
                </a:lnTo>
                <a:close/>
                <a:moveTo>
                  <a:pt x="30" y="72"/>
                </a:moveTo>
                <a:lnTo>
                  <a:pt x="43" y="72"/>
                </a:lnTo>
                <a:lnTo>
                  <a:pt x="43" y="59"/>
                </a:lnTo>
                <a:lnTo>
                  <a:pt x="30" y="59"/>
                </a:lnTo>
                <a:lnTo>
                  <a:pt x="30" y="72"/>
                </a:lnTo>
                <a:close/>
                <a:moveTo>
                  <a:pt x="7" y="89"/>
                </a:moveTo>
                <a:lnTo>
                  <a:pt x="20" y="89"/>
                </a:lnTo>
                <a:lnTo>
                  <a:pt x="20" y="79"/>
                </a:lnTo>
                <a:lnTo>
                  <a:pt x="7" y="79"/>
                </a:lnTo>
                <a:lnTo>
                  <a:pt x="7" y="89"/>
                </a:lnTo>
                <a:close/>
                <a:moveTo>
                  <a:pt x="7" y="72"/>
                </a:moveTo>
                <a:lnTo>
                  <a:pt x="20" y="72"/>
                </a:lnTo>
                <a:lnTo>
                  <a:pt x="20" y="59"/>
                </a:lnTo>
                <a:lnTo>
                  <a:pt x="7" y="59"/>
                </a:lnTo>
                <a:lnTo>
                  <a:pt x="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4" name="i$ļiḑê"/>
          <p:cNvSpPr/>
          <p:nvPr/>
        </p:nvSpPr>
        <p:spPr bwMode="auto">
          <a:xfrm>
            <a:off x="5248773" y="6523826"/>
            <a:ext cx="165730" cy="307286"/>
          </a:xfrm>
          <a:custGeom>
            <a:avLst/>
            <a:gdLst/>
            <a:ahLst/>
            <a:cxnLst>
              <a:cxn ang="0">
                <a:pos x="85" y="0"/>
              </a:cxn>
              <a:cxn ang="0">
                <a:pos x="55" y="11"/>
              </a:cxn>
              <a:cxn ang="0">
                <a:pos x="90" y="13"/>
              </a:cxn>
              <a:cxn ang="0">
                <a:pos x="85" y="118"/>
              </a:cxn>
              <a:cxn ang="0">
                <a:pos x="74" y="95"/>
              </a:cxn>
              <a:cxn ang="0">
                <a:pos x="48" y="118"/>
              </a:cxn>
              <a:cxn ang="0">
                <a:pos x="90" y="13"/>
              </a:cxn>
              <a:cxn ang="0">
                <a:pos x="85" y="81"/>
              </a:cxn>
              <a:cxn ang="0">
                <a:pos x="74" y="70"/>
              </a:cxn>
              <a:cxn ang="0">
                <a:pos x="74" y="63"/>
              </a:cxn>
              <a:cxn ang="0">
                <a:pos x="85" y="52"/>
              </a:cxn>
              <a:cxn ang="0">
                <a:pos x="74" y="63"/>
              </a:cxn>
              <a:cxn ang="0">
                <a:pos x="85" y="47"/>
              </a:cxn>
              <a:cxn ang="0">
                <a:pos x="74" y="36"/>
              </a:cxn>
              <a:cxn ang="0">
                <a:pos x="74" y="31"/>
              </a:cxn>
              <a:cxn ang="0">
                <a:pos x="85" y="20"/>
              </a:cxn>
              <a:cxn ang="0">
                <a:pos x="74" y="31"/>
              </a:cxn>
              <a:cxn ang="0">
                <a:pos x="65" y="81"/>
              </a:cxn>
              <a:cxn ang="0">
                <a:pos x="55" y="70"/>
              </a:cxn>
              <a:cxn ang="0">
                <a:pos x="55" y="63"/>
              </a:cxn>
              <a:cxn ang="0">
                <a:pos x="65" y="52"/>
              </a:cxn>
              <a:cxn ang="0">
                <a:pos x="55" y="63"/>
              </a:cxn>
              <a:cxn ang="0">
                <a:pos x="65" y="47"/>
              </a:cxn>
              <a:cxn ang="0">
                <a:pos x="55" y="36"/>
              </a:cxn>
              <a:cxn ang="0">
                <a:pos x="55" y="31"/>
              </a:cxn>
              <a:cxn ang="0">
                <a:pos x="65" y="20"/>
              </a:cxn>
              <a:cxn ang="0">
                <a:pos x="55" y="31"/>
              </a:cxn>
              <a:cxn ang="0">
                <a:pos x="37" y="41"/>
              </a:cxn>
              <a:cxn ang="0">
                <a:pos x="5" y="32"/>
              </a:cxn>
              <a:cxn ang="0">
                <a:pos x="42" y="45"/>
              </a:cxn>
              <a:cxn ang="0">
                <a:pos x="37" y="118"/>
              </a:cxn>
              <a:cxn ang="0">
                <a:pos x="27" y="95"/>
              </a:cxn>
              <a:cxn ang="0">
                <a:pos x="0" y="118"/>
              </a:cxn>
              <a:cxn ang="0">
                <a:pos x="42" y="45"/>
              </a:cxn>
              <a:cxn ang="0">
                <a:pos x="37" y="81"/>
              </a:cxn>
              <a:cxn ang="0">
                <a:pos x="25" y="70"/>
              </a:cxn>
              <a:cxn ang="0">
                <a:pos x="25" y="63"/>
              </a:cxn>
              <a:cxn ang="0">
                <a:pos x="37" y="52"/>
              </a:cxn>
              <a:cxn ang="0">
                <a:pos x="25" y="63"/>
              </a:cxn>
              <a:cxn ang="0">
                <a:pos x="18" y="81"/>
              </a:cxn>
              <a:cxn ang="0">
                <a:pos x="5" y="70"/>
              </a:cxn>
              <a:cxn ang="0">
                <a:pos x="5" y="63"/>
              </a:cxn>
              <a:cxn ang="0">
                <a:pos x="18" y="52"/>
              </a:cxn>
              <a:cxn ang="0">
                <a:pos x="5" y="63"/>
              </a:cxn>
            </a:cxnLst>
            <a:rect l="0" t="0" r="r" b="b"/>
            <a:pathLst>
              <a:path w="90" h="118">
                <a:moveTo>
                  <a:pt x="55" y="0"/>
                </a:moveTo>
                <a:lnTo>
                  <a:pt x="85" y="0"/>
                </a:lnTo>
                <a:lnTo>
                  <a:pt x="85" y="11"/>
                </a:lnTo>
                <a:lnTo>
                  <a:pt x="55" y="11"/>
                </a:lnTo>
                <a:lnTo>
                  <a:pt x="55" y="0"/>
                </a:lnTo>
                <a:close/>
                <a:moveTo>
                  <a:pt x="90" y="13"/>
                </a:moveTo>
                <a:lnTo>
                  <a:pt x="90" y="118"/>
                </a:lnTo>
                <a:lnTo>
                  <a:pt x="85" y="118"/>
                </a:lnTo>
                <a:lnTo>
                  <a:pt x="85" y="95"/>
                </a:lnTo>
                <a:lnTo>
                  <a:pt x="74" y="95"/>
                </a:lnTo>
                <a:lnTo>
                  <a:pt x="74" y="118"/>
                </a:lnTo>
                <a:lnTo>
                  <a:pt x="48" y="118"/>
                </a:lnTo>
                <a:lnTo>
                  <a:pt x="48" y="13"/>
                </a:lnTo>
                <a:lnTo>
                  <a:pt x="90" y="13"/>
                </a:lnTo>
                <a:close/>
                <a:moveTo>
                  <a:pt x="74" y="81"/>
                </a:moveTo>
                <a:lnTo>
                  <a:pt x="85" y="81"/>
                </a:lnTo>
                <a:lnTo>
                  <a:pt x="85" y="70"/>
                </a:lnTo>
                <a:lnTo>
                  <a:pt x="74" y="70"/>
                </a:lnTo>
                <a:lnTo>
                  <a:pt x="74" y="81"/>
                </a:lnTo>
                <a:close/>
                <a:moveTo>
                  <a:pt x="74" y="63"/>
                </a:moveTo>
                <a:lnTo>
                  <a:pt x="85" y="63"/>
                </a:lnTo>
                <a:lnTo>
                  <a:pt x="85" y="52"/>
                </a:lnTo>
                <a:lnTo>
                  <a:pt x="74" y="52"/>
                </a:lnTo>
                <a:lnTo>
                  <a:pt x="74" y="63"/>
                </a:lnTo>
                <a:close/>
                <a:moveTo>
                  <a:pt x="74" y="47"/>
                </a:moveTo>
                <a:lnTo>
                  <a:pt x="85" y="47"/>
                </a:lnTo>
                <a:lnTo>
                  <a:pt x="85" y="36"/>
                </a:lnTo>
                <a:lnTo>
                  <a:pt x="74" y="36"/>
                </a:lnTo>
                <a:lnTo>
                  <a:pt x="74" y="47"/>
                </a:lnTo>
                <a:close/>
                <a:moveTo>
                  <a:pt x="74" y="31"/>
                </a:moveTo>
                <a:lnTo>
                  <a:pt x="85" y="31"/>
                </a:lnTo>
                <a:lnTo>
                  <a:pt x="85" y="20"/>
                </a:lnTo>
                <a:lnTo>
                  <a:pt x="74" y="20"/>
                </a:lnTo>
                <a:lnTo>
                  <a:pt x="74" y="31"/>
                </a:lnTo>
                <a:close/>
                <a:moveTo>
                  <a:pt x="55" y="81"/>
                </a:moveTo>
                <a:lnTo>
                  <a:pt x="65" y="81"/>
                </a:lnTo>
                <a:lnTo>
                  <a:pt x="65" y="70"/>
                </a:lnTo>
                <a:lnTo>
                  <a:pt x="55" y="70"/>
                </a:lnTo>
                <a:lnTo>
                  <a:pt x="55" y="81"/>
                </a:lnTo>
                <a:close/>
                <a:moveTo>
                  <a:pt x="55" y="63"/>
                </a:moveTo>
                <a:lnTo>
                  <a:pt x="65" y="63"/>
                </a:lnTo>
                <a:lnTo>
                  <a:pt x="65" y="52"/>
                </a:lnTo>
                <a:lnTo>
                  <a:pt x="55" y="52"/>
                </a:lnTo>
                <a:lnTo>
                  <a:pt x="55" y="63"/>
                </a:lnTo>
                <a:close/>
                <a:moveTo>
                  <a:pt x="55" y="47"/>
                </a:moveTo>
                <a:lnTo>
                  <a:pt x="65" y="47"/>
                </a:lnTo>
                <a:lnTo>
                  <a:pt x="65" y="36"/>
                </a:lnTo>
                <a:lnTo>
                  <a:pt x="55" y="36"/>
                </a:lnTo>
                <a:lnTo>
                  <a:pt x="55" y="47"/>
                </a:lnTo>
                <a:close/>
                <a:moveTo>
                  <a:pt x="55" y="31"/>
                </a:moveTo>
                <a:lnTo>
                  <a:pt x="65" y="31"/>
                </a:lnTo>
                <a:lnTo>
                  <a:pt x="65" y="20"/>
                </a:lnTo>
                <a:lnTo>
                  <a:pt x="55" y="20"/>
                </a:lnTo>
                <a:lnTo>
                  <a:pt x="55" y="31"/>
                </a:lnTo>
                <a:close/>
                <a:moveTo>
                  <a:pt x="5" y="41"/>
                </a:moveTo>
                <a:lnTo>
                  <a:pt x="37" y="41"/>
                </a:lnTo>
                <a:lnTo>
                  <a:pt x="37" y="32"/>
                </a:lnTo>
                <a:lnTo>
                  <a:pt x="5" y="32"/>
                </a:lnTo>
                <a:lnTo>
                  <a:pt x="5" y="41"/>
                </a:lnTo>
                <a:close/>
                <a:moveTo>
                  <a:pt x="42" y="45"/>
                </a:moveTo>
                <a:lnTo>
                  <a:pt x="42" y="118"/>
                </a:lnTo>
                <a:lnTo>
                  <a:pt x="37" y="118"/>
                </a:lnTo>
                <a:lnTo>
                  <a:pt x="37" y="95"/>
                </a:lnTo>
                <a:lnTo>
                  <a:pt x="27" y="95"/>
                </a:lnTo>
                <a:lnTo>
                  <a:pt x="27" y="118"/>
                </a:lnTo>
                <a:lnTo>
                  <a:pt x="0" y="118"/>
                </a:lnTo>
                <a:lnTo>
                  <a:pt x="0" y="45"/>
                </a:lnTo>
                <a:lnTo>
                  <a:pt x="42" y="45"/>
                </a:lnTo>
                <a:close/>
                <a:moveTo>
                  <a:pt x="25" y="81"/>
                </a:moveTo>
                <a:lnTo>
                  <a:pt x="37" y="81"/>
                </a:lnTo>
                <a:lnTo>
                  <a:pt x="37" y="70"/>
                </a:lnTo>
                <a:lnTo>
                  <a:pt x="25" y="70"/>
                </a:lnTo>
                <a:lnTo>
                  <a:pt x="25" y="81"/>
                </a:lnTo>
                <a:close/>
                <a:moveTo>
                  <a:pt x="25" y="63"/>
                </a:moveTo>
                <a:lnTo>
                  <a:pt x="37" y="63"/>
                </a:lnTo>
                <a:lnTo>
                  <a:pt x="37" y="52"/>
                </a:lnTo>
                <a:lnTo>
                  <a:pt x="25" y="52"/>
                </a:lnTo>
                <a:lnTo>
                  <a:pt x="25" y="63"/>
                </a:lnTo>
                <a:close/>
                <a:moveTo>
                  <a:pt x="5" y="81"/>
                </a:moveTo>
                <a:lnTo>
                  <a:pt x="18" y="81"/>
                </a:lnTo>
                <a:lnTo>
                  <a:pt x="18" y="70"/>
                </a:lnTo>
                <a:lnTo>
                  <a:pt x="5" y="70"/>
                </a:lnTo>
                <a:lnTo>
                  <a:pt x="5" y="81"/>
                </a:lnTo>
                <a:close/>
                <a:moveTo>
                  <a:pt x="5" y="63"/>
                </a:moveTo>
                <a:lnTo>
                  <a:pt x="18" y="63"/>
                </a:lnTo>
                <a:lnTo>
                  <a:pt x="18" y="52"/>
                </a:lnTo>
                <a:lnTo>
                  <a:pt x="5" y="52"/>
                </a:lnTo>
                <a:lnTo>
                  <a:pt x="5" y="6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5" name="îş1îḍe"/>
          <p:cNvSpPr/>
          <p:nvPr/>
        </p:nvSpPr>
        <p:spPr bwMode="auto">
          <a:xfrm>
            <a:off x="5024116" y="6570700"/>
            <a:ext cx="208084" cy="260412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67" y="7"/>
              </a:cxn>
              <a:cxn ang="0">
                <a:pos x="113" y="11"/>
              </a:cxn>
              <a:cxn ang="0">
                <a:pos x="106" y="100"/>
              </a:cxn>
              <a:cxn ang="0">
                <a:pos x="92" y="80"/>
              </a:cxn>
              <a:cxn ang="0">
                <a:pos x="60" y="100"/>
              </a:cxn>
              <a:cxn ang="0">
                <a:pos x="113" y="11"/>
              </a:cxn>
              <a:cxn ang="0">
                <a:pos x="106" y="68"/>
              </a:cxn>
              <a:cxn ang="0">
                <a:pos x="92" y="59"/>
              </a:cxn>
              <a:cxn ang="0">
                <a:pos x="92" y="54"/>
              </a:cxn>
              <a:cxn ang="0">
                <a:pos x="106" y="45"/>
              </a:cxn>
              <a:cxn ang="0">
                <a:pos x="92" y="54"/>
              </a:cxn>
              <a:cxn ang="0">
                <a:pos x="106" y="39"/>
              </a:cxn>
              <a:cxn ang="0">
                <a:pos x="92" y="30"/>
              </a:cxn>
              <a:cxn ang="0">
                <a:pos x="92" y="25"/>
              </a:cxn>
              <a:cxn ang="0">
                <a:pos x="106" y="16"/>
              </a:cxn>
              <a:cxn ang="0">
                <a:pos x="92" y="25"/>
              </a:cxn>
              <a:cxn ang="0">
                <a:pos x="81" y="68"/>
              </a:cxn>
              <a:cxn ang="0">
                <a:pos x="67" y="59"/>
              </a:cxn>
              <a:cxn ang="0">
                <a:pos x="67" y="54"/>
              </a:cxn>
              <a:cxn ang="0">
                <a:pos x="81" y="45"/>
              </a:cxn>
              <a:cxn ang="0">
                <a:pos x="67" y="54"/>
              </a:cxn>
              <a:cxn ang="0">
                <a:pos x="81" y="39"/>
              </a:cxn>
              <a:cxn ang="0">
                <a:pos x="67" y="30"/>
              </a:cxn>
              <a:cxn ang="0">
                <a:pos x="67" y="25"/>
              </a:cxn>
              <a:cxn ang="0">
                <a:pos x="81" y="16"/>
              </a:cxn>
              <a:cxn ang="0">
                <a:pos x="67" y="25"/>
              </a:cxn>
              <a:cxn ang="0">
                <a:pos x="46" y="34"/>
              </a:cxn>
              <a:cxn ang="0">
                <a:pos x="7" y="27"/>
              </a:cxn>
              <a:cxn ang="0">
                <a:pos x="53" y="38"/>
              </a:cxn>
              <a:cxn ang="0">
                <a:pos x="46" y="100"/>
              </a:cxn>
              <a:cxn ang="0">
                <a:pos x="32" y="80"/>
              </a:cxn>
              <a:cxn ang="0">
                <a:pos x="0" y="100"/>
              </a:cxn>
              <a:cxn ang="0">
                <a:pos x="53" y="38"/>
              </a:cxn>
              <a:cxn ang="0">
                <a:pos x="46" y="68"/>
              </a:cxn>
              <a:cxn ang="0">
                <a:pos x="32" y="59"/>
              </a:cxn>
              <a:cxn ang="0">
                <a:pos x="32" y="54"/>
              </a:cxn>
              <a:cxn ang="0">
                <a:pos x="46" y="45"/>
              </a:cxn>
              <a:cxn ang="0">
                <a:pos x="32" y="54"/>
              </a:cxn>
              <a:cxn ang="0">
                <a:pos x="21" y="68"/>
              </a:cxn>
              <a:cxn ang="0">
                <a:pos x="7" y="59"/>
              </a:cxn>
              <a:cxn ang="0">
                <a:pos x="7" y="54"/>
              </a:cxn>
              <a:cxn ang="0">
                <a:pos x="21" y="45"/>
              </a:cxn>
              <a:cxn ang="0">
                <a:pos x="7" y="54"/>
              </a:cxn>
            </a:cxnLst>
            <a:rect l="0" t="0" r="r" b="b"/>
            <a:pathLst>
              <a:path w="113" h="100">
                <a:moveTo>
                  <a:pt x="67" y="0"/>
                </a:moveTo>
                <a:lnTo>
                  <a:pt x="104" y="0"/>
                </a:lnTo>
                <a:lnTo>
                  <a:pt x="104" y="7"/>
                </a:lnTo>
                <a:lnTo>
                  <a:pt x="67" y="7"/>
                </a:lnTo>
                <a:lnTo>
                  <a:pt x="67" y="0"/>
                </a:lnTo>
                <a:close/>
                <a:moveTo>
                  <a:pt x="113" y="11"/>
                </a:moveTo>
                <a:lnTo>
                  <a:pt x="113" y="100"/>
                </a:lnTo>
                <a:lnTo>
                  <a:pt x="106" y="100"/>
                </a:lnTo>
                <a:lnTo>
                  <a:pt x="106" y="80"/>
                </a:lnTo>
                <a:lnTo>
                  <a:pt x="92" y="80"/>
                </a:lnTo>
                <a:lnTo>
                  <a:pt x="92" y="100"/>
                </a:lnTo>
                <a:lnTo>
                  <a:pt x="60" y="100"/>
                </a:lnTo>
                <a:lnTo>
                  <a:pt x="60" y="11"/>
                </a:lnTo>
                <a:lnTo>
                  <a:pt x="113" y="11"/>
                </a:lnTo>
                <a:close/>
                <a:moveTo>
                  <a:pt x="92" y="68"/>
                </a:moveTo>
                <a:lnTo>
                  <a:pt x="106" y="68"/>
                </a:lnTo>
                <a:lnTo>
                  <a:pt x="106" y="59"/>
                </a:lnTo>
                <a:lnTo>
                  <a:pt x="92" y="59"/>
                </a:lnTo>
                <a:lnTo>
                  <a:pt x="92" y="68"/>
                </a:lnTo>
                <a:close/>
                <a:moveTo>
                  <a:pt x="92" y="54"/>
                </a:moveTo>
                <a:lnTo>
                  <a:pt x="106" y="54"/>
                </a:lnTo>
                <a:lnTo>
                  <a:pt x="106" y="45"/>
                </a:lnTo>
                <a:lnTo>
                  <a:pt x="92" y="45"/>
                </a:lnTo>
                <a:lnTo>
                  <a:pt x="92" y="54"/>
                </a:lnTo>
                <a:close/>
                <a:moveTo>
                  <a:pt x="92" y="39"/>
                </a:moveTo>
                <a:lnTo>
                  <a:pt x="106" y="39"/>
                </a:lnTo>
                <a:lnTo>
                  <a:pt x="106" y="30"/>
                </a:lnTo>
                <a:lnTo>
                  <a:pt x="92" y="30"/>
                </a:lnTo>
                <a:lnTo>
                  <a:pt x="92" y="39"/>
                </a:lnTo>
                <a:close/>
                <a:moveTo>
                  <a:pt x="92" y="25"/>
                </a:moveTo>
                <a:lnTo>
                  <a:pt x="106" y="25"/>
                </a:lnTo>
                <a:lnTo>
                  <a:pt x="106" y="16"/>
                </a:lnTo>
                <a:lnTo>
                  <a:pt x="92" y="16"/>
                </a:lnTo>
                <a:lnTo>
                  <a:pt x="92" y="25"/>
                </a:lnTo>
                <a:close/>
                <a:moveTo>
                  <a:pt x="67" y="68"/>
                </a:moveTo>
                <a:lnTo>
                  <a:pt x="81" y="68"/>
                </a:lnTo>
                <a:lnTo>
                  <a:pt x="81" y="59"/>
                </a:lnTo>
                <a:lnTo>
                  <a:pt x="67" y="59"/>
                </a:lnTo>
                <a:lnTo>
                  <a:pt x="67" y="68"/>
                </a:lnTo>
                <a:close/>
                <a:moveTo>
                  <a:pt x="67" y="54"/>
                </a:moveTo>
                <a:lnTo>
                  <a:pt x="81" y="54"/>
                </a:lnTo>
                <a:lnTo>
                  <a:pt x="81" y="45"/>
                </a:lnTo>
                <a:lnTo>
                  <a:pt x="67" y="45"/>
                </a:lnTo>
                <a:lnTo>
                  <a:pt x="67" y="54"/>
                </a:lnTo>
                <a:close/>
                <a:moveTo>
                  <a:pt x="67" y="39"/>
                </a:moveTo>
                <a:lnTo>
                  <a:pt x="81" y="39"/>
                </a:lnTo>
                <a:lnTo>
                  <a:pt x="81" y="30"/>
                </a:lnTo>
                <a:lnTo>
                  <a:pt x="67" y="30"/>
                </a:lnTo>
                <a:lnTo>
                  <a:pt x="67" y="39"/>
                </a:lnTo>
                <a:close/>
                <a:moveTo>
                  <a:pt x="67" y="25"/>
                </a:moveTo>
                <a:lnTo>
                  <a:pt x="81" y="25"/>
                </a:lnTo>
                <a:lnTo>
                  <a:pt x="81" y="16"/>
                </a:lnTo>
                <a:lnTo>
                  <a:pt x="67" y="16"/>
                </a:lnTo>
                <a:lnTo>
                  <a:pt x="67" y="25"/>
                </a:lnTo>
                <a:close/>
                <a:moveTo>
                  <a:pt x="7" y="34"/>
                </a:moveTo>
                <a:lnTo>
                  <a:pt x="46" y="34"/>
                </a:lnTo>
                <a:lnTo>
                  <a:pt x="46" y="27"/>
                </a:lnTo>
                <a:lnTo>
                  <a:pt x="7" y="27"/>
                </a:lnTo>
                <a:lnTo>
                  <a:pt x="7" y="34"/>
                </a:lnTo>
                <a:close/>
                <a:moveTo>
                  <a:pt x="53" y="38"/>
                </a:moveTo>
                <a:lnTo>
                  <a:pt x="53" y="100"/>
                </a:lnTo>
                <a:lnTo>
                  <a:pt x="46" y="100"/>
                </a:lnTo>
                <a:lnTo>
                  <a:pt x="46" y="80"/>
                </a:lnTo>
                <a:lnTo>
                  <a:pt x="32" y="80"/>
                </a:lnTo>
                <a:lnTo>
                  <a:pt x="32" y="100"/>
                </a:lnTo>
                <a:lnTo>
                  <a:pt x="0" y="100"/>
                </a:lnTo>
                <a:lnTo>
                  <a:pt x="0" y="38"/>
                </a:lnTo>
                <a:lnTo>
                  <a:pt x="53" y="38"/>
                </a:lnTo>
                <a:close/>
                <a:moveTo>
                  <a:pt x="32" y="68"/>
                </a:moveTo>
                <a:lnTo>
                  <a:pt x="46" y="68"/>
                </a:lnTo>
                <a:lnTo>
                  <a:pt x="46" y="59"/>
                </a:lnTo>
                <a:lnTo>
                  <a:pt x="32" y="59"/>
                </a:lnTo>
                <a:lnTo>
                  <a:pt x="32" y="68"/>
                </a:lnTo>
                <a:close/>
                <a:moveTo>
                  <a:pt x="32" y="54"/>
                </a:moveTo>
                <a:lnTo>
                  <a:pt x="46" y="54"/>
                </a:lnTo>
                <a:lnTo>
                  <a:pt x="46" y="45"/>
                </a:lnTo>
                <a:lnTo>
                  <a:pt x="32" y="45"/>
                </a:lnTo>
                <a:lnTo>
                  <a:pt x="32" y="54"/>
                </a:lnTo>
                <a:close/>
                <a:moveTo>
                  <a:pt x="7" y="68"/>
                </a:moveTo>
                <a:lnTo>
                  <a:pt x="21" y="68"/>
                </a:lnTo>
                <a:lnTo>
                  <a:pt x="21" y="59"/>
                </a:lnTo>
                <a:lnTo>
                  <a:pt x="7" y="59"/>
                </a:lnTo>
                <a:lnTo>
                  <a:pt x="7" y="68"/>
                </a:lnTo>
                <a:close/>
                <a:moveTo>
                  <a:pt x="7" y="54"/>
                </a:moveTo>
                <a:lnTo>
                  <a:pt x="21" y="54"/>
                </a:lnTo>
                <a:lnTo>
                  <a:pt x="21" y="45"/>
                </a:lnTo>
                <a:lnTo>
                  <a:pt x="7" y="45"/>
                </a:lnTo>
                <a:lnTo>
                  <a:pt x="7" y="5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6" name="íṩļiḑè"/>
          <p:cNvSpPr/>
          <p:nvPr/>
        </p:nvSpPr>
        <p:spPr bwMode="auto">
          <a:xfrm>
            <a:off x="4876800" y="6672261"/>
            <a:ext cx="127060" cy="158851"/>
          </a:xfrm>
          <a:custGeom>
            <a:avLst/>
            <a:gdLst/>
            <a:ahLst/>
            <a:cxnLst>
              <a:cxn ang="0">
                <a:pos x="64" y="0"/>
              </a:cxn>
              <a:cxn ang="0">
                <a:pos x="43" y="4"/>
              </a:cxn>
              <a:cxn ang="0">
                <a:pos x="69" y="6"/>
              </a:cxn>
              <a:cxn ang="0">
                <a:pos x="66" y="61"/>
              </a:cxn>
              <a:cxn ang="0">
                <a:pos x="57" y="49"/>
              </a:cxn>
              <a:cxn ang="0">
                <a:pos x="37" y="61"/>
              </a:cxn>
              <a:cxn ang="0">
                <a:pos x="69" y="6"/>
              </a:cxn>
              <a:cxn ang="0">
                <a:pos x="66" y="41"/>
              </a:cxn>
              <a:cxn ang="0">
                <a:pos x="57" y="36"/>
              </a:cxn>
              <a:cxn ang="0">
                <a:pos x="57" y="33"/>
              </a:cxn>
              <a:cxn ang="0">
                <a:pos x="66" y="27"/>
              </a:cxn>
              <a:cxn ang="0">
                <a:pos x="57" y="33"/>
              </a:cxn>
              <a:cxn ang="0">
                <a:pos x="66" y="24"/>
              </a:cxn>
              <a:cxn ang="0">
                <a:pos x="57" y="18"/>
              </a:cxn>
              <a:cxn ang="0">
                <a:pos x="57" y="15"/>
              </a:cxn>
              <a:cxn ang="0">
                <a:pos x="66" y="9"/>
              </a:cxn>
              <a:cxn ang="0">
                <a:pos x="57" y="15"/>
              </a:cxn>
              <a:cxn ang="0">
                <a:pos x="50" y="41"/>
              </a:cxn>
              <a:cxn ang="0">
                <a:pos x="41" y="36"/>
              </a:cxn>
              <a:cxn ang="0">
                <a:pos x="41" y="33"/>
              </a:cxn>
              <a:cxn ang="0">
                <a:pos x="50" y="27"/>
              </a:cxn>
              <a:cxn ang="0">
                <a:pos x="41" y="33"/>
              </a:cxn>
              <a:cxn ang="0">
                <a:pos x="50" y="24"/>
              </a:cxn>
              <a:cxn ang="0">
                <a:pos x="41" y="18"/>
              </a:cxn>
              <a:cxn ang="0">
                <a:pos x="41" y="15"/>
              </a:cxn>
              <a:cxn ang="0">
                <a:pos x="50" y="9"/>
              </a:cxn>
              <a:cxn ang="0">
                <a:pos x="41" y="15"/>
              </a:cxn>
              <a:cxn ang="0">
                <a:pos x="29" y="20"/>
              </a:cxn>
              <a:cxn ang="0">
                <a:pos x="6" y="16"/>
              </a:cxn>
              <a:cxn ang="0">
                <a:pos x="32" y="22"/>
              </a:cxn>
              <a:cxn ang="0">
                <a:pos x="29" y="61"/>
              </a:cxn>
              <a:cxn ang="0">
                <a:pos x="20" y="49"/>
              </a:cxn>
              <a:cxn ang="0">
                <a:pos x="0" y="61"/>
              </a:cxn>
              <a:cxn ang="0">
                <a:pos x="32" y="22"/>
              </a:cxn>
              <a:cxn ang="0">
                <a:pos x="29" y="41"/>
              </a:cxn>
              <a:cxn ang="0">
                <a:pos x="20" y="36"/>
              </a:cxn>
              <a:cxn ang="0">
                <a:pos x="20" y="33"/>
              </a:cxn>
              <a:cxn ang="0">
                <a:pos x="29" y="27"/>
              </a:cxn>
              <a:cxn ang="0">
                <a:pos x="20" y="33"/>
              </a:cxn>
              <a:cxn ang="0">
                <a:pos x="14" y="41"/>
              </a:cxn>
              <a:cxn ang="0">
                <a:pos x="6" y="36"/>
              </a:cxn>
              <a:cxn ang="0">
                <a:pos x="6" y="33"/>
              </a:cxn>
              <a:cxn ang="0">
                <a:pos x="14" y="27"/>
              </a:cxn>
              <a:cxn ang="0">
                <a:pos x="6" y="33"/>
              </a:cxn>
            </a:cxnLst>
            <a:rect l="0" t="0" r="r" b="b"/>
            <a:pathLst>
              <a:path w="69" h="61">
                <a:moveTo>
                  <a:pt x="43" y="0"/>
                </a:moveTo>
                <a:lnTo>
                  <a:pt x="64" y="0"/>
                </a:lnTo>
                <a:lnTo>
                  <a:pt x="64" y="4"/>
                </a:lnTo>
                <a:lnTo>
                  <a:pt x="43" y="4"/>
                </a:lnTo>
                <a:lnTo>
                  <a:pt x="43" y="0"/>
                </a:lnTo>
                <a:close/>
                <a:moveTo>
                  <a:pt x="69" y="6"/>
                </a:moveTo>
                <a:lnTo>
                  <a:pt x="69" y="61"/>
                </a:lnTo>
                <a:lnTo>
                  <a:pt x="66" y="61"/>
                </a:lnTo>
                <a:lnTo>
                  <a:pt x="66" y="49"/>
                </a:lnTo>
                <a:lnTo>
                  <a:pt x="57" y="49"/>
                </a:lnTo>
                <a:lnTo>
                  <a:pt x="57" y="61"/>
                </a:lnTo>
                <a:lnTo>
                  <a:pt x="37" y="61"/>
                </a:lnTo>
                <a:lnTo>
                  <a:pt x="37" y="6"/>
                </a:lnTo>
                <a:lnTo>
                  <a:pt x="69" y="6"/>
                </a:lnTo>
                <a:close/>
                <a:moveTo>
                  <a:pt x="57" y="41"/>
                </a:moveTo>
                <a:lnTo>
                  <a:pt x="66" y="41"/>
                </a:lnTo>
                <a:lnTo>
                  <a:pt x="66" y="36"/>
                </a:lnTo>
                <a:lnTo>
                  <a:pt x="57" y="36"/>
                </a:lnTo>
                <a:lnTo>
                  <a:pt x="57" y="41"/>
                </a:lnTo>
                <a:close/>
                <a:moveTo>
                  <a:pt x="57" y="33"/>
                </a:moveTo>
                <a:lnTo>
                  <a:pt x="66" y="33"/>
                </a:lnTo>
                <a:lnTo>
                  <a:pt x="66" y="27"/>
                </a:lnTo>
                <a:lnTo>
                  <a:pt x="57" y="27"/>
                </a:lnTo>
                <a:lnTo>
                  <a:pt x="57" y="33"/>
                </a:lnTo>
                <a:close/>
                <a:moveTo>
                  <a:pt x="57" y="24"/>
                </a:moveTo>
                <a:lnTo>
                  <a:pt x="66" y="24"/>
                </a:lnTo>
                <a:lnTo>
                  <a:pt x="66" y="18"/>
                </a:lnTo>
                <a:lnTo>
                  <a:pt x="57" y="18"/>
                </a:lnTo>
                <a:lnTo>
                  <a:pt x="57" y="24"/>
                </a:lnTo>
                <a:close/>
                <a:moveTo>
                  <a:pt x="57" y="15"/>
                </a:moveTo>
                <a:lnTo>
                  <a:pt x="66" y="15"/>
                </a:lnTo>
                <a:lnTo>
                  <a:pt x="66" y="9"/>
                </a:lnTo>
                <a:lnTo>
                  <a:pt x="57" y="9"/>
                </a:lnTo>
                <a:lnTo>
                  <a:pt x="57" y="15"/>
                </a:lnTo>
                <a:close/>
                <a:moveTo>
                  <a:pt x="41" y="41"/>
                </a:moveTo>
                <a:lnTo>
                  <a:pt x="50" y="41"/>
                </a:lnTo>
                <a:lnTo>
                  <a:pt x="50" y="36"/>
                </a:lnTo>
                <a:lnTo>
                  <a:pt x="41" y="36"/>
                </a:lnTo>
                <a:lnTo>
                  <a:pt x="41" y="41"/>
                </a:lnTo>
                <a:close/>
                <a:moveTo>
                  <a:pt x="41" y="33"/>
                </a:moveTo>
                <a:lnTo>
                  <a:pt x="50" y="33"/>
                </a:lnTo>
                <a:lnTo>
                  <a:pt x="50" y="27"/>
                </a:lnTo>
                <a:lnTo>
                  <a:pt x="41" y="27"/>
                </a:lnTo>
                <a:lnTo>
                  <a:pt x="41" y="33"/>
                </a:lnTo>
                <a:close/>
                <a:moveTo>
                  <a:pt x="41" y="24"/>
                </a:moveTo>
                <a:lnTo>
                  <a:pt x="50" y="24"/>
                </a:lnTo>
                <a:lnTo>
                  <a:pt x="50" y="18"/>
                </a:lnTo>
                <a:lnTo>
                  <a:pt x="41" y="18"/>
                </a:lnTo>
                <a:lnTo>
                  <a:pt x="41" y="24"/>
                </a:lnTo>
                <a:close/>
                <a:moveTo>
                  <a:pt x="41" y="15"/>
                </a:moveTo>
                <a:lnTo>
                  <a:pt x="50" y="15"/>
                </a:lnTo>
                <a:lnTo>
                  <a:pt x="50" y="9"/>
                </a:lnTo>
                <a:lnTo>
                  <a:pt x="41" y="9"/>
                </a:lnTo>
                <a:lnTo>
                  <a:pt x="41" y="15"/>
                </a:lnTo>
                <a:close/>
                <a:moveTo>
                  <a:pt x="6" y="20"/>
                </a:moveTo>
                <a:lnTo>
                  <a:pt x="29" y="20"/>
                </a:lnTo>
                <a:lnTo>
                  <a:pt x="29" y="16"/>
                </a:lnTo>
                <a:lnTo>
                  <a:pt x="6" y="16"/>
                </a:lnTo>
                <a:lnTo>
                  <a:pt x="6" y="20"/>
                </a:lnTo>
                <a:close/>
                <a:moveTo>
                  <a:pt x="32" y="22"/>
                </a:moveTo>
                <a:lnTo>
                  <a:pt x="32" y="61"/>
                </a:lnTo>
                <a:lnTo>
                  <a:pt x="29" y="61"/>
                </a:lnTo>
                <a:lnTo>
                  <a:pt x="29" y="49"/>
                </a:lnTo>
                <a:lnTo>
                  <a:pt x="20" y="49"/>
                </a:lnTo>
                <a:lnTo>
                  <a:pt x="20" y="61"/>
                </a:lnTo>
                <a:lnTo>
                  <a:pt x="0" y="61"/>
                </a:lnTo>
                <a:lnTo>
                  <a:pt x="0" y="22"/>
                </a:lnTo>
                <a:lnTo>
                  <a:pt x="32" y="22"/>
                </a:lnTo>
                <a:close/>
                <a:moveTo>
                  <a:pt x="20" y="41"/>
                </a:moveTo>
                <a:lnTo>
                  <a:pt x="29" y="41"/>
                </a:lnTo>
                <a:lnTo>
                  <a:pt x="29" y="36"/>
                </a:lnTo>
                <a:lnTo>
                  <a:pt x="20" y="36"/>
                </a:lnTo>
                <a:lnTo>
                  <a:pt x="20" y="41"/>
                </a:lnTo>
                <a:close/>
                <a:moveTo>
                  <a:pt x="20" y="33"/>
                </a:moveTo>
                <a:lnTo>
                  <a:pt x="29" y="33"/>
                </a:lnTo>
                <a:lnTo>
                  <a:pt x="29" y="27"/>
                </a:lnTo>
                <a:lnTo>
                  <a:pt x="20" y="27"/>
                </a:lnTo>
                <a:lnTo>
                  <a:pt x="20" y="33"/>
                </a:lnTo>
                <a:close/>
                <a:moveTo>
                  <a:pt x="6" y="41"/>
                </a:moveTo>
                <a:lnTo>
                  <a:pt x="14" y="41"/>
                </a:lnTo>
                <a:lnTo>
                  <a:pt x="14" y="36"/>
                </a:lnTo>
                <a:lnTo>
                  <a:pt x="6" y="36"/>
                </a:lnTo>
                <a:lnTo>
                  <a:pt x="6" y="41"/>
                </a:lnTo>
                <a:close/>
                <a:moveTo>
                  <a:pt x="6" y="33"/>
                </a:moveTo>
                <a:lnTo>
                  <a:pt x="14" y="33"/>
                </a:lnTo>
                <a:lnTo>
                  <a:pt x="14" y="27"/>
                </a:lnTo>
                <a:lnTo>
                  <a:pt x="6" y="27"/>
                </a:lnTo>
                <a:lnTo>
                  <a:pt x="6" y="3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7" name="iṥľiḍé"/>
          <p:cNvSpPr/>
          <p:nvPr/>
        </p:nvSpPr>
        <p:spPr bwMode="auto">
          <a:xfrm>
            <a:off x="5841720" y="6203520"/>
            <a:ext cx="263327" cy="632800"/>
          </a:xfrm>
          <a:custGeom>
            <a:avLst/>
            <a:gdLst/>
            <a:ahLst/>
            <a:cxnLst>
              <a:cxn ang="0">
                <a:pos x="11" y="113"/>
              </a:cxn>
              <a:cxn ang="0">
                <a:pos x="58" y="95"/>
              </a:cxn>
              <a:cxn ang="0">
                <a:pos x="67" y="116"/>
              </a:cxn>
              <a:cxn ang="0">
                <a:pos x="27" y="243"/>
              </a:cxn>
              <a:cxn ang="0">
                <a:pos x="9" y="216"/>
              </a:cxn>
              <a:cxn ang="0">
                <a:pos x="0" y="243"/>
              </a:cxn>
              <a:cxn ang="0">
                <a:pos x="67" y="116"/>
              </a:cxn>
              <a:cxn ang="0">
                <a:pos x="9" y="184"/>
              </a:cxn>
              <a:cxn ang="0">
                <a:pos x="28" y="198"/>
              </a:cxn>
              <a:cxn ang="0">
                <a:pos x="28" y="164"/>
              </a:cxn>
              <a:cxn ang="0">
                <a:pos x="9" y="177"/>
              </a:cxn>
              <a:cxn ang="0">
                <a:pos x="28" y="164"/>
              </a:cxn>
              <a:cxn ang="0">
                <a:pos x="9" y="145"/>
              </a:cxn>
              <a:cxn ang="0">
                <a:pos x="28" y="157"/>
              </a:cxn>
              <a:cxn ang="0">
                <a:pos x="28" y="125"/>
              </a:cxn>
              <a:cxn ang="0">
                <a:pos x="9" y="138"/>
              </a:cxn>
              <a:cxn ang="0">
                <a:pos x="28" y="125"/>
              </a:cxn>
              <a:cxn ang="0">
                <a:pos x="41" y="184"/>
              </a:cxn>
              <a:cxn ang="0">
                <a:pos x="58" y="198"/>
              </a:cxn>
              <a:cxn ang="0">
                <a:pos x="58" y="164"/>
              </a:cxn>
              <a:cxn ang="0">
                <a:pos x="41" y="177"/>
              </a:cxn>
              <a:cxn ang="0">
                <a:pos x="58" y="164"/>
              </a:cxn>
              <a:cxn ang="0">
                <a:pos x="41" y="145"/>
              </a:cxn>
              <a:cxn ang="0">
                <a:pos x="58" y="157"/>
              </a:cxn>
              <a:cxn ang="0">
                <a:pos x="58" y="125"/>
              </a:cxn>
              <a:cxn ang="0">
                <a:pos x="41" y="138"/>
              </a:cxn>
              <a:cxn ang="0">
                <a:pos x="58" y="125"/>
              </a:cxn>
              <a:cxn ang="0">
                <a:pos x="87" y="139"/>
              </a:cxn>
              <a:cxn ang="0">
                <a:pos x="135" y="150"/>
              </a:cxn>
              <a:cxn ang="0">
                <a:pos x="143" y="154"/>
              </a:cxn>
              <a:cxn ang="0">
                <a:pos x="103" y="243"/>
              </a:cxn>
              <a:cxn ang="0">
                <a:pos x="85" y="216"/>
              </a:cxn>
              <a:cxn ang="0">
                <a:pos x="76" y="243"/>
              </a:cxn>
              <a:cxn ang="0">
                <a:pos x="143" y="154"/>
              </a:cxn>
              <a:cxn ang="0">
                <a:pos x="85" y="184"/>
              </a:cxn>
              <a:cxn ang="0">
                <a:pos x="105" y="198"/>
              </a:cxn>
              <a:cxn ang="0">
                <a:pos x="105" y="164"/>
              </a:cxn>
              <a:cxn ang="0">
                <a:pos x="85" y="177"/>
              </a:cxn>
              <a:cxn ang="0">
                <a:pos x="105" y="164"/>
              </a:cxn>
              <a:cxn ang="0">
                <a:pos x="117" y="184"/>
              </a:cxn>
              <a:cxn ang="0">
                <a:pos x="135" y="198"/>
              </a:cxn>
              <a:cxn ang="0">
                <a:pos x="135" y="164"/>
              </a:cxn>
              <a:cxn ang="0">
                <a:pos x="117" y="177"/>
              </a:cxn>
              <a:cxn ang="0">
                <a:pos x="135" y="164"/>
              </a:cxn>
              <a:cxn ang="0">
                <a:pos x="51" y="64"/>
              </a:cxn>
              <a:cxn ang="0">
                <a:pos x="18" y="91"/>
              </a:cxn>
              <a:cxn ang="0">
                <a:pos x="30" y="0"/>
              </a:cxn>
              <a:cxn ang="0">
                <a:pos x="39" y="61"/>
              </a:cxn>
              <a:cxn ang="0">
                <a:pos x="30" y="0"/>
              </a:cxn>
            </a:cxnLst>
            <a:rect l="0" t="0" r="r" b="b"/>
            <a:pathLst>
              <a:path w="143" h="243">
                <a:moveTo>
                  <a:pt x="58" y="113"/>
                </a:moveTo>
                <a:lnTo>
                  <a:pt x="11" y="113"/>
                </a:lnTo>
                <a:lnTo>
                  <a:pt x="11" y="95"/>
                </a:lnTo>
                <a:lnTo>
                  <a:pt x="58" y="95"/>
                </a:lnTo>
                <a:lnTo>
                  <a:pt x="58" y="113"/>
                </a:lnTo>
                <a:close/>
                <a:moveTo>
                  <a:pt x="67" y="116"/>
                </a:moveTo>
                <a:lnTo>
                  <a:pt x="67" y="243"/>
                </a:lnTo>
                <a:lnTo>
                  <a:pt x="27" y="243"/>
                </a:lnTo>
                <a:lnTo>
                  <a:pt x="27" y="216"/>
                </a:lnTo>
                <a:lnTo>
                  <a:pt x="9" y="216"/>
                </a:lnTo>
                <a:lnTo>
                  <a:pt x="9" y="243"/>
                </a:lnTo>
                <a:lnTo>
                  <a:pt x="0" y="243"/>
                </a:lnTo>
                <a:lnTo>
                  <a:pt x="0" y="116"/>
                </a:lnTo>
                <a:lnTo>
                  <a:pt x="67" y="116"/>
                </a:lnTo>
                <a:close/>
                <a:moveTo>
                  <a:pt x="28" y="184"/>
                </a:moveTo>
                <a:lnTo>
                  <a:pt x="9" y="184"/>
                </a:lnTo>
                <a:lnTo>
                  <a:pt x="9" y="198"/>
                </a:lnTo>
                <a:lnTo>
                  <a:pt x="28" y="198"/>
                </a:lnTo>
                <a:lnTo>
                  <a:pt x="28" y="184"/>
                </a:lnTo>
                <a:close/>
                <a:moveTo>
                  <a:pt x="28" y="164"/>
                </a:moveTo>
                <a:lnTo>
                  <a:pt x="9" y="164"/>
                </a:lnTo>
                <a:lnTo>
                  <a:pt x="9" y="177"/>
                </a:lnTo>
                <a:lnTo>
                  <a:pt x="28" y="177"/>
                </a:lnTo>
                <a:lnTo>
                  <a:pt x="28" y="164"/>
                </a:lnTo>
                <a:close/>
                <a:moveTo>
                  <a:pt x="28" y="145"/>
                </a:moveTo>
                <a:lnTo>
                  <a:pt x="9" y="145"/>
                </a:lnTo>
                <a:lnTo>
                  <a:pt x="9" y="157"/>
                </a:lnTo>
                <a:lnTo>
                  <a:pt x="28" y="157"/>
                </a:lnTo>
                <a:lnTo>
                  <a:pt x="28" y="145"/>
                </a:lnTo>
                <a:close/>
                <a:moveTo>
                  <a:pt x="28" y="125"/>
                </a:moveTo>
                <a:lnTo>
                  <a:pt x="9" y="125"/>
                </a:lnTo>
                <a:lnTo>
                  <a:pt x="9" y="138"/>
                </a:lnTo>
                <a:lnTo>
                  <a:pt x="28" y="138"/>
                </a:lnTo>
                <a:lnTo>
                  <a:pt x="28" y="125"/>
                </a:lnTo>
                <a:close/>
                <a:moveTo>
                  <a:pt x="58" y="184"/>
                </a:moveTo>
                <a:lnTo>
                  <a:pt x="41" y="184"/>
                </a:lnTo>
                <a:lnTo>
                  <a:pt x="41" y="198"/>
                </a:lnTo>
                <a:lnTo>
                  <a:pt x="58" y="198"/>
                </a:lnTo>
                <a:lnTo>
                  <a:pt x="58" y="184"/>
                </a:lnTo>
                <a:close/>
                <a:moveTo>
                  <a:pt x="58" y="164"/>
                </a:moveTo>
                <a:lnTo>
                  <a:pt x="41" y="164"/>
                </a:lnTo>
                <a:lnTo>
                  <a:pt x="41" y="177"/>
                </a:lnTo>
                <a:lnTo>
                  <a:pt x="58" y="177"/>
                </a:lnTo>
                <a:lnTo>
                  <a:pt x="58" y="164"/>
                </a:lnTo>
                <a:close/>
                <a:moveTo>
                  <a:pt x="58" y="145"/>
                </a:moveTo>
                <a:lnTo>
                  <a:pt x="41" y="145"/>
                </a:lnTo>
                <a:lnTo>
                  <a:pt x="41" y="157"/>
                </a:lnTo>
                <a:lnTo>
                  <a:pt x="58" y="157"/>
                </a:lnTo>
                <a:lnTo>
                  <a:pt x="58" y="145"/>
                </a:lnTo>
                <a:close/>
                <a:moveTo>
                  <a:pt x="58" y="125"/>
                </a:moveTo>
                <a:lnTo>
                  <a:pt x="41" y="125"/>
                </a:lnTo>
                <a:lnTo>
                  <a:pt x="41" y="138"/>
                </a:lnTo>
                <a:lnTo>
                  <a:pt x="58" y="138"/>
                </a:lnTo>
                <a:lnTo>
                  <a:pt x="58" y="125"/>
                </a:lnTo>
                <a:close/>
                <a:moveTo>
                  <a:pt x="135" y="139"/>
                </a:moveTo>
                <a:lnTo>
                  <a:pt x="87" y="139"/>
                </a:lnTo>
                <a:lnTo>
                  <a:pt x="87" y="150"/>
                </a:lnTo>
                <a:lnTo>
                  <a:pt x="135" y="150"/>
                </a:lnTo>
                <a:lnTo>
                  <a:pt x="135" y="139"/>
                </a:lnTo>
                <a:close/>
                <a:moveTo>
                  <a:pt x="143" y="154"/>
                </a:moveTo>
                <a:lnTo>
                  <a:pt x="143" y="243"/>
                </a:lnTo>
                <a:lnTo>
                  <a:pt x="103" y="243"/>
                </a:lnTo>
                <a:lnTo>
                  <a:pt x="103" y="216"/>
                </a:lnTo>
                <a:lnTo>
                  <a:pt x="85" y="216"/>
                </a:lnTo>
                <a:lnTo>
                  <a:pt x="85" y="243"/>
                </a:lnTo>
                <a:lnTo>
                  <a:pt x="76" y="243"/>
                </a:lnTo>
                <a:lnTo>
                  <a:pt x="76" y="154"/>
                </a:lnTo>
                <a:lnTo>
                  <a:pt x="143" y="154"/>
                </a:lnTo>
                <a:close/>
                <a:moveTo>
                  <a:pt x="105" y="184"/>
                </a:moveTo>
                <a:lnTo>
                  <a:pt x="85" y="184"/>
                </a:lnTo>
                <a:lnTo>
                  <a:pt x="85" y="198"/>
                </a:lnTo>
                <a:lnTo>
                  <a:pt x="105" y="198"/>
                </a:lnTo>
                <a:lnTo>
                  <a:pt x="105" y="184"/>
                </a:lnTo>
                <a:close/>
                <a:moveTo>
                  <a:pt x="105" y="164"/>
                </a:moveTo>
                <a:lnTo>
                  <a:pt x="85" y="164"/>
                </a:lnTo>
                <a:lnTo>
                  <a:pt x="85" y="177"/>
                </a:lnTo>
                <a:lnTo>
                  <a:pt x="105" y="177"/>
                </a:lnTo>
                <a:lnTo>
                  <a:pt x="105" y="164"/>
                </a:lnTo>
                <a:close/>
                <a:moveTo>
                  <a:pt x="135" y="184"/>
                </a:moveTo>
                <a:lnTo>
                  <a:pt x="117" y="184"/>
                </a:lnTo>
                <a:lnTo>
                  <a:pt x="117" y="198"/>
                </a:lnTo>
                <a:lnTo>
                  <a:pt x="135" y="198"/>
                </a:lnTo>
                <a:lnTo>
                  <a:pt x="135" y="184"/>
                </a:lnTo>
                <a:close/>
                <a:moveTo>
                  <a:pt x="135" y="164"/>
                </a:moveTo>
                <a:lnTo>
                  <a:pt x="117" y="164"/>
                </a:lnTo>
                <a:lnTo>
                  <a:pt x="117" y="177"/>
                </a:lnTo>
                <a:lnTo>
                  <a:pt x="135" y="177"/>
                </a:lnTo>
                <a:lnTo>
                  <a:pt x="135" y="164"/>
                </a:lnTo>
                <a:close/>
                <a:moveTo>
                  <a:pt x="18" y="64"/>
                </a:moveTo>
                <a:lnTo>
                  <a:pt x="51" y="64"/>
                </a:lnTo>
                <a:lnTo>
                  <a:pt x="51" y="91"/>
                </a:lnTo>
                <a:lnTo>
                  <a:pt x="18" y="91"/>
                </a:lnTo>
                <a:lnTo>
                  <a:pt x="18" y="64"/>
                </a:lnTo>
                <a:close/>
                <a:moveTo>
                  <a:pt x="30" y="0"/>
                </a:moveTo>
                <a:lnTo>
                  <a:pt x="39" y="0"/>
                </a:lnTo>
                <a:lnTo>
                  <a:pt x="39" y="61"/>
                </a:lnTo>
                <a:lnTo>
                  <a:pt x="30" y="61"/>
                </a:lnTo>
                <a:lnTo>
                  <a:pt x="30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8" name="iŝlîdè"/>
          <p:cNvSpPr/>
          <p:nvPr/>
        </p:nvSpPr>
        <p:spPr bwMode="auto">
          <a:xfrm>
            <a:off x="6119779" y="6654032"/>
            <a:ext cx="123377" cy="177080"/>
          </a:xfrm>
          <a:custGeom>
            <a:avLst/>
            <a:gdLst/>
            <a:ahLst/>
            <a:cxnLst>
              <a:cxn ang="0">
                <a:pos x="5" y="6"/>
              </a:cxn>
              <a:cxn ang="0">
                <a:pos x="26" y="0"/>
              </a:cxn>
              <a:cxn ang="0">
                <a:pos x="31" y="7"/>
              </a:cxn>
              <a:cxn ang="0">
                <a:pos x="12" y="68"/>
              </a:cxn>
              <a:cxn ang="0">
                <a:pos x="5" y="56"/>
              </a:cxn>
              <a:cxn ang="0">
                <a:pos x="0" y="68"/>
              </a:cxn>
              <a:cxn ang="0">
                <a:pos x="31" y="7"/>
              </a:cxn>
              <a:cxn ang="0">
                <a:pos x="5" y="40"/>
              </a:cxn>
              <a:cxn ang="0">
                <a:pos x="12" y="47"/>
              </a:cxn>
              <a:cxn ang="0">
                <a:pos x="12" y="31"/>
              </a:cxn>
              <a:cxn ang="0">
                <a:pos x="5" y="36"/>
              </a:cxn>
              <a:cxn ang="0">
                <a:pos x="12" y="31"/>
              </a:cxn>
              <a:cxn ang="0">
                <a:pos x="5" y="22"/>
              </a:cxn>
              <a:cxn ang="0">
                <a:pos x="12" y="27"/>
              </a:cxn>
              <a:cxn ang="0">
                <a:pos x="12" y="11"/>
              </a:cxn>
              <a:cxn ang="0">
                <a:pos x="5" y="18"/>
              </a:cxn>
              <a:cxn ang="0">
                <a:pos x="12" y="11"/>
              </a:cxn>
              <a:cxn ang="0">
                <a:pos x="19" y="40"/>
              </a:cxn>
              <a:cxn ang="0">
                <a:pos x="28" y="47"/>
              </a:cxn>
              <a:cxn ang="0">
                <a:pos x="28" y="31"/>
              </a:cxn>
              <a:cxn ang="0">
                <a:pos x="19" y="36"/>
              </a:cxn>
              <a:cxn ang="0">
                <a:pos x="28" y="31"/>
              </a:cxn>
              <a:cxn ang="0">
                <a:pos x="19" y="22"/>
              </a:cxn>
              <a:cxn ang="0">
                <a:pos x="28" y="27"/>
              </a:cxn>
              <a:cxn ang="0">
                <a:pos x="28" y="11"/>
              </a:cxn>
              <a:cxn ang="0">
                <a:pos x="19" y="18"/>
              </a:cxn>
              <a:cxn ang="0">
                <a:pos x="28" y="11"/>
              </a:cxn>
              <a:cxn ang="0">
                <a:pos x="40" y="18"/>
              </a:cxn>
              <a:cxn ang="0">
                <a:pos x="63" y="23"/>
              </a:cxn>
              <a:cxn ang="0">
                <a:pos x="67" y="25"/>
              </a:cxn>
              <a:cxn ang="0">
                <a:pos x="47" y="68"/>
              </a:cxn>
              <a:cxn ang="0">
                <a:pos x="40" y="56"/>
              </a:cxn>
              <a:cxn ang="0">
                <a:pos x="35" y="68"/>
              </a:cxn>
              <a:cxn ang="0">
                <a:pos x="67" y="25"/>
              </a:cxn>
              <a:cxn ang="0">
                <a:pos x="40" y="40"/>
              </a:cxn>
              <a:cxn ang="0">
                <a:pos x="49" y="47"/>
              </a:cxn>
              <a:cxn ang="0">
                <a:pos x="49" y="31"/>
              </a:cxn>
              <a:cxn ang="0">
                <a:pos x="40" y="36"/>
              </a:cxn>
              <a:cxn ang="0">
                <a:pos x="49" y="31"/>
              </a:cxn>
              <a:cxn ang="0">
                <a:pos x="54" y="40"/>
              </a:cxn>
              <a:cxn ang="0">
                <a:pos x="63" y="47"/>
              </a:cxn>
              <a:cxn ang="0">
                <a:pos x="63" y="31"/>
              </a:cxn>
              <a:cxn ang="0">
                <a:pos x="54" y="36"/>
              </a:cxn>
              <a:cxn ang="0">
                <a:pos x="63" y="31"/>
              </a:cxn>
            </a:cxnLst>
            <a:rect l="0" t="0" r="r" b="b"/>
            <a:pathLst>
              <a:path w="67" h="68">
                <a:moveTo>
                  <a:pt x="26" y="6"/>
                </a:moveTo>
                <a:lnTo>
                  <a:pt x="5" y="6"/>
                </a:lnTo>
                <a:lnTo>
                  <a:pt x="5" y="0"/>
                </a:lnTo>
                <a:lnTo>
                  <a:pt x="26" y="0"/>
                </a:lnTo>
                <a:lnTo>
                  <a:pt x="26" y="6"/>
                </a:lnTo>
                <a:close/>
                <a:moveTo>
                  <a:pt x="31" y="7"/>
                </a:moveTo>
                <a:lnTo>
                  <a:pt x="31" y="68"/>
                </a:lnTo>
                <a:lnTo>
                  <a:pt x="12" y="68"/>
                </a:lnTo>
                <a:lnTo>
                  <a:pt x="12" y="56"/>
                </a:lnTo>
                <a:lnTo>
                  <a:pt x="5" y="56"/>
                </a:lnTo>
                <a:lnTo>
                  <a:pt x="5" y="68"/>
                </a:lnTo>
                <a:lnTo>
                  <a:pt x="0" y="68"/>
                </a:lnTo>
                <a:lnTo>
                  <a:pt x="0" y="7"/>
                </a:lnTo>
                <a:lnTo>
                  <a:pt x="31" y="7"/>
                </a:lnTo>
                <a:close/>
                <a:moveTo>
                  <a:pt x="12" y="40"/>
                </a:moveTo>
                <a:lnTo>
                  <a:pt x="5" y="40"/>
                </a:lnTo>
                <a:lnTo>
                  <a:pt x="5" y="47"/>
                </a:lnTo>
                <a:lnTo>
                  <a:pt x="12" y="47"/>
                </a:lnTo>
                <a:lnTo>
                  <a:pt x="12" y="40"/>
                </a:lnTo>
                <a:close/>
                <a:moveTo>
                  <a:pt x="12" y="31"/>
                </a:moveTo>
                <a:lnTo>
                  <a:pt x="5" y="31"/>
                </a:lnTo>
                <a:lnTo>
                  <a:pt x="5" y="36"/>
                </a:lnTo>
                <a:lnTo>
                  <a:pt x="12" y="36"/>
                </a:lnTo>
                <a:lnTo>
                  <a:pt x="12" y="31"/>
                </a:lnTo>
                <a:close/>
                <a:moveTo>
                  <a:pt x="12" y="22"/>
                </a:moveTo>
                <a:lnTo>
                  <a:pt x="5" y="22"/>
                </a:lnTo>
                <a:lnTo>
                  <a:pt x="5" y="27"/>
                </a:lnTo>
                <a:lnTo>
                  <a:pt x="12" y="27"/>
                </a:lnTo>
                <a:lnTo>
                  <a:pt x="12" y="22"/>
                </a:lnTo>
                <a:close/>
                <a:moveTo>
                  <a:pt x="12" y="11"/>
                </a:moveTo>
                <a:lnTo>
                  <a:pt x="5" y="11"/>
                </a:lnTo>
                <a:lnTo>
                  <a:pt x="5" y="18"/>
                </a:lnTo>
                <a:lnTo>
                  <a:pt x="12" y="18"/>
                </a:lnTo>
                <a:lnTo>
                  <a:pt x="12" y="11"/>
                </a:lnTo>
                <a:close/>
                <a:moveTo>
                  <a:pt x="28" y="40"/>
                </a:moveTo>
                <a:lnTo>
                  <a:pt x="19" y="40"/>
                </a:lnTo>
                <a:lnTo>
                  <a:pt x="19" y="47"/>
                </a:lnTo>
                <a:lnTo>
                  <a:pt x="28" y="47"/>
                </a:lnTo>
                <a:lnTo>
                  <a:pt x="28" y="40"/>
                </a:lnTo>
                <a:close/>
                <a:moveTo>
                  <a:pt x="28" y="31"/>
                </a:moveTo>
                <a:lnTo>
                  <a:pt x="19" y="31"/>
                </a:lnTo>
                <a:lnTo>
                  <a:pt x="19" y="36"/>
                </a:lnTo>
                <a:lnTo>
                  <a:pt x="28" y="36"/>
                </a:lnTo>
                <a:lnTo>
                  <a:pt x="28" y="31"/>
                </a:lnTo>
                <a:close/>
                <a:moveTo>
                  <a:pt x="28" y="22"/>
                </a:moveTo>
                <a:lnTo>
                  <a:pt x="19" y="22"/>
                </a:lnTo>
                <a:lnTo>
                  <a:pt x="19" y="27"/>
                </a:lnTo>
                <a:lnTo>
                  <a:pt x="28" y="27"/>
                </a:lnTo>
                <a:lnTo>
                  <a:pt x="28" y="22"/>
                </a:lnTo>
                <a:close/>
                <a:moveTo>
                  <a:pt x="28" y="11"/>
                </a:moveTo>
                <a:lnTo>
                  <a:pt x="19" y="11"/>
                </a:lnTo>
                <a:lnTo>
                  <a:pt x="19" y="18"/>
                </a:lnTo>
                <a:lnTo>
                  <a:pt x="28" y="18"/>
                </a:lnTo>
                <a:lnTo>
                  <a:pt x="28" y="11"/>
                </a:lnTo>
                <a:close/>
                <a:moveTo>
                  <a:pt x="63" y="18"/>
                </a:moveTo>
                <a:lnTo>
                  <a:pt x="40" y="18"/>
                </a:lnTo>
                <a:lnTo>
                  <a:pt x="40" y="23"/>
                </a:lnTo>
                <a:lnTo>
                  <a:pt x="63" y="23"/>
                </a:lnTo>
                <a:lnTo>
                  <a:pt x="63" y="18"/>
                </a:lnTo>
                <a:close/>
                <a:moveTo>
                  <a:pt x="67" y="25"/>
                </a:moveTo>
                <a:lnTo>
                  <a:pt x="67" y="68"/>
                </a:lnTo>
                <a:lnTo>
                  <a:pt x="47" y="68"/>
                </a:lnTo>
                <a:lnTo>
                  <a:pt x="47" y="56"/>
                </a:lnTo>
                <a:lnTo>
                  <a:pt x="40" y="56"/>
                </a:lnTo>
                <a:lnTo>
                  <a:pt x="40" y="68"/>
                </a:lnTo>
                <a:lnTo>
                  <a:pt x="35" y="68"/>
                </a:lnTo>
                <a:lnTo>
                  <a:pt x="35" y="25"/>
                </a:lnTo>
                <a:lnTo>
                  <a:pt x="67" y="25"/>
                </a:lnTo>
                <a:close/>
                <a:moveTo>
                  <a:pt x="49" y="40"/>
                </a:moveTo>
                <a:lnTo>
                  <a:pt x="40" y="40"/>
                </a:lnTo>
                <a:lnTo>
                  <a:pt x="40" y="47"/>
                </a:lnTo>
                <a:lnTo>
                  <a:pt x="49" y="47"/>
                </a:lnTo>
                <a:lnTo>
                  <a:pt x="49" y="40"/>
                </a:lnTo>
                <a:close/>
                <a:moveTo>
                  <a:pt x="49" y="31"/>
                </a:moveTo>
                <a:lnTo>
                  <a:pt x="40" y="31"/>
                </a:lnTo>
                <a:lnTo>
                  <a:pt x="40" y="36"/>
                </a:lnTo>
                <a:lnTo>
                  <a:pt x="49" y="36"/>
                </a:lnTo>
                <a:lnTo>
                  <a:pt x="49" y="31"/>
                </a:lnTo>
                <a:close/>
                <a:moveTo>
                  <a:pt x="63" y="40"/>
                </a:moveTo>
                <a:lnTo>
                  <a:pt x="54" y="40"/>
                </a:lnTo>
                <a:lnTo>
                  <a:pt x="54" y="47"/>
                </a:lnTo>
                <a:lnTo>
                  <a:pt x="63" y="47"/>
                </a:lnTo>
                <a:lnTo>
                  <a:pt x="63" y="40"/>
                </a:lnTo>
                <a:close/>
                <a:moveTo>
                  <a:pt x="63" y="31"/>
                </a:moveTo>
                <a:lnTo>
                  <a:pt x="54" y="31"/>
                </a:lnTo>
                <a:lnTo>
                  <a:pt x="54" y="36"/>
                </a:lnTo>
                <a:lnTo>
                  <a:pt x="63" y="36"/>
                </a:lnTo>
                <a:lnTo>
                  <a:pt x="63" y="3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79" name="işļïďê"/>
          <p:cNvSpPr/>
          <p:nvPr/>
        </p:nvSpPr>
        <p:spPr bwMode="auto">
          <a:xfrm>
            <a:off x="6248680" y="6752988"/>
            <a:ext cx="189669" cy="101561"/>
          </a:xfrm>
          <a:custGeom>
            <a:avLst/>
            <a:gdLst/>
            <a:ahLst/>
            <a:cxnLst>
              <a:cxn ang="0">
                <a:pos x="58" y="0"/>
              </a:cxn>
              <a:cxn ang="0">
                <a:pos x="58" y="22"/>
              </a:cxn>
              <a:cxn ang="0">
                <a:pos x="55" y="22"/>
              </a:cxn>
              <a:cxn ang="0">
                <a:pos x="55" y="18"/>
              </a:cxn>
              <a:cxn ang="0">
                <a:pos x="30" y="3"/>
              </a:cxn>
              <a:cxn ang="0">
                <a:pos x="4" y="18"/>
              </a:cxn>
              <a:cxn ang="0">
                <a:pos x="5" y="22"/>
              </a:cxn>
              <a:cxn ang="0">
                <a:pos x="0" y="22"/>
              </a:cxn>
              <a:cxn ang="0">
                <a:pos x="0" y="0"/>
              </a:cxn>
              <a:cxn ang="0">
                <a:pos x="58" y="0"/>
              </a:cxn>
            </a:cxnLst>
            <a:rect l="0" t="0" r="r" b="b"/>
            <a:pathLst>
              <a:path w="58" h="22">
                <a:moveTo>
                  <a:pt x="58" y="0"/>
                </a:moveTo>
                <a:cubicBezTo>
                  <a:pt x="58" y="22"/>
                  <a:pt x="58" y="22"/>
                  <a:pt x="58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0"/>
                  <a:pt x="55" y="19"/>
                  <a:pt x="55" y="18"/>
                </a:cubicBezTo>
                <a:cubicBezTo>
                  <a:pt x="55" y="10"/>
                  <a:pt x="44" y="3"/>
                  <a:pt x="30" y="3"/>
                </a:cubicBezTo>
                <a:cubicBezTo>
                  <a:pt x="16" y="3"/>
                  <a:pt x="4" y="10"/>
                  <a:pt x="4" y="18"/>
                </a:cubicBezTo>
                <a:cubicBezTo>
                  <a:pt x="4" y="20"/>
                  <a:pt x="4" y="20"/>
                  <a:pt x="5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0"/>
                  <a:pt x="0" y="0"/>
                  <a:pt x="0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0" name="işļídè"/>
          <p:cNvSpPr/>
          <p:nvPr/>
        </p:nvSpPr>
        <p:spPr bwMode="auto">
          <a:xfrm>
            <a:off x="3068816" y="6235983"/>
            <a:ext cx="432741" cy="604155"/>
          </a:xfrm>
          <a:custGeom>
            <a:avLst/>
            <a:gdLst/>
            <a:ahLst/>
            <a:cxnLst>
              <a:cxn ang="0">
                <a:pos x="220" y="0"/>
              </a:cxn>
              <a:cxn ang="0">
                <a:pos x="142" y="18"/>
              </a:cxn>
              <a:cxn ang="0">
                <a:pos x="235" y="25"/>
              </a:cxn>
              <a:cxn ang="0">
                <a:pos x="221" y="232"/>
              </a:cxn>
              <a:cxn ang="0">
                <a:pos x="193" y="189"/>
              </a:cxn>
              <a:cxn ang="0">
                <a:pos x="126" y="232"/>
              </a:cxn>
              <a:cxn ang="0">
                <a:pos x="235" y="25"/>
              </a:cxn>
              <a:cxn ang="0">
                <a:pos x="221" y="157"/>
              </a:cxn>
              <a:cxn ang="0">
                <a:pos x="191" y="136"/>
              </a:cxn>
              <a:cxn ang="0">
                <a:pos x="191" y="125"/>
              </a:cxn>
              <a:cxn ang="0">
                <a:pos x="221" y="103"/>
              </a:cxn>
              <a:cxn ang="0">
                <a:pos x="191" y="125"/>
              </a:cxn>
              <a:cxn ang="0">
                <a:pos x="221" y="91"/>
              </a:cxn>
              <a:cxn ang="0">
                <a:pos x="191" y="69"/>
              </a:cxn>
              <a:cxn ang="0">
                <a:pos x="191" y="59"/>
              </a:cxn>
              <a:cxn ang="0">
                <a:pos x="221" y="37"/>
              </a:cxn>
              <a:cxn ang="0">
                <a:pos x="191" y="59"/>
              </a:cxn>
              <a:cxn ang="0">
                <a:pos x="170" y="157"/>
              </a:cxn>
              <a:cxn ang="0">
                <a:pos x="140" y="136"/>
              </a:cxn>
              <a:cxn ang="0">
                <a:pos x="140" y="125"/>
              </a:cxn>
              <a:cxn ang="0">
                <a:pos x="170" y="103"/>
              </a:cxn>
              <a:cxn ang="0">
                <a:pos x="140" y="125"/>
              </a:cxn>
              <a:cxn ang="0">
                <a:pos x="170" y="91"/>
              </a:cxn>
              <a:cxn ang="0">
                <a:pos x="140" y="69"/>
              </a:cxn>
              <a:cxn ang="0">
                <a:pos x="140" y="59"/>
              </a:cxn>
              <a:cxn ang="0">
                <a:pos x="170" y="37"/>
              </a:cxn>
              <a:cxn ang="0">
                <a:pos x="140" y="59"/>
              </a:cxn>
              <a:cxn ang="0">
                <a:pos x="94" y="80"/>
              </a:cxn>
              <a:cxn ang="0">
                <a:pos x="16" y="61"/>
              </a:cxn>
              <a:cxn ang="0">
                <a:pos x="112" y="86"/>
              </a:cxn>
              <a:cxn ang="0">
                <a:pos x="96" y="232"/>
              </a:cxn>
              <a:cxn ang="0">
                <a:pos x="69" y="189"/>
              </a:cxn>
              <a:cxn ang="0">
                <a:pos x="0" y="232"/>
              </a:cxn>
              <a:cxn ang="0">
                <a:pos x="112" y="86"/>
              </a:cxn>
              <a:cxn ang="0">
                <a:pos x="96" y="157"/>
              </a:cxn>
              <a:cxn ang="0">
                <a:pos x="66" y="136"/>
              </a:cxn>
              <a:cxn ang="0">
                <a:pos x="66" y="125"/>
              </a:cxn>
              <a:cxn ang="0">
                <a:pos x="96" y="103"/>
              </a:cxn>
              <a:cxn ang="0">
                <a:pos x="66" y="125"/>
              </a:cxn>
              <a:cxn ang="0">
                <a:pos x="44" y="157"/>
              </a:cxn>
              <a:cxn ang="0">
                <a:pos x="16" y="136"/>
              </a:cxn>
              <a:cxn ang="0">
                <a:pos x="16" y="125"/>
              </a:cxn>
              <a:cxn ang="0">
                <a:pos x="44" y="103"/>
              </a:cxn>
              <a:cxn ang="0">
                <a:pos x="16" y="125"/>
              </a:cxn>
            </a:cxnLst>
            <a:rect l="0" t="0" r="r" b="b"/>
            <a:pathLst>
              <a:path w="235" h="232">
                <a:moveTo>
                  <a:pt x="142" y="0"/>
                </a:moveTo>
                <a:lnTo>
                  <a:pt x="220" y="0"/>
                </a:lnTo>
                <a:lnTo>
                  <a:pt x="220" y="18"/>
                </a:lnTo>
                <a:lnTo>
                  <a:pt x="142" y="18"/>
                </a:lnTo>
                <a:lnTo>
                  <a:pt x="142" y="0"/>
                </a:lnTo>
                <a:close/>
                <a:moveTo>
                  <a:pt x="235" y="25"/>
                </a:moveTo>
                <a:lnTo>
                  <a:pt x="235" y="232"/>
                </a:lnTo>
                <a:lnTo>
                  <a:pt x="221" y="232"/>
                </a:lnTo>
                <a:lnTo>
                  <a:pt x="221" y="189"/>
                </a:lnTo>
                <a:lnTo>
                  <a:pt x="193" y="189"/>
                </a:lnTo>
                <a:lnTo>
                  <a:pt x="193" y="232"/>
                </a:lnTo>
                <a:lnTo>
                  <a:pt x="126" y="232"/>
                </a:lnTo>
                <a:lnTo>
                  <a:pt x="126" y="25"/>
                </a:lnTo>
                <a:lnTo>
                  <a:pt x="235" y="25"/>
                </a:lnTo>
                <a:close/>
                <a:moveTo>
                  <a:pt x="191" y="157"/>
                </a:moveTo>
                <a:lnTo>
                  <a:pt x="221" y="157"/>
                </a:lnTo>
                <a:lnTo>
                  <a:pt x="221" y="136"/>
                </a:lnTo>
                <a:lnTo>
                  <a:pt x="191" y="136"/>
                </a:lnTo>
                <a:lnTo>
                  <a:pt x="191" y="157"/>
                </a:lnTo>
                <a:close/>
                <a:moveTo>
                  <a:pt x="191" y="125"/>
                </a:moveTo>
                <a:lnTo>
                  <a:pt x="221" y="125"/>
                </a:lnTo>
                <a:lnTo>
                  <a:pt x="221" y="103"/>
                </a:lnTo>
                <a:lnTo>
                  <a:pt x="191" y="103"/>
                </a:lnTo>
                <a:lnTo>
                  <a:pt x="191" y="125"/>
                </a:lnTo>
                <a:close/>
                <a:moveTo>
                  <a:pt x="191" y="91"/>
                </a:moveTo>
                <a:lnTo>
                  <a:pt x="221" y="91"/>
                </a:lnTo>
                <a:lnTo>
                  <a:pt x="221" y="69"/>
                </a:lnTo>
                <a:lnTo>
                  <a:pt x="191" y="69"/>
                </a:lnTo>
                <a:lnTo>
                  <a:pt x="191" y="91"/>
                </a:lnTo>
                <a:close/>
                <a:moveTo>
                  <a:pt x="191" y="59"/>
                </a:moveTo>
                <a:lnTo>
                  <a:pt x="221" y="59"/>
                </a:lnTo>
                <a:lnTo>
                  <a:pt x="221" y="37"/>
                </a:lnTo>
                <a:lnTo>
                  <a:pt x="191" y="37"/>
                </a:lnTo>
                <a:lnTo>
                  <a:pt x="191" y="59"/>
                </a:lnTo>
                <a:close/>
                <a:moveTo>
                  <a:pt x="140" y="157"/>
                </a:moveTo>
                <a:lnTo>
                  <a:pt x="170" y="157"/>
                </a:lnTo>
                <a:lnTo>
                  <a:pt x="170" y="136"/>
                </a:lnTo>
                <a:lnTo>
                  <a:pt x="140" y="136"/>
                </a:lnTo>
                <a:lnTo>
                  <a:pt x="140" y="157"/>
                </a:lnTo>
                <a:close/>
                <a:moveTo>
                  <a:pt x="140" y="125"/>
                </a:moveTo>
                <a:lnTo>
                  <a:pt x="170" y="125"/>
                </a:lnTo>
                <a:lnTo>
                  <a:pt x="170" y="103"/>
                </a:lnTo>
                <a:lnTo>
                  <a:pt x="140" y="103"/>
                </a:lnTo>
                <a:lnTo>
                  <a:pt x="140" y="125"/>
                </a:lnTo>
                <a:close/>
                <a:moveTo>
                  <a:pt x="140" y="91"/>
                </a:moveTo>
                <a:lnTo>
                  <a:pt x="170" y="91"/>
                </a:lnTo>
                <a:lnTo>
                  <a:pt x="170" y="69"/>
                </a:lnTo>
                <a:lnTo>
                  <a:pt x="140" y="69"/>
                </a:lnTo>
                <a:lnTo>
                  <a:pt x="140" y="91"/>
                </a:lnTo>
                <a:close/>
                <a:moveTo>
                  <a:pt x="140" y="59"/>
                </a:moveTo>
                <a:lnTo>
                  <a:pt x="170" y="59"/>
                </a:lnTo>
                <a:lnTo>
                  <a:pt x="170" y="37"/>
                </a:lnTo>
                <a:lnTo>
                  <a:pt x="140" y="37"/>
                </a:lnTo>
                <a:lnTo>
                  <a:pt x="140" y="59"/>
                </a:lnTo>
                <a:close/>
                <a:moveTo>
                  <a:pt x="16" y="80"/>
                </a:moveTo>
                <a:lnTo>
                  <a:pt x="94" y="80"/>
                </a:lnTo>
                <a:lnTo>
                  <a:pt x="94" y="61"/>
                </a:lnTo>
                <a:lnTo>
                  <a:pt x="16" y="61"/>
                </a:lnTo>
                <a:lnTo>
                  <a:pt x="16" y="80"/>
                </a:lnTo>
                <a:close/>
                <a:moveTo>
                  <a:pt x="112" y="86"/>
                </a:moveTo>
                <a:lnTo>
                  <a:pt x="112" y="232"/>
                </a:lnTo>
                <a:lnTo>
                  <a:pt x="96" y="232"/>
                </a:lnTo>
                <a:lnTo>
                  <a:pt x="96" y="189"/>
                </a:lnTo>
                <a:lnTo>
                  <a:pt x="69" y="189"/>
                </a:lnTo>
                <a:lnTo>
                  <a:pt x="69" y="232"/>
                </a:lnTo>
                <a:lnTo>
                  <a:pt x="0" y="232"/>
                </a:lnTo>
                <a:lnTo>
                  <a:pt x="0" y="86"/>
                </a:lnTo>
                <a:lnTo>
                  <a:pt x="112" y="86"/>
                </a:lnTo>
                <a:close/>
                <a:moveTo>
                  <a:pt x="66" y="157"/>
                </a:moveTo>
                <a:lnTo>
                  <a:pt x="96" y="157"/>
                </a:lnTo>
                <a:lnTo>
                  <a:pt x="96" y="136"/>
                </a:lnTo>
                <a:lnTo>
                  <a:pt x="66" y="136"/>
                </a:lnTo>
                <a:lnTo>
                  <a:pt x="66" y="157"/>
                </a:lnTo>
                <a:close/>
                <a:moveTo>
                  <a:pt x="66" y="125"/>
                </a:moveTo>
                <a:lnTo>
                  <a:pt x="96" y="125"/>
                </a:lnTo>
                <a:lnTo>
                  <a:pt x="96" y="103"/>
                </a:lnTo>
                <a:lnTo>
                  <a:pt x="66" y="103"/>
                </a:lnTo>
                <a:lnTo>
                  <a:pt x="66" y="125"/>
                </a:lnTo>
                <a:close/>
                <a:moveTo>
                  <a:pt x="16" y="157"/>
                </a:moveTo>
                <a:lnTo>
                  <a:pt x="44" y="157"/>
                </a:lnTo>
                <a:lnTo>
                  <a:pt x="44" y="136"/>
                </a:lnTo>
                <a:lnTo>
                  <a:pt x="16" y="136"/>
                </a:lnTo>
                <a:lnTo>
                  <a:pt x="16" y="157"/>
                </a:lnTo>
                <a:close/>
                <a:moveTo>
                  <a:pt x="16" y="125"/>
                </a:moveTo>
                <a:lnTo>
                  <a:pt x="44" y="125"/>
                </a:lnTo>
                <a:lnTo>
                  <a:pt x="44" y="103"/>
                </a:lnTo>
                <a:lnTo>
                  <a:pt x="16" y="103"/>
                </a:lnTo>
                <a:lnTo>
                  <a:pt x="16" y="12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1" name="îṥ1íḍé"/>
          <p:cNvSpPr/>
          <p:nvPr/>
        </p:nvSpPr>
        <p:spPr bwMode="auto">
          <a:xfrm>
            <a:off x="4300746" y="6147443"/>
            <a:ext cx="495350" cy="692695"/>
          </a:xfrm>
          <a:custGeom>
            <a:avLst/>
            <a:gdLst/>
            <a:ahLst/>
            <a:cxnLst>
              <a:cxn ang="0">
                <a:pos x="18" y="21"/>
              </a:cxn>
              <a:cxn ang="0">
                <a:pos x="108" y="0"/>
              </a:cxn>
              <a:cxn ang="0">
                <a:pos x="126" y="29"/>
              </a:cxn>
              <a:cxn ang="0">
                <a:pos x="48" y="266"/>
              </a:cxn>
              <a:cxn ang="0">
                <a:pos x="16" y="216"/>
              </a:cxn>
              <a:cxn ang="0">
                <a:pos x="0" y="266"/>
              </a:cxn>
              <a:cxn ang="0">
                <a:pos x="126" y="29"/>
              </a:cxn>
              <a:cxn ang="0">
                <a:pos x="16" y="155"/>
              </a:cxn>
              <a:cxn ang="0">
                <a:pos x="51" y="180"/>
              </a:cxn>
              <a:cxn ang="0">
                <a:pos x="51" y="118"/>
              </a:cxn>
              <a:cxn ang="0">
                <a:pos x="16" y="143"/>
              </a:cxn>
              <a:cxn ang="0">
                <a:pos x="51" y="118"/>
              </a:cxn>
              <a:cxn ang="0">
                <a:pos x="16" y="80"/>
              </a:cxn>
              <a:cxn ang="0">
                <a:pos x="51" y="105"/>
              </a:cxn>
              <a:cxn ang="0">
                <a:pos x="51" y="43"/>
              </a:cxn>
              <a:cxn ang="0">
                <a:pos x="16" y="68"/>
              </a:cxn>
              <a:cxn ang="0">
                <a:pos x="51" y="43"/>
              </a:cxn>
              <a:cxn ang="0">
                <a:pos x="74" y="155"/>
              </a:cxn>
              <a:cxn ang="0">
                <a:pos x="108" y="180"/>
              </a:cxn>
              <a:cxn ang="0">
                <a:pos x="108" y="118"/>
              </a:cxn>
              <a:cxn ang="0">
                <a:pos x="74" y="143"/>
              </a:cxn>
              <a:cxn ang="0">
                <a:pos x="108" y="118"/>
              </a:cxn>
              <a:cxn ang="0">
                <a:pos x="74" y="80"/>
              </a:cxn>
              <a:cxn ang="0">
                <a:pos x="108" y="105"/>
              </a:cxn>
              <a:cxn ang="0">
                <a:pos x="108" y="43"/>
              </a:cxn>
              <a:cxn ang="0">
                <a:pos x="74" y="68"/>
              </a:cxn>
              <a:cxn ang="0">
                <a:pos x="108" y="43"/>
              </a:cxn>
              <a:cxn ang="0">
                <a:pos x="161" y="70"/>
              </a:cxn>
              <a:cxn ang="0">
                <a:pos x="251" y="91"/>
              </a:cxn>
              <a:cxn ang="0">
                <a:pos x="269" y="98"/>
              </a:cxn>
              <a:cxn ang="0">
                <a:pos x="191" y="266"/>
              </a:cxn>
              <a:cxn ang="0">
                <a:pos x="159" y="216"/>
              </a:cxn>
              <a:cxn ang="0">
                <a:pos x="143" y="266"/>
              </a:cxn>
              <a:cxn ang="0">
                <a:pos x="269" y="98"/>
              </a:cxn>
              <a:cxn ang="0">
                <a:pos x="159" y="155"/>
              </a:cxn>
              <a:cxn ang="0">
                <a:pos x="195" y="180"/>
              </a:cxn>
              <a:cxn ang="0">
                <a:pos x="195" y="118"/>
              </a:cxn>
              <a:cxn ang="0">
                <a:pos x="159" y="143"/>
              </a:cxn>
              <a:cxn ang="0">
                <a:pos x="195" y="118"/>
              </a:cxn>
              <a:cxn ang="0">
                <a:pos x="218" y="155"/>
              </a:cxn>
              <a:cxn ang="0">
                <a:pos x="251" y="180"/>
              </a:cxn>
              <a:cxn ang="0">
                <a:pos x="251" y="118"/>
              </a:cxn>
              <a:cxn ang="0">
                <a:pos x="218" y="143"/>
              </a:cxn>
              <a:cxn ang="0">
                <a:pos x="251" y="118"/>
              </a:cxn>
            </a:cxnLst>
            <a:rect l="0" t="0" r="r" b="b"/>
            <a:pathLst>
              <a:path w="269" h="266">
                <a:moveTo>
                  <a:pt x="108" y="21"/>
                </a:moveTo>
                <a:lnTo>
                  <a:pt x="18" y="21"/>
                </a:lnTo>
                <a:lnTo>
                  <a:pt x="18" y="0"/>
                </a:lnTo>
                <a:lnTo>
                  <a:pt x="108" y="0"/>
                </a:lnTo>
                <a:lnTo>
                  <a:pt x="108" y="21"/>
                </a:lnTo>
                <a:close/>
                <a:moveTo>
                  <a:pt x="126" y="29"/>
                </a:moveTo>
                <a:lnTo>
                  <a:pt x="126" y="266"/>
                </a:lnTo>
                <a:lnTo>
                  <a:pt x="48" y="266"/>
                </a:lnTo>
                <a:lnTo>
                  <a:pt x="48" y="216"/>
                </a:lnTo>
                <a:lnTo>
                  <a:pt x="16" y="216"/>
                </a:lnTo>
                <a:lnTo>
                  <a:pt x="16" y="266"/>
                </a:lnTo>
                <a:lnTo>
                  <a:pt x="0" y="266"/>
                </a:lnTo>
                <a:lnTo>
                  <a:pt x="0" y="29"/>
                </a:lnTo>
                <a:lnTo>
                  <a:pt x="126" y="29"/>
                </a:lnTo>
                <a:close/>
                <a:moveTo>
                  <a:pt x="51" y="155"/>
                </a:moveTo>
                <a:lnTo>
                  <a:pt x="16" y="155"/>
                </a:lnTo>
                <a:lnTo>
                  <a:pt x="16" y="180"/>
                </a:lnTo>
                <a:lnTo>
                  <a:pt x="51" y="180"/>
                </a:lnTo>
                <a:lnTo>
                  <a:pt x="51" y="155"/>
                </a:lnTo>
                <a:close/>
                <a:moveTo>
                  <a:pt x="51" y="118"/>
                </a:moveTo>
                <a:lnTo>
                  <a:pt x="16" y="118"/>
                </a:lnTo>
                <a:lnTo>
                  <a:pt x="16" y="143"/>
                </a:lnTo>
                <a:lnTo>
                  <a:pt x="51" y="143"/>
                </a:lnTo>
                <a:lnTo>
                  <a:pt x="51" y="118"/>
                </a:lnTo>
                <a:close/>
                <a:moveTo>
                  <a:pt x="51" y="80"/>
                </a:moveTo>
                <a:lnTo>
                  <a:pt x="16" y="80"/>
                </a:lnTo>
                <a:lnTo>
                  <a:pt x="16" y="105"/>
                </a:lnTo>
                <a:lnTo>
                  <a:pt x="51" y="105"/>
                </a:lnTo>
                <a:lnTo>
                  <a:pt x="51" y="80"/>
                </a:lnTo>
                <a:close/>
                <a:moveTo>
                  <a:pt x="51" y="43"/>
                </a:moveTo>
                <a:lnTo>
                  <a:pt x="16" y="43"/>
                </a:lnTo>
                <a:lnTo>
                  <a:pt x="16" y="68"/>
                </a:lnTo>
                <a:lnTo>
                  <a:pt x="51" y="68"/>
                </a:lnTo>
                <a:lnTo>
                  <a:pt x="51" y="43"/>
                </a:lnTo>
                <a:close/>
                <a:moveTo>
                  <a:pt x="108" y="155"/>
                </a:moveTo>
                <a:lnTo>
                  <a:pt x="74" y="155"/>
                </a:lnTo>
                <a:lnTo>
                  <a:pt x="74" y="180"/>
                </a:lnTo>
                <a:lnTo>
                  <a:pt x="108" y="180"/>
                </a:lnTo>
                <a:lnTo>
                  <a:pt x="108" y="155"/>
                </a:lnTo>
                <a:close/>
                <a:moveTo>
                  <a:pt x="108" y="118"/>
                </a:moveTo>
                <a:lnTo>
                  <a:pt x="74" y="118"/>
                </a:lnTo>
                <a:lnTo>
                  <a:pt x="74" y="143"/>
                </a:lnTo>
                <a:lnTo>
                  <a:pt x="108" y="143"/>
                </a:lnTo>
                <a:lnTo>
                  <a:pt x="108" y="118"/>
                </a:lnTo>
                <a:close/>
                <a:moveTo>
                  <a:pt x="108" y="80"/>
                </a:moveTo>
                <a:lnTo>
                  <a:pt x="74" y="80"/>
                </a:lnTo>
                <a:lnTo>
                  <a:pt x="74" y="105"/>
                </a:lnTo>
                <a:lnTo>
                  <a:pt x="108" y="105"/>
                </a:lnTo>
                <a:lnTo>
                  <a:pt x="108" y="80"/>
                </a:lnTo>
                <a:close/>
                <a:moveTo>
                  <a:pt x="108" y="43"/>
                </a:moveTo>
                <a:lnTo>
                  <a:pt x="74" y="43"/>
                </a:lnTo>
                <a:lnTo>
                  <a:pt x="74" y="68"/>
                </a:lnTo>
                <a:lnTo>
                  <a:pt x="108" y="68"/>
                </a:lnTo>
                <a:lnTo>
                  <a:pt x="108" y="43"/>
                </a:lnTo>
                <a:close/>
                <a:moveTo>
                  <a:pt x="251" y="70"/>
                </a:moveTo>
                <a:lnTo>
                  <a:pt x="161" y="70"/>
                </a:lnTo>
                <a:lnTo>
                  <a:pt x="161" y="91"/>
                </a:lnTo>
                <a:lnTo>
                  <a:pt x="251" y="91"/>
                </a:lnTo>
                <a:lnTo>
                  <a:pt x="251" y="70"/>
                </a:lnTo>
                <a:close/>
                <a:moveTo>
                  <a:pt x="269" y="98"/>
                </a:moveTo>
                <a:lnTo>
                  <a:pt x="269" y="266"/>
                </a:lnTo>
                <a:lnTo>
                  <a:pt x="191" y="266"/>
                </a:lnTo>
                <a:lnTo>
                  <a:pt x="191" y="216"/>
                </a:lnTo>
                <a:lnTo>
                  <a:pt x="159" y="216"/>
                </a:lnTo>
                <a:lnTo>
                  <a:pt x="159" y="266"/>
                </a:lnTo>
                <a:lnTo>
                  <a:pt x="143" y="266"/>
                </a:lnTo>
                <a:lnTo>
                  <a:pt x="143" y="98"/>
                </a:lnTo>
                <a:lnTo>
                  <a:pt x="269" y="98"/>
                </a:lnTo>
                <a:close/>
                <a:moveTo>
                  <a:pt x="195" y="155"/>
                </a:moveTo>
                <a:lnTo>
                  <a:pt x="159" y="155"/>
                </a:lnTo>
                <a:lnTo>
                  <a:pt x="159" y="180"/>
                </a:lnTo>
                <a:lnTo>
                  <a:pt x="195" y="180"/>
                </a:lnTo>
                <a:lnTo>
                  <a:pt x="195" y="155"/>
                </a:lnTo>
                <a:close/>
                <a:moveTo>
                  <a:pt x="195" y="118"/>
                </a:moveTo>
                <a:lnTo>
                  <a:pt x="159" y="118"/>
                </a:lnTo>
                <a:lnTo>
                  <a:pt x="159" y="143"/>
                </a:lnTo>
                <a:lnTo>
                  <a:pt x="195" y="143"/>
                </a:lnTo>
                <a:lnTo>
                  <a:pt x="195" y="118"/>
                </a:lnTo>
                <a:close/>
                <a:moveTo>
                  <a:pt x="251" y="155"/>
                </a:moveTo>
                <a:lnTo>
                  <a:pt x="218" y="155"/>
                </a:lnTo>
                <a:lnTo>
                  <a:pt x="218" y="180"/>
                </a:lnTo>
                <a:lnTo>
                  <a:pt x="251" y="180"/>
                </a:lnTo>
                <a:lnTo>
                  <a:pt x="251" y="155"/>
                </a:lnTo>
                <a:close/>
                <a:moveTo>
                  <a:pt x="251" y="118"/>
                </a:moveTo>
                <a:lnTo>
                  <a:pt x="218" y="118"/>
                </a:lnTo>
                <a:lnTo>
                  <a:pt x="218" y="143"/>
                </a:lnTo>
                <a:lnTo>
                  <a:pt x="251" y="143"/>
                </a:lnTo>
                <a:lnTo>
                  <a:pt x="25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2" name="îṣļîḑê"/>
          <p:cNvSpPr/>
          <p:nvPr/>
        </p:nvSpPr>
        <p:spPr bwMode="auto">
          <a:xfrm>
            <a:off x="4219723" y="6657850"/>
            <a:ext cx="123377" cy="177080"/>
          </a:xfrm>
          <a:custGeom>
            <a:avLst/>
            <a:gdLst/>
            <a:ahLst/>
            <a:cxnLst>
              <a:cxn ang="0">
                <a:pos x="64" y="0"/>
              </a:cxn>
              <a:cxn ang="0">
                <a:pos x="41" y="6"/>
              </a:cxn>
              <a:cxn ang="0">
                <a:pos x="67" y="7"/>
              </a:cxn>
              <a:cxn ang="0">
                <a:pos x="64" y="68"/>
              </a:cxn>
              <a:cxn ang="0">
                <a:pos x="55" y="56"/>
              </a:cxn>
              <a:cxn ang="0">
                <a:pos x="35" y="68"/>
              </a:cxn>
              <a:cxn ang="0">
                <a:pos x="67" y="7"/>
              </a:cxn>
              <a:cxn ang="0">
                <a:pos x="64" y="47"/>
              </a:cxn>
              <a:cxn ang="0">
                <a:pos x="55" y="40"/>
              </a:cxn>
              <a:cxn ang="0">
                <a:pos x="55" y="36"/>
              </a:cxn>
              <a:cxn ang="0">
                <a:pos x="64" y="31"/>
              </a:cxn>
              <a:cxn ang="0">
                <a:pos x="55" y="36"/>
              </a:cxn>
              <a:cxn ang="0">
                <a:pos x="64" y="27"/>
              </a:cxn>
              <a:cxn ang="0">
                <a:pos x="55" y="22"/>
              </a:cxn>
              <a:cxn ang="0">
                <a:pos x="55" y="18"/>
              </a:cxn>
              <a:cxn ang="0">
                <a:pos x="64" y="11"/>
              </a:cxn>
              <a:cxn ang="0">
                <a:pos x="55" y="18"/>
              </a:cxn>
              <a:cxn ang="0">
                <a:pos x="49" y="47"/>
              </a:cxn>
              <a:cxn ang="0">
                <a:pos x="41" y="40"/>
              </a:cxn>
              <a:cxn ang="0">
                <a:pos x="41" y="36"/>
              </a:cxn>
              <a:cxn ang="0">
                <a:pos x="49" y="31"/>
              </a:cxn>
              <a:cxn ang="0">
                <a:pos x="41" y="36"/>
              </a:cxn>
              <a:cxn ang="0">
                <a:pos x="49" y="27"/>
              </a:cxn>
              <a:cxn ang="0">
                <a:pos x="41" y="22"/>
              </a:cxn>
              <a:cxn ang="0">
                <a:pos x="41" y="18"/>
              </a:cxn>
              <a:cxn ang="0">
                <a:pos x="49" y="11"/>
              </a:cxn>
              <a:cxn ang="0">
                <a:pos x="41" y="18"/>
              </a:cxn>
              <a:cxn ang="0">
                <a:pos x="26" y="23"/>
              </a:cxn>
              <a:cxn ang="0">
                <a:pos x="5" y="18"/>
              </a:cxn>
              <a:cxn ang="0">
                <a:pos x="32" y="25"/>
              </a:cxn>
              <a:cxn ang="0">
                <a:pos x="26" y="68"/>
              </a:cxn>
              <a:cxn ang="0">
                <a:pos x="19" y="56"/>
              </a:cxn>
              <a:cxn ang="0">
                <a:pos x="0" y="68"/>
              </a:cxn>
              <a:cxn ang="0">
                <a:pos x="32" y="25"/>
              </a:cxn>
              <a:cxn ang="0">
                <a:pos x="26" y="47"/>
              </a:cxn>
              <a:cxn ang="0">
                <a:pos x="19" y="40"/>
              </a:cxn>
              <a:cxn ang="0">
                <a:pos x="19" y="36"/>
              </a:cxn>
              <a:cxn ang="0">
                <a:pos x="26" y="31"/>
              </a:cxn>
              <a:cxn ang="0">
                <a:pos x="19" y="36"/>
              </a:cxn>
              <a:cxn ang="0">
                <a:pos x="12" y="47"/>
              </a:cxn>
              <a:cxn ang="0">
                <a:pos x="3" y="40"/>
              </a:cxn>
              <a:cxn ang="0">
                <a:pos x="3" y="36"/>
              </a:cxn>
              <a:cxn ang="0">
                <a:pos x="12" y="31"/>
              </a:cxn>
              <a:cxn ang="0">
                <a:pos x="3" y="36"/>
              </a:cxn>
            </a:cxnLst>
            <a:rect l="0" t="0" r="r" b="b"/>
            <a:pathLst>
              <a:path w="67" h="68">
                <a:moveTo>
                  <a:pt x="41" y="0"/>
                </a:moveTo>
                <a:lnTo>
                  <a:pt x="64" y="0"/>
                </a:lnTo>
                <a:lnTo>
                  <a:pt x="64" y="6"/>
                </a:lnTo>
                <a:lnTo>
                  <a:pt x="41" y="6"/>
                </a:lnTo>
                <a:lnTo>
                  <a:pt x="41" y="0"/>
                </a:lnTo>
                <a:close/>
                <a:moveTo>
                  <a:pt x="67" y="7"/>
                </a:moveTo>
                <a:lnTo>
                  <a:pt x="67" y="68"/>
                </a:lnTo>
                <a:lnTo>
                  <a:pt x="64" y="68"/>
                </a:lnTo>
                <a:lnTo>
                  <a:pt x="64" y="56"/>
                </a:lnTo>
                <a:lnTo>
                  <a:pt x="55" y="56"/>
                </a:lnTo>
                <a:lnTo>
                  <a:pt x="55" y="68"/>
                </a:lnTo>
                <a:lnTo>
                  <a:pt x="35" y="68"/>
                </a:lnTo>
                <a:lnTo>
                  <a:pt x="35" y="7"/>
                </a:lnTo>
                <a:lnTo>
                  <a:pt x="67" y="7"/>
                </a:lnTo>
                <a:close/>
                <a:moveTo>
                  <a:pt x="55" y="47"/>
                </a:moveTo>
                <a:lnTo>
                  <a:pt x="64" y="47"/>
                </a:lnTo>
                <a:lnTo>
                  <a:pt x="64" y="40"/>
                </a:lnTo>
                <a:lnTo>
                  <a:pt x="55" y="40"/>
                </a:lnTo>
                <a:lnTo>
                  <a:pt x="55" y="47"/>
                </a:lnTo>
                <a:close/>
                <a:moveTo>
                  <a:pt x="55" y="36"/>
                </a:moveTo>
                <a:lnTo>
                  <a:pt x="64" y="36"/>
                </a:lnTo>
                <a:lnTo>
                  <a:pt x="64" y="31"/>
                </a:lnTo>
                <a:lnTo>
                  <a:pt x="55" y="31"/>
                </a:lnTo>
                <a:lnTo>
                  <a:pt x="55" y="36"/>
                </a:lnTo>
                <a:close/>
                <a:moveTo>
                  <a:pt x="55" y="27"/>
                </a:moveTo>
                <a:lnTo>
                  <a:pt x="64" y="27"/>
                </a:lnTo>
                <a:lnTo>
                  <a:pt x="64" y="22"/>
                </a:lnTo>
                <a:lnTo>
                  <a:pt x="55" y="22"/>
                </a:lnTo>
                <a:lnTo>
                  <a:pt x="55" y="27"/>
                </a:lnTo>
                <a:close/>
                <a:moveTo>
                  <a:pt x="55" y="18"/>
                </a:moveTo>
                <a:lnTo>
                  <a:pt x="64" y="18"/>
                </a:lnTo>
                <a:lnTo>
                  <a:pt x="64" y="11"/>
                </a:lnTo>
                <a:lnTo>
                  <a:pt x="55" y="11"/>
                </a:lnTo>
                <a:lnTo>
                  <a:pt x="55" y="18"/>
                </a:lnTo>
                <a:close/>
                <a:moveTo>
                  <a:pt x="41" y="47"/>
                </a:moveTo>
                <a:lnTo>
                  <a:pt x="49" y="47"/>
                </a:lnTo>
                <a:lnTo>
                  <a:pt x="49" y="40"/>
                </a:lnTo>
                <a:lnTo>
                  <a:pt x="41" y="40"/>
                </a:lnTo>
                <a:lnTo>
                  <a:pt x="41" y="47"/>
                </a:lnTo>
                <a:close/>
                <a:moveTo>
                  <a:pt x="41" y="36"/>
                </a:moveTo>
                <a:lnTo>
                  <a:pt x="49" y="36"/>
                </a:lnTo>
                <a:lnTo>
                  <a:pt x="49" y="31"/>
                </a:lnTo>
                <a:lnTo>
                  <a:pt x="41" y="31"/>
                </a:lnTo>
                <a:lnTo>
                  <a:pt x="41" y="36"/>
                </a:lnTo>
                <a:close/>
                <a:moveTo>
                  <a:pt x="41" y="27"/>
                </a:moveTo>
                <a:lnTo>
                  <a:pt x="49" y="27"/>
                </a:lnTo>
                <a:lnTo>
                  <a:pt x="49" y="22"/>
                </a:lnTo>
                <a:lnTo>
                  <a:pt x="41" y="22"/>
                </a:lnTo>
                <a:lnTo>
                  <a:pt x="41" y="27"/>
                </a:lnTo>
                <a:close/>
                <a:moveTo>
                  <a:pt x="41" y="18"/>
                </a:moveTo>
                <a:lnTo>
                  <a:pt x="49" y="18"/>
                </a:lnTo>
                <a:lnTo>
                  <a:pt x="49" y="11"/>
                </a:lnTo>
                <a:lnTo>
                  <a:pt x="41" y="11"/>
                </a:lnTo>
                <a:lnTo>
                  <a:pt x="41" y="18"/>
                </a:lnTo>
                <a:close/>
                <a:moveTo>
                  <a:pt x="5" y="23"/>
                </a:moveTo>
                <a:lnTo>
                  <a:pt x="26" y="23"/>
                </a:lnTo>
                <a:lnTo>
                  <a:pt x="26" y="18"/>
                </a:lnTo>
                <a:lnTo>
                  <a:pt x="5" y="18"/>
                </a:lnTo>
                <a:lnTo>
                  <a:pt x="5" y="23"/>
                </a:lnTo>
                <a:close/>
                <a:moveTo>
                  <a:pt x="32" y="25"/>
                </a:moveTo>
                <a:lnTo>
                  <a:pt x="32" y="68"/>
                </a:lnTo>
                <a:lnTo>
                  <a:pt x="26" y="68"/>
                </a:lnTo>
                <a:lnTo>
                  <a:pt x="26" y="56"/>
                </a:lnTo>
                <a:lnTo>
                  <a:pt x="19" y="56"/>
                </a:lnTo>
                <a:lnTo>
                  <a:pt x="19" y="68"/>
                </a:lnTo>
                <a:lnTo>
                  <a:pt x="0" y="68"/>
                </a:lnTo>
                <a:lnTo>
                  <a:pt x="0" y="25"/>
                </a:lnTo>
                <a:lnTo>
                  <a:pt x="32" y="25"/>
                </a:lnTo>
                <a:close/>
                <a:moveTo>
                  <a:pt x="19" y="47"/>
                </a:moveTo>
                <a:lnTo>
                  <a:pt x="26" y="47"/>
                </a:lnTo>
                <a:lnTo>
                  <a:pt x="26" y="40"/>
                </a:lnTo>
                <a:lnTo>
                  <a:pt x="19" y="40"/>
                </a:lnTo>
                <a:lnTo>
                  <a:pt x="19" y="47"/>
                </a:lnTo>
                <a:close/>
                <a:moveTo>
                  <a:pt x="19" y="36"/>
                </a:moveTo>
                <a:lnTo>
                  <a:pt x="26" y="36"/>
                </a:lnTo>
                <a:lnTo>
                  <a:pt x="26" y="31"/>
                </a:lnTo>
                <a:lnTo>
                  <a:pt x="19" y="31"/>
                </a:lnTo>
                <a:lnTo>
                  <a:pt x="19" y="36"/>
                </a:lnTo>
                <a:close/>
                <a:moveTo>
                  <a:pt x="3" y="47"/>
                </a:moveTo>
                <a:lnTo>
                  <a:pt x="12" y="47"/>
                </a:lnTo>
                <a:lnTo>
                  <a:pt x="12" y="40"/>
                </a:lnTo>
                <a:lnTo>
                  <a:pt x="3" y="40"/>
                </a:lnTo>
                <a:lnTo>
                  <a:pt x="3" y="47"/>
                </a:lnTo>
                <a:close/>
                <a:moveTo>
                  <a:pt x="3" y="36"/>
                </a:moveTo>
                <a:lnTo>
                  <a:pt x="12" y="36"/>
                </a:lnTo>
                <a:lnTo>
                  <a:pt x="12" y="31"/>
                </a:lnTo>
                <a:lnTo>
                  <a:pt x="3" y="31"/>
                </a:lnTo>
                <a:lnTo>
                  <a:pt x="3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3" name="ísḷidê"/>
          <p:cNvSpPr/>
          <p:nvPr/>
        </p:nvSpPr>
        <p:spPr bwMode="auto">
          <a:xfrm>
            <a:off x="4368880" y="6462541"/>
            <a:ext cx="261486" cy="372389"/>
          </a:xfrm>
          <a:custGeom>
            <a:avLst/>
            <a:gdLst/>
            <a:ahLst/>
            <a:cxnLst>
              <a:cxn ang="0">
                <a:pos x="133" y="0"/>
              </a:cxn>
              <a:cxn ang="0">
                <a:pos x="85" y="13"/>
              </a:cxn>
              <a:cxn ang="0">
                <a:pos x="142" y="16"/>
              </a:cxn>
              <a:cxn ang="0">
                <a:pos x="133" y="143"/>
              </a:cxn>
              <a:cxn ang="0">
                <a:pos x="117" y="116"/>
              </a:cxn>
              <a:cxn ang="0">
                <a:pos x="75" y="143"/>
              </a:cxn>
              <a:cxn ang="0">
                <a:pos x="142" y="16"/>
              </a:cxn>
              <a:cxn ang="0">
                <a:pos x="133" y="97"/>
              </a:cxn>
              <a:cxn ang="0">
                <a:pos x="115" y="84"/>
              </a:cxn>
              <a:cxn ang="0">
                <a:pos x="115" y="77"/>
              </a:cxn>
              <a:cxn ang="0">
                <a:pos x="133" y="65"/>
              </a:cxn>
              <a:cxn ang="0">
                <a:pos x="115" y="77"/>
              </a:cxn>
              <a:cxn ang="0">
                <a:pos x="133" y="57"/>
              </a:cxn>
              <a:cxn ang="0">
                <a:pos x="115" y="43"/>
              </a:cxn>
              <a:cxn ang="0">
                <a:pos x="115" y="36"/>
              </a:cxn>
              <a:cxn ang="0">
                <a:pos x="133" y="24"/>
              </a:cxn>
              <a:cxn ang="0">
                <a:pos x="115" y="36"/>
              </a:cxn>
              <a:cxn ang="0">
                <a:pos x="103" y="97"/>
              </a:cxn>
              <a:cxn ang="0">
                <a:pos x="85" y="84"/>
              </a:cxn>
              <a:cxn ang="0">
                <a:pos x="85" y="77"/>
              </a:cxn>
              <a:cxn ang="0">
                <a:pos x="103" y="65"/>
              </a:cxn>
              <a:cxn ang="0">
                <a:pos x="85" y="77"/>
              </a:cxn>
              <a:cxn ang="0">
                <a:pos x="103" y="57"/>
              </a:cxn>
              <a:cxn ang="0">
                <a:pos x="85" y="43"/>
              </a:cxn>
              <a:cxn ang="0">
                <a:pos x="85" y="36"/>
              </a:cxn>
              <a:cxn ang="0">
                <a:pos x="103" y="24"/>
              </a:cxn>
              <a:cxn ang="0">
                <a:pos x="85" y="36"/>
              </a:cxn>
              <a:cxn ang="0">
                <a:pos x="57" y="50"/>
              </a:cxn>
              <a:cxn ang="0">
                <a:pos x="9" y="38"/>
              </a:cxn>
              <a:cxn ang="0">
                <a:pos x="66" y="54"/>
              </a:cxn>
              <a:cxn ang="0">
                <a:pos x="57" y="143"/>
              </a:cxn>
              <a:cxn ang="0">
                <a:pos x="41" y="116"/>
              </a:cxn>
              <a:cxn ang="0">
                <a:pos x="0" y="143"/>
              </a:cxn>
              <a:cxn ang="0">
                <a:pos x="66" y="54"/>
              </a:cxn>
              <a:cxn ang="0">
                <a:pos x="57" y="97"/>
              </a:cxn>
              <a:cxn ang="0">
                <a:pos x="39" y="84"/>
              </a:cxn>
              <a:cxn ang="0">
                <a:pos x="39" y="77"/>
              </a:cxn>
              <a:cxn ang="0">
                <a:pos x="57" y="65"/>
              </a:cxn>
              <a:cxn ang="0">
                <a:pos x="39" y="77"/>
              </a:cxn>
              <a:cxn ang="0">
                <a:pos x="27" y="97"/>
              </a:cxn>
              <a:cxn ang="0">
                <a:pos x="9" y="84"/>
              </a:cxn>
              <a:cxn ang="0">
                <a:pos x="9" y="77"/>
              </a:cxn>
              <a:cxn ang="0">
                <a:pos x="27" y="65"/>
              </a:cxn>
              <a:cxn ang="0">
                <a:pos x="9" y="77"/>
              </a:cxn>
            </a:cxnLst>
            <a:rect l="0" t="0" r="r" b="b"/>
            <a:pathLst>
              <a:path w="142" h="143">
                <a:moveTo>
                  <a:pt x="85" y="0"/>
                </a:moveTo>
                <a:lnTo>
                  <a:pt x="133" y="0"/>
                </a:lnTo>
                <a:lnTo>
                  <a:pt x="133" y="13"/>
                </a:lnTo>
                <a:lnTo>
                  <a:pt x="85" y="13"/>
                </a:lnTo>
                <a:lnTo>
                  <a:pt x="85" y="0"/>
                </a:lnTo>
                <a:close/>
                <a:moveTo>
                  <a:pt x="142" y="16"/>
                </a:moveTo>
                <a:lnTo>
                  <a:pt x="142" y="143"/>
                </a:lnTo>
                <a:lnTo>
                  <a:pt x="133" y="143"/>
                </a:lnTo>
                <a:lnTo>
                  <a:pt x="133" y="116"/>
                </a:lnTo>
                <a:lnTo>
                  <a:pt x="117" y="116"/>
                </a:lnTo>
                <a:lnTo>
                  <a:pt x="117" y="143"/>
                </a:lnTo>
                <a:lnTo>
                  <a:pt x="75" y="143"/>
                </a:lnTo>
                <a:lnTo>
                  <a:pt x="75" y="16"/>
                </a:lnTo>
                <a:lnTo>
                  <a:pt x="142" y="16"/>
                </a:lnTo>
                <a:close/>
                <a:moveTo>
                  <a:pt x="115" y="97"/>
                </a:moveTo>
                <a:lnTo>
                  <a:pt x="133" y="97"/>
                </a:lnTo>
                <a:lnTo>
                  <a:pt x="133" y="84"/>
                </a:lnTo>
                <a:lnTo>
                  <a:pt x="115" y="84"/>
                </a:lnTo>
                <a:lnTo>
                  <a:pt x="115" y="97"/>
                </a:lnTo>
                <a:close/>
                <a:moveTo>
                  <a:pt x="115" y="77"/>
                </a:moveTo>
                <a:lnTo>
                  <a:pt x="133" y="77"/>
                </a:lnTo>
                <a:lnTo>
                  <a:pt x="133" y="65"/>
                </a:lnTo>
                <a:lnTo>
                  <a:pt x="115" y="65"/>
                </a:lnTo>
                <a:lnTo>
                  <a:pt x="115" y="77"/>
                </a:lnTo>
                <a:close/>
                <a:moveTo>
                  <a:pt x="115" y="57"/>
                </a:moveTo>
                <a:lnTo>
                  <a:pt x="133" y="57"/>
                </a:lnTo>
                <a:lnTo>
                  <a:pt x="133" y="43"/>
                </a:lnTo>
                <a:lnTo>
                  <a:pt x="115" y="43"/>
                </a:lnTo>
                <a:lnTo>
                  <a:pt x="115" y="57"/>
                </a:lnTo>
                <a:close/>
                <a:moveTo>
                  <a:pt x="115" y="36"/>
                </a:moveTo>
                <a:lnTo>
                  <a:pt x="133" y="36"/>
                </a:lnTo>
                <a:lnTo>
                  <a:pt x="133" y="24"/>
                </a:lnTo>
                <a:lnTo>
                  <a:pt x="115" y="24"/>
                </a:lnTo>
                <a:lnTo>
                  <a:pt x="115" y="36"/>
                </a:lnTo>
                <a:close/>
                <a:moveTo>
                  <a:pt x="85" y="97"/>
                </a:moveTo>
                <a:lnTo>
                  <a:pt x="103" y="97"/>
                </a:lnTo>
                <a:lnTo>
                  <a:pt x="103" y="84"/>
                </a:lnTo>
                <a:lnTo>
                  <a:pt x="85" y="84"/>
                </a:lnTo>
                <a:lnTo>
                  <a:pt x="85" y="97"/>
                </a:lnTo>
                <a:close/>
                <a:moveTo>
                  <a:pt x="85" y="77"/>
                </a:moveTo>
                <a:lnTo>
                  <a:pt x="103" y="77"/>
                </a:lnTo>
                <a:lnTo>
                  <a:pt x="103" y="65"/>
                </a:lnTo>
                <a:lnTo>
                  <a:pt x="85" y="65"/>
                </a:lnTo>
                <a:lnTo>
                  <a:pt x="85" y="77"/>
                </a:lnTo>
                <a:close/>
                <a:moveTo>
                  <a:pt x="85" y="57"/>
                </a:moveTo>
                <a:lnTo>
                  <a:pt x="103" y="57"/>
                </a:lnTo>
                <a:lnTo>
                  <a:pt x="103" y="43"/>
                </a:lnTo>
                <a:lnTo>
                  <a:pt x="85" y="43"/>
                </a:lnTo>
                <a:lnTo>
                  <a:pt x="85" y="57"/>
                </a:lnTo>
                <a:close/>
                <a:moveTo>
                  <a:pt x="85" y="36"/>
                </a:moveTo>
                <a:lnTo>
                  <a:pt x="103" y="36"/>
                </a:lnTo>
                <a:lnTo>
                  <a:pt x="103" y="24"/>
                </a:lnTo>
                <a:lnTo>
                  <a:pt x="85" y="24"/>
                </a:lnTo>
                <a:lnTo>
                  <a:pt x="85" y="36"/>
                </a:lnTo>
                <a:close/>
                <a:moveTo>
                  <a:pt x="9" y="50"/>
                </a:moveTo>
                <a:lnTo>
                  <a:pt x="57" y="50"/>
                </a:lnTo>
                <a:lnTo>
                  <a:pt x="57" y="38"/>
                </a:lnTo>
                <a:lnTo>
                  <a:pt x="9" y="38"/>
                </a:lnTo>
                <a:lnTo>
                  <a:pt x="9" y="50"/>
                </a:lnTo>
                <a:close/>
                <a:moveTo>
                  <a:pt x="66" y="54"/>
                </a:moveTo>
                <a:lnTo>
                  <a:pt x="66" y="143"/>
                </a:lnTo>
                <a:lnTo>
                  <a:pt x="57" y="143"/>
                </a:lnTo>
                <a:lnTo>
                  <a:pt x="57" y="116"/>
                </a:lnTo>
                <a:lnTo>
                  <a:pt x="41" y="116"/>
                </a:lnTo>
                <a:lnTo>
                  <a:pt x="41" y="143"/>
                </a:lnTo>
                <a:lnTo>
                  <a:pt x="0" y="143"/>
                </a:lnTo>
                <a:lnTo>
                  <a:pt x="0" y="54"/>
                </a:lnTo>
                <a:lnTo>
                  <a:pt x="66" y="54"/>
                </a:lnTo>
                <a:close/>
                <a:moveTo>
                  <a:pt x="39" y="97"/>
                </a:moveTo>
                <a:lnTo>
                  <a:pt x="57" y="97"/>
                </a:lnTo>
                <a:lnTo>
                  <a:pt x="57" y="84"/>
                </a:lnTo>
                <a:lnTo>
                  <a:pt x="39" y="84"/>
                </a:lnTo>
                <a:lnTo>
                  <a:pt x="39" y="97"/>
                </a:lnTo>
                <a:close/>
                <a:moveTo>
                  <a:pt x="39" y="77"/>
                </a:moveTo>
                <a:lnTo>
                  <a:pt x="57" y="77"/>
                </a:lnTo>
                <a:lnTo>
                  <a:pt x="57" y="65"/>
                </a:lnTo>
                <a:lnTo>
                  <a:pt x="39" y="65"/>
                </a:lnTo>
                <a:lnTo>
                  <a:pt x="39" y="77"/>
                </a:lnTo>
                <a:close/>
                <a:moveTo>
                  <a:pt x="9" y="97"/>
                </a:moveTo>
                <a:lnTo>
                  <a:pt x="27" y="97"/>
                </a:lnTo>
                <a:lnTo>
                  <a:pt x="27" y="84"/>
                </a:lnTo>
                <a:lnTo>
                  <a:pt x="9" y="84"/>
                </a:lnTo>
                <a:lnTo>
                  <a:pt x="9" y="97"/>
                </a:lnTo>
                <a:close/>
                <a:moveTo>
                  <a:pt x="9" y="77"/>
                </a:moveTo>
                <a:lnTo>
                  <a:pt x="27" y="77"/>
                </a:lnTo>
                <a:lnTo>
                  <a:pt x="27" y="65"/>
                </a:lnTo>
                <a:lnTo>
                  <a:pt x="9" y="65"/>
                </a:lnTo>
                <a:lnTo>
                  <a:pt x="9" y="7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4" name="îSḻîḍè"/>
          <p:cNvSpPr/>
          <p:nvPr/>
        </p:nvSpPr>
        <p:spPr bwMode="auto">
          <a:xfrm>
            <a:off x="4652463" y="6569310"/>
            <a:ext cx="189669" cy="26562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62" y="9"/>
              </a:cxn>
              <a:cxn ang="0">
                <a:pos x="103" y="11"/>
              </a:cxn>
              <a:cxn ang="0">
                <a:pos x="96" y="102"/>
              </a:cxn>
              <a:cxn ang="0">
                <a:pos x="85" y="82"/>
              </a:cxn>
              <a:cxn ang="0">
                <a:pos x="55" y="102"/>
              </a:cxn>
              <a:cxn ang="0">
                <a:pos x="103" y="11"/>
              </a:cxn>
              <a:cxn ang="0">
                <a:pos x="96" y="70"/>
              </a:cxn>
              <a:cxn ang="0">
                <a:pos x="83" y="59"/>
              </a:cxn>
              <a:cxn ang="0">
                <a:pos x="83" y="56"/>
              </a:cxn>
              <a:cxn ang="0">
                <a:pos x="96" y="45"/>
              </a:cxn>
              <a:cxn ang="0">
                <a:pos x="83" y="56"/>
              </a:cxn>
              <a:cxn ang="0">
                <a:pos x="96" y="41"/>
              </a:cxn>
              <a:cxn ang="0">
                <a:pos x="83" y="31"/>
              </a:cxn>
              <a:cxn ang="0">
                <a:pos x="83" y="27"/>
              </a:cxn>
              <a:cxn ang="0">
                <a:pos x="96" y="16"/>
              </a:cxn>
              <a:cxn ang="0">
                <a:pos x="83" y="27"/>
              </a:cxn>
              <a:cxn ang="0">
                <a:pos x="75" y="70"/>
              </a:cxn>
              <a:cxn ang="0">
                <a:pos x="62" y="59"/>
              </a:cxn>
              <a:cxn ang="0">
                <a:pos x="62" y="56"/>
              </a:cxn>
              <a:cxn ang="0">
                <a:pos x="75" y="45"/>
              </a:cxn>
              <a:cxn ang="0">
                <a:pos x="62" y="56"/>
              </a:cxn>
              <a:cxn ang="0">
                <a:pos x="75" y="41"/>
              </a:cxn>
              <a:cxn ang="0">
                <a:pos x="62" y="31"/>
              </a:cxn>
              <a:cxn ang="0">
                <a:pos x="62" y="27"/>
              </a:cxn>
              <a:cxn ang="0">
                <a:pos x="75" y="16"/>
              </a:cxn>
              <a:cxn ang="0">
                <a:pos x="62" y="27"/>
              </a:cxn>
              <a:cxn ang="0">
                <a:pos x="41" y="36"/>
              </a:cxn>
              <a:cxn ang="0">
                <a:pos x="7" y="27"/>
              </a:cxn>
              <a:cxn ang="0">
                <a:pos x="48" y="38"/>
              </a:cxn>
              <a:cxn ang="0">
                <a:pos x="43" y="102"/>
              </a:cxn>
              <a:cxn ang="0">
                <a:pos x="30" y="82"/>
              </a:cxn>
              <a:cxn ang="0">
                <a:pos x="0" y="102"/>
              </a:cxn>
              <a:cxn ang="0">
                <a:pos x="48" y="38"/>
              </a:cxn>
              <a:cxn ang="0">
                <a:pos x="43" y="70"/>
              </a:cxn>
              <a:cxn ang="0">
                <a:pos x="29" y="59"/>
              </a:cxn>
              <a:cxn ang="0">
                <a:pos x="29" y="56"/>
              </a:cxn>
              <a:cxn ang="0">
                <a:pos x="43" y="45"/>
              </a:cxn>
              <a:cxn ang="0">
                <a:pos x="29" y="56"/>
              </a:cxn>
              <a:cxn ang="0">
                <a:pos x="20" y="70"/>
              </a:cxn>
              <a:cxn ang="0">
                <a:pos x="7" y="59"/>
              </a:cxn>
              <a:cxn ang="0">
                <a:pos x="7" y="56"/>
              </a:cxn>
              <a:cxn ang="0">
                <a:pos x="20" y="45"/>
              </a:cxn>
              <a:cxn ang="0">
                <a:pos x="7" y="56"/>
              </a:cxn>
            </a:cxnLst>
            <a:rect l="0" t="0" r="r" b="b"/>
            <a:pathLst>
              <a:path w="103" h="102">
                <a:moveTo>
                  <a:pt x="62" y="0"/>
                </a:moveTo>
                <a:lnTo>
                  <a:pt x="96" y="0"/>
                </a:lnTo>
                <a:lnTo>
                  <a:pt x="96" y="9"/>
                </a:lnTo>
                <a:lnTo>
                  <a:pt x="62" y="9"/>
                </a:lnTo>
                <a:lnTo>
                  <a:pt x="62" y="0"/>
                </a:lnTo>
                <a:close/>
                <a:moveTo>
                  <a:pt x="103" y="11"/>
                </a:moveTo>
                <a:lnTo>
                  <a:pt x="103" y="102"/>
                </a:lnTo>
                <a:lnTo>
                  <a:pt x="96" y="102"/>
                </a:lnTo>
                <a:lnTo>
                  <a:pt x="96" y="82"/>
                </a:lnTo>
                <a:lnTo>
                  <a:pt x="85" y="82"/>
                </a:lnTo>
                <a:lnTo>
                  <a:pt x="85" y="102"/>
                </a:lnTo>
                <a:lnTo>
                  <a:pt x="55" y="102"/>
                </a:lnTo>
                <a:lnTo>
                  <a:pt x="55" y="11"/>
                </a:lnTo>
                <a:lnTo>
                  <a:pt x="103" y="11"/>
                </a:lnTo>
                <a:close/>
                <a:moveTo>
                  <a:pt x="83" y="70"/>
                </a:moveTo>
                <a:lnTo>
                  <a:pt x="96" y="70"/>
                </a:lnTo>
                <a:lnTo>
                  <a:pt x="96" y="59"/>
                </a:lnTo>
                <a:lnTo>
                  <a:pt x="83" y="59"/>
                </a:lnTo>
                <a:lnTo>
                  <a:pt x="83" y="70"/>
                </a:lnTo>
                <a:close/>
                <a:moveTo>
                  <a:pt x="83" y="56"/>
                </a:moveTo>
                <a:lnTo>
                  <a:pt x="96" y="56"/>
                </a:lnTo>
                <a:lnTo>
                  <a:pt x="96" y="45"/>
                </a:lnTo>
                <a:lnTo>
                  <a:pt x="83" y="45"/>
                </a:lnTo>
                <a:lnTo>
                  <a:pt x="83" y="56"/>
                </a:lnTo>
                <a:close/>
                <a:moveTo>
                  <a:pt x="83" y="41"/>
                </a:moveTo>
                <a:lnTo>
                  <a:pt x="96" y="41"/>
                </a:lnTo>
                <a:lnTo>
                  <a:pt x="96" y="31"/>
                </a:lnTo>
                <a:lnTo>
                  <a:pt x="83" y="31"/>
                </a:lnTo>
                <a:lnTo>
                  <a:pt x="83" y="41"/>
                </a:lnTo>
                <a:close/>
                <a:moveTo>
                  <a:pt x="83" y="27"/>
                </a:moveTo>
                <a:lnTo>
                  <a:pt x="96" y="27"/>
                </a:lnTo>
                <a:lnTo>
                  <a:pt x="96" y="16"/>
                </a:lnTo>
                <a:lnTo>
                  <a:pt x="83" y="16"/>
                </a:lnTo>
                <a:lnTo>
                  <a:pt x="83" y="27"/>
                </a:lnTo>
                <a:close/>
                <a:moveTo>
                  <a:pt x="62" y="70"/>
                </a:moveTo>
                <a:lnTo>
                  <a:pt x="75" y="70"/>
                </a:lnTo>
                <a:lnTo>
                  <a:pt x="75" y="59"/>
                </a:lnTo>
                <a:lnTo>
                  <a:pt x="62" y="59"/>
                </a:lnTo>
                <a:lnTo>
                  <a:pt x="62" y="70"/>
                </a:lnTo>
                <a:close/>
                <a:moveTo>
                  <a:pt x="62" y="56"/>
                </a:moveTo>
                <a:lnTo>
                  <a:pt x="75" y="56"/>
                </a:lnTo>
                <a:lnTo>
                  <a:pt x="75" y="45"/>
                </a:lnTo>
                <a:lnTo>
                  <a:pt x="62" y="45"/>
                </a:lnTo>
                <a:lnTo>
                  <a:pt x="62" y="56"/>
                </a:lnTo>
                <a:close/>
                <a:moveTo>
                  <a:pt x="62" y="41"/>
                </a:moveTo>
                <a:lnTo>
                  <a:pt x="75" y="41"/>
                </a:lnTo>
                <a:lnTo>
                  <a:pt x="75" y="31"/>
                </a:lnTo>
                <a:lnTo>
                  <a:pt x="62" y="31"/>
                </a:lnTo>
                <a:lnTo>
                  <a:pt x="62" y="41"/>
                </a:lnTo>
                <a:close/>
                <a:moveTo>
                  <a:pt x="62" y="27"/>
                </a:moveTo>
                <a:lnTo>
                  <a:pt x="75" y="27"/>
                </a:lnTo>
                <a:lnTo>
                  <a:pt x="75" y="16"/>
                </a:lnTo>
                <a:lnTo>
                  <a:pt x="62" y="16"/>
                </a:lnTo>
                <a:lnTo>
                  <a:pt x="62" y="27"/>
                </a:lnTo>
                <a:close/>
                <a:moveTo>
                  <a:pt x="7" y="36"/>
                </a:moveTo>
                <a:lnTo>
                  <a:pt x="41" y="36"/>
                </a:lnTo>
                <a:lnTo>
                  <a:pt x="41" y="27"/>
                </a:lnTo>
                <a:lnTo>
                  <a:pt x="7" y="27"/>
                </a:lnTo>
                <a:lnTo>
                  <a:pt x="7" y="36"/>
                </a:lnTo>
                <a:close/>
                <a:moveTo>
                  <a:pt x="48" y="38"/>
                </a:moveTo>
                <a:lnTo>
                  <a:pt x="48" y="102"/>
                </a:lnTo>
                <a:lnTo>
                  <a:pt x="43" y="102"/>
                </a:lnTo>
                <a:lnTo>
                  <a:pt x="43" y="82"/>
                </a:lnTo>
                <a:lnTo>
                  <a:pt x="30" y="82"/>
                </a:lnTo>
                <a:lnTo>
                  <a:pt x="30" y="102"/>
                </a:lnTo>
                <a:lnTo>
                  <a:pt x="0" y="102"/>
                </a:lnTo>
                <a:lnTo>
                  <a:pt x="0" y="38"/>
                </a:lnTo>
                <a:lnTo>
                  <a:pt x="48" y="38"/>
                </a:lnTo>
                <a:close/>
                <a:moveTo>
                  <a:pt x="29" y="70"/>
                </a:moveTo>
                <a:lnTo>
                  <a:pt x="43" y="70"/>
                </a:lnTo>
                <a:lnTo>
                  <a:pt x="43" y="59"/>
                </a:lnTo>
                <a:lnTo>
                  <a:pt x="29" y="59"/>
                </a:lnTo>
                <a:lnTo>
                  <a:pt x="29" y="70"/>
                </a:lnTo>
                <a:close/>
                <a:moveTo>
                  <a:pt x="29" y="56"/>
                </a:moveTo>
                <a:lnTo>
                  <a:pt x="43" y="56"/>
                </a:lnTo>
                <a:lnTo>
                  <a:pt x="43" y="45"/>
                </a:lnTo>
                <a:lnTo>
                  <a:pt x="29" y="45"/>
                </a:lnTo>
                <a:lnTo>
                  <a:pt x="29" y="56"/>
                </a:lnTo>
                <a:close/>
                <a:moveTo>
                  <a:pt x="7" y="70"/>
                </a:moveTo>
                <a:lnTo>
                  <a:pt x="20" y="70"/>
                </a:lnTo>
                <a:lnTo>
                  <a:pt x="20" y="59"/>
                </a:lnTo>
                <a:lnTo>
                  <a:pt x="7" y="59"/>
                </a:lnTo>
                <a:lnTo>
                  <a:pt x="7" y="70"/>
                </a:lnTo>
                <a:close/>
                <a:moveTo>
                  <a:pt x="7" y="56"/>
                </a:moveTo>
                <a:lnTo>
                  <a:pt x="20" y="56"/>
                </a:lnTo>
                <a:lnTo>
                  <a:pt x="20" y="45"/>
                </a:lnTo>
                <a:lnTo>
                  <a:pt x="7" y="45"/>
                </a:lnTo>
                <a:lnTo>
                  <a:pt x="7" y="5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5" name="íṩļîdé"/>
          <p:cNvSpPr/>
          <p:nvPr/>
        </p:nvSpPr>
        <p:spPr bwMode="auto">
          <a:xfrm>
            <a:off x="4867913" y="6525040"/>
            <a:ext cx="110487" cy="309890"/>
          </a:xfrm>
          <a:custGeom>
            <a:avLst/>
            <a:gdLst/>
            <a:ahLst/>
            <a:cxnLst>
              <a:cxn ang="0">
                <a:pos x="9" y="12"/>
              </a:cxn>
              <a:cxn ang="0">
                <a:pos x="51" y="12"/>
              </a:cxn>
              <a:cxn ang="0">
                <a:pos x="51" y="0"/>
              </a:cxn>
              <a:cxn ang="0">
                <a:pos x="9" y="0"/>
              </a:cxn>
              <a:cxn ang="0">
                <a:pos x="9" y="12"/>
              </a:cxn>
              <a:cxn ang="0">
                <a:pos x="60" y="17"/>
              </a:cxn>
              <a:cxn ang="0">
                <a:pos x="60" y="119"/>
              </a:cxn>
              <a:cxn ang="0">
                <a:pos x="51" y="119"/>
              </a:cxn>
              <a:cxn ang="0">
                <a:pos x="51" y="89"/>
              </a:cxn>
              <a:cxn ang="0">
                <a:pos x="37" y="89"/>
              </a:cxn>
              <a:cxn ang="0">
                <a:pos x="37" y="119"/>
              </a:cxn>
              <a:cxn ang="0">
                <a:pos x="0" y="119"/>
              </a:cxn>
              <a:cxn ang="0">
                <a:pos x="0" y="17"/>
              </a:cxn>
              <a:cxn ang="0">
                <a:pos x="60" y="17"/>
              </a:cxn>
              <a:cxn ang="0">
                <a:pos x="35" y="66"/>
              </a:cxn>
              <a:cxn ang="0">
                <a:pos x="51" y="66"/>
              </a:cxn>
              <a:cxn ang="0">
                <a:pos x="51" y="51"/>
              </a:cxn>
              <a:cxn ang="0">
                <a:pos x="35" y="51"/>
              </a:cxn>
              <a:cxn ang="0">
                <a:pos x="35" y="66"/>
              </a:cxn>
              <a:cxn ang="0">
                <a:pos x="35" y="44"/>
              </a:cxn>
              <a:cxn ang="0">
                <a:pos x="51" y="44"/>
              </a:cxn>
              <a:cxn ang="0">
                <a:pos x="51" y="28"/>
              </a:cxn>
              <a:cxn ang="0">
                <a:pos x="35" y="28"/>
              </a:cxn>
              <a:cxn ang="0">
                <a:pos x="35" y="44"/>
              </a:cxn>
              <a:cxn ang="0">
                <a:pos x="9" y="66"/>
              </a:cxn>
              <a:cxn ang="0">
                <a:pos x="25" y="66"/>
              </a:cxn>
              <a:cxn ang="0">
                <a:pos x="25" y="51"/>
              </a:cxn>
              <a:cxn ang="0">
                <a:pos x="9" y="51"/>
              </a:cxn>
              <a:cxn ang="0">
                <a:pos x="9" y="66"/>
              </a:cxn>
              <a:cxn ang="0">
                <a:pos x="9" y="44"/>
              </a:cxn>
              <a:cxn ang="0">
                <a:pos x="25" y="44"/>
              </a:cxn>
              <a:cxn ang="0">
                <a:pos x="25" y="28"/>
              </a:cxn>
              <a:cxn ang="0">
                <a:pos x="9" y="28"/>
              </a:cxn>
              <a:cxn ang="0">
                <a:pos x="9" y="44"/>
              </a:cxn>
            </a:cxnLst>
            <a:rect l="0" t="0" r="r" b="b"/>
            <a:pathLst>
              <a:path w="60" h="119">
                <a:moveTo>
                  <a:pt x="9" y="12"/>
                </a:moveTo>
                <a:lnTo>
                  <a:pt x="51" y="12"/>
                </a:lnTo>
                <a:lnTo>
                  <a:pt x="51" y="0"/>
                </a:lnTo>
                <a:lnTo>
                  <a:pt x="9" y="0"/>
                </a:lnTo>
                <a:lnTo>
                  <a:pt x="9" y="12"/>
                </a:lnTo>
                <a:close/>
                <a:moveTo>
                  <a:pt x="60" y="17"/>
                </a:moveTo>
                <a:lnTo>
                  <a:pt x="60" y="119"/>
                </a:lnTo>
                <a:lnTo>
                  <a:pt x="51" y="119"/>
                </a:lnTo>
                <a:lnTo>
                  <a:pt x="51" y="89"/>
                </a:lnTo>
                <a:lnTo>
                  <a:pt x="37" y="89"/>
                </a:lnTo>
                <a:lnTo>
                  <a:pt x="37" y="119"/>
                </a:lnTo>
                <a:lnTo>
                  <a:pt x="0" y="119"/>
                </a:lnTo>
                <a:lnTo>
                  <a:pt x="0" y="17"/>
                </a:lnTo>
                <a:lnTo>
                  <a:pt x="60" y="17"/>
                </a:lnTo>
                <a:close/>
                <a:moveTo>
                  <a:pt x="35" y="66"/>
                </a:moveTo>
                <a:lnTo>
                  <a:pt x="51" y="66"/>
                </a:lnTo>
                <a:lnTo>
                  <a:pt x="51" y="51"/>
                </a:lnTo>
                <a:lnTo>
                  <a:pt x="35" y="51"/>
                </a:lnTo>
                <a:lnTo>
                  <a:pt x="35" y="66"/>
                </a:lnTo>
                <a:close/>
                <a:moveTo>
                  <a:pt x="35" y="44"/>
                </a:moveTo>
                <a:lnTo>
                  <a:pt x="51" y="44"/>
                </a:lnTo>
                <a:lnTo>
                  <a:pt x="51" y="28"/>
                </a:lnTo>
                <a:lnTo>
                  <a:pt x="35" y="28"/>
                </a:lnTo>
                <a:lnTo>
                  <a:pt x="35" y="44"/>
                </a:lnTo>
                <a:close/>
                <a:moveTo>
                  <a:pt x="9" y="66"/>
                </a:moveTo>
                <a:lnTo>
                  <a:pt x="25" y="66"/>
                </a:lnTo>
                <a:lnTo>
                  <a:pt x="25" y="51"/>
                </a:lnTo>
                <a:lnTo>
                  <a:pt x="9" y="51"/>
                </a:lnTo>
                <a:lnTo>
                  <a:pt x="9" y="66"/>
                </a:lnTo>
                <a:close/>
                <a:moveTo>
                  <a:pt x="9" y="44"/>
                </a:moveTo>
                <a:lnTo>
                  <a:pt x="25" y="44"/>
                </a:lnTo>
                <a:lnTo>
                  <a:pt x="25" y="28"/>
                </a:lnTo>
                <a:lnTo>
                  <a:pt x="9" y="28"/>
                </a:lnTo>
                <a:lnTo>
                  <a:pt x="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6" name="ïṧľiḍê"/>
          <p:cNvSpPr/>
          <p:nvPr/>
        </p:nvSpPr>
        <p:spPr bwMode="auto">
          <a:xfrm>
            <a:off x="3403960" y="6569310"/>
            <a:ext cx="185986" cy="265620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41" y="0"/>
              </a:cxn>
              <a:cxn ang="0">
                <a:pos x="48" y="11"/>
              </a:cxn>
              <a:cxn ang="0">
                <a:pos x="18" y="102"/>
              </a:cxn>
              <a:cxn ang="0">
                <a:pos x="6" y="82"/>
              </a:cxn>
              <a:cxn ang="0">
                <a:pos x="0" y="102"/>
              </a:cxn>
              <a:cxn ang="0">
                <a:pos x="48" y="11"/>
              </a:cxn>
              <a:cxn ang="0">
                <a:pos x="6" y="59"/>
              </a:cxn>
              <a:cxn ang="0">
                <a:pos x="20" y="70"/>
              </a:cxn>
              <a:cxn ang="0">
                <a:pos x="20" y="45"/>
              </a:cxn>
              <a:cxn ang="0">
                <a:pos x="6" y="56"/>
              </a:cxn>
              <a:cxn ang="0">
                <a:pos x="20" y="45"/>
              </a:cxn>
              <a:cxn ang="0">
                <a:pos x="6" y="31"/>
              </a:cxn>
              <a:cxn ang="0">
                <a:pos x="20" y="41"/>
              </a:cxn>
              <a:cxn ang="0">
                <a:pos x="20" y="16"/>
              </a:cxn>
              <a:cxn ang="0">
                <a:pos x="6" y="27"/>
              </a:cxn>
              <a:cxn ang="0">
                <a:pos x="20" y="16"/>
              </a:cxn>
              <a:cxn ang="0">
                <a:pos x="29" y="59"/>
              </a:cxn>
              <a:cxn ang="0">
                <a:pos x="41" y="70"/>
              </a:cxn>
              <a:cxn ang="0">
                <a:pos x="41" y="45"/>
              </a:cxn>
              <a:cxn ang="0">
                <a:pos x="29" y="56"/>
              </a:cxn>
              <a:cxn ang="0">
                <a:pos x="41" y="45"/>
              </a:cxn>
              <a:cxn ang="0">
                <a:pos x="29" y="31"/>
              </a:cxn>
              <a:cxn ang="0">
                <a:pos x="41" y="41"/>
              </a:cxn>
              <a:cxn ang="0">
                <a:pos x="41" y="16"/>
              </a:cxn>
              <a:cxn ang="0">
                <a:pos x="29" y="27"/>
              </a:cxn>
              <a:cxn ang="0">
                <a:pos x="41" y="16"/>
              </a:cxn>
              <a:cxn ang="0">
                <a:pos x="61" y="27"/>
              </a:cxn>
              <a:cxn ang="0">
                <a:pos x="94" y="36"/>
              </a:cxn>
              <a:cxn ang="0">
                <a:pos x="101" y="38"/>
              </a:cxn>
              <a:cxn ang="0">
                <a:pos x="73" y="102"/>
              </a:cxn>
              <a:cxn ang="0">
                <a:pos x="61" y="82"/>
              </a:cxn>
              <a:cxn ang="0">
                <a:pos x="53" y="102"/>
              </a:cxn>
              <a:cxn ang="0">
                <a:pos x="101" y="38"/>
              </a:cxn>
              <a:cxn ang="0">
                <a:pos x="61" y="59"/>
              </a:cxn>
              <a:cxn ang="0">
                <a:pos x="73" y="70"/>
              </a:cxn>
              <a:cxn ang="0">
                <a:pos x="73" y="45"/>
              </a:cxn>
              <a:cxn ang="0">
                <a:pos x="61" y="56"/>
              </a:cxn>
              <a:cxn ang="0">
                <a:pos x="73" y="45"/>
              </a:cxn>
              <a:cxn ang="0">
                <a:pos x="82" y="59"/>
              </a:cxn>
              <a:cxn ang="0">
                <a:pos x="96" y="70"/>
              </a:cxn>
              <a:cxn ang="0">
                <a:pos x="96" y="45"/>
              </a:cxn>
              <a:cxn ang="0">
                <a:pos x="82" y="56"/>
              </a:cxn>
              <a:cxn ang="0">
                <a:pos x="96" y="45"/>
              </a:cxn>
            </a:cxnLst>
            <a:rect l="0" t="0" r="r" b="b"/>
            <a:pathLst>
              <a:path w="101" h="102">
                <a:moveTo>
                  <a:pt x="41" y="9"/>
                </a:moveTo>
                <a:lnTo>
                  <a:pt x="7" y="9"/>
                </a:lnTo>
                <a:lnTo>
                  <a:pt x="7" y="0"/>
                </a:lnTo>
                <a:lnTo>
                  <a:pt x="41" y="0"/>
                </a:lnTo>
                <a:lnTo>
                  <a:pt x="41" y="9"/>
                </a:lnTo>
                <a:close/>
                <a:moveTo>
                  <a:pt x="48" y="11"/>
                </a:moveTo>
                <a:lnTo>
                  <a:pt x="48" y="102"/>
                </a:lnTo>
                <a:lnTo>
                  <a:pt x="18" y="102"/>
                </a:lnTo>
                <a:lnTo>
                  <a:pt x="18" y="82"/>
                </a:lnTo>
                <a:lnTo>
                  <a:pt x="6" y="82"/>
                </a:lnTo>
                <a:lnTo>
                  <a:pt x="6" y="102"/>
                </a:lnTo>
                <a:lnTo>
                  <a:pt x="0" y="102"/>
                </a:lnTo>
                <a:lnTo>
                  <a:pt x="0" y="11"/>
                </a:lnTo>
                <a:lnTo>
                  <a:pt x="48" y="11"/>
                </a:lnTo>
                <a:close/>
                <a:moveTo>
                  <a:pt x="20" y="59"/>
                </a:moveTo>
                <a:lnTo>
                  <a:pt x="6" y="59"/>
                </a:lnTo>
                <a:lnTo>
                  <a:pt x="6" y="70"/>
                </a:lnTo>
                <a:lnTo>
                  <a:pt x="20" y="70"/>
                </a:lnTo>
                <a:lnTo>
                  <a:pt x="20" y="59"/>
                </a:lnTo>
                <a:close/>
                <a:moveTo>
                  <a:pt x="20" y="45"/>
                </a:moveTo>
                <a:lnTo>
                  <a:pt x="6" y="45"/>
                </a:lnTo>
                <a:lnTo>
                  <a:pt x="6" y="56"/>
                </a:lnTo>
                <a:lnTo>
                  <a:pt x="20" y="56"/>
                </a:lnTo>
                <a:lnTo>
                  <a:pt x="20" y="45"/>
                </a:lnTo>
                <a:close/>
                <a:moveTo>
                  <a:pt x="20" y="31"/>
                </a:moveTo>
                <a:lnTo>
                  <a:pt x="6" y="31"/>
                </a:lnTo>
                <a:lnTo>
                  <a:pt x="6" y="41"/>
                </a:lnTo>
                <a:lnTo>
                  <a:pt x="20" y="41"/>
                </a:lnTo>
                <a:lnTo>
                  <a:pt x="20" y="31"/>
                </a:lnTo>
                <a:close/>
                <a:moveTo>
                  <a:pt x="20" y="16"/>
                </a:moveTo>
                <a:lnTo>
                  <a:pt x="6" y="16"/>
                </a:lnTo>
                <a:lnTo>
                  <a:pt x="6" y="27"/>
                </a:lnTo>
                <a:lnTo>
                  <a:pt x="20" y="27"/>
                </a:lnTo>
                <a:lnTo>
                  <a:pt x="20" y="16"/>
                </a:lnTo>
                <a:close/>
                <a:moveTo>
                  <a:pt x="41" y="59"/>
                </a:moveTo>
                <a:lnTo>
                  <a:pt x="29" y="59"/>
                </a:lnTo>
                <a:lnTo>
                  <a:pt x="29" y="70"/>
                </a:lnTo>
                <a:lnTo>
                  <a:pt x="41" y="70"/>
                </a:lnTo>
                <a:lnTo>
                  <a:pt x="41" y="59"/>
                </a:lnTo>
                <a:close/>
                <a:moveTo>
                  <a:pt x="41" y="45"/>
                </a:moveTo>
                <a:lnTo>
                  <a:pt x="29" y="45"/>
                </a:lnTo>
                <a:lnTo>
                  <a:pt x="29" y="56"/>
                </a:lnTo>
                <a:lnTo>
                  <a:pt x="41" y="56"/>
                </a:lnTo>
                <a:lnTo>
                  <a:pt x="41" y="45"/>
                </a:lnTo>
                <a:close/>
                <a:moveTo>
                  <a:pt x="41" y="31"/>
                </a:moveTo>
                <a:lnTo>
                  <a:pt x="29" y="31"/>
                </a:lnTo>
                <a:lnTo>
                  <a:pt x="29" y="41"/>
                </a:lnTo>
                <a:lnTo>
                  <a:pt x="41" y="41"/>
                </a:lnTo>
                <a:lnTo>
                  <a:pt x="41" y="31"/>
                </a:lnTo>
                <a:close/>
                <a:moveTo>
                  <a:pt x="41" y="16"/>
                </a:moveTo>
                <a:lnTo>
                  <a:pt x="29" y="16"/>
                </a:lnTo>
                <a:lnTo>
                  <a:pt x="29" y="27"/>
                </a:lnTo>
                <a:lnTo>
                  <a:pt x="41" y="27"/>
                </a:lnTo>
                <a:lnTo>
                  <a:pt x="41" y="16"/>
                </a:lnTo>
                <a:close/>
                <a:moveTo>
                  <a:pt x="94" y="27"/>
                </a:moveTo>
                <a:lnTo>
                  <a:pt x="61" y="27"/>
                </a:lnTo>
                <a:lnTo>
                  <a:pt x="61" y="36"/>
                </a:lnTo>
                <a:lnTo>
                  <a:pt x="94" y="36"/>
                </a:lnTo>
                <a:lnTo>
                  <a:pt x="94" y="27"/>
                </a:lnTo>
                <a:close/>
                <a:moveTo>
                  <a:pt x="101" y="38"/>
                </a:moveTo>
                <a:lnTo>
                  <a:pt x="101" y="102"/>
                </a:lnTo>
                <a:lnTo>
                  <a:pt x="73" y="102"/>
                </a:lnTo>
                <a:lnTo>
                  <a:pt x="73" y="82"/>
                </a:lnTo>
                <a:lnTo>
                  <a:pt x="61" y="82"/>
                </a:lnTo>
                <a:lnTo>
                  <a:pt x="61" y="102"/>
                </a:lnTo>
                <a:lnTo>
                  <a:pt x="53" y="102"/>
                </a:lnTo>
                <a:lnTo>
                  <a:pt x="53" y="38"/>
                </a:lnTo>
                <a:lnTo>
                  <a:pt x="101" y="38"/>
                </a:lnTo>
                <a:close/>
                <a:moveTo>
                  <a:pt x="73" y="59"/>
                </a:moveTo>
                <a:lnTo>
                  <a:pt x="61" y="59"/>
                </a:lnTo>
                <a:lnTo>
                  <a:pt x="61" y="70"/>
                </a:lnTo>
                <a:lnTo>
                  <a:pt x="73" y="70"/>
                </a:lnTo>
                <a:lnTo>
                  <a:pt x="73" y="59"/>
                </a:lnTo>
                <a:close/>
                <a:moveTo>
                  <a:pt x="73" y="45"/>
                </a:moveTo>
                <a:lnTo>
                  <a:pt x="61" y="45"/>
                </a:lnTo>
                <a:lnTo>
                  <a:pt x="61" y="56"/>
                </a:lnTo>
                <a:lnTo>
                  <a:pt x="73" y="56"/>
                </a:lnTo>
                <a:lnTo>
                  <a:pt x="73" y="45"/>
                </a:lnTo>
                <a:close/>
                <a:moveTo>
                  <a:pt x="96" y="59"/>
                </a:moveTo>
                <a:lnTo>
                  <a:pt x="82" y="59"/>
                </a:lnTo>
                <a:lnTo>
                  <a:pt x="82" y="70"/>
                </a:lnTo>
                <a:lnTo>
                  <a:pt x="96" y="70"/>
                </a:lnTo>
                <a:lnTo>
                  <a:pt x="96" y="59"/>
                </a:lnTo>
                <a:close/>
                <a:moveTo>
                  <a:pt x="96" y="45"/>
                </a:moveTo>
                <a:lnTo>
                  <a:pt x="82" y="45"/>
                </a:lnTo>
                <a:lnTo>
                  <a:pt x="82" y="56"/>
                </a:lnTo>
                <a:lnTo>
                  <a:pt x="96" y="56"/>
                </a:lnTo>
                <a:lnTo>
                  <a:pt x="96" y="4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7" name="íṥľîďè"/>
          <p:cNvSpPr/>
          <p:nvPr/>
        </p:nvSpPr>
        <p:spPr bwMode="auto">
          <a:xfrm>
            <a:off x="3195876" y="6485978"/>
            <a:ext cx="193352" cy="348952"/>
          </a:xfrm>
          <a:custGeom>
            <a:avLst/>
            <a:gdLst/>
            <a:ahLst/>
            <a:cxnLst>
              <a:cxn ang="0">
                <a:pos x="97" y="0"/>
              </a:cxn>
              <a:cxn ang="0">
                <a:pos x="64" y="11"/>
              </a:cxn>
              <a:cxn ang="0">
                <a:pos x="105" y="15"/>
              </a:cxn>
              <a:cxn ang="0">
                <a:pos x="99" y="134"/>
              </a:cxn>
              <a:cxn ang="0">
                <a:pos x="87" y="109"/>
              </a:cxn>
              <a:cxn ang="0">
                <a:pos x="57" y="134"/>
              </a:cxn>
              <a:cxn ang="0">
                <a:pos x="105" y="15"/>
              </a:cxn>
              <a:cxn ang="0">
                <a:pos x="99" y="89"/>
              </a:cxn>
              <a:cxn ang="0">
                <a:pos x="85" y="79"/>
              </a:cxn>
              <a:cxn ang="0">
                <a:pos x="85" y="72"/>
              </a:cxn>
              <a:cxn ang="0">
                <a:pos x="99" y="59"/>
              </a:cxn>
              <a:cxn ang="0">
                <a:pos x="85" y="72"/>
              </a:cxn>
              <a:cxn ang="0">
                <a:pos x="99" y="52"/>
              </a:cxn>
              <a:cxn ang="0">
                <a:pos x="85" y="40"/>
              </a:cxn>
              <a:cxn ang="0">
                <a:pos x="85" y="34"/>
              </a:cxn>
              <a:cxn ang="0">
                <a:pos x="99" y="22"/>
              </a:cxn>
              <a:cxn ang="0">
                <a:pos x="85" y="34"/>
              </a:cxn>
              <a:cxn ang="0">
                <a:pos x="76" y="89"/>
              </a:cxn>
              <a:cxn ang="0">
                <a:pos x="62" y="79"/>
              </a:cxn>
              <a:cxn ang="0">
                <a:pos x="62" y="72"/>
              </a:cxn>
              <a:cxn ang="0">
                <a:pos x="76" y="59"/>
              </a:cxn>
              <a:cxn ang="0">
                <a:pos x="62" y="72"/>
              </a:cxn>
              <a:cxn ang="0">
                <a:pos x="76" y="52"/>
              </a:cxn>
              <a:cxn ang="0">
                <a:pos x="62" y="40"/>
              </a:cxn>
              <a:cxn ang="0">
                <a:pos x="62" y="34"/>
              </a:cxn>
              <a:cxn ang="0">
                <a:pos x="76" y="22"/>
              </a:cxn>
              <a:cxn ang="0">
                <a:pos x="62" y="34"/>
              </a:cxn>
              <a:cxn ang="0">
                <a:pos x="43" y="47"/>
              </a:cxn>
              <a:cxn ang="0">
                <a:pos x="7" y="34"/>
              </a:cxn>
              <a:cxn ang="0">
                <a:pos x="50" y="50"/>
              </a:cxn>
              <a:cxn ang="0">
                <a:pos x="43" y="134"/>
              </a:cxn>
              <a:cxn ang="0">
                <a:pos x="30" y="109"/>
              </a:cxn>
              <a:cxn ang="0">
                <a:pos x="0" y="134"/>
              </a:cxn>
              <a:cxn ang="0">
                <a:pos x="50" y="50"/>
              </a:cxn>
              <a:cxn ang="0">
                <a:pos x="43" y="89"/>
              </a:cxn>
              <a:cxn ang="0">
                <a:pos x="30" y="79"/>
              </a:cxn>
              <a:cxn ang="0">
                <a:pos x="30" y="72"/>
              </a:cxn>
              <a:cxn ang="0">
                <a:pos x="43" y="59"/>
              </a:cxn>
              <a:cxn ang="0">
                <a:pos x="30" y="72"/>
              </a:cxn>
              <a:cxn ang="0">
                <a:pos x="20" y="89"/>
              </a:cxn>
              <a:cxn ang="0">
                <a:pos x="7" y="79"/>
              </a:cxn>
              <a:cxn ang="0">
                <a:pos x="7" y="72"/>
              </a:cxn>
              <a:cxn ang="0">
                <a:pos x="20" y="59"/>
              </a:cxn>
              <a:cxn ang="0">
                <a:pos x="7" y="72"/>
              </a:cxn>
            </a:cxnLst>
            <a:rect l="0" t="0" r="r" b="b"/>
            <a:pathLst>
              <a:path w="105" h="134">
                <a:moveTo>
                  <a:pt x="64" y="0"/>
                </a:moveTo>
                <a:lnTo>
                  <a:pt x="97" y="0"/>
                </a:lnTo>
                <a:lnTo>
                  <a:pt x="97" y="11"/>
                </a:lnTo>
                <a:lnTo>
                  <a:pt x="64" y="11"/>
                </a:lnTo>
                <a:lnTo>
                  <a:pt x="64" y="0"/>
                </a:lnTo>
                <a:close/>
                <a:moveTo>
                  <a:pt x="105" y="15"/>
                </a:moveTo>
                <a:lnTo>
                  <a:pt x="105" y="134"/>
                </a:lnTo>
                <a:lnTo>
                  <a:pt x="99" y="134"/>
                </a:lnTo>
                <a:lnTo>
                  <a:pt x="99" y="109"/>
                </a:lnTo>
                <a:lnTo>
                  <a:pt x="87" y="109"/>
                </a:lnTo>
                <a:lnTo>
                  <a:pt x="87" y="134"/>
                </a:lnTo>
                <a:lnTo>
                  <a:pt x="57" y="134"/>
                </a:lnTo>
                <a:lnTo>
                  <a:pt x="57" y="15"/>
                </a:lnTo>
                <a:lnTo>
                  <a:pt x="105" y="15"/>
                </a:lnTo>
                <a:close/>
                <a:moveTo>
                  <a:pt x="85" y="89"/>
                </a:moveTo>
                <a:lnTo>
                  <a:pt x="99" y="89"/>
                </a:lnTo>
                <a:lnTo>
                  <a:pt x="99" y="79"/>
                </a:lnTo>
                <a:lnTo>
                  <a:pt x="85" y="79"/>
                </a:lnTo>
                <a:lnTo>
                  <a:pt x="85" y="89"/>
                </a:lnTo>
                <a:close/>
                <a:moveTo>
                  <a:pt x="85" y="72"/>
                </a:moveTo>
                <a:lnTo>
                  <a:pt x="99" y="72"/>
                </a:lnTo>
                <a:lnTo>
                  <a:pt x="99" y="59"/>
                </a:lnTo>
                <a:lnTo>
                  <a:pt x="85" y="59"/>
                </a:lnTo>
                <a:lnTo>
                  <a:pt x="85" y="72"/>
                </a:lnTo>
                <a:close/>
                <a:moveTo>
                  <a:pt x="85" y="52"/>
                </a:moveTo>
                <a:lnTo>
                  <a:pt x="99" y="52"/>
                </a:lnTo>
                <a:lnTo>
                  <a:pt x="99" y="40"/>
                </a:lnTo>
                <a:lnTo>
                  <a:pt x="85" y="40"/>
                </a:lnTo>
                <a:lnTo>
                  <a:pt x="85" y="52"/>
                </a:lnTo>
                <a:close/>
                <a:moveTo>
                  <a:pt x="85" y="34"/>
                </a:moveTo>
                <a:lnTo>
                  <a:pt x="99" y="34"/>
                </a:lnTo>
                <a:lnTo>
                  <a:pt x="99" y="22"/>
                </a:lnTo>
                <a:lnTo>
                  <a:pt x="85" y="22"/>
                </a:lnTo>
                <a:lnTo>
                  <a:pt x="85" y="34"/>
                </a:lnTo>
                <a:close/>
                <a:moveTo>
                  <a:pt x="62" y="89"/>
                </a:moveTo>
                <a:lnTo>
                  <a:pt x="76" y="89"/>
                </a:lnTo>
                <a:lnTo>
                  <a:pt x="76" y="79"/>
                </a:lnTo>
                <a:lnTo>
                  <a:pt x="62" y="79"/>
                </a:lnTo>
                <a:lnTo>
                  <a:pt x="62" y="89"/>
                </a:lnTo>
                <a:close/>
                <a:moveTo>
                  <a:pt x="62" y="72"/>
                </a:moveTo>
                <a:lnTo>
                  <a:pt x="76" y="72"/>
                </a:lnTo>
                <a:lnTo>
                  <a:pt x="76" y="59"/>
                </a:lnTo>
                <a:lnTo>
                  <a:pt x="62" y="59"/>
                </a:lnTo>
                <a:lnTo>
                  <a:pt x="62" y="72"/>
                </a:lnTo>
                <a:close/>
                <a:moveTo>
                  <a:pt x="62" y="52"/>
                </a:moveTo>
                <a:lnTo>
                  <a:pt x="76" y="52"/>
                </a:lnTo>
                <a:lnTo>
                  <a:pt x="76" y="40"/>
                </a:lnTo>
                <a:lnTo>
                  <a:pt x="62" y="40"/>
                </a:lnTo>
                <a:lnTo>
                  <a:pt x="62" y="52"/>
                </a:lnTo>
                <a:close/>
                <a:moveTo>
                  <a:pt x="62" y="34"/>
                </a:moveTo>
                <a:lnTo>
                  <a:pt x="76" y="34"/>
                </a:lnTo>
                <a:lnTo>
                  <a:pt x="76" y="22"/>
                </a:lnTo>
                <a:lnTo>
                  <a:pt x="62" y="22"/>
                </a:lnTo>
                <a:lnTo>
                  <a:pt x="62" y="34"/>
                </a:lnTo>
                <a:close/>
                <a:moveTo>
                  <a:pt x="7" y="47"/>
                </a:moveTo>
                <a:lnTo>
                  <a:pt x="43" y="47"/>
                </a:lnTo>
                <a:lnTo>
                  <a:pt x="43" y="34"/>
                </a:lnTo>
                <a:lnTo>
                  <a:pt x="7" y="34"/>
                </a:lnTo>
                <a:lnTo>
                  <a:pt x="7" y="47"/>
                </a:lnTo>
                <a:close/>
                <a:moveTo>
                  <a:pt x="50" y="50"/>
                </a:moveTo>
                <a:lnTo>
                  <a:pt x="50" y="134"/>
                </a:lnTo>
                <a:lnTo>
                  <a:pt x="43" y="134"/>
                </a:lnTo>
                <a:lnTo>
                  <a:pt x="43" y="109"/>
                </a:lnTo>
                <a:lnTo>
                  <a:pt x="30" y="109"/>
                </a:lnTo>
                <a:lnTo>
                  <a:pt x="30" y="134"/>
                </a:lnTo>
                <a:lnTo>
                  <a:pt x="0" y="134"/>
                </a:lnTo>
                <a:lnTo>
                  <a:pt x="0" y="50"/>
                </a:lnTo>
                <a:lnTo>
                  <a:pt x="50" y="50"/>
                </a:lnTo>
                <a:close/>
                <a:moveTo>
                  <a:pt x="30" y="89"/>
                </a:moveTo>
                <a:lnTo>
                  <a:pt x="43" y="89"/>
                </a:lnTo>
                <a:lnTo>
                  <a:pt x="43" y="79"/>
                </a:lnTo>
                <a:lnTo>
                  <a:pt x="30" y="79"/>
                </a:lnTo>
                <a:lnTo>
                  <a:pt x="30" y="89"/>
                </a:lnTo>
                <a:close/>
                <a:moveTo>
                  <a:pt x="30" y="72"/>
                </a:moveTo>
                <a:lnTo>
                  <a:pt x="43" y="72"/>
                </a:lnTo>
                <a:lnTo>
                  <a:pt x="43" y="59"/>
                </a:lnTo>
                <a:lnTo>
                  <a:pt x="30" y="59"/>
                </a:lnTo>
                <a:lnTo>
                  <a:pt x="30" y="72"/>
                </a:lnTo>
                <a:close/>
                <a:moveTo>
                  <a:pt x="7" y="89"/>
                </a:moveTo>
                <a:lnTo>
                  <a:pt x="20" y="89"/>
                </a:lnTo>
                <a:lnTo>
                  <a:pt x="20" y="79"/>
                </a:lnTo>
                <a:lnTo>
                  <a:pt x="7" y="79"/>
                </a:lnTo>
                <a:lnTo>
                  <a:pt x="7" y="89"/>
                </a:lnTo>
                <a:close/>
                <a:moveTo>
                  <a:pt x="7" y="72"/>
                </a:moveTo>
                <a:lnTo>
                  <a:pt x="20" y="72"/>
                </a:lnTo>
                <a:lnTo>
                  <a:pt x="20" y="59"/>
                </a:lnTo>
                <a:lnTo>
                  <a:pt x="7" y="59"/>
                </a:lnTo>
                <a:lnTo>
                  <a:pt x="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8" name="ïṥľïḑé"/>
          <p:cNvSpPr/>
          <p:nvPr/>
        </p:nvSpPr>
        <p:spPr bwMode="auto">
          <a:xfrm>
            <a:off x="3013573" y="6527644"/>
            <a:ext cx="165730" cy="307286"/>
          </a:xfrm>
          <a:custGeom>
            <a:avLst/>
            <a:gdLst/>
            <a:ahLst/>
            <a:cxnLst>
              <a:cxn ang="0">
                <a:pos x="85" y="0"/>
              </a:cxn>
              <a:cxn ang="0">
                <a:pos x="55" y="11"/>
              </a:cxn>
              <a:cxn ang="0">
                <a:pos x="90" y="13"/>
              </a:cxn>
              <a:cxn ang="0">
                <a:pos x="85" y="118"/>
              </a:cxn>
              <a:cxn ang="0">
                <a:pos x="74" y="95"/>
              </a:cxn>
              <a:cxn ang="0">
                <a:pos x="48" y="118"/>
              </a:cxn>
              <a:cxn ang="0">
                <a:pos x="90" y="13"/>
              </a:cxn>
              <a:cxn ang="0">
                <a:pos x="85" y="81"/>
              </a:cxn>
              <a:cxn ang="0">
                <a:pos x="74" y="70"/>
              </a:cxn>
              <a:cxn ang="0">
                <a:pos x="74" y="63"/>
              </a:cxn>
              <a:cxn ang="0">
                <a:pos x="85" y="52"/>
              </a:cxn>
              <a:cxn ang="0">
                <a:pos x="74" y="63"/>
              </a:cxn>
              <a:cxn ang="0">
                <a:pos x="85" y="47"/>
              </a:cxn>
              <a:cxn ang="0">
                <a:pos x="74" y="36"/>
              </a:cxn>
              <a:cxn ang="0">
                <a:pos x="74" y="31"/>
              </a:cxn>
              <a:cxn ang="0">
                <a:pos x="85" y="20"/>
              </a:cxn>
              <a:cxn ang="0">
                <a:pos x="74" y="31"/>
              </a:cxn>
              <a:cxn ang="0">
                <a:pos x="65" y="81"/>
              </a:cxn>
              <a:cxn ang="0">
                <a:pos x="55" y="70"/>
              </a:cxn>
              <a:cxn ang="0">
                <a:pos x="55" y="63"/>
              </a:cxn>
              <a:cxn ang="0">
                <a:pos x="65" y="52"/>
              </a:cxn>
              <a:cxn ang="0">
                <a:pos x="55" y="63"/>
              </a:cxn>
              <a:cxn ang="0">
                <a:pos x="65" y="47"/>
              </a:cxn>
              <a:cxn ang="0">
                <a:pos x="55" y="36"/>
              </a:cxn>
              <a:cxn ang="0">
                <a:pos x="55" y="31"/>
              </a:cxn>
              <a:cxn ang="0">
                <a:pos x="65" y="20"/>
              </a:cxn>
              <a:cxn ang="0">
                <a:pos x="55" y="31"/>
              </a:cxn>
              <a:cxn ang="0">
                <a:pos x="37" y="41"/>
              </a:cxn>
              <a:cxn ang="0">
                <a:pos x="5" y="32"/>
              </a:cxn>
              <a:cxn ang="0">
                <a:pos x="42" y="45"/>
              </a:cxn>
              <a:cxn ang="0">
                <a:pos x="37" y="118"/>
              </a:cxn>
              <a:cxn ang="0">
                <a:pos x="27" y="95"/>
              </a:cxn>
              <a:cxn ang="0">
                <a:pos x="0" y="118"/>
              </a:cxn>
              <a:cxn ang="0">
                <a:pos x="42" y="45"/>
              </a:cxn>
              <a:cxn ang="0">
                <a:pos x="37" y="81"/>
              </a:cxn>
              <a:cxn ang="0">
                <a:pos x="25" y="70"/>
              </a:cxn>
              <a:cxn ang="0">
                <a:pos x="25" y="63"/>
              </a:cxn>
              <a:cxn ang="0">
                <a:pos x="37" y="52"/>
              </a:cxn>
              <a:cxn ang="0">
                <a:pos x="25" y="63"/>
              </a:cxn>
              <a:cxn ang="0">
                <a:pos x="18" y="81"/>
              </a:cxn>
              <a:cxn ang="0">
                <a:pos x="5" y="70"/>
              </a:cxn>
              <a:cxn ang="0">
                <a:pos x="5" y="63"/>
              </a:cxn>
              <a:cxn ang="0">
                <a:pos x="18" y="52"/>
              </a:cxn>
              <a:cxn ang="0">
                <a:pos x="5" y="63"/>
              </a:cxn>
            </a:cxnLst>
            <a:rect l="0" t="0" r="r" b="b"/>
            <a:pathLst>
              <a:path w="90" h="118">
                <a:moveTo>
                  <a:pt x="55" y="0"/>
                </a:moveTo>
                <a:lnTo>
                  <a:pt x="85" y="0"/>
                </a:lnTo>
                <a:lnTo>
                  <a:pt x="85" y="11"/>
                </a:lnTo>
                <a:lnTo>
                  <a:pt x="55" y="11"/>
                </a:lnTo>
                <a:lnTo>
                  <a:pt x="55" y="0"/>
                </a:lnTo>
                <a:close/>
                <a:moveTo>
                  <a:pt x="90" y="13"/>
                </a:moveTo>
                <a:lnTo>
                  <a:pt x="90" y="118"/>
                </a:lnTo>
                <a:lnTo>
                  <a:pt x="85" y="118"/>
                </a:lnTo>
                <a:lnTo>
                  <a:pt x="85" y="95"/>
                </a:lnTo>
                <a:lnTo>
                  <a:pt x="74" y="95"/>
                </a:lnTo>
                <a:lnTo>
                  <a:pt x="74" y="118"/>
                </a:lnTo>
                <a:lnTo>
                  <a:pt x="48" y="118"/>
                </a:lnTo>
                <a:lnTo>
                  <a:pt x="48" y="13"/>
                </a:lnTo>
                <a:lnTo>
                  <a:pt x="90" y="13"/>
                </a:lnTo>
                <a:close/>
                <a:moveTo>
                  <a:pt x="74" y="81"/>
                </a:moveTo>
                <a:lnTo>
                  <a:pt x="85" y="81"/>
                </a:lnTo>
                <a:lnTo>
                  <a:pt x="85" y="70"/>
                </a:lnTo>
                <a:lnTo>
                  <a:pt x="74" y="70"/>
                </a:lnTo>
                <a:lnTo>
                  <a:pt x="74" y="81"/>
                </a:lnTo>
                <a:close/>
                <a:moveTo>
                  <a:pt x="74" y="63"/>
                </a:moveTo>
                <a:lnTo>
                  <a:pt x="85" y="63"/>
                </a:lnTo>
                <a:lnTo>
                  <a:pt x="85" y="52"/>
                </a:lnTo>
                <a:lnTo>
                  <a:pt x="74" y="52"/>
                </a:lnTo>
                <a:lnTo>
                  <a:pt x="74" y="63"/>
                </a:lnTo>
                <a:close/>
                <a:moveTo>
                  <a:pt x="74" y="47"/>
                </a:moveTo>
                <a:lnTo>
                  <a:pt x="85" y="47"/>
                </a:lnTo>
                <a:lnTo>
                  <a:pt x="85" y="36"/>
                </a:lnTo>
                <a:lnTo>
                  <a:pt x="74" y="36"/>
                </a:lnTo>
                <a:lnTo>
                  <a:pt x="74" y="47"/>
                </a:lnTo>
                <a:close/>
                <a:moveTo>
                  <a:pt x="74" y="31"/>
                </a:moveTo>
                <a:lnTo>
                  <a:pt x="85" y="31"/>
                </a:lnTo>
                <a:lnTo>
                  <a:pt x="85" y="20"/>
                </a:lnTo>
                <a:lnTo>
                  <a:pt x="74" y="20"/>
                </a:lnTo>
                <a:lnTo>
                  <a:pt x="74" y="31"/>
                </a:lnTo>
                <a:close/>
                <a:moveTo>
                  <a:pt x="55" y="81"/>
                </a:moveTo>
                <a:lnTo>
                  <a:pt x="65" y="81"/>
                </a:lnTo>
                <a:lnTo>
                  <a:pt x="65" y="70"/>
                </a:lnTo>
                <a:lnTo>
                  <a:pt x="55" y="70"/>
                </a:lnTo>
                <a:lnTo>
                  <a:pt x="55" y="81"/>
                </a:lnTo>
                <a:close/>
                <a:moveTo>
                  <a:pt x="55" y="63"/>
                </a:moveTo>
                <a:lnTo>
                  <a:pt x="65" y="63"/>
                </a:lnTo>
                <a:lnTo>
                  <a:pt x="65" y="52"/>
                </a:lnTo>
                <a:lnTo>
                  <a:pt x="55" y="52"/>
                </a:lnTo>
                <a:lnTo>
                  <a:pt x="55" y="63"/>
                </a:lnTo>
                <a:close/>
                <a:moveTo>
                  <a:pt x="55" y="47"/>
                </a:moveTo>
                <a:lnTo>
                  <a:pt x="65" y="47"/>
                </a:lnTo>
                <a:lnTo>
                  <a:pt x="65" y="36"/>
                </a:lnTo>
                <a:lnTo>
                  <a:pt x="55" y="36"/>
                </a:lnTo>
                <a:lnTo>
                  <a:pt x="55" y="47"/>
                </a:lnTo>
                <a:close/>
                <a:moveTo>
                  <a:pt x="55" y="31"/>
                </a:moveTo>
                <a:lnTo>
                  <a:pt x="65" y="31"/>
                </a:lnTo>
                <a:lnTo>
                  <a:pt x="65" y="20"/>
                </a:lnTo>
                <a:lnTo>
                  <a:pt x="55" y="20"/>
                </a:lnTo>
                <a:lnTo>
                  <a:pt x="55" y="31"/>
                </a:lnTo>
                <a:close/>
                <a:moveTo>
                  <a:pt x="5" y="41"/>
                </a:moveTo>
                <a:lnTo>
                  <a:pt x="37" y="41"/>
                </a:lnTo>
                <a:lnTo>
                  <a:pt x="37" y="32"/>
                </a:lnTo>
                <a:lnTo>
                  <a:pt x="5" y="32"/>
                </a:lnTo>
                <a:lnTo>
                  <a:pt x="5" y="41"/>
                </a:lnTo>
                <a:close/>
                <a:moveTo>
                  <a:pt x="42" y="45"/>
                </a:moveTo>
                <a:lnTo>
                  <a:pt x="42" y="118"/>
                </a:lnTo>
                <a:lnTo>
                  <a:pt x="37" y="118"/>
                </a:lnTo>
                <a:lnTo>
                  <a:pt x="37" y="95"/>
                </a:lnTo>
                <a:lnTo>
                  <a:pt x="27" y="95"/>
                </a:lnTo>
                <a:lnTo>
                  <a:pt x="27" y="118"/>
                </a:lnTo>
                <a:lnTo>
                  <a:pt x="0" y="118"/>
                </a:lnTo>
                <a:lnTo>
                  <a:pt x="0" y="45"/>
                </a:lnTo>
                <a:lnTo>
                  <a:pt x="42" y="45"/>
                </a:lnTo>
                <a:close/>
                <a:moveTo>
                  <a:pt x="25" y="81"/>
                </a:moveTo>
                <a:lnTo>
                  <a:pt x="37" y="81"/>
                </a:lnTo>
                <a:lnTo>
                  <a:pt x="37" y="70"/>
                </a:lnTo>
                <a:lnTo>
                  <a:pt x="25" y="70"/>
                </a:lnTo>
                <a:lnTo>
                  <a:pt x="25" y="81"/>
                </a:lnTo>
                <a:close/>
                <a:moveTo>
                  <a:pt x="25" y="63"/>
                </a:moveTo>
                <a:lnTo>
                  <a:pt x="37" y="63"/>
                </a:lnTo>
                <a:lnTo>
                  <a:pt x="37" y="52"/>
                </a:lnTo>
                <a:lnTo>
                  <a:pt x="25" y="52"/>
                </a:lnTo>
                <a:lnTo>
                  <a:pt x="25" y="63"/>
                </a:lnTo>
                <a:close/>
                <a:moveTo>
                  <a:pt x="5" y="81"/>
                </a:moveTo>
                <a:lnTo>
                  <a:pt x="18" y="81"/>
                </a:lnTo>
                <a:lnTo>
                  <a:pt x="18" y="70"/>
                </a:lnTo>
                <a:lnTo>
                  <a:pt x="5" y="70"/>
                </a:lnTo>
                <a:lnTo>
                  <a:pt x="5" y="81"/>
                </a:lnTo>
                <a:close/>
                <a:moveTo>
                  <a:pt x="5" y="63"/>
                </a:moveTo>
                <a:lnTo>
                  <a:pt x="18" y="63"/>
                </a:lnTo>
                <a:lnTo>
                  <a:pt x="18" y="52"/>
                </a:lnTo>
                <a:lnTo>
                  <a:pt x="5" y="52"/>
                </a:lnTo>
                <a:lnTo>
                  <a:pt x="5" y="6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89" name="iSḻîḓê"/>
          <p:cNvSpPr/>
          <p:nvPr/>
        </p:nvSpPr>
        <p:spPr bwMode="auto">
          <a:xfrm>
            <a:off x="2788916" y="6574518"/>
            <a:ext cx="208084" cy="260412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67" y="7"/>
              </a:cxn>
              <a:cxn ang="0">
                <a:pos x="113" y="11"/>
              </a:cxn>
              <a:cxn ang="0">
                <a:pos x="106" y="100"/>
              </a:cxn>
              <a:cxn ang="0">
                <a:pos x="92" y="80"/>
              </a:cxn>
              <a:cxn ang="0">
                <a:pos x="60" y="100"/>
              </a:cxn>
              <a:cxn ang="0">
                <a:pos x="113" y="11"/>
              </a:cxn>
              <a:cxn ang="0">
                <a:pos x="106" y="68"/>
              </a:cxn>
              <a:cxn ang="0">
                <a:pos x="92" y="59"/>
              </a:cxn>
              <a:cxn ang="0">
                <a:pos x="92" y="54"/>
              </a:cxn>
              <a:cxn ang="0">
                <a:pos x="106" y="45"/>
              </a:cxn>
              <a:cxn ang="0">
                <a:pos x="92" y="54"/>
              </a:cxn>
              <a:cxn ang="0">
                <a:pos x="106" y="39"/>
              </a:cxn>
              <a:cxn ang="0">
                <a:pos x="92" y="30"/>
              </a:cxn>
              <a:cxn ang="0">
                <a:pos x="92" y="25"/>
              </a:cxn>
              <a:cxn ang="0">
                <a:pos x="106" y="16"/>
              </a:cxn>
              <a:cxn ang="0">
                <a:pos x="92" y="25"/>
              </a:cxn>
              <a:cxn ang="0">
                <a:pos x="81" y="68"/>
              </a:cxn>
              <a:cxn ang="0">
                <a:pos x="67" y="59"/>
              </a:cxn>
              <a:cxn ang="0">
                <a:pos x="67" y="54"/>
              </a:cxn>
              <a:cxn ang="0">
                <a:pos x="81" y="45"/>
              </a:cxn>
              <a:cxn ang="0">
                <a:pos x="67" y="54"/>
              </a:cxn>
              <a:cxn ang="0">
                <a:pos x="81" y="39"/>
              </a:cxn>
              <a:cxn ang="0">
                <a:pos x="67" y="30"/>
              </a:cxn>
              <a:cxn ang="0">
                <a:pos x="67" y="25"/>
              </a:cxn>
              <a:cxn ang="0">
                <a:pos x="81" y="16"/>
              </a:cxn>
              <a:cxn ang="0">
                <a:pos x="67" y="25"/>
              </a:cxn>
              <a:cxn ang="0">
                <a:pos x="46" y="34"/>
              </a:cxn>
              <a:cxn ang="0">
                <a:pos x="7" y="27"/>
              </a:cxn>
              <a:cxn ang="0">
                <a:pos x="53" y="38"/>
              </a:cxn>
              <a:cxn ang="0">
                <a:pos x="46" y="100"/>
              </a:cxn>
              <a:cxn ang="0">
                <a:pos x="32" y="80"/>
              </a:cxn>
              <a:cxn ang="0">
                <a:pos x="0" y="100"/>
              </a:cxn>
              <a:cxn ang="0">
                <a:pos x="53" y="38"/>
              </a:cxn>
              <a:cxn ang="0">
                <a:pos x="46" y="68"/>
              </a:cxn>
              <a:cxn ang="0">
                <a:pos x="32" y="59"/>
              </a:cxn>
              <a:cxn ang="0">
                <a:pos x="32" y="54"/>
              </a:cxn>
              <a:cxn ang="0">
                <a:pos x="46" y="45"/>
              </a:cxn>
              <a:cxn ang="0">
                <a:pos x="32" y="54"/>
              </a:cxn>
              <a:cxn ang="0">
                <a:pos x="21" y="68"/>
              </a:cxn>
              <a:cxn ang="0">
                <a:pos x="7" y="59"/>
              </a:cxn>
              <a:cxn ang="0">
                <a:pos x="7" y="54"/>
              </a:cxn>
              <a:cxn ang="0">
                <a:pos x="21" y="45"/>
              </a:cxn>
              <a:cxn ang="0">
                <a:pos x="7" y="54"/>
              </a:cxn>
            </a:cxnLst>
            <a:rect l="0" t="0" r="r" b="b"/>
            <a:pathLst>
              <a:path w="113" h="100">
                <a:moveTo>
                  <a:pt x="67" y="0"/>
                </a:moveTo>
                <a:lnTo>
                  <a:pt x="104" y="0"/>
                </a:lnTo>
                <a:lnTo>
                  <a:pt x="104" y="7"/>
                </a:lnTo>
                <a:lnTo>
                  <a:pt x="67" y="7"/>
                </a:lnTo>
                <a:lnTo>
                  <a:pt x="67" y="0"/>
                </a:lnTo>
                <a:close/>
                <a:moveTo>
                  <a:pt x="113" y="11"/>
                </a:moveTo>
                <a:lnTo>
                  <a:pt x="113" y="100"/>
                </a:lnTo>
                <a:lnTo>
                  <a:pt x="106" y="100"/>
                </a:lnTo>
                <a:lnTo>
                  <a:pt x="106" y="80"/>
                </a:lnTo>
                <a:lnTo>
                  <a:pt x="92" y="80"/>
                </a:lnTo>
                <a:lnTo>
                  <a:pt x="92" y="100"/>
                </a:lnTo>
                <a:lnTo>
                  <a:pt x="60" y="100"/>
                </a:lnTo>
                <a:lnTo>
                  <a:pt x="60" y="11"/>
                </a:lnTo>
                <a:lnTo>
                  <a:pt x="113" y="11"/>
                </a:lnTo>
                <a:close/>
                <a:moveTo>
                  <a:pt x="92" y="68"/>
                </a:moveTo>
                <a:lnTo>
                  <a:pt x="106" y="68"/>
                </a:lnTo>
                <a:lnTo>
                  <a:pt x="106" y="59"/>
                </a:lnTo>
                <a:lnTo>
                  <a:pt x="92" y="59"/>
                </a:lnTo>
                <a:lnTo>
                  <a:pt x="92" y="68"/>
                </a:lnTo>
                <a:close/>
                <a:moveTo>
                  <a:pt x="92" y="54"/>
                </a:moveTo>
                <a:lnTo>
                  <a:pt x="106" y="54"/>
                </a:lnTo>
                <a:lnTo>
                  <a:pt x="106" y="45"/>
                </a:lnTo>
                <a:lnTo>
                  <a:pt x="92" y="45"/>
                </a:lnTo>
                <a:lnTo>
                  <a:pt x="92" y="54"/>
                </a:lnTo>
                <a:close/>
                <a:moveTo>
                  <a:pt x="92" y="39"/>
                </a:moveTo>
                <a:lnTo>
                  <a:pt x="106" y="39"/>
                </a:lnTo>
                <a:lnTo>
                  <a:pt x="106" y="30"/>
                </a:lnTo>
                <a:lnTo>
                  <a:pt x="92" y="30"/>
                </a:lnTo>
                <a:lnTo>
                  <a:pt x="92" y="39"/>
                </a:lnTo>
                <a:close/>
                <a:moveTo>
                  <a:pt x="92" y="25"/>
                </a:moveTo>
                <a:lnTo>
                  <a:pt x="106" y="25"/>
                </a:lnTo>
                <a:lnTo>
                  <a:pt x="106" y="16"/>
                </a:lnTo>
                <a:lnTo>
                  <a:pt x="92" y="16"/>
                </a:lnTo>
                <a:lnTo>
                  <a:pt x="92" y="25"/>
                </a:lnTo>
                <a:close/>
                <a:moveTo>
                  <a:pt x="67" y="68"/>
                </a:moveTo>
                <a:lnTo>
                  <a:pt x="81" y="68"/>
                </a:lnTo>
                <a:lnTo>
                  <a:pt x="81" y="59"/>
                </a:lnTo>
                <a:lnTo>
                  <a:pt x="67" y="59"/>
                </a:lnTo>
                <a:lnTo>
                  <a:pt x="67" y="68"/>
                </a:lnTo>
                <a:close/>
                <a:moveTo>
                  <a:pt x="67" y="54"/>
                </a:moveTo>
                <a:lnTo>
                  <a:pt x="81" y="54"/>
                </a:lnTo>
                <a:lnTo>
                  <a:pt x="81" y="45"/>
                </a:lnTo>
                <a:lnTo>
                  <a:pt x="67" y="45"/>
                </a:lnTo>
                <a:lnTo>
                  <a:pt x="67" y="54"/>
                </a:lnTo>
                <a:close/>
                <a:moveTo>
                  <a:pt x="67" y="39"/>
                </a:moveTo>
                <a:lnTo>
                  <a:pt x="81" y="39"/>
                </a:lnTo>
                <a:lnTo>
                  <a:pt x="81" y="30"/>
                </a:lnTo>
                <a:lnTo>
                  <a:pt x="67" y="30"/>
                </a:lnTo>
                <a:lnTo>
                  <a:pt x="67" y="39"/>
                </a:lnTo>
                <a:close/>
                <a:moveTo>
                  <a:pt x="67" y="25"/>
                </a:moveTo>
                <a:lnTo>
                  <a:pt x="81" y="25"/>
                </a:lnTo>
                <a:lnTo>
                  <a:pt x="81" y="16"/>
                </a:lnTo>
                <a:lnTo>
                  <a:pt x="67" y="16"/>
                </a:lnTo>
                <a:lnTo>
                  <a:pt x="67" y="25"/>
                </a:lnTo>
                <a:close/>
                <a:moveTo>
                  <a:pt x="7" y="34"/>
                </a:moveTo>
                <a:lnTo>
                  <a:pt x="46" y="34"/>
                </a:lnTo>
                <a:lnTo>
                  <a:pt x="46" y="27"/>
                </a:lnTo>
                <a:lnTo>
                  <a:pt x="7" y="27"/>
                </a:lnTo>
                <a:lnTo>
                  <a:pt x="7" y="34"/>
                </a:lnTo>
                <a:close/>
                <a:moveTo>
                  <a:pt x="53" y="38"/>
                </a:moveTo>
                <a:lnTo>
                  <a:pt x="53" y="100"/>
                </a:lnTo>
                <a:lnTo>
                  <a:pt x="46" y="100"/>
                </a:lnTo>
                <a:lnTo>
                  <a:pt x="46" y="80"/>
                </a:lnTo>
                <a:lnTo>
                  <a:pt x="32" y="80"/>
                </a:lnTo>
                <a:lnTo>
                  <a:pt x="32" y="100"/>
                </a:lnTo>
                <a:lnTo>
                  <a:pt x="0" y="100"/>
                </a:lnTo>
                <a:lnTo>
                  <a:pt x="0" y="38"/>
                </a:lnTo>
                <a:lnTo>
                  <a:pt x="53" y="38"/>
                </a:lnTo>
                <a:close/>
                <a:moveTo>
                  <a:pt x="32" y="68"/>
                </a:moveTo>
                <a:lnTo>
                  <a:pt x="46" y="68"/>
                </a:lnTo>
                <a:lnTo>
                  <a:pt x="46" y="59"/>
                </a:lnTo>
                <a:lnTo>
                  <a:pt x="32" y="59"/>
                </a:lnTo>
                <a:lnTo>
                  <a:pt x="32" y="68"/>
                </a:lnTo>
                <a:close/>
                <a:moveTo>
                  <a:pt x="32" y="54"/>
                </a:moveTo>
                <a:lnTo>
                  <a:pt x="46" y="54"/>
                </a:lnTo>
                <a:lnTo>
                  <a:pt x="46" y="45"/>
                </a:lnTo>
                <a:lnTo>
                  <a:pt x="32" y="45"/>
                </a:lnTo>
                <a:lnTo>
                  <a:pt x="32" y="54"/>
                </a:lnTo>
                <a:close/>
                <a:moveTo>
                  <a:pt x="7" y="68"/>
                </a:moveTo>
                <a:lnTo>
                  <a:pt x="21" y="68"/>
                </a:lnTo>
                <a:lnTo>
                  <a:pt x="21" y="59"/>
                </a:lnTo>
                <a:lnTo>
                  <a:pt x="7" y="59"/>
                </a:lnTo>
                <a:lnTo>
                  <a:pt x="7" y="68"/>
                </a:lnTo>
                <a:close/>
                <a:moveTo>
                  <a:pt x="7" y="54"/>
                </a:moveTo>
                <a:lnTo>
                  <a:pt x="21" y="54"/>
                </a:lnTo>
                <a:lnTo>
                  <a:pt x="21" y="45"/>
                </a:lnTo>
                <a:lnTo>
                  <a:pt x="7" y="45"/>
                </a:lnTo>
                <a:lnTo>
                  <a:pt x="7" y="5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90" name="íš1îdê"/>
          <p:cNvSpPr/>
          <p:nvPr/>
        </p:nvSpPr>
        <p:spPr bwMode="auto">
          <a:xfrm>
            <a:off x="2641600" y="6676079"/>
            <a:ext cx="127060" cy="158851"/>
          </a:xfrm>
          <a:custGeom>
            <a:avLst/>
            <a:gdLst/>
            <a:ahLst/>
            <a:cxnLst>
              <a:cxn ang="0">
                <a:pos x="64" y="0"/>
              </a:cxn>
              <a:cxn ang="0">
                <a:pos x="43" y="4"/>
              </a:cxn>
              <a:cxn ang="0">
                <a:pos x="69" y="6"/>
              </a:cxn>
              <a:cxn ang="0">
                <a:pos x="66" y="61"/>
              </a:cxn>
              <a:cxn ang="0">
                <a:pos x="57" y="49"/>
              </a:cxn>
              <a:cxn ang="0">
                <a:pos x="37" y="61"/>
              </a:cxn>
              <a:cxn ang="0">
                <a:pos x="69" y="6"/>
              </a:cxn>
              <a:cxn ang="0">
                <a:pos x="66" y="41"/>
              </a:cxn>
              <a:cxn ang="0">
                <a:pos x="57" y="36"/>
              </a:cxn>
              <a:cxn ang="0">
                <a:pos x="57" y="33"/>
              </a:cxn>
              <a:cxn ang="0">
                <a:pos x="66" y="27"/>
              </a:cxn>
              <a:cxn ang="0">
                <a:pos x="57" y="33"/>
              </a:cxn>
              <a:cxn ang="0">
                <a:pos x="66" y="24"/>
              </a:cxn>
              <a:cxn ang="0">
                <a:pos x="57" y="18"/>
              </a:cxn>
              <a:cxn ang="0">
                <a:pos x="57" y="15"/>
              </a:cxn>
              <a:cxn ang="0">
                <a:pos x="66" y="9"/>
              </a:cxn>
              <a:cxn ang="0">
                <a:pos x="57" y="15"/>
              </a:cxn>
              <a:cxn ang="0">
                <a:pos x="50" y="41"/>
              </a:cxn>
              <a:cxn ang="0">
                <a:pos x="41" y="36"/>
              </a:cxn>
              <a:cxn ang="0">
                <a:pos x="41" y="33"/>
              </a:cxn>
              <a:cxn ang="0">
                <a:pos x="50" y="27"/>
              </a:cxn>
              <a:cxn ang="0">
                <a:pos x="41" y="33"/>
              </a:cxn>
              <a:cxn ang="0">
                <a:pos x="50" y="24"/>
              </a:cxn>
              <a:cxn ang="0">
                <a:pos x="41" y="18"/>
              </a:cxn>
              <a:cxn ang="0">
                <a:pos x="41" y="15"/>
              </a:cxn>
              <a:cxn ang="0">
                <a:pos x="50" y="9"/>
              </a:cxn>
              <a:cxn ang="0">
                <a:pos x="41" y="15"/>
              </a:cxn>
              <a:cxn ang="0">
                <a:pos x="29" y="20"/>
              </a:cxn>
              <a:cxn ang="0">
                <a:pos x="6" y="16"/>
              </a:cxn>
              <a:cxn ang="0">
                <a:pos x="32" y="22"/>
              </a:cxn>
              <a:cxn ang="0">
                <a:pos x="29" y="61"/>
              </a:cxn>
              <a:cxn ang="0">
                <a:pos x="20" y="49"/>
              </a:cxn>
              <a:cxn ang="0">
                <a:pos x="0" y="61"/>
              </a:cxn>
              <a:cxn ang="0">
                <a:pos x="32" y="22"/>
              </a:cxn>
              <a:cxn ang="0">
                <a:pos x="29" y="41"/>
              </a:cxn>
              <a:cxn ang="0">
                <a:pos x="20" y="36"/>
              </a:cxn>
              <a:cxn ang="0">
                <a:pos x="20" y="33"/>
              </a:cxn>
              <a:cxn ang="0">
                <a:pos x="29" y="27"/>
              </a:cxn>
              <a:cxn ang="0">
                <a:pos x="20" y="33"/>
              </a:cxn>
              <a:cxn ang="0">
                <a:pos x="14" y="41"/>
              </a:cxn>
              <a:cxn ang="0">
                <a:pos x="6" y="36"/>
              </a:cxn>
              <a:cxn ang="0">
                <a:pos x="6" y="33"/>
              </a:cxn>
              <a:cxn ang="0">
                <a:pos x="14" y="27"/>
              </a:cxn>
              <a:cxn ang="0">
                <a:pos x="6" y="33"/>
              </a:cxn>
            </a:cxnLst>
            <a:rect l="0" t="0" r="r" b="b"/>
            <a:pathLst>
              <a:path w="69" h="61">
                <a:moveTo>
                  <a:pt x="43" y="0"/>
                </a:moveTo>
                <a:lnTo>
                  <a:pt x="64" y="0"/>
                </a:lnTo>
                <a:lnTo>
                  <a:pt x="64" y="4"/>
                </a:lnTo>
                <a:lnTo>
                  <a:pt x="43" y="4"/>
                </a:lnTo>
                <a:lnTo>
                  <a:pt x="43" y="0"/>
                </a:lnTo>
                <a:close/>
                <a:moveTo>
                  <a:pt x="69" y="6"/>
                </a:moveTo>
                <a:lnTo>
                  <a:pt x="69" y="61"/>
                </a:lnTo>
                <a:lnTo>
                  <a:pt x="66" y="61"/>
                </a:lnTo>
                <a:lnTo>
                  <a:pt x="66" y="49"/>
                </a:lnTo>
                <a:lnTo>
                  <a:pt x="57" y="49"/>
                </a:lnTo>
                <a:lnTo>
                  <a:pt x="57" y="61"/>
                </a:lnTo>
                <a:lnTo>
                  <a:pt x="37" y="61"/>
                </a:lnTo>
                <a:lnTo>
                  <a:pt x="37" y="6"/>
                </a:lnTo>
                <a:lnTo>
                  <a:pt x="69" y="6"/>
                </a:lnTo>
                <a:close/>
                <a:moveTo>
                  <a:pt x="57" y="41"/>
                </a:moveTo>
                <a:lnTo>
                  <a:pt x="66" y="41"/>
                </a:lnTo>
                <a:lnTo>
                  <a:pt x="66" y="36"/>
                </a:lnTo>
                <a:lnTo>
                  <a:pt x="57" y="36"/>
                </a:lnTo>
                <a:lnTo>
                  <a:pt x="57" y="41"/>
                </a:lnTo>
                <a:close/>
                <a:moveTo>
                  <a:pt x="57" y="33"/>
                </a:moveTo>
                <a:lnTo>
                  <a:pt x="66" y="33"/>
                </a:lnTo>
                <a:lnTo>
                  <a:pt x="66" y="27"/>
                </a:lnTo>
                <a:lnTo>
                  <a:pt x="57" y="27"/>
                </a:lnTo>
                <a:lnTo>
                  <a:pt x="57" y="33"/>
                </a:lnTo>
                <a:close/>
                <a:moveTo>
                  <a:pt x="57" y="24"/>
                </a:moveTo>
                <a:lnTo>
                  <a:pt x="66" y="24"/>
                </a:lnTo>
                <a:lnTo>
                  <a:pt x="66" y="18"/>
                </a:lnTo>
                <a:lnTo>
                  <a:pt x="57" y="18"/>
                </a:lnTo>
                <a:lnTo>
                  <a:pt x="57" y="24"/>
                </a:lnTo>
                <a:close/>
                <a:moveTo>
                  <a:pt x="57" y="15"/>
                </a:moveTo>
                <a:lnTo>
                  <a:pt x="66" y="15"/>
                </a:lnTo>
                <a:lnTo>
                  <a:pt x="66" y="9"/>
                </a:lnTo>
                <a:lnTo>
                  <a:pt x="57" y="9"/>
                </a:lnTo>
                <a:lnTo>
                  <a:pt x="57" y="15"/>
                </a:lnTo>
                <a:close/>
                <a:moveTo>
                  <a:pt x="41" y="41"/>
                </a:moveTo>
                <a:lnTo>
                  <a:pt x="50" y="41"/>
                </a:lnTo>
                <a:lnTo>
                  <a:pt x="50" y="36"/>
                </a:lnTo>
                <a:lnTo>
                  <a:pt x="41" y="36"/>
                </a:lnTo>
                <a:lnTo>
                  <a:pt x="41" y="41"/>
                </a:lnTo>
                <a:close/>
                <a:moveTo>
                  <a:pt x="41" y="33"/>
                </a:moveTo>
                <a:lnTo>
                  <a:pt x="50" y="33"/>
                </a:lnTo>
                <a:lnTo>
                  <a:pt x="50" y="27"/>
                </a:lnTo>
                <a:lnTo>
                  <a:pt x="41" y="27"/>
                </a:lnTo>
                <a:lnTo>
                  <a:pt x="41" y="33"/>
                </a:lnTo>
                <a:close/>
                <a:moveTo>
                  <a:pt x="41" y="24"/>
                </a:moveTo>
                <a:lnTo>
                  <a:pt x="50" y="24"/>
                </a:lnTo>
                <a:lnTo>
                  <a:pt x="50" y="18"/>
                </a:lnTo>
                <a:lnTo>
                  <a:pt x="41" y="18"/>
                </a:lnTo>
                <a:lnTo>
                  <a:pt x="41" y="24"/>
                </a:lnTo>
                <a:close/>
                <a:moveTo>
                  <a:pt x="41" y="15"/>
                </a:moveTo>
                <a:lnTo>
                  <a:pt x="50" y="15"/>
                </a:lnTo>
                <a:lnTo>
                  <a:pt x="50" y="9"/>
                </a:lnTo>
                <a:lnTo>
                  <a:pt x="41" y="9"/>
                </a:lnTo>
                <a:lnTo>
                  <a:pt x="41" y="15"/>
                </a:lnTo>
                <a:close/>
                <a:moveTo>
                  <a:pt x="6" y="20"/>
                </a:moveTo>
                <a:lnTo>
                  <a:pt x="29" y="20"/>
                </a:lnTo>
                <a:lnTo>
                  <a:pt x="29" y="16"/>
                </a:lnTo>
                <a:lnTo>
                  <a:pt x="6" y="16"/>
                </a:lnTo>
                <a:lnTo>
                  <a:pt x="6" y="20"/>
                </a:lnTo>
                <a:close/>
                <a:moveTo>
                  <a:pt x="32" y="22"/>
                </a:moveTo>
                <a:lnTo>
                  <a:pt x="32" y="61"/>
                </a:lnTo>
                <a:lnTo>
                  <a:pt x="29" y="61"/>
                </a:lnTo>
                <a:lnTo>
                  <a:pt x="29" y="49"/>
                </a:lnTo>
                <a:lnTo>
                  <a:pt x="20" y="49"/>
                </a:lnTo>
                <a:lnTo>
                  <a:pt x="20" y="61"/>
                </a:lnTo>
                <a:lnTo>
                  <a:pt x="0" y="61"/>
                </a:lnTo>
                <a:lnTo>
                  <a:pt x="0" y="22"/>
                </a:lnTo>
                <a:lnTo>
                  <a:pt x="32" y="22"/>
                </a:lnTo>
                <a:close/>
                <a:moveTo>
                  <a:pt x="20" y="41"/>
                </a:moveTo>
                <a:lnTo>
                  <a:pt x="29" y="41"/>
                </a:lnTo>
                <a:lnTo>
                  <a:pt x="29" y="36"/>
                </a:lnTo>
                <a:lnTo>
                  <a:pt x="20" y="36"/>
                </a:lnTo>
                <a:lnTo>
                  <a:pt x="20" y="41"/>
                </a:lnTo>
                <a:close/>
                <a:moveTo>
                  <a:pt x="20" y="33"/>
                </a:moveTo>
                <a:lnTo>
                  <a:pt x="29" y="33"/>
                </a:lnTo>
                <a:lnTo>
                  <a:pt x="29" y="27"/>
                </a:lnTo>
                <a:lnTo>
                  <a:pt x="20" y="27"/>
                </a:lnTo>
                <a:lnTo>
                  <a:pt x="20" y="33"/>
                </a:lnTo>
                <a:close/>
                <a:moveTo>
                  <a:pt x="6" y="41"/>
                </a:moveTo>
                <a:lnTo>
                  <a:pt x="14" y="41"/>
                </a:lnTo>
                <a:lnTo>
                  <a:pt x="14" y="36"/>
                </a:lnTo>
                <a:lnTo>
                  <a:pt x="6" y="36"/>
                </a:lnTo>
                <a:lnTo>
                  <a:pt x="6" y="41"/>
                </a:lnTo>
                <a:close/>
                <a:moveTo>
                  <a:pt x="6" y="33"/>
                </a:moveTo>
                <a:lnTo>
                  <a:pt x="14" y="33"/>
                </a:lnTo>
                <a:lnTo>
                  <a:pt x="14" y="27"/>
                </a:lnTo>
                <a:lnTo>
                  <a:pt x="6" y="27"/>
                </a:lnTo>
                <a:lnTo>
                  <a:pt x="6" y="3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91" name="ïsļïḓé"/>
          <p:cNvSpPr/>
          <p:nvPr/>
        </p:nvSpPr>
        <p:spPr bwMode="auto">
          <a:xfrm>
            <a:off x="3606520" y="6207338"/>
            <a:ext cx="263327" cy="632800"/>
          </a:xfrm>
          <a:custGeom>
            <a:avLst/>
            <a:gdLst/>
            <a:ahLst/>
            <a:cxnLst>
              <a:cxn ang="0">
                <a:pos x="11" y="113"/>
              </a:cxn>
              <a:cxn ang="0">
                <a:pos x="58" y="95"/>
              </a:cxn>
              <a:cxn ang="0">
                <a:pos x="67" y="116"/>
              </a:cxn>
              <a:cxn ang="0">
                <a:pos x="27" y="243"/>
              </a:cxn>
              <a:cxn ang="0">
                <a:pos x="9" y="216"/>
              </a:cxn>
              <a:cxn ang="0">
                <a:pos x="0" y="243"/>
              </a:cxn>
              <a:cxn ang="0">
                <a:pos x="67" y="116"/>
              </a:cxn>
              <a:cxn ang="0">
                <a:pos x="9" y="184"/>
              </a:cxn>
              <a:cxn ang="0">
                <a:pos x="28" y="198"/>
              </a:cxn>
              <a:cxn ang="0">
                <a:pos x="28" y="164"/>
              </a:cxn>
              <a:cxn ang="0">
                <a:pos x="9" y="177"/>
              </a:cxn>
              <a:cxn ang="0">
                <a:pos x="28" y="164"/>
              </a:cxn>
              <a:cxn ang="0">
                <a:pos x="9" y="145"/>
              </a:cxn>
              <a:cxn ang="0">
                <a:pos x="28" y="157"/>
              </a:cxn>
              <a:cxn ang="0">
                <a:pos x="28" y="125"/>
              </a:cxn>
              <a:cxn ang="0">
                <a:pos x="9" y="138"/>
              </a:cxn>
              <a:cxn ang="0">
                <a:pos x="28" y="125"/>
              </a:cxn>
              <a:cxn ang="0">
                <a:pos x="41" y="184"/>
              </a:cxn>
              <a:cxn ang="0">
                <a:pos x="58" y="198"/>
              </a:cxn>
              <a:cxn ang="0">
                <a:pos x="58" y="164"/>
              </a:cxn>
              <a:cxn ang="0">
                <a:pos x="41" y="177"/>
              </a:cxn>
              <a:cxn ang="0">
                <a:pos x="58" y="164"/>
              </a:cxn>
              <a:cxn ang="0">
                <a:pos x="41" y="145"/>
              </a:cxn>
              <a:cxn ang="0">
                <a:pos x="58" y="157"/>
              </a:cxn>
              <a:cxn ang="0">
                <a:pos x="58" y="125"/>
              </a:cxn>
              <a:cxn ang="0">
                <a:pos x="41" y="138"/>
              </a:cxn>
              <a:cxn ang="0">
                <a:pos x="58" y="125"/>
              </a:cxn>
              <a:cxn ang="0">
                <a:pos x="87" y="139"/>
              </a:cxn>
              <a:cxn ang="0">
                <a:pos x="135" y="150"/>
              </a:cxn>
              <a:cxn ang="0">
                <a:pos x="143" y="154"/>
              </a:cxn>
              <a:cxn ang="0">
                <a:pos x="103" y="243"/>
              </a:cxn>
              <a:cxn ang="0">
                <a:pos x="85" y="216"/>
              </a:cxn>
              <a:cxn ang="0">
                <a:pos x="76" y="243"/>
              </a:cxn>
              <a:cxn ang="0">
                <a:pos x="143" y="154"/>
              </a:cxn>
              <a:cxn ang="0">
                <a:pos x="85" y="184"/>
              </a:cxn>
              <a:cxn ang="0">
                <a:pos x="105" y="198"/>
              </a:cxn>
              <a:cxn ang="0">
                <a:pos x="105" y="164"/>
              </a:cxn>
              <a:cxn ang="0">
                <a:pos x="85" y="177"/>
              </a:cxn>
              <a:cxn ang="0">
                <a:pos x="105" y="164"/>
              </a:cxn>
              <a:cxn ang="0">
                <a:pos x="117" y="184"/>
              </a:cxn>
              <a:cxn ang="0">
                <a:pos x="135" y="198"/>
              </a:cxn>
              <a:cxn ang="0">
                <a:pos x="135" y="164"/>
              </a:cxn>
              <a:cxn ang="0">
                <a:pos x="117" y="177"/>
              </a:cxn>
              <a:cxn ang="0">
                <a:pos x="135" y="164"/>
              </a:cxn>
              <a:cxn ang="0">
                <a:pos x="51" y="64"/>
              </a:cxn>
              <a:cxn ang="0">
                <a:pos x="18" y="91"/>
              </a:cxn>
              <a:cxn ang="0">
                <a:pos x="30" y="0"/>
              </a:cxn>
              <a:cxn ang="0">
                <a:pos x="39" y="61"/>
              </a:cxn>
              <a:cxn ang="0">
                <a:pos x="30" y="0"/>
              </a:cxn>
            </a:cxnLst>
            <a:rect l="0" t="0" r="r" b="b"/>
            <a:pathLst>
              <a:path w="143" h="243">
                <a:moveTo>
                  <a:pt x="58" y="113"/>
                </a:moveTo>
                <a:lnTo>
                  <a:pt x="11" y="113"/>
                </a:lnTo>
                <a:lnTo>
                  <a:pt x="11" y="95"/>
                </a:lnTo>
                <a:lnTo>
                  <a:pt x="58" y="95"/>
                </a:lnTo>
                <a:lnTo>
                  <a:pt x="58" y="113"/>
                </a:lnTo>
                <a:close/>
                <a:moveTo>
                  <a:pt x="67" y="116"/>
                </a:moveTo>
                <a:lnTo>
                  <a:pt x="67" y="243"/>
                </a:lnTo>
                <a:lnTo>
                  <a:pt x="27" y="243"/>
                </a:lnTo>
                <a:lnTo>
                  <a:pt x="27" y="216"/>
                </a:lnTo>
                <a:lnTo>
                  <a:pt x="9" y="216"/>
                </a:lnTo>
                <a:lnTo>
                  <a:pt x="9" y="243"/>
                </a:lnTo>
                <a:lnTo>
                  <a:pt x="0" y="243"/>
                </a:lnTo>
                <a:lnTo>
                  <a:pt x="0" y="116"/>
                </a:lnTo>
                <a:lnTo>
                  <a:pt x="67" y="116"/>
                </a:lnTo>
                <a:close/>
                <a:moveTo>
                  <a:pt x="28" y="184"/>
                </a:moveTo>
                <a:lnTo>
                  <a:pt x="9" y="184"/>
                </a:lnTo>
                <a:lnTo>
                  <a:pt x="9" y="198"/>
                </a:lnTo>
                <a:lnTo>
                  <a:pt x="28" y="198"/>
                </a:lnTo>
                <a:lnTo>
                  <a:pt x="28" y="184"/>
                </a:lnTo>
                <a:close/>
                <a:moveTo>
                  <a:pt x="28" y="164"/>
                </a:moveTo>
                <a:lnTo>
                  <a:pt x="9" y="164"/>
                </a:lnTo>
                <a:lnTo>
                  <a:pt x="9" y="177"/>
                </a:lnTo>
                <a:lnTo>
                  <a:pt x="28" y="177"/>
                </a:lnTo>
                <a:lnTo>
                  <a:pt x="28" y="164"/>
                </a:lnTo>
                <a:close/>
                <a:moveTo>
                  <a:pt x="28" y="145"/>
                </a:moveTo>
                <a:lnTo>
                  <a:pt x="9" y="145"/>
                </a:lnTo>
                <a:lnTo>
                  <a:pt x="9" y="157"/>
                </a:lnTo>
                <a:lnTo>
                  <a:pt x="28" y="157"/>
                </a:lnTo>
                <a:lnTo>
                  <a:pt x="28" y="145"/>
                </a:lnTo>
                <a:close/>
                <a:moveTo>
                  <a:pt x="28" y="125"/>
                </a:moveTo>
                <a:lnTo>
                  <a:pt x="9" y="125"/>
                </a:lnTo>
                <a:lnTo>
                  <a:pt x="9" y="138"/>
                </a:lnTo>
                <a:lnTo>
                  <a:pt x="28" y="138"/>
                </a:lnTo>
                <a:lnTo>
                  <a:pt x="28" y="125"/>
                </a:lnTo>
                <a:close/>
                <a:moveTo>
                  <a:pt x="58" y="184"/>
                </a:moveTo>
                <a:lnTo>
                  <a:pt x="41" y="184"/>
                </a:lnTo>
                <a:lnTo>
                  <a:pt x="41" y="198"/>
                </a:lnTo>
                <a:lnTo>
                  <a:pt x="58" y="198"/>
                </a:lnTo>
                <a:lnTo>
                  <a:pt x="58" y="184"/>
                </a:lnTo>
                <a:close/>
                <a:moveTo>
                  <a:pt x="58" y="164"/>
                </a:moveTo>
                <a:lnTo>
                  <a:pt x="41" y="164"/>
                </a:lnTo>
                <a:lnTo>
                  <a:pt x="41" y="177"/>
                </a:lnTo>
                <a:lnTo>
                  <a:pt x="58" y="177"/>
                </a:lnTo>
                <a:lnTo>
                  <a:pt x="58" y="164"/>
                </a:lnTo>
                <a:close/>
                <a:moveTo>
                  <a:pt x="58" y="145"/>
                </a:moveTo>
                <a:lnTo>
                  <a:pt x="41" y="145"/>
                </a:lnTo>
                <a:lnTo>
                  <a:pt x="41" y="157"/>
                </a:lnTo>
                <a:lnTo>
                  <a:pt x="58" y="157"/>
                </a:lnTo>
                <a:lnTo>
                  <a:pt x="58" y="145"/>
                </a:lnTo>
                <a:close/>
                <a:moveTo>
                  <a:pt x="58" y="125"/>
                </a:moveTo>
                <a:lnTo>
                  <a:pt x="41" y="125"/>
                </a:lnTo>
                <a:lnTo>
                  <a:pt x="41" y="138"/>
                </a:lnTo>
                <a:lnTo>
                  <a:pt x="58" y="138"/>
                </a:lnTo>
                <a:lnTo>
                  <a:pt x="58" y="125"/>
                </a:lnTo>
                <a:close/>
                <a:moveTo>
                  <a:pt x="135" y="139"/>
                </a:moveTo>
                <a:lnTo>
                  <a:pt x="87" y="139"/>
                </a:lnTo>
                <a:lnTo>
                  <a:pt x="87" y="150"/>
                </a:lnTo>
                <a:lnTo>
                  <a:pt x="135" y="150"/>
                </a:lnTo>
                <a:lnTo>
                  <a:pt x="135" y="139"/>
                </a:lnTo>
                <a:close/>
                <a:moveTo>
                  <a:pt x="143" y="154"/>
                </a:moveTo>
                <a:lnTo>
                  <a:pt x="143" y="243"/>
                </a:lnTo>
                <a:lnTo>
                  <a:pt x="103" y="243"/>
                </a:lnTo>
                <a:lnTo>
                  <a:pt x="103" y="216"/>
                </a:lnTo>
                <a:lnTo>
                  <a:pt x="85" y="216"/>
                </a:lnTo>
                <a:lnTo>
                  <a:pt x="85" y="243"/>
                </a:lnTo>
                <a:lnTo>
                  <a:pt x="76" y="243"/>
                </a:lnTo>
                <a:lnTo>
                  <a:pt x="76" y="154"/>
                </a:lnTo>
                <a:lnTo>
                  <a:pt x="143" y="154"/>
                </a:lnTo>
                <a:close/>
                <a:moveTo>
                  <a:pt x="105" y="184"/>
                </a:moveTo>
                <a:lnTo>
                  <a:pt x="85" y="184"/>
                </a:lnTo>
                <a:lnTo>
                  <a:pt x="85" y="198"/>
                </a:lnTo>
                <a:lnTo>
                  <a:pt x="105" y="198"/>
                </a:lnTo>
                <a:lnTo>
                  <a:pt x="105" y="184"/>
                </a:lnTo>
                <a:close/>
                <a:moveTo>
                  <a:pt x="105" y="164"/>
                </a:moveTo>
                <a:lnTo>
                  <a:pt x="85" y="164"/>
                </a:lnTo>
                <a:lnTo>
                  <a:pt x="85" y="177"/>
                </a:lnTo>
                <a:lnTo>
                  <a:pt x="105" y="177"/>
                </a:lnTo>
                <a:lnTo>
                  <a:pt x="105" y="164"/>
                </a:lnTo>
                <a:close/>
                <a:moveTo>
                  <a:pt x="135" y="184"/>
                </a:moveTo>
                <a:lnTo>
                  <a:pt x="117" y="184"/>
                </a:lnTo>
                <a:lnTo>
                  <a:pt x="117" y="198"/>
                </a:lnTo>
                <a:lnTo>
                  <a:pt x="135" y="198"/>
                </a:lnTo>
                <a:lnTo>
                  <a:pt x="135" y="184"/>
                </a:lnTo>
                <a:close/>
                <a:moveTo>
                  <a:pt x="135" y="164"/>
                </a:moveTo>
                <a:lnTo>
                  <a:pt x="117" y="164"/>
                </a:lnTo>
                <a:lnTo>
                  <a:pt x="117" y="177"/>
                </a:lnTo>
                <a:lnTo>
                  <a:pt x="135" y="177"/>
                </a:lnTo>
                <a:lnTo>
                  <a:pt x="135" y="164"/>
                </a:lnTo>
                <a:close/>
                <a:moveTo>
                  <a:pt x="18" y="64"/>
                </a:moveTo>
                <a:lnTo>
                  <a:pt x="51" y="64"/>
                </a:lnTo>
                <a:lnTo>
                  <a:pt x="51" y="91"/>
                </a:lnTo>
                <a:lnTo>
                  <a:pt x="18" y="91"/>
                </a:lnTo>
                <a:lnTo>
                  <a:pt x="18" y="64"/>
                </a:lnTo>
                <a:close/>
                <a:moveTo>
                  <a:pt x="30" y="0"/>
                </a:moveTo>
                <a:lnTo>
                  <a:pt x="39" y="0"/>
                </a:lnTo>
                <a:lnTo>
                  <a:pt x="39" y="61"/>
                </a:lnTo>
                <a:lnTo>
                  <a:pt x="30" y="61"/>
                </a:lnTo>
                <a:lnTo>
                  <a:pt x="30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92" name="í$ļïḓé"/>
          <p:cNvSpPr/>
          <p:nvPr/>
        </p:nvSpPr>
        <p:spPr bwMode="auto">
          <a:xfrm>
            <a:off x="3884579" y="6657850"/>
            <a:ext cx="123377" cy="177080"/>
          </a:xfrm>
          <a:custGeom>
            <a:avLst/>
            <a:gdLst/>
            <a:ahLst/>
            <a:cxnLst>
              <a:cxn ang="0">
                <a:pos x="5" y="6"/>
              </a:cxn>
              <a:cxn ang="0">
                <a:pos x="26" y="0"/>
              </a:cxn>
              <a:cxn ang="0">
                <a:pos x="31" y="7"/>
              </a:cxn>
              <a:cxn ang="0">
                <a:pos x="12" y="68"/>
              </a:cxn>
              <a:cxn ang="0">
                <a:pos x="5" y="56"/>
              </a:cxn>
              <a:cxn ang="0">
                <a:pos x="0" y="68"/>
              </a:cxn>
              <a:cxn ang="0">
                <a:pos x="31" y="7"/>
              </a:cxn>
              <a:cxn ang="0">
                <a:pos x="5" y="40"/>
              </a:cxn>
              <a:cxn ang="0">
                <a:pos x="12" y="47"/>
              </a:cxn>
              <a:cxn ang="0">
                <a:pos x="12" y="31"/>
              </a:cxn>
              <a:cxn ang="0">
                <a:pos x="5" y="36"/>
              </a:cxn>
              <a:cxn ang="0">
                <a:pos x="12" y="31"/>
              </a:cxn>
              <a:cxn ang="0">
                <a:pos x="5" y="22"/>
              </a:cxn>
              <a:cxn ang="0">
                <a:pos x="12" y="27"/>
              </a:cxn>
              <a:cxn ang="0">
                <a:pos x="12" y="11"/>
              </a:cxn>
              <a:cxn ang="0">
                <a:pos x="5" y="18"/>
              </a:cxn>
              <a:cxn ang="0">
                <a:pos x="12" y="11"/>
              </a:cxn>
              <a:cxn ang="0">
                <a:pos x="19" y="40"/>
              </a:cxn>
              <a:cxn ang="0">
                <a:pos x="28" y="47"/>
              </a:cxn>
              <a:cxn ang="0">
                <a:pos x="28" y="31"/>
              </a:cxn>
              <a:cxn ang="0">
                <a:pos x="19" y="36"/>
              </a:cxn>
              <a:cxn ang="0">
                <a:pos x="28" y="31"/>
              </a:cxn>
              <a:cxn ang="0">
                <a:pos x="19" y="22"/>
              </a:cxn>
              <a:cxn ang="0">
                <a:pos x="28" y="27"/>
              </a:cxn>
              <a:cxn ang="0">
                <a:pos x="28" y="11"/>
              </a:cxn>
              <a:cxn ang="0">
                <a:pos x="19" y="18"/>
              </a:cxn>
              <a:cxn ang="0">
                <a:pos x="28" y="11"/>
              </a:cxn>
              <a:cxn ang="0">
                <a:pos x="40" y="18"/>
              </a:cxn>
              <a:cxn ang="0">
                <a:pos x="63" y="23"/>
              </a:cxn>
              <a:cxn ang="0">
                <a:pos x="67" y="25"/>
              </a:cxn>
              <a:cxn ang="0">
                <a:pos x="47" y="68"/>
              </a:cxn>
              <a:cxn ang="0">
                <a:pos x="40" y="56"/>
              </a:cxn>
              <a:cxn ang="0">
                <a:pos x="35" y="68"/>
              </a:cxn>
              <a:cxn ang="0">
                <a:pos x="67" y="25"/>
              </a:cxn>
              <a:cxn ang="0">
                <a:pos x="40" y="40"/>
              </a:cxn>
              <a:cxn ang="0">
                <a:pos x="49" y="47"/>
              </a:cxn>
              <a:cxn ang="0">
                <a:pos x="49" y="31"/>
              </a:cxn>
              <a:cxn ang="0">
                <a:pos x="40" y="36"/>
              </a:cxn>
              <a:cxn ang="0">
                <a:pos x="49" y="31"/>
              </a:cxn>
              <a:cxn ang="0">
                <a:pos x="54" y="40"/>
              </a:cxn>
              <a:cxn ang="0">
                <a:pos x="63" y="47"/>
              </a:cxn>
              <a:cxn ang="0">
                <a:pos x="63" y="31"/>
              </a:cxn>
              <a:cxn ang="0">
                <a:pos x="54" y="36"/>
              </a:cxn>
              <a:cxn ang="0">
                <a:pos x="63" y="31"/>
              </a:cxn>
            </a:cxnLst>
            <a:rect l="0" t="0" r="r" b="b"/>
            <a:pathLst>
              <a:path w="67" h="68">
                <a:moveTo>
                  <a:pt x="26" y="6"/>
                </a:moveTo>
                <a:lnTo>
                  <a:pt x="5" y="6"/>
                </a:lnTo>
                <a:lnTo>
                  <a:pt x="5" y="0"/>
                </a:lnTo>
                <a:lnTo>
                  <a:pt x="26" y="0"/>
                </a:lnTo>
                <a:lnTo>
                  <a:pt x="26" y="6"/>
                </a:lnTo>
                <a:close/>
                <a:moveTo>
                  <a:pt x="31" y="7"/>
                </a:moveTo>
                <a:lnTo>
                  <a:pt x="31" y="68"/>
                </a:lnTo>
                <a:lnTo>
                  <a:pt x="12" y="68"/>
                </a:lnTo>
                <a:lnTo>
                  <a:pt x="12" y="56"/>
                </a:lnTo>
                <a:lnTo>
                  <a:pt x="5" y="56"/>
                </a:lnTo>
                <a:lnTo>
                  <a:pt x="5" y="68"/>
                </a:lnTo>
                <a:lnTo>
                  <a:pt x="0" y="68"/>
                </a:lnTo>
                <a:lnTo>
                  <a:pt x="0" y="7"/>
                </a:lnTo>
                <a:lnTo>
                  <a:pt x="31" y="7"/>
                </a:lnTo>
                <a:close/>
                <a:moveTo>
                  <a:pt x="12" y="40"/>
                </a:moveTo>
                <a:lnTo>
                  <a:pt x="5" y="40"/>
                </a:lnTo>
                <a:lnTo>
                  <a:pt x="5" y="47"/>
                </a:lnTo>
                <a:lnTo>
                  <a:pt x="12" y="47"/>
                </a:lnTo>
                <a:lnTo>
                  <a:pt x="12" y="40"/>
                </a:lnTo>
                <a:close/>
                <a:moveTo>
                  <a:pt x="12" y="31"/>
                </a:moveTo>
                <a:lnTo>
                  <a:pt x="5" y="31"/>
                </a:lnTo>
                <a:lnTo>
                  <a:pt x="5" y="36"/>
                </a:lnTo>
                <a:lnTo>
                  <a:pt x="12" y="36"/>
                </a:lnTo>
                <a:lnTo>
                  <a:pt x="12" y="31"/>
                </a:lnTo>
                <a:close/>
                <a:moveTo>
                  <a:pt x="12" y="22"/>
                </a:moveTo>
                <a:lnTo>
                  <a:pt x="5" y="22"/>
                </a:lnTo>
                <a:lnTo>
                  <a:pt x="5" y="27"/>
                </a:lnTo>
                <a:lnTo>
                  <a:pt x="12" y="27"/>
                </a:lnTo>
                <a:lnTo>
                  <a:pt x="12" y="22"/>
                </a:lnTo>
                <a:close/>
                <a:moveTo>
                  <a:pt x="12" y="11"/>
                </a:moveTo>
                <a:lnTo>
                  <a:pt x="5" y="11"/>
                </a:lnTo>
                <a:lnTo>
                  <a:pt x="5" y="18"/>
                </a:lnTo>
                <a:lnTo>
                  <a:pt x="12" y="18"/>
                </a:lnTo>
                <a:lnTo>
                  <a:pt x="12" y="11"/>
                </a:lnTo>
                <a:close/>
                <a:moveTo>
                  <a:pt x="28" y="40"/>
                </a:moveTo>
                <a:lnTo>
                  <a:pt x="19" y="40"/>
                </a:lnTo>
                <a:lnTo>
                  <a:pt x="19" y="47"/>
                </a:lnTo>
                <a:lnTo>
                  <a:pt x="28" y="47"/>
                </a:lnTo>
                <a:lnTo>
                  <a:pt x="28" y="40"/>
                </a:lnTo>
                <a:close/>
                <a:moveTo>
                  <a:pt x="28" y="31"/>
                </a:moveTo>
                <a:lnTo>
                  <a:pt x="19" y="31"/>
                </a:lnTo>
                <a:lnTo>
                  <a:pt x="19" y="36"/>
                </a:lnTo>
                <a:lnTo>
                  <a:pt x="28" y="36"/>
                </a:lnTo>
                <a:lnTo>
                  <a:pt x="28" y="31"/>
                </a:lnTo>
                <a:close/>
                <a:moveTo>
                  <a:pt x="28" y="22"/>
                </a:moveTo>
                <a:lnTo>
                  <a:pt x="19" y="22"/>
                </a:lnTo>
                <a:lnTo>
                  <a:pt x="19" y="27"/>
                </a:lnTo>
                <a:lnTo>
                  <a:pt x="28" y="27"/>
                </a:lnTo>
                <a:lnTo>
                  <a:pt x="28" y="22"/>
                </a:lnTo>
                <a:close/>
                <a:moveTo>
                  <a:pt x="28" y="11"/>
                </a:moveTo>
                <a:lnTo>
                  <a:pt x="19" y="11"/>
                </a:lnTo>
                <a:lnTo>
                  <a:pt x="19" y="18"/>
                </a:lnTo>
                <a:lnTo>
                  <a:pt x="28" y="18"/>
                </a:lnTo>
                <a:lnTo>
                  <a:pt x="28" y="11"/>
                </a:lnTo>
                <a:close/>
                <a:moveTo>
                  <a:pt x="63" y="18"/>
                </a:moveTo>
                <a:lnTo>
                  <a:pt x="40" y="18"/>
                </a:lnTo>
                <a:lnTo>
                  <a:pt x="40" y="23"/>
                </a:lnTo>
                <a:lnTo>
                  <a:pt x="63" y="23"/>
                </a:lnTo>
                <a:lnTo>
                  <a:pt x="63" y="18"/>
                </a:lnTo>
                <a:close/>
                <a:moveTo>
                  <a:pt x="67" y="25"/>
                </a:moveTo>
                <a:lnTo>
                  <a:pt x="67" y="68"/>
                </a:lnTo>
                <a:lnTo>
                  <a:pt x="47" y="68"/>
                </a:lnTo>
                <a:lnTo>
                  <a:pt x="47" y="56"/>
                </a:lnTo>
                <a:lnTo>
                  <a:pt x="40" y="56"/>
                </a:lnTo>
                <a:lnTo>
                  <a:pt x="40" y="68"/>
                </a:lnTo>
                <a:lnTo>
                  <a:pt x="35" y="68"/>
                </a:lnTo>
                <a:lnTo>
                  <a:pt x="35" y="25"/>
                </a:lnTo>
                <a:lnTo>
                  <a:pt x="67" y="25"/>
                </a:lnTo>
                <a:close/>
                <a:moveTo>
                  <a:pt x="49" y="40"/>
                </a:moveTo>
                <a:lnTo>
                  <a:pt x="40" y="40"/>
                </a:lnTo>
                <a:lnTo>
                  <a:pt x="40" y="47"/>
                </a:lnTo>
                <a:lnTo>
                  <a:pt x="49" y="47"/>
                </a:lnTo>
                <a:lnTo>
                  <a:pt x="49" y="40"/>
                </a:lnTo>
                <a:close/>
                <a:moveTo>
                  <a:pt x="49" y="31"/>
                </a:moveTo>
                <a:lnTo>
                  <a:pt x="40" y="31"/>
                </a:lnTo>
                <a:lnTo>
                  <a:pt x="40" y="36"/>
                </a:lnTo>
                <a:lnTo>
                  <a:pt x="49" y="36"/>
                </a:lnTo>
                <a:lnTo>
                  <a:pt x="49" y="31"/>
                </a:lnTo>
                <a:close/>
                <a:moveTo>
                  <a:pt x="63" y="40"/>
                </a:moveTo>
                <a:lnTo>
                  <a:pt x="54" y="40"/>
                </a:lnTo>
                <a:lnTo>
                  <a:pt x="54" y="47"/>
                </a:lnTo>
                <a:lnTo>
                  <a:pt x="63" y="47"/>
                </a:lnTo>
                <a:lnTo>
                  <a:pt x="63" y="40"/>
                </a:lnTo>
                <a:close/>
                <a:moveTo>
                  <a:pt x="63" y="31"/>
                </a:moveTo>
                <a:lnTo>
                  <a:pt x="54" y="31"/>
                </a:lnTo>
                <a:lnTo>
                  <a:pt x="54" y="36"/>
                </a:lnTo>
                <a:lnTo>
                  <a:pt x="63" y="36"/>
                </a:lnTo>
                <a:lnTo>
                  <a:pt x="63" y="3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93" name="îSlíḓê"/>
          <p:cNvSpPr/>
          <p:nvPr/>
        </p:nvSpPr>
        <p:spPr bwMode="auto">
          <a:xfrm>
            <a:off x="4013480" y="6756806"/>
            <a:ext cx="189669" cy="101561"/>
          </a:xfrm>
          <a:custGeom>
            <a:avLst/>
            <a:gdLst/>
            <a:ahLst/>
            <a:cxnLst>
              <a:cxn ang="0">
                <a:pos x="58" y="0"/>
              </a:cxn>
              <a:cxn ang="0">
                <a:pos x="58" y="22"/>
              </a:cxn>
              <a:cxn ang="0">
                <a:pos x="55" y="22"/>
              </a:cxn>
              <a:cxn ang="0">
                <a:pos x="55" y="18"/>
              </a:cxn>
              <a:cxn ang="0">
                <a:pos x="30" y="3"/>
              </a:cxn>
              <a:cxn ang="0">
                <a:pos x="4" y="18"/>
              </a:cxn>
              <a:cxn ang="0">
                <a:pos x="5" y="22"/>
              </a:cxn>
              <a:cxn ang="0">
                <a:pos x="0" y="22"/>
              </a:cxn>
              <a:cxn ang="0">
                <a:pos x="0" y="0"/>
              </a:cxn>
              <a:cxn ang="0">
                <a:pos x="58" y="0"/>
              </a:cxn>
            </a:cxnLst>
            <a:rect l="0" t="0" r="r" b="b"/>
            <a:pathLst>
              <a:path w="58" h="22">
                <a:moveTo>
                  <a:pt x="58" y="0"/>
                </a:moveTo>
                <a:cubicBezTo>
                  <a:pt x="58" y="22"/>
                  <a:pt x="58" y="22"/>
                  <a:pt x="58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0"/>
                  <a:pt x="55" y="19"/>
                  <a:pt x="55" y="18"/>
                </a:cubicBezTo>
                <a:cubicBezTo>
                  <a:pt x="55" y="10"/>
                  <a:pt x="44" y="3"/>
                  <a:pt x="30" y="3"/>
                </a:cubicBezTo>
                <a:cubicBezTo>
                  <a:pt x="16" y="3"/>
                  <a:pt x="4" y="10"/>
                  <a:pt x="4" y="18"/>
                </a:cubicBezTo>
                <a:cubicBezTo>
                  <a:pt x="4" y="20"/>
                  <a:pt x="4" y="20"/>
                  <a:pt x="5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0"/>
                  <a:pt x="0" y="0"/>
                  <a:pt x="0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94" name="iŝḻïḋê"/>
          <p:cNvSpPr/>
          <p:nvPr/>
        </p:nvSpPr>
        <p:spPr bwMode="auto">
          <a:xfrm>
            <a:off x="528816" y="6251712"/>
            <a:ext cx="432741" cy="604155"/>
          </a:xfrm>
          <a:custGeom>
            <a:avLst/>
            <a:gdLst/>
            <a:ahLst/>
            <a:cxnLst>
              <a:cxn ang="0">
                <a:pos x="220" y="0"/>
              </a:cxn>
              <a:cxn ang="0">
                <a:pos x="142" y="18"/>
              </a:cxn>
              <a:cxn ang="0">
                <a:pos x="235" y="25"/>
              </a:cxn>
              <a:cxn ang="0">
                <a:pos x="221" y="232"/>
              </a:cxn>
              <a:cxn ang="0">
                <a:pos x="193" y="189"/>
              </a:cxn>
              <a:cxn ang="0">
                <a:pos x="126" y="232"/>
              </a:cxn>
              <a:cxn ang="0">
                <a:pos x="235" y="25"/>
              </a:cxn>
              <a:cxn ang="0">
                <a:pos x="221" y="157"/>
              </a:cxn>
              <a:cxn ang="0">
                <a:pos x="191" y="136"/>
              </a:cxn>
              <a:cxn ang="0">
                <a:pos x="191" y="125"/>
              </a:cxn>
              <a:cxn ang="0">
                <a:pos x="221" y="103"/>
              </a:cxn>
              <a:cxn ang="0">
                <a:pos x="191" y="125"/>
              </a:cxn>
              <a:cxn ang="0">
                <a:pos x="221" y="91"/>
              </a:cxn>
              <a:cxn ang="0">
                <a:pos x="191" y="69"/>
              </a:cxn>
              <a:cxn ang="0">
                <a:pos x="191" y="59"/>
              </a:cxn>
              <a:cxn ang="0">
                <a:pos x="221" y="37"/>
              </a:cxn>
              <a:cxn ang="0">
                <a:pos x="191" y="59"/>
              </a:cxn>
              <a:cxn ang="0">
                <a:pos x="170" y="157"/>
              </a:cxn>
              <a:cxn ang="0">
                <a:pos x="140" y="136"/>
              </a:cxn>
              <a:cxn ang="0">
                <a:pos x="140" y="125"/>
              </a:cxn>
              <a:cxn ang="0">
                <a:pos x="170" y="103"/>
              </a:cxn>
              <a:cxn ang="0">
                <a:pos x="140" y="125"/>
              </a:cxn>
              <a:cxn ang="0">
                <a:pos x="170" y="91"/>
              </a:cxn>
              <a:cxn ang="0">
                <a:pos x="140" y="69"/>
              </a:cxn>
              <a:cxn ang="0">
                <a:pos x="140" y="59"/>
              </a:cxn>
              <a:cxn ang="0">
                <a:pos x="170" y="37"/>
              </a:cxn>
              <a:cxn ang="0">
                <a:pos x="140" y="59"/>
              </a:cxn>
              <a:cxn ang="0">
                <a:pos x="94" y="80"/>
              </a:cxn>
              <a:cxn ang="0">
                <a:pos x="16" y="61"/>
              </a:cxn>
              <a:cxn ang="0">
                <a:pos x="112" y="86"/>
              </a:cxn>
              <a:cxn ang="0">
                <a:pos x="96" y="232"/>
              </a:cxn>
              <a:cxn ang="0">
                <a:pos x="69" y="189"/>
              </a:cxn>
              <a:cxn ang="0">
                <a:pos x="0" y="232"/>
              </a:cxn>
              <a:cxn ang="0">
                <a:pos x="112" y="86"/>
              </a:cxn>
              <a:cxn ang="0">
                <a:pos x="96" y="157"/>
              </a:cxn>
              <a:cxn ang="0">
                <a:pos x="66" y="136"/>
              </a:cxn>
              <a:cxn ang="0">
                <a:pos x="66" y="125"/>
              </a:cxn>
              <a:cxn ang="0">
                <a:pos x="96" y="103"/>
              </a:cxn>
              <a:cxn ang="0">
                <a:pos x="66" y="125"/>
              </a:cxn>
              <a:cxn ang="0">
                <a:pos x="44" y="157"/>
              </a:cxn>
              <a:cxn ang="0">
                <a:pos x="16" y="136"/>
              </a:cxn>
              <a:cxn ang="0">
                <a:pos x="16" y="125"/>
              </a:cxn>
              <a:cxn ang="0">
                <a:pos x="44" y="103"/>
              </a:cxn>
              <a:cxn ang="0">
                <a:pos x="16" y="125"/>
              </a:cxn>
            </a:cxnLst>
            <a:rect l="0" t="0" r="r" b="b"/>
            <a:pathLst>
              <a:path w="235" h="232">
                <a:moveTo>
                  <a:pt x="142" y="0"/>
                </a:moveTo>
                <a:lnTo>
                  <a:pt x="220" y="0"/>
                </a:lnTo>
                <a:lnTo>
                  <a:pt x="220" y="18"/>
                </a:lnTo>
                <a:lnTo>
                  <a:pt x="142" y="18"/>
                </a:lnTo>
                <a:lnTo>
                  <a:pt x="142" y="0"/>
                </a:lnTo>
                <a:close/>
                <a:moveTo>
                  <a:pt x="235" y="25"/>
                </a:moveTo>
                <a:lnTo>
                  <a:pt x="235" y="232"/>
                </a:lnTo>
                <a:lnTo>
                  <a:pt x="221" y="232"/>
                </a:lnTo>
                <a:lnTo>
                  <a:pt x="221" y="189"/>
                </a:lnTo>
                <a:lnTo>
                  <a:pt x="193" y="189"/>
                </a:lnTo>
                <a:lnTo>
                  <a:pt x="193" y="232"/>
                </a:lnTo>
                <a:lnTo>
                  <a:pt x="126" y="232"/>
                </a:lnTo>
                <a:lnTo>
                  <a:pt x="126" y="25"/>
                </a:lnTo>
                <a:lnTo>
                  <a:pt x="235" y="25"/>
                </a:lnTo>
                <a:close/>
                <a:moveTo>
                  <a:pt x="191" y="157"/>
                </a:moveTo>
                <a:lnTo>
                  <a:pt x="221" y="157"/>
                </a:lnTo>
                <a:lnTo>
                  <a:pt x="221" y="136"/>
                </a:lnTo>
                <a:lnTo>
                  <a:pt x="191" y="136"/>
                </a:lnTo>
                <a:lnTo>
                  <a:pt x="191" y="157"/>
                </a:lnTo>
                <a:close/>
                <a:moveTo>
                  <a:pt x="191" y="125"/>
                </a:moveTo>
                <a:lnTo>
                  <a:pt x="221" y="125"/>
                </a:lnTo>
                <a:lnTo>
                  <a:pt x="221" y="103"/>
                </a:lnTo>
                <a:lnTo>
                  <a:pt x="191" y="103"/>
                </a:lnTo>
                <a:lnTo>
                  <a:pt x="191" y="125"/>
                </a:lnTo>
                <a:close/>
                <a:moveTo>
                  <a:pt x="191" y="91"/>
                </a:moveTo>
                <a:lnTo>
                  <a:pt x="221" y="91"/>
                </a:lnTo>
                <a:lnTo>
                  <a:pt x="221" y="69"/>
                </a:lnTo>
                <a:lnTo>
                  <a:pt x="191" y="69"/>
                </a:lnTo>
                <a:lnTo>
                  <a:pt x="191" y="91"/>
                </a:lnTo>
                <a:close/>
                <a:moveTo>
                  <a:pt x="191" y="59"/>
                </a:moveTo>
                <a:lnTo>
                  <a:pt x="221" y="59"/>
                </a:lnTo>
                <a:lnTo>
                  <a:pt x="221" y="37"/>
                </a:lnTo>
                <a:lnTo>
                  <a:pt x="191" y="37"/>
                </a:lnTo>
                <a:lnTo>
                  <a:pt x="191" y="59"/>
                </a:lnTo>
                <a:close/>
                <a:moveTo>
                  <a:pt x="140" y="157"/>
                </a:moveTo>
                <a:lnTo>
                  <a:pt x="170" y="157"/>
                </a:lnTo>
                <a:lnTo>
                  <a:pt x="170" y="136"/>
                </a:lnTo>
                <a:lnTo>
                  <a:pt x="140" y="136"/>
                </a:lnTo>
                <a:lnTo>
                  <a:pt x="140" y="157"/>
                </a:lnTo>
                <a:close/>
                <a:moveTo>
                  <a:pt x="140" y="125"/>
                </a:moveTo>
                <a:lnTo>
                  <a:pt x="170" y="125"/>
                </a:lnTo>
                <a:lnTo>
                  <a:pt x="170" y="103"/>
                </a:lnTo>
                <a:lnTo>
                  <a:pt x="140" y="103"/>
                </a:lnTo>
                <a:lnTo>
                  <a:pt x="140" y="125"/>
                </a:lnTo>
                <a:close/>
                <a:moveTo>
                  <a:pt x="140" y="91"/>
                </a:moveTo>
                <a:lnTo>
                  <a:pt x="170" y="91"/>
                </a:lnTo>
                <a:lnTo>
                  <a:pt x="170" y="69"/>
                </a:lnTo>
                <a:lnTo>
                  <a:pt x="140" y="69"/>
                </a:lnTo>
                <a:lnTo>
                  <a:pt x="140" y="91"/>
                </a:lnTo>
                <a:close/>
                <a:moveTo>
                  <a:pt x="140" y="59"/>
                </a:moveTo>
                <a:lnTo>
                  <a:pt x="170" y="59"/>
                </a:lnTo>
                <a:lnTo>
                  <a:pt x="170" y="37"/>
                </a:lnTo>
                <a:lnTo>
                  <a:pt x="140" y="37"/>
                </a:lnTo>
                <a:lnTo>
                  <a:pt x="140" y="59"/>
                </a:lnTo>
                <a:close/>
                <a:moveTo>
                  <a:pt x="16" y="80"/>
                </a:moveTo>
                <a:lnTo>
                  <a:pt x="94" y="80"/>
                </a:lnTo>
                <a:lnTo>
                  <a:pt x="94" y="61"/>
                </a:lnTo>
                <a:lnTo>
                  <a:pt x="16" y="61"/>
                </a:lnTo>
                <a:lnTo>
                  <a:pt x="16" y="80"/>
                </a:lnTo>
                <a:close/>
                <a:moveTo>
                  <a:pt x="112" y="86"/>
                </a:moveTo>
                <a:lnTo>
                  <a:pt x="112" y="232"/>
                </a:lnTo>
                <a:lnTo>
                  <a:pt x="96" y="232"/>
                </a:lnTo>
                <a:lnTo>
                  <a:pt x="96" y="189"/>
                </a:lnTo>
                <a:lnTo>
                  <a:pt x="69" y="189"/>
                </a:lnTo>
                <a:lnTo>
                  <a:pt x="69" y="232"/>
                </a:lnTo>
                <a:lnTo>
                  <a:pt x="0" y="232"/>
                </a:lnTo>
                <a:lnTo>
                  <a:pt x="0" y="86"/>
                </a:lnTo>
                <a:lnTo>
                  <a:pt x="112" y="86"/>
                </a:lnTo>
                <a:close/>
                <a:moveTo>
                  <a:pt x="66" y="157"/>
                </a:moveTo>
                <a:lnTo>
                  <a:pt x="96" y="157"/>
                </a:lnTo>
                <a:lnTo>
                  <a:pt x="96" y="136"/>
                </a:lnTo>
                <a:lnTo>
                  <a:pt x="66" y="136"/>
                </a:lnTo>
                <a:lnTo>
                  <a:pt x="66" y="157"/>
                </a:lnTo>
                <a:close/>
                <a:moveTo>
                  <a:pt x="66" y="125"/>
                </a:moveTo>
                <a:lnTo>
                  <a:pt x="96" y="125"/>
                </a:lnTo>
                <a:lnTo>
                  <a:pt x="96" y="103"/>
                </a:lnTo>
                <a:lnTo>
                  <a:pt x="66" y="103"/>
                </a:lnTo>
                <a:lnTo>
                  <a:pt x="66" y="125"/>
                </a:lnTo>
                <a:close/>
                <a:moveTo>
                  <a:pt x="16" y="157"/>
                </a:moveTo>
                <a:lnTo>
                  <a:pt x="44" y="157"/>
                </a:lnTo>
                <a:lnTo>
                  <a:pt x="44" y="136"/>
                </a:lnTo>
                <a:lnTo>
                  <a:pt x="16" y="136"/>
                </a:lnTo>
                <a:lnTo>
                  <a:pt x="16" y="157"/>
                </a:lnTo>
                <a:close/>
                <a:moveTo>
                  <a:pt x="16" y="125"/>
                </a:moveTo>
                <a:lnTo>
                  <a:pt x="44" y="125"/>
                </a:lnTo>
                <a:lnTo>
                  <a:pt x="44" y="103"/>
                </a:lnTo>
                <a:lnTo>
                  <a:pt x="16" y="103"/>
                </a:lnTo>
                <a:lnTo>
                  <a:pt x="16" y="12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95" name="ïs1íḓé"/>
          <p:cNvSpPr/>
          <p:nvPr/>
        </p:nvSpPr>
        <p:spPr bwMode="auto">
          <a:xfrm>
            <a:off x="1760746" y="6163172"/>
            <a:ext cx="495350" cy="692695"/>
          </a:xfrm>
          <a:custGeom>
            <a:avLst/>
            <a:gdLst/>
            <a:ahLst/>
            <a:cxnLst>
              <a:cxn ang="0">
                <a:pos x="18" y="21"/>
              </a:cxn>
              <a:cxn ang="0">
                <a:pos x="108" y="0"/>
              </a:cxn>
              <a:cxn ang="0">
                <a:pos x="126" y="29"/>
              </a:cxn>
              <a:cxn ang="0">
                <a:pos x="48" y="266"/>
              </a:cxn>
              <a:cxn ang="0">
                <a:pos x="16" y="216"/>
              </a:cxn>
              <a:cxn ang="0">
                <a:pos x="0" y="266"/>
              </a:cxn>
              <a:cxn ang="0">
                <a:pos x="126" y="29"/>
              </a:cxn>
              <a:cxn ang="0">
                <a:pos x="16" y="155"/>
              </a:cxn>
              <a:cxn ang="0">
                <a:pos x="51" y="180"/>
              </a:cxn>
              <a:cxn ang="0">
                <a:pos x="51" y="118"/>
              </a:cxn>
              <a:cxn ang="0">
                <a:pos x="16" y="143"/>
              </a:cxn>
              <a:cxn ang="0">
                <a:pos x="51" y="118"/>
              </a:cxn>
              <a:cxn ang="0">
                <a:pos x="16" y="80"/>
              </a:cxn>
              <a:cxn ang="0">
                <a:pos x="51" y="105"/>
              </a:cxn>
              <a:cxn ang="0">
                <a:pos x="51" y="43"/>
              </a:cxn>
              <a:cxn ang="0">
                <a:pos x="16" y="68"/>
              </a:cxn>
              <a:cxn ang="0">
                <a:pos x="51" y="43"/>
              </a:cxn>
              <a:cxn ang="0">
                <a:pos x="74" y="155"/>
              </a:cxn>
              <a:cxn ang="0">
                <a:pos x="108" y="180"/>
              </a:cxn>
              <a:cxn ang="0">
                <a:pos x="108" y="118"/>
              </a:cxn>
              <a:cxn ang="0">
                <a:pos x="74" y="143"/>
              </a:cxn>
              <a:cxn ang="0">
                <a:pos x="108" y="118"/>
              </a:cxn>
              <a:cxn ang="0">
                <a:pos x="74" y="80"/>
              </a:cxn>
              <a:cxn ang="0">
                <a:pos x="108" y="105"/>
              </a:cxn>
              <a:cxn ang="0">
                <a:pos x="108" y="43"/>
              </a:cxn>
              <a:cxn ang="0">
                <a:pos x="74" y="68"/>
              </a:cxn>
              <a:cxn ang="0">
                <a:pos x="108" y="43"/>
              </a:cxn>
              <a:cxn ang="0">
                <a:pos x="161" y="70"/>
              </a:cxn>
              <a:cxn ang="0">
                <a:pos x="251" y="91"/>
              </a:cxn>
              <a:cxn ang="0">
                <a:pos x="269" y="98"/>
              </a:cxn>
              <a:cxn ang="0">
                <a:pos x="191" y="266"/>
              </a:cxn>
              <a:cxn ang="0">
                <a:pos x="159" y="216"/>
              </a:cxn>
              <a:cxn ang="0">
                <a:pos x="143" y="266"/>
              </a:cxn>
              <a:cxn ang="0">
                <a:pos x="269" y="98"/>
              </a:cxn>
              <a:cxn ang="0">
                <a:pos x="159" y="155"/>
              </a:cxn>
              <a:cxn ang="0">
                <a:pos x="195" y="180"/>
              </a:cxn>
              <a:cxn ang="0">
                <a:pos x="195" y="118"/>
              </a:cxn>
              <a:cxn ang="0">
                <a:pos x="159" y="143"/>
              </a:cxn>
              <a:cxn ang="0">
                <a:pos x="195" y="118"/>
              </a:cxn>
              <a:cxn ang="0">
                <a:pos x="218" y="155"/>
              </a:cxn>
              <a:cxn ang="0">
                <a:pos x="251" y="180"/>
              </a:cxn>
              <a:cxn ang="0">
                <a:pos x="251" y="118"/>
              </a:cxn>
              <a:cxn ang="0">
                <a:pos x="218" y="143"/>
              </a:cxn>
              <a:cxn ang="0">
                <a:pos x="251" y="118"/>
              </a:cxn>
            </a:cxnLst>
            <a:rect l="0" t="0" r="r" b="b"/>
            <a:pathLst>
              <a:path w="269" h="266">
                <a:moveTo>
                  <a:pt x="108" y="21"/>
                </a:moveTo>
                <a:lnTo>
                  <a:pt x="18" y="21"/>
                </a:lnTo>
                <a:lnTo>
                  <a:pt x="18" y="0"/>
                </a:lnTo>
                <a:lnTo>
                  <a:pt x="108" y="0"/>
                </a:lnTo>
                <a:lnTo>
                  <a:pt x="108" y="21"/>
                </a:lnTo>
                <a:close/>
                <a:moveTo>
                  <a:pt x="126" y="29"/>
                </a:moveTo>
                <a:lnTo>
                  <a:pt x="126" y="266"/>
                </a:lnTo>
                <a:lnTo>
                  <a:pt x="48" y="266"/>
                </a:lnTo>
                <a:lnTo>
                  <a:pt x="48" y="216"/>
                </a:lnTo>
                <a:lnTo>
                  <a:pt x="16" y="216"/>
                </a:lnTo>
                <a:lnTo>
                  <a:pt x="16" y="266"/>
                </a:lnTo>
                <a:lnTo>
                  <a:pt x="0" y="266"/>
                </a:lnTo>
                <a:lnTo>
                  <a:pt x="0" y="29"/>
                </a:lnTo>
                <a:lnTo>
                  <a:pt x="126" y="29"/>
                </a:lnTo>
                <a:close/>
                <a:moveTo>
                  <a:pt x="51" y="155"/>
                </a:moveTo>
                <a:lnTo>
                  <a:pt x="16" y="155"/>
                </a:lnTo>
                <a:lnTo>
                  <a:pt x="16" y="180"/>
                </a:lnTo>
                <a:lnTo>
                  <a:pt x="51" y="180"/>
                </a:lnTo>
                <a:lnTo>
                  <a:pt x="51" y="155"/>
                </a:lnTo>
                <a:close/>
                <a:moveTo>
                  <a:pt x="51" y="118"/>
                </a:moveTo>
                <a:lnTo>
                  <a:pt x="16" y="118"/>
                </a:lnTo>
                <a:lnTo>
                  <a:pt x="16" y="143"/>
                </a:lnTo>
                <a:lnTo>
                  <a:pt x="51" y="143"/>
                </a:lnTo>
                <a:lnTo>
                  <a:pt x="51" y="118"/>
                </a:lnTo>
                <a:close/>
                <a:moveTo>
                  <a:pt x="51" y="80"/>
                </a:moveTo>
                <a:lnTo>
                  <a:pt x="16" y="80"/>
                </a:lnTo>
                <a:lnTo>
                  <a:pt x="16" y="105"/>
                </a:lnTo>
                <a:lnTo>
                  <a:pt x="51" y="105"/>
                </a:lnTo>
                <a:lnTo>
                  <a:pt x="51" y="80"/>
                </a:lnTo>
                <a:close/>
                <a:moveTo>
                  <a:pt x="51" y="43"/>
                </a:moveTo>
                <a:lnTo>
                  <a:pt x="16" y="43"/>
                </a:lnTo>
                <a:lnTo>
                  <a:pt x="16" y="68"/>
                </a:lnTo>
                <a:lnTo>
                  <a:pt x="51" y="68"/>
                </a:lnTo>
                <a:lnTo>
                  <a:pt x="51" y="43"/>
                </a:lnTo>
                <a:close/>
                <a:moveTo>
                  <a:pt x="108" y="155"/>
                </a:moveTo>
                <a:lnTo>
                  <a:pt x="74" y="155"/>
                </a:lnTo>
                <a:lnTo>
                  <a:pt x="74" y="180"/>
                </a:lnTo>
                <a:lnTo>
                  <a:pt x="108" y="180"/>
                </a:lnTo>
                <a:lnTo>
                  <a:pt x="108" y="155"/>
                </a:lnTo>
                <a:close/>
                <a:moveTo>
                  <a:pt x="108" y="118"/>
                </a:moveTo>
                <a:lnTo>
                  <a:pt x="74" y="118"/>
                </a:lnTo>
                <a:lnTo>
                  <a:pt x="74" y="143"/>
                </a:lnTo>
                <a:lnTo>
                  <a:pt x="108" y="143"/>
                </a:lnTo>
                <a:lnTo>
                  <a:pt x="108" y="118"/>
                </a:lnTo>
                <a:close/>
                <a:moveTo>
                  <a:pt x="108" y="80"/>
                </a:moveTo>
                <a:lnTo>
                  <a:pt x="74" y="80"/>
                </a:lnTo>
                <a:lnTo>
                  <a:pt x="74" y="105"/>
                </a:lnTo>
                <a:lnTo>
                  <a:pt x="108" y="105"/>
                </a:lnTo>
                <a:lnTo>
                  <a:pt x="108" y="80"/>
                </a:lnTo>
                <a:close/>
                <a:moveTo>
                  <a:pt x="108" y="43"/>
                </a:moveTo>
                <a:lnTo>
                  <a:pt x="74" y="43"/>
                </a:lnTo>
                <a:lnTo>
                  <a:pt x="74" y="68"/>
                </a:lnTo>
                <a:lnTo>
                  <a:pt x="108" y="68"/>
                </a:lnTo>
                <a:lnTo>
                  <a:pt x="108" y="43"/>
                </a:lnTo>
                <a:close/>
                <a:moveTo>
                  <a:pt x="251" y="70"/>
                </a:moveTo>
                <a:lnTo>
                  <a:pt x="161" y="70"/>
                </a:lnTo>
                <a:lnTo>
                  <a:pt x="161" y="91"/>
                </a:lnTo>
                <a:lnTo>
                  <a:pt x="251" y="91"/>
                </a:lnTo>
                <a:lnTo>
                  <a:pt x="251" y="70"/>
                </a:lnTo>
                <a:close/>
                <a:moveTo>
                  <a:pt x="269" y="98"/>
                </a:moveTo>
                <a:lnTo>
                  <a:pt x="269" y="266"/>
                </a:lnTo>
                <a:lnTo>
                  <a:pt x="191" y="266"/>
                </a:lnTo>
                <a:lnTo>
                  <a:pt x="191" y="216"/>
                </a:lnTo>
                <a:lnTo>
                  <a:pt x="159" y="216"/>
                </a:lnTo>
                <a:lnTo>
                  <a:pt x="159" y="266"/>
                </a:lnTo>
                <a:lnTo>
                  <a:pt x="143" y="266"/>
                </a:lnTo>
                <a:lnTo>
                  <a:pt x="143" y="98"/>
                </a:lnTo>
                <a:lnTo>
                  <a:pt x="269" y="98"/>
                </a:lnTo>
                <a:close/>
                <a:moveTo>
                  <a:pt x="195" y="155"/>
                </a:moveTo>
                <a:lnTo>
                  <a:pt x="159" y="155"/>
                </a:lnTo>
                <a:lnTo>
                  <a:pt x="159" y="180"/>
                </a:lnTo>
                <a:lnTo>
                  <a:pt x="195" y="180"/>
                </a:lnTo>
                <a:lnTo>
                  <a:pt x="195" y="155"/>
                </a:lnTo>
                <a:close/>
                <a:moveTo>
                  <a:pt x="195" y="118"/>
                </a:moveTo>
                <a:lnTo>
                  <a:pt x="159" y="118"/>
                </a:lnTo>
                <a:lnTo>
                  <a:pt x="159" y="143"/>
                </a:lnTo>
                <a:lnTo>
                  <a:pt x="195" y="143"/>
                </a:lnTo>
                <a:lnTo>
                  <a:pt x="195" y="118"/>
                </a:lnTo>
                <a:close/>
                <a:moveTo>
                  <a:pt x="251" y="155"/>
                </a:moveTo>
                <a:lnTo>
                  <a:pt x="218" y="155"/>
                </a:lnTo>
                <a:lnTo>
                  <a:pt x="218" y="180"/>
                </a:lnTo>
                <a:lnTo>
                  <a:pt x="251" y="180"/>
                </a:lnTo>
                <a:lnTo>
                  <a:pt x="251" y="155"/>
                </a:lnTo>
                <a:close/>
                <a:moveTo>
                  <a:pt x="251" y="118"/>
                </a:moveTo>
                <a:lnTo>
                  <a:pt x="218" y="118"/>
                </a:lnTo>
                <a:lnTo>
                  <a:pt x="218" y="143"/>
                </a:lnTo>
                <a:lnTo>
                  <a:pt x="251" y="143"/>
                </a:lnTo>
                <a:lnTo>
                  <a:pt x="251" y="11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96" name="ïšļíḑé"/>
          <p:cNvSpPr/>
          <p:nvPr/>
        </p:nvSpPr>
        <p:spPr bwMode="auto">
          <a:xfrm>
            <a:off x="1679723" y="6673579"/>
            <a:ext cx="123377" cy="177080"/>
          </a:xfrm>
          <a:custGeom>
            <a:avLst/>
            <a:gdLst/>
            <a:ahLst/>
            <a:cxnLst>
              <a:cxn ang="0">
                <a:pos x="64" y="0"/>
              </a:cxn>
              <a:cxn ang="0">
                <a:pos x="41" y="6"/>
              </a:cxn>
              <a:cxn ang="0">
                <a:pos x="67" y="7"/>
              </a:cxn>
              <a:cxn ang="0">
                <a:pos x="64" y="68"/>
              </a:cxn>
              <a:cxn ang="0">
                <a:pos x="55" y="56"/>
              </a:cxn>
              <a:cxn ang="0">
                <a:pos x="35" y="68"/>
              </a:cxn>
              <a:cxn ang="0">
                <a:pos x="67" y="7"/>
              </a:cxn>
              <a:cxn ang="0">
                <a:pos x="64" y="47"/>
              </a:cxn>
              <a:cxn ang="0">
                <a:pos x="55" y="40"/>
              </a:cxn>
              <a:cxn ang="0">
                <a:pos x="55" y="36"/>
              </a:cxn>
              <a:cxn ang="0">
                <a:pos x="64" y="31"/>
              </a:cxn>
              <a:cxn ang="0">
                <a:pos x="55" y="36"/>
              </a:cxn>
              <a:cxn ang="0">
                <a:pos x="64" y="27"/>
              </a:cxn>
              <a:cxn ang="0">
                <a:pos x="55" y="22"/>
              </a:cxn>
              <a:cxn ang="0">
                <a:pos x="55" y="18"/>
              </a:cxn>
              <a:cxn ang="0">
                <a:pos x="64" y="11"/>
              </a:cxn>
              <a:cxn ang="0">
                <a:pos x="55" y="18"/>
              </a:cxn>
              <a:cxn ang="0">
                <a:pos x="49" y="47"/>
              </a:cxn>
              <a:cxn ang="0">
                <a:pos x="41" y="40"/>
              </a:cxn>
              <a:cxn ang="0">
                <a:pos x="41" y="36"/>
              </a:cxn>
              <a:cxn ang="0">
                <a:pos x="49" y="31"/>
              </a:cxn>
              <a:cxn ang="0">
                <a:pos x="41" y="36"/>
              </a:cxn>
              <a:cxn ang="0">
                <a:pos x="49" y="27"/>
              </a:cxn>
              <a:cxn ang="0">
                <a:pos x="41" y="22"/>
              </a:cxn>
              <a:cxn ang="0">
                <a:pos x="41" y="18"/>
              </a:cxn>
              <a:cxn ang="0">
                <a:pos x="49" y="11"/>
              </a:cxn>
              <a:cxn ang="0">
                <a:pos x="41" y="18"/>
              </a:cxn>
              <a:cxn ang="0">
                <a:pos x="26" y="23"/>
              </a:cxn>
              <a:cxn ang="0">
                <a:pos x="5" y="18"/>
              </a:cxn>
              <a:cxn ang="0">
                <a:pos x="32" y="25"/>
              </a:cxn>
              <a:cxn ang="0">
                <a:pos x="26" y="68"/>
              </a:cxn>
              <a:cxn ang="0">
                <a:pos x="19" y="56"/>
              </a:cxn>
              <a:cxn ang="0">
                <a:pos x="0" y="68"/>
              </a:cxn>
              <a:cxn ang="0">
                <a:pos x="32" y="25"/>
              </a:cxn>
              <a:cxn ang="0">
                <a:pos x="26" y="47"/>
              </a:cxn>
              <a:cxn ang="0">
                <a:pos x="19" y="40"/>
              </a:cxn>
              <a:cxn ang="0">
                <a:pos x="19" y="36"/>
              </a:cxn>
              <a:cxn ang="0">
                <a:pos x="26" y="31"/>
              </a:cxn>
              <a:cxn ang="0">
                <a:pos x="19" y="36"/>
              </a:cxn>
              <a:cxn ang="0">
                <a:pos x="12" y="47"/>
              </a:cxn>
              <a:cxn ang="0">
                <a:pos x="3" y="40"/>
              </a:cxn>
              <a:cxn ang="0">
                <a:pos x="3" y="36"/>
              </a:cxn>
              <a:cxn ang="0">
                <a:pos x="12" y="31"/>
              </a:cxn>
              <a:cxn ang="0">
                <a:pos x="3" y="36"/>
              </a:cxn>
            </a:cxnLst>
            <a:rect l="0" t="0" r="r" b="b"/>
            <a:pathLst>
              <a:path w="67" h="68">
                <a:moveTo>
                  <a:pt x="41" y="0"/>
                </a:moveTo>
                <a:lnTo>
                  <a:pt x="64" y="0"/>
                </a:lnTo>
                <a:lnTo>
                  <a:pt x="64" y="6"/>
                </a:lnTo>
                <a:lnTo>
                  <a:pt x="41" y="6"/>
                </a:lnTo>
                <a:lnTo>
                  <a:pt x="41" y="0"/>
                </a:lnTo>
                <a:close/>
                <a:moveTo>
                  <a:pt x="67" y="7"/>
                </a:moveTo>
                <a:lnTo>
                  <a:pt x="67" y="68"/>
                </a:lnTo>
                <a:lnTo>
                  <a:pt x="64" y="68"/>
                </a:lnTo>
                <a:lnTo>
                  <a:pt x="64" y="56"/>
                </a:lnTo>
                <a:lnTo>
                  <a:pt x="55" y="56"/>
                </a:lnTo>
                <a:lnTo>
                  <a:pt x="55" y="68"/>
                </a:lnTo>
                <a:lnTo>
                  <a:pt x="35" y="68"/>
                </a:lnTo>
                <a:lnTo>
                  <a:pt x="35" y="7"/>
                </a:lnTo>
                <a:lnTo>
                  <a:pt x="67" y="7"/>
                </a:lnTo>
                <a:close/>
                <a:moveTo>
                  <a:pt x="55" y="47"/>
                </a:moveTo>
                <a:lnTo>
                  <a:pt x="64" y="47"/>
                </a:lnTo>
                <a:lnTo>
                  <a:pt x="64" y="40"/>
                </a:lnTo>
                <a:lnTo>
                  <a:pt x="55" y="40"/>
                </a:lnTo>
                <a:lnTo>
                  <a:pt x="55" y="47"/>
                </a:lnTo>
                <a:close/>
                <a:moveTo>
                  <a:pt x="55" y="36"/>
                </a:moveTo>
                <a:lnTo>
                  <a:pt x="64" y="36"/>
                </a:lnTo>
                <a:lnTo>
                  <a:pt x="64" y="31"/>
                </a:lnTo>
                <a:lnTo>
                  <a:pt x="55" y="31"/>
                </a:lnTo>
                <a:lnTo>
                  <a:pt x="55" y="36"/>
                </a:lnTo>
                <a:close/>
                <a:moveTo>
                  <a:pt x="55" y="27"/>
                </a:moveTo>
                <a:lnTo>
                  <a:pt x="64" y="27"/>
                </a:lnTo>
                <a:lnTo>
                  <a:pt x="64" y="22"/>
                </a:lnTo>
                <a:lnTo>
                  <a:pt x="55" y="22"/>
                </a:lnTo>
                <a:lnTo>
                  <a:pt x="55" y="27"/>
                </a:lnTo>
                <a:close/>
                <a:moveTo>
                  <a:pt x="55" y="18"/>
                </a:moveTo>
                <a:lnTo>
                  <a:pt x="64" y="18"/>
                </a:lnTo>
                <a:lnTo>
                  <a:pt x="64" y="11"/>
                </a:lnTo>
                <a:lnTo>
                  <a:pt x="55" y="11"/>
                </a:lnTo>
                <a:lnTo>
                  <a:pt x="55" y="18"/>
                </a:lnTo>
                <a:close/>
                <a:moveTo>
                  <a:pt x="41" y="47"/>
                </a:moveTo>
                <a:lnTo>
                  <a:pt x="49" y="47"/>
                </a:lnTo>
                <a:lnTo>
                  <a:pt x="49" y="40"/>
                </a:lnTo>
                <a:lnTo>
                  <a:pt x="41" y="40"/>
                </a:lnTo>
                <a:lnTo>
                  <a:pt x="41" y="47"/>
                </a:lnTo>
                <a:close/>
                <a:moveTo>
                  <a:pt x="41" y="36"/>
                </a:moveTo>
                <a:lnTo>
                  <a:pt x="49" y="36"/>
                </a:lnTo>
                <a:lnTo>
                  <a:pt x="49" y="31"/>
                </a:lnTo>
                <a:lnTo>
                  <a:pt x="41" y="31"/>
                </a:lnTo>
                <a:lnTo>
                  <a:pt x="41" y="36"/>
                </a:lnTo>
                <a:close/>
                <a:moveTo>
                  <a:pt x="41" y="27"/>
                </a:moveTo>
                <a:lnTo>
                  <a:pt x="49" y="27"/>
                </a:lnTo>
                <a:lnTo>
                  <a:pt x="49" y="22"/>
                </a:lnTo>
                <a:lnTo>
                  <a:pt x="41" y="22"/>
                </a:lnTo>
                <a:lnTo>
                  <a:pt x="41" y="27"/>
                </a:lnTo>
                <a:close/>
                <a:moveTo>
                  <a:pt x="41" y="18"/>
                </a:moveTo>
                <a:lnTo>
                  <a:pt x="49" y="18"/>
                </a:lnTo>
                <a:lnTo>
                  <a:pt x="49" y="11"/>
                </a:lnTo>
                <a:lnTo>
                  <a:pt x="41" y="11"/>
                </a:lnTo>
                <a:lnTo>
                  <a:pt x="41" y="18"/>
                </a:lnTo>
                <a:close/>
                <a:moveTo>
                  <a:pt x="5" y="23"/>
                </a:moveTo>
                <a:lnTo>
                  <a:pt x="26" y="23"/>
                </a:lnTo>
                <a:lnTo>
                  <a:pt x="26" y="18"/>
                </a:lnTo>
                <a:lnTo>
                  <a:pt x="5" y="18"/>
                </a:lnTo>
                <a:lnTo>
                  <a:pt x="5" y="23"/>
                </a:lnTo>
                <a:close/>
                <a:moveTo>
                  <a:pt x="32" y="25"/>
                </a:moveTo>
                <a:lnTo>
                  <a:pt x="32" y="68"/>
                </a:lnTo>
                <a:lnTo>
                  <a:pt x="26" y="68"/>
                </a:lnTo>
                <a:lnTo>
                  <a:pt x="26" y="56"/>
                </a:lnTo>
                <a:lnTo>
                  <a:pt x="19" y="56"/>
                </a:lnTo>
                <a:lnTo>
                  <a:pt x="19" y="68"/>
                </a:lnTo>
                <a:lnTo>
                  <a:pt x="0" y="68"/>
                </a:lnTo>
                <a:lnTo>
                  <a:pt x="0" y="25"/>
                </a:lnTo>
                <a:lnTo>
                  <a:pt x="32" y="25"/>
                </a:lnTo>
                <a:close/>
                <a:moveTo>
                  <a:pt x="19" y="47"/>
                </a:moveTo>
                <a:lnTo>
                  <a:pt x="26" y="47"/>
                </a:lnTo>
                <a:lnTo>
                  <a:pt x="26" y="40"/>
                </a:lnTo>
                <a:lnTo>
                  <a:pt x="19" y="40"/>
                </a:lnTo>
                <a:lnTo>
                  <a:pt x="19" y="47"/>
                </a:lnTo>
                <a:close/>
                <a:moveTo>
                  <a:pt x="19" y="36"/>
                </a:moveTo>
                <a:lnTo>
                  <a:pt x="26" y="36"/>
                </a:lnTo>
                <a:lnTo>
                  <a:pt x="26" y="31"/>
                </a:lnTo>
                <a:lnTo>
                  <a:pt x="19" y="31"/>
                </a:lnTo>
                <a:lnTo>
                  <a:pt x="19" y="36"/>
                </a:lnTo>
                <a:close/>
                <a:moveTo>
                  <a:pt x="3" y="47"/>
                </a:moveTo>
                <a:lnTo>
                  <a:pt x="12" y="47"/>
                </a:lnTo>
                <a:lnTo>
                  <a:pt x="12" y="40"/>
                </a:lnTo>
                <a:lnTo>
                  <a:pt x="3" y="40"/>
                </a:lnTo>
                <a:lnTo>
                  <a:pt x="3" y="47"/>
                </a:lnTo>
                <a:close/>
                <a:moveTo>
                  <a:pt x="3" y="36"/>
                </a:moveTo>
                <a:lnTo>
                  <a:pt x="12" y="36"/>
                </a:lnTo>
                <a:lnTo>
                  <a:pt x="12" y="31"/>
                </a:lnTo>
                <a:lnTo>
                  <a:pt x="3" y="31"/>
                </a:lnTo>
                <a:lnTo>
                  <a:pt x="3" y="3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97" name="ïşḷîḍè"/>
          <p:cNvSpPr/>
          <p:nvPr/>
        </p:nvSpPr>
        <p:spPr bwMode="auto">
          <a:xfrm>
            <a:off x="1828880" y="6478270"/>
            <a:ext cx="261486" cy="372389"/>
          </a:xfrm>
          <a:custGeom>
            <a:avLst/>
            <a:gdLst/>
            <a:ahLst/>
            <a:cxnLst>
              <a:cxn ang="0">
                <a:pos x="133" y="0"/>
              </a:cxn>
              <a:cxn ang="0">
                <a:pos x="85" y="13"/>
              </a:cxn>
              <a:cxn ang="0">
                <a:pos x="142" y="16"/>
              </a:cxn>
              <a:cxn ang="0">
                <a:pos x="133" y="143"/>
              </a:cxn>
              <a:cxn ang="0">
                <a:pos x="117" y="116"/>
              </a:cxn>
              <a:cxn ang="0">
                <a:pos x="75" y="143"/>
              </a:cxn>
              <a:cxn ang="0">
                <a:pos x="142" y="16"/>
              </a:cxn>
              <a:cxn ang="0">
                <a:pos x="133" y="97"/>
              </a:cxn>
              <a:cxn ang="0">
                <a:pos x="115" y="84"/>
              </a:cxn>
              <a:cxn ang="0">
                <a:pos x="115" y="77"/>
              </a:cxn>
              <a:cxn ang="0">
                <a:pos x="133" y="65"/>
              </a:cxn>
              <a:cxn ang="0">
                <a:pos x="115" y="77"/>
              </a:cxn>
              <a:cxn ang="0">
                <a:pos x="133" y="57"/>
              </a:cxn>
              <a:cxn ang="0">
                <a:pos x="115" y="43"/>
              </a:cxn>
              <a:cxn ang="0">
                <a:pos x="115" y="36"/>
              </a:cxn>
              <a:cxn ang="0">
                <a:pos x="133" y="24"/>
              </a:cxn>
              <a:cxn ang="0">
                <a:pos x="115" y="36"/>
              </a:cxn>
              <a:cxn ang="0">
                <a:pos x="103" y="97"/>
              </a:cxn>
              <a:cxn ang="0">
                <a:pos x="85" y="84"/>
              </a:cxn>
              <a:cxn ang="0">
                <a:pos x="85" y="77"/>
              </a:cxn>
              <a:cxn ang="0">
                <a:pos x="103" y="65"/>
              </a:cxn>
              <a:cxn ang="0">
                <a:pos x="85" y="77"/>
              </a:cxn>
              <a:cxn ang="0">
                <a:pos x="103" y="57"/>
              </a:cxn>
              <a:cxn ang="0">
                <a:pos x="85" y="43"/>
              </a:cxn>
              <a:cxn ang="0">
                <a:pos x="85" y="36"/>
              </a:cxn>
              <a:cxn ang="0">
                <a:pos x="103" y="24"/>
              </a:cxn>
              <a:cxn ang="0">
                <a:pos x="85" y="36"/>
              </a:cxn>
              <a:cxn ang="0">
                <a:pos x="57" y="50"/>
              </a:cxn>
              <a:cxn ang="0">
                <a:pos x="9" y="38"/>
              </a:cxn>
              <a:cxn ang="0">
                <a:pos x="66" y="54"/>
              </a:cxn>
              <a:cxn ang="0">
                <a:pos x="57" y="143"/>
              </a:cxn>
              <a:cxn ang="0">
                <a:pos x="41" y="116"/>
              </a:cxn>
              <a:cxn ang="0">
                <a:pos x="0" y="143"/>
              </a:cxn>
              <a:cxn ang="0">
                <a:pos x="66" y="54"/>
              </a:cxn>
              <a:cxn ang="0">
                <a:pos x="57" y="97"/>
              </a:cxn>
              <a:cxn ang="0">
                <a:pos x="39" y="84"/>
              </a:cxn>
              <a:cxn ang="0">
                <a:pos x="39" y="77"/>
              </a:cxn>
              <a:cxn ang="0">
                <a:pos x="57" y="65"/>
              </a:cxn>
              <a:cxn ang="0">
                <a:pos x="39" y="77"/>
              </a:cxn>
              <a:cxn ang="0">
                <a:pos x="27" y="97"/>
              </a:cxn>
              <a:cxn ang="0">
                <a:pos x="9" y="84"/>
              </a:cxn>
              <a:cxn ang="0">
                <a:pos x="9" y="77"/>
              </a:cxn>
              <a:cxn ang="0">
                <a:pos x="27" y="65"/>
              </a:cxn>
              <a:cxn ang="0">
                <a:pos x="9" y="77"/>
              </a:cxn>
            </a:cxnLst>
            <a:rect l="0" t="0" r="r" b="b"/>
            <a:pathLst>
              <a:path w="142" h="143">
                <a:moveTo>
                  <a:pt x="85" y="0"/>
                </a:moveTo>
                <a:lnTo>
                  <a:pt x="133" y="0"/>
                </a:lnTo>
                <a:lnTo>
                  <a:pt x="133" y="13"/>
                </a:lnTo>
                <a:lnTo>
                  <a:pt x="85" y="13"/>
                </a:lnTo>
                <a:lnTo>
                  <a:pt x="85" y="0"/>
                </a:lnTo>
                <a:close/>
                <a:moveTo>
                  <a:pt x="142" y="16"/>
                </a:moveTo>
                <a:lnTo>
                  <a:pt x="142" y="143"/>
                </a:lnTo>
                <a:lnTo>
                  <a:pt x="133" y="143"/>
                </a:lnTo>
                <a:lnTo>
                  <a:pt x="133" y="116"/>
                </a:lnTo>
                <a:lnTo>
                  <a:pt x="117" y="116"/>
                </a:lnTo>
                <a:lnTo>
                  <a:pt x="117" y="143"/>
                </a:lnTo>
                <a:lnTo>
                  <a:pt x="75" y="143"/>
                </a:lnTo>
                <a:lnTo>
                  <a:pt x="75" y="16"/>
                </a:lnTo>
                <a:lnTo>
                  <a:pt x="142" y="16"/>
                </a:lnTo>
                <a:close/>
                <a:moveTo>
                  <a:pt x="115" y="97"/>
                </a:moveTo>
                <a:lnTo>
                  <a:pt x="133" y="97"/>
                </a:lnTo>
                <a:lnTo>
                  <a:pt x="133" y="84"/>
                </a:lnTo>
                <a:lnTo>
                  <a:pt x="115" y="84"/>
                </a:lnTo>
                <a:lnTo>
                  <a:pt x="115" y="97"/>
                </a:lnTo>
                <a:close/>
                <a:moveTo>
                  <a:pt x="115" y="77"/>
                </a:moveTo>
                <a:lnTo>
                  <a:pt x="133" y="77"/>
                </a:lnTo>
                <a:lnTo>
                  <a:pt x="133" y="65"/>
                </a:lnTo>
                <a:lnTo>
                  <a:pt x="115" y="65"/>
                </a:lnTo>
                <a:lnTo>
                  <a:pt x="115" y="77"/>
                </a:lnTo>
                <a:close/>
                <a:moveTo>
                  <a:pt x="115" y="57"/>
                </a:moveTo>
                <a:lnTo>
                  <a:pt x="133" y="57"/>
                </a:lnTo>
                <a:lnTo>
                  <a:pt x="133" y="43"/>
                </a:lnTo>
                <a:lnTo>
                  <a:pt x="115" y="43"/>
                </a:lnTo>
                <a:lnTo>
                  <a:pt x="115" y="57"/>
                </a:lnTo>
                <a:close/>
                <a:moveTo>
                  <a:pt x="115" y="36"/>
                </a:moveTo>
                <a:lnTo>
                  <a:pt x="133" y="36"/>
                </a:lnTo>
                <a:lnTo>
                  <a:pt x="133" y="24"/>
                </a:lnTo>
                <a:lnTo>
                  <a:pt x="115" y="24"/>
                </a:lnTo>
                <a:lnTo>
                  <a:pt x="115" y="36"/>
                </a:lnTo>
                <a:close/>
                <a:moveTo>
                  <a:pt x="85" y="97"/>
                </a:moveTo>
                <a:lnTo>
                  <a:pt x="103" y="97"/>
                </a:lnTo>
                <a:lnTo>
                  <a:pt x="103" y="84"/>
                </a:lnTo>
                <a:lnTo>
                  <a:pt x="85" y="84"/>
                </a:lnTo>
                <a:lnTo>
                  <a:pt x="85" y="97"/>
                </a:lnTo>
                <a:close/>
                <a:moveTo>
                  <a:pt x="85" y="77"/>
                </a:moveTo>
                <a:lnTo>
                  <a:pt x="103" y="77"/>
                </a:lnTo>
                <a:lnTo>
                  <a:pt x="103" y="65"/>
                </a:lnTo>
                <a:lnTo>
                  <a:pt x="85" y="65"/>
                </a:lnTo>
                <a:lnTo>
                  <a:pt x="85" y="77"/>
                </a:lnTo>
                <a:close/>
                <a:moveTo>
                  <a:pt x="85" y="57"/>
                </a:moveTo>
                <a:lnTo>
                  <a:pt x="103" y="57"/>
                </a:lnTo>
                <a:lnTo>
                  <a:pt x="103" y="43"/>
                </a:lnTo>
                <a:lnTo>
                  <a:pt x="85" y="43"/>
                </a:lnTo>
                <a:lnTo>
                  <a:pt x="85" y="57"/>
                </a:lnTo>
                <a:close/>
                <a:moveTo>
                  <a:pt x="85" y="36"/>
                </a:moveTo>
                <a:lnTo>
                  <a:pt x="103" y="36"/>
                </a:lnTo>
                <a:lnTo>
                  <a:pt x="103" y="24"/>
                </a:lnTo>
                <a:lnTo>
                  <a:pt x="85" y="24"/>
                </a:lnTo>
                <a:lnTo>
                  <a:pt x="85" y="36"/>
                </a:lnTo>
                <a:close/>
                <a:moveTo>
                  <a:pt x="9" y="50"/>
                </a:moveTo>
                <a:lnTo>
                  <a:pt x="57" y="50"/>
                </a:lnTo>
                <a:lnTo>
                  <a:pt x="57" y="38"/>
                </a:lnTo>
                <a:lnTo>
                  <a:pt x="9" y="38"/>
                </a:lnTo>
                <a:lnTo>
                  <a:pt x="9" y="50"/>
                </a:lnTo>
                <a:close/>
                <a:moveTo>
                  <a:pt x="66" y="54"/>
                </a:moveTo>
                <a:lnTo>
                  <a:pt x="66" y="143"/>
                </a:lnTo>
                <a:lnTo>
                  <a:pt x="57" y="143"/>
                </a:lnTo>
                <a:lnTo>
                  <a:pt x="57" y="116"/>
                </a:lnTo>
                <a:lnTo>
                  <a:pt x="41" y="116"/>
                </a:lnTo>
                <a:lnTo>
                  <a:pt x="41" y="143"/>
                </a:lnTo>
                <a:lnTo>
                  <a:pt x="0" y="143"/>
                </a:lnTo>
                <a:lnTo>
                  <a:pt x="0" y="54"/>
                </a:lnTo>
                <a:lnTo>
                  <a:pt x="66" y="54"/>
                </a:lnTo>
                <a:close/>
                <a:moveTo>
                  <a:pt x="39" y="97"/>
                </a:moveTo>
                <a:lnTo>
                  <a:pt x="57" y="97"/>
                </a:lnTo>
                <a:lnTo>
                  <a:pt x="57" y="84"/>
                </a:lnTo>
                <a:lnTo>
                  <a:pt x="39" y="84"/>
                </a:lnTo>
                <a:lnTo>
                  <a:pt x="39" y="97"/>
                </a:lnTo>
                <a:close/>
                <a:moveTo>
                  <a:pt x="39" y="77"/>
                </a:moveTo>
                <a:lnTo>
                  <a:pt x="57" y="77"/>
                </a:lnTo>
                <a:lnTo>
                  <a:pt x="57" y="65"/>
                </a:lnTo>
                <a:lnTo>
                  <a:pt x="39" y="65"/>
                </a:lnTo>
                <a:lnTo>
                  <a:pt x="39" y="77"/>
                </a:lnTo>
                <a:close/>
                <a:moveTo>
                  <a:pt x="9" y="97"/>
                </a:moveTo>
                <a:lnTo>
                  <a:pt x="27" y="97"/>
                </a:lnTo>
                <a:lnTo>
                  <a:pt x="27" y="84"/>
                </a:lnTo>
                <a:lnTo>
                  <a:pt x="9" y="84"/>
                </a:lnTo>
                <a:lnTo>
                  <a:pt x="9" y="97"/>
                </a:lnTo>
                <a:close/>
                <a:moveTo>
                  <a:pt x="9" y="77"/>
                </a:moveTo>
                <a:lnTo>
                  <a:pt x="27" y="77"/>
                </a:lnTo>
                <a:lnTo>
                  <a:pt x="27" y="65"/>
                </a:lnTo>
                <a:lnTo>
                  <a:pt x="9" y="65"/>
                </a:lnTo>
                <a:lnTo>
                  <a:pt x="9" y="7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98" name="iṡľídê"/>
          <p:cNvSpPr/>
          <p:nvPr/>
        </p:nvSpPr>
        <p:spPr bwMode="auto">
          <a:xfrm>
            <a:off x="2112463" y="6585039"/>
            <a:ext cx="189669" cy="265620"/>
          </a:xfrm>
          <a:custGeom>
            <a:avLst/>
            <a:gdLst/>
            <a:ahLst/>
            <a:cxnLst>
              <a:cxn ang="0">
                <a:pos x="96" y="0"/>
              </a:cxn>
              <a:cxn ang="0">
                <a:pos x="62" y="9"/>
              </a:cxn>
              <a:cxn ang="0">
                <a:pos x="103" y="11"/>
              </a:cxn>
              <a:cxn ang="0">
                <a:pos x="96" y="102"/>
              </a:cxn>
              <a:cxn ang="0">
                <a:pos x="85" y="82"/>
              </a:cxn>
              <a:cxn ang="0">
                <a:pos x="55" y="102"/>
              </a:cxn>
              <a:cxn ang="0">
                <a:pos x="103" y="11"/>
              </a:cxn>
              <a:cxn ang="0">
                <a:pos x="96" y="70"/>
              </a:cxn>
              <a:cxn ang="0">
                <a:pos x="83" y="59"/>
              </a:cxn>
              <a:cxn ang="0">
                <a:pos x="83" y="56"/>
              </a:cxn>
              <a:cxn ang="0">
                <a:pos x="96" y="45"/>
              </a:cxn>
              <a:cxn ang="0">
                <a:pos x="83" y="56"/>
              </a:cxn>
              <a:cxn ang="0">
                <a:pos x="96" y="41"/>
              </a:cxn>
              <a:cxn ang="0">
                <a:pos x="83" y="31"/>
              </a:cxn>
              <a:cxn ang="0">
                <a:pos x="83" y="27"/>
              </a:cxn>
              <a:cxn ang="0">
                <a:pos x="96" y="16"/>
              </a:cxn>
              <a:cxn ang="0">
                <a:pos x="83" y="27"/>
              </a:cxn>
              <a:cxn ang="0">
                <a:pos x="75" y="70"/>
              </a:cxn>
              <a:cxn ang="0">
                <a:pos x="62" y="59"/>
              </a:cxn>
              <a:cxn ang="0">
                <a:pos x="62" y="56"/>
              </a:cxn>
              <a:cxn ang="0">
                <a:pos x="75" y="45"/>
              </a:cxn>
              <a:cxn ang="0">
                <a:pos x="62" y="56"/>
              </a:cxn>
              <a:cxn ang="0">
                <a:pos x="75" y="41"/>
              </a:cxn>
              <a:cxn ang="0">
                <a:pos x="62" y="31"/>
              </a:cxn>
              <a:cxn ang="0">
                <a:pos x="62" y="27"/>
              </a:cxn>
              <a:cxn ang="0">
                <a:pos x="75" y="16"/>
              </a:cxn>
              <a:cxn ang="0">
                <a:pos x="62" y="27"/>
              </a:cxn>
              <a:cxn ang="0">
                <a:pos x="41" y="36"/>
              </a:cxn>
              <a:cxn ang="0">
                <a:pos x="7" y="27"/>
              </a:cxn>
              <a:cxn ang="0">
                <a:pos x="48" y="38"/>
              </a:cxn>
              <a:cxn ang="0">
                <a:pos x="43" y="102"/>
              </a:cxn>
              <a:cxn ang="0">
                <a:pos x="30" y="82"/>
              </a:cxn>
              <a:cxn ang="0">
                <a:pos x="0" y="102"/>
              </a:cxn>
              <a:cxn ang="0">
                <a:pos x="48" y="38"/>
              </a:cxn>
              <a:cxn ang="0">
                <a:pos x="43" y="70"/>
              </a:cxn>
              <a:cxn ang="0">
                <a:pos x="29" y="59"/>
              </a:cxn>
              <a:cxn ang="0">
                <a:pos x="29" y="56"/>
              </a:cxn>
              <a:cxn ang="0">
                <a:pos x="43" y="45"/>
              </a:cxn>
              <a:cxn ang="0">
                <a:pos x="29" y="56"/>
              </a:cxn>
              <a:cxn ang="0">
                <a:pos x="20" y="70"/>
              </a:cxn>
              <a:cxn ang="0">
                <a:pos x="7" y="59"/>
              </a:cxn>
              <a:cxn ang="0">
                <a:pos x="7" y="56"/>
              </a:cxn>
              <a:cxn ang="0">
                <a:pos x="20" y="45"/>
              </a:cxn>
              <a:cxn ang="0">
                <a:pos x="7" y="56"/>
              </a:cxn>
            </a:cxnLst>
            <a:rect l="0" t="0" r="r" b="b"/>
            <a:pathLst>
              <a:path w="103" h="102">
                <a:moveTo>
                  <a:pt x="62" y="0"/>
                </a:moveTo>
                <a:lnTo>
                  <a:pt x="96" y="0"/>
                </a:lnTo>
                <a:lnTo>
                  <a:pt x="96" y="9"/>
                </a:lnTo>
                <a:lnTo>
                  <a:pt x="62" y="9"/>
                </a:lnTo>
                <a:lnTo>
                  <a:pt x="62" y="0"/>
                </a:lnTo>
                <a:close/>
                <a:moveTo>
                  <a:pt x="103" y="11"/>
                </a:moveTo>
                <a:lnTo>
                  <a:pt x="103" y="102"/>
                </a:lnTo>
                <a:lnTo>
                  <a:pt x="96" y="102"/>
                </a:lnTo>
                <a:lnTo>
                  <a:pt x="96" y="82"/>
                </a:lnTo>
                <a:lnTo>
                  <a:pt x="85" y="82"/>
                </a:lnTo>
                <a:lnTo>
                  <a:pt x="85" y="102"/>
                </a:lnTo>
                <a:lnTo>
                  <a:pt x="55" y="102"/>
                </a:lnTo>
                <a:lnTo>
                  <a:pt x="55" y="11"/>
                </a:lnTo>
                <a:lnTo>
                  <a:pt x="103" y="11"/>
                </a:lnTo>
                <a:close/>
                <a:moveTo>
                  <a:pt x="83" y="70"/>
                </a:moveTo>
                <a:lnTo>
                  <a:pt x="96" y="70"/>
                </a:lnTo>
                <a:lnTo>
                  <a:pt x="96" y="59"/>
                </a:lnTo>
                <a:lnTo>
                  <a:pt x="83" y="59"/>
                </a:lnTo>
                <a:lnTo>
                  <a:pt x="83" y="70"/>
                </a:lnTo>
                <a:close/>
                <a:moveTo>
                  <a:pt x="83" y="56"/>
                </a:moveTo>
                <a:lnTo>
                  <a:pt x="96" y="56"/>
                </a:lnTo>
                <a:lnTo>
                  <a:pt x="96" y="45"/>
                </a:lnTo>
                <a:lnTo>
                  <a:pt x="83" y="45"/>
                </a:lnTo>
                <a:lnTo>
                  <a:pt x="83" y="56"/>
                </a:lnTo>
                <a:close/>
                <a:moveTo>
                  <a:pt x="83" y="41"/>
                </a:moveTo>
                <a:lnTo>
                  <a:pt x="96" y="41"/>
                </a:lnTo>
                <a:lnTo>
                  <a:pt x="96" y="31"/>
                </a:lnTo>
                <a:lnTo>
                  <a:pt x="83" y="31"/>
                </a:lnTo>
                <a:lnTo>
                  <a:pt x="83" y="41"/>
                </a:lnTo>
                <a:close/>
                <a:moveTo>
                  <a:pt x="83" y="27"/>
                </a:moveTo>
                <a:lnTo>
                  <a:pt x="96" y="27"/>
                </a:lnTo>
                <a:lnTo>
                  <a:pt x="96" y="16"/>
                </a:lnTo>
                <a:lnTo>
                  <a:pt x="83" y="16"/>
                </a:lnTo>
                <a:lnTo>
                  <a:pt x="83" y="27"/>
                </a:lnTo>
                <a:close/>
                <a:moveTo>
                  <a:pt x="62" y="70"/>
                </a:moveTo>
                <a:lnTo>
                  <a:pt x="75" y="70"/>
                </a:lnTo>
                <a:lnTo>
                  <a:pt x="75" y="59"/>
                </a:lnTo>
                <a:lnTo>
                  <a:pt x="62" y="59"/>
                </a:lnTo>
                <a:lnTo>
                  <a:pt x="62" y="70"/>
                </a:lnTo>
                <a:close/>
                <a:moveTo>
                  <a:pt x="62" y="56"/>
                </a:moveTo>
                <a:lnTo>
                  <a:pt x="75" y="56"/>
                </a:lnTo>
                <a:lnTo>
                  <a:pt x="75" y="45"/>
                </a:lnTo>
                <a:lnTo>
                  <a:pt x="62" y="45"/>
                </a:lnTo>
                <a:lnTo>
                  <a:pt x="62" y="56"/>
                </a:lnTo>
                <a:close/>
                <a:moveTo>
                  <a:pt x="62" y="41"/>
                </a:moveTo>
                <a:lnTo>
                  <a:pt x="75" y="41"/>
                </a:lnTo>
                <a:lnTo>
                  <a:pt x="75" y="31"/>
                </a:lnTo>
                <a:lnTo>
                  <a:pt x="62" y="31"/>
                </a:lnTo>
                <a:lnTo>
                  <a:pt x="62" y="41"/>
                </a:lnTo>
                <a:close/>
                <a:moveTo>
                  <a:pt x="62" y="27"/>
                </a:moveTo>
                <a:lnTo>
                  <a:pt x="75" y="27"/>
                </a:lnTo>
                <a:lnTo>
                  <a:pt x="75" y="16"/>
                </a:lnTo>
                <a:lnTo>
                  <a:pt x="62" y="16"/>
                </a:lnTo>
                <a:lnTo>
                  <a:pt x="62" y="27"/>
                </a:lnTo>
                <a:close/>
                <a:moveTo>
                  <a:pt x="7" y="36"/>
                </a:moveTo>
                <a:lnTo>
                  <a:pt x="41" y="36"/>
                </a:lnTo>
                <a:lnTo>
                  <a:pt x="41" y="27"/>
                </a:lnTo>
                <a:lnTo>
                  <a:pt x="7" y="27"/>
                </a:lnTo>
                <a:lnTo>
                  <a:pt x="7" y="36"/>
                </a:lnTo>
                <a:close/>
                <a:moveTo>
                  <a:pt x="48" y="38"/>
                </a:moveTo>
                <a:lnTo>
                  <a:pt x="48" y="102"/>
                </a:lnTo>
                <a:lnTo>
                  <a:pt x="43" y="102"/>
                </a:lnTo>
                <a:lnTo>
                  <a:pt x="43" y="82"/>
                </a:lnTo>
                <a:lnTo>
                  <a:pt x="30" y="82"/>
                </a:lnTo>
                <a:lnTo>
                  <a:pt x="30" y="102"/>
                </a:lnTo>
                <a:lnTo>
                  <a:pt x="0" y="102"/>
                </a:lnTo>
                <a:lnTo>
                  <a:pt x="0" y="38"/>
                </a:lnTo>
                <a:lnTo>
                  <a:pt x="48" y="38"/>
                </a:lnTo>
                <a:close/>
                <a:moveTo>
                  <a:pt x="29" y="70"/>
                </a:moveTo>
                <a:lnTo>
                  <a:pt x="43" y="70"/>
                </a:lnTo>
                <a:lnTo>
                  <a:pt x="43" y="59"/>
                </a:lnTo>
                <a:lnTo>
                  <a:pt x="29" y="59"/>
                </a:lnTo>
                <a:lnTo>
                  <a:pt x="29" y="70"/>
                </a:lnTo>
                <a:close/>
                <a:moveTo>
                  <a:pt x="29" y="56"/>
                </a:moveTo>
                <a:lnTo>
                  <a:pt x="43" y="56"/>
                </a:lnTo>
                <a:lnTo>
                  <a:pt x="43" y="45"/>
                </a:lnTo>
                <a:lnTo>
                  <a:pt x="29" y="45"/>
                </a:lnTo>
                <a:lnTo>
                  <a:pt x="29" y="56"/>
                </a:lnTo>
                <a:close/>
                <a:moveTo>
                  <a:pt x="7" y="70"/>
                </a:moveTo>
                <a:lnTo>
                  <a:pt x="20" y="70"/>
                </a:lnTo>
                <a:lnTo>
                  <a:pt x="20" y="59"/>
                </a:lnTo>
                <a:lnTo>
                  <a:pt x="7" y="59"/>
                </a:lnTo>
                <a:lnTo>
                  <a:pt x="7" y="70"/>
                </a:lnTo>
                <a:close/>
                <a:moveTo>
                  <a:pt x="7" y="56"/>
                </a:moveTo>
                <a:lnTo>
                  <a:pt x="20" y="56"/>
                </a:lnTo>
                <a:lnTo>
                  <a:pt x="20" y="45"/>
                </a:lnTo>
                <a:lnTo>
                  <a:pt x="7" y="45"/>
                </a:lnTo>
                <a:lnTo>
                  <a:pt x="7" y="5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99" name="ïş1iḍè"/>
          <p:cNvSpPr/>
          <p:nvPr/>
        </p:nvSpPr>
        <p:spPr bwMode="auto">
          <a:xfrm>
            <a:off x="2327913" y="6540769"/>
            <a:ext cx="110487" cy="309890"/>
          </a:xfrm>
          <a:custGeom>
            <a:avLst/>
            <a:gdLst/>
            <a:ahLst/>
            <a:cxnLst>
              <a:cxn ang="0">
                <a:pos x="9" y="12"/>
              </a:cxn>
              <a:cxn ang="0">
                <a:pos x="51" y="12"/>
              </a:cxn>
              <a:cxn ang="0">
                <a:pos x="51" y="0"/>
              </a:cxn>
              <a:cxn ang="0">
                <a:pos x="9" y="0"/>
              </a:cxn>
              <a:cxn ang="0">
                <a:pos x="9" y="12"/>
              </a:cxn>
              <a:cxn ang="0">
                <a:pos x="60" y="17"/>
              </a:cxn>
              <a:cxn ang="0">
                <a:pos x="60" y="119"/>
              </a:cxn>
              <a:cxn ang="0">
                <a:pos x="51" y="119"/>
              </a:cxn>
              <a:cxn ang="0">
                <a:pos x="51" y="89"/>
              </a:cxn>
              <a:cxn ang="0">
                <a:pos x="37" y="89"/>
              </a:cxn>
              <a:cxn ang="0">
                <a:pos x="37" y="119"/>
              </a:cxn>
              <a:cxn ang="0">
                <a:pos x="0" y="119"/>
              </a:cxn>
              <a:cxn ang="0">
                <a:pos x="0" y="17"/>
              </a:cxn>
              <a:cxn ang="0">
                <a:pos x="60" y="17"/>
              </a:cxn>
              <a:cxn ang="0">
                <a:pos x="35" y="66"/>
              </a:cxn>
              <a:cxn ang="0">
                <a:pos x="51" y="66"/>
              </a:cxn>
              <a:cxn ang="0">
                <a:pos x="51" y="51"/>
              </a:cxn>
              <a:cxn ang="0">
                <a:pos x="35" y="51"/>
              </a:cxn>
              <a:cxn ang="0">
                <a:pos x="35" y="66"/>
              </a:cxn>
              <a:cxn ang="0">
                <a:pos x="35" y="44"/>
              </a:cxn>
              <a:cxn ang="0">
                <a:pos x="51" y="44"/>
              </a:cxn>
              <a:cxn ang="0">
                <a:pos x="51" y="28"/>
              </a:cxn>
              <a:cxn ang="0">
                <a:pos x="35" y="28"/>
              </a:cxn>
              <a:cxn ang="0">
                <a:pos x="35" y="44"/>
              </a:cxn>
              <a:cxn ang="0">
                <a:pos x="9" y="66"/>
              </a:cxn>
              <a:cxn ang="0">
                <a:pos x="25" y="66"/>
              </a:cxn>
              <a:cxn ang="0">
                <a:pos x="25" y="51"/>
              </a:cxn>
              <a:cxn ang="0">
                <a:pos x="9" y="51"/>
              </a:cxn>
              <a:cxn ang="0">
                <a:pos x="9" y="66"/>
              </a:cxn>
              <a:cxn ang="0">
                <a:pos x="9" y="44"/>
              </a:cxn>
              <a:cxn ang="0">
                <a:pos x="25" y="44"/>
              </a:cxn>
              <a:cxn ang="0">
                <a:pos x="25" y="28"/>
              </a:cxn>
              <a:cxn ang="0">
                <a:pos x="9" y="28"/>
              </a:cxn>
              <a:cxn ang="0">
                <a:pos x="9" y="44"/>
              </a:cxn>
            </a:cxnLst>
            <a:rect l="0" t="0" r="r" b="b"/>
            <a:pathLst>
              <a:path w="60" h="119">
                <a:moveTo>
                  <a:pt x="9" y="12"/>
                </a:moveTo>
                <a:lnTo>
                  <a:pt x="51" y="12"/>
                </a:lnTo>
                <a:lnTo>
                  <a:pt x="51" y="0"/>
                </a:lnTo>
                <a:lnTo>
                  <a:pt x="9" y="0"/>
                </a:lnTo>
                <a:lnTo>
                  <a:pt x="9" y="12"/>
                </a:lnTo>
                <a:close/>
                <a:moveTo>
                  <a:pt x="60" y="17"/>
                </a:moveTo>
                <a:lnTo>
                  <a:pt x="60" y="119"/>
                </a:lnTo>
                <a:lnTo>
                  <a:pt x="51" y="119"/>
                </a:lnTo>
                <a:lnTo>
                  <a:pt x="51" y="89"/>
                </a:lnTo>
                <a:lnTo>
                  <a:pt x="37" y="89"/>
                </a:lnTo>
                <a:lnTo>
                  <a:pt x="37" y="119"/>
                </a:lnTo>
                <a:lnTo>
                  <a:pt x="0" y="119"/>
                </a:lnTo>
                <a:lnTo>
                  <a:pt x="0" y="17"/>
                </a:lnTo>
                <a:lnTo>
                  <a:pt x="60" y="17"/>
                </a:lnTo>
                <a:close/>
                <a:moveTo>
                  <a:pt x="35" y="66"/>
                </a:moveTo>
                <a:lnTo>
                  <a:pt x="51" y="66"/>
                </a:lnTo>
                <a:lnTo>
                  <a:pt x="51" y="51"/>
                </a:lnTo>
                <a:lnTo>
                  <a:pt x="35" y="51"/>
                </a:lnTo>
                <a:lnTo>
                  <a:pt x="35" y="66"/>
                </a:lnTo>
                <a:close/>
                <a:moveTo>
                  <a:pt x="35" y="44"/>
                </a:moveTo>
                <a:lnTo>
                  <a:pt x="51" y="44"/>
                </a:lnTo>
                <a:lnTo>
                  <a:pt x="51" y="28"/>
                </a:lnTo>
                <a:lnTo>
                  <a:pt x="35" y="28"/>
                </a:lnTo>
                <a:lnTo>
                  <a:pt x="35" y="44"/>
                </a:lnTo>
                <a:close/>
                <a:moveTo>
                  <a:pt x="9" y="66"/>
                </a:moveTo>
                <a:lnTo>
                  <a:pt x="25" y="66"/>
                </a:lnTo>
                <a:lnTo>
                  <a:pt x="25" y="51"/>
                </a:lnTo>
                <a:lnTo>
                  <a:pt x="9" y="51"/>
                </a:lnTo>
                <a:lnTo>
                  <a:pt x="9" y="66"/>
                </a:lnTo>
                <a:close/>
                <a:moveTo>
                  <a:pt x="9" y="44"/>
                </a:moveTo>
                <a:lnTo>
                  <a:pt x="25" y="44"/>
                </a:lnTo>
                <a:lnTo>
                  <a:pt x="25" y="28"/>
                </a:lnTo>
                <a:lnTo>
                  <a:pt x="9" y="28"/>
                </a:lnTo>
                <a:lnTo>
                  <a:pt x="9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00" name="isḻîdé"/>
          <p:cNvSpPr/>
          <p:nvPr/>
        </p:nvSpPr>
        <p:spPr bwMode="auto">
          <a:xfrm>
            <a:off x="863960" y="6585039"/>
            <a:ext cx="185986" cy="265620"/>
          </a:xfrm>
          <a:custGeom>
            <a:avLst/>
            <a:gdLst/>
            <a:ahLst/>
            <a:cxnLst>
              <a:cxn ang="0">
                <a:pos x="7" y="9"/>
              </a:cxn>
              <a:cxn ang="0">
                <a:pos x="41" y="0"/>
              </a:cxn>
              <a:cxn ang="0">
                <a:pos x="48" y="11"/>
              </a:cxn>
              <a:cxn ang="0">
                <a:pos x="18" y="102"/>
              </a:cxn>
              <a:cxn ang="0">
                <a:pos x="6" y="82"/>
              </a:cxn>
              <a:cxn ang="0">
                <a:pos x="0" y="102"/>
              </a:cxn>
              <a:cxn ang="0">
                <a:pos x="48" y="11"/>
              </a:cxn>
              <a:cxn ang="0">
                <a:pos x="6" y="59"/>
              </a:cxn>
              <a:cxn ang="0">
                <a:pos x="20" y="70"/>
              </a:cxn>
              <a:cxn ang="0">
                <a:pos x="20" y="45"/>
              </a:cxn>
              <a:cxn ang="0">
                <a:pos x="6" y="56"/>
              </a:cxn>
              <a:cxn ang="0">
                <a:pos x="20" y="45"/>
              </a:cxn>
              <a:cxn ang="0">
                <a:pos x="6" y="31"/>
              </a:cxn>
              <a:cxn ang="0">
                <a:pos x="20" y="41"/>
              </a:cxn>
              <a:cxn ang="0">
                <a:pos x="20" y="16"/>
              </a:cxn>
              <a:cxn ang="0">
                <a:pos x="6" y="27"/>
              </a:cxn>
              <a:cxn ang="0">
                <a:pos x="20" y="16"/>
              </a:cxn>
              <a:cxn ang="0">
                <a:pos x="29" y="59"/>
              </a:cxn>
              <a:cxn ang="0">
                <a:pos x="41" y="70"/>
              </a:cxn>
              <a:cxn ang="0">
                <a:pos x="41" y="45"/>
              </a:cxn>
              <a:cxn ang="0">
                <a:pos x="29" y="56"/>
              </a:cxn>
              <a:cxn ang="0">
                <a:pos x="41" y="45"/>
              </a:cxn>
              <a:cxn ang="0">
                <a:pos x="29" y="31"/>
              </a:cxn>
              <a:cxn ang="0">
                <a:pos x="41" y="41"/>
              </a:cxn>
              <a:cxn ang="0">
                <a:pos x="41" y="16"/>
              </a:cxn>
              <a:cxn ang="0">
                <a:pos x="29" y="27"/>
              </a:cxn>
              <a:cxn ang="0">
                <a:pos x="41" y="16"/>
              </a:cxn>
              <a:cxn ang="0">
                <a:pos x="61" y="27"/>
              </a:cxn>
              <a:cxn ang="0">
                <a:pos x="94" y="36"/>
              </a:cxn>
              <a:cxn ang="0">
                <a:pos x="101" y="38"/>
              </a:cxn>
              <a:cxn ang="0">
                <a:pos x="73" y="102"/>
              </a:cxn>
              <a:cxn ang="0">
                <a:pos x="61" y="82"/>
              </a:cxn>
              <a:cxn ang="0">
                <a:pos x="53" y="102"/>
              </a:cxn>
              <a:cxn ang="0">
                <a:pos x="101" y="38"/>
              </a:cxn>
              <a:cxn ang="0">
                <a:pos x="61" y="59"/>
              </a:cxn>
              <a:cxn ang="0">
                <a:pos x="73" y="70"/>
              </a:cxn>
              <a:cxn ang="0">
                <a:pos x="73" y="45"/>
              </a:cxn>
              <a:cxn ang="0">
                <a:pos x="61" y="56"/>
              </a:cxn>
              <a:cxn ang="0">
                <a:pos x="73" y="45"/>
              </a:cxn>
              <a:cxn ang="0">
                <a:pos x="82" y="59"/>
              </a:cxn>
              <a:cxn ang="0">
                <a:pos x="96" y="70"/>
              </a:cxn>
              <a:cxn ang="0">
                <a:pos x="96" y="45"/>
              </a:cxn>
              <a:cxn ang="0">
                <a:pos x="82" y="56"/>
              </a:cxn>
              <a:cxn ang="0">
                <a:pos x="96" y="45"/>
              </a:cxn>
            </a:cxnLst>
            <a:rect l="0" t="0" r="r" b="b"/>
            <a:pathLst>
              <a:path w="101" h="102">
                <a:moveTo>
                  <a:pt x="41" y="9"/>
                </a:moveTo>
                <a:lnTo>
                  <a:pt x="7" y="9"/>
                </a:lnTo>
                <a:lnTo>
                  <a:pt x="7" y="0"/>
                </a:lnTo>
                <a:lnTo>
                  <a:pt x="41" y="0"/>
                </a:lnTo>
                <a:lnTo>
                  <a:pt x="41" y="9"/>
                </a:lnTo>
                <a:close/>
                <a:moveTo>
                  <a:pt x="48" y="11"/>
                </a:moveTo>
                <a:lnTo>
                  <a:pt x="48" y="102"/>
                </a:lnTo>
                <a:lnTo>
                  <a:pt x="18" y="102"/>
                </a:lnTo>
                <a:lnTo>
                  <a:pt x="18" y="82"/>
                </a:lnTo>
                <a:lnTo>
                  <a:pt x="6" y="82"/>
                </a:lnTo>
                <a:lnTo>
                  <a:pt x="6" y="102"/>
                </a:lnTo>
                <a:lnTo>
                  <a:pt x="0" y="102"/>
                </a:lnTo>
                <a:lnTo>
                  <a:pt x="0" y="11"/>
                </a:lnTo>
                <a:lnTo>
                  <a:pt x="48" y="11"/>
                </a:lnTo>
                <a:close/>
                <a:moveTo>
                  <a:pt x="20" y="59"/>
                </a:moveTo>
                <a:lnTo>
                  <a:pt x="6" y="59"/>
                </a:lnTo>
                <a:lnTo>
                  <a:pt x="6" y="70"/>
                </a:lnTo>
                <a:lnTo>
                  <a:pt x="20" y="70"/>
                </a:lnTo>
                <a:lnTo>
                  <a:pt x="20" y="59"/>
                </a:lnTo>
                <a:close/>
                <a:moveTo>
                  <a:pt x="20" y="45"/>
                </a:moveTo>
                <a:lnTo>
                  <a:pt x="6" y="45"/>
                </a:lnTo>
                <a:lnTo>
                  <a:pt x="6" y="56"/>
                </a:lnTo>
                <a:lnTo>
                  <a:pt x="20" y="56"/>
                </a:lnTo>
                <a:lnTo>
                  <a:pt x="20" y="45"/>
                </a:lnTo>
                <a:close/>
                <a:moveTo>
                  <a:pt x="20" y="31"/>
                </a:moveTo>
                <a:lnTo>
                  <a:pt x="6" y="31"/>
                </a:lnTo>
                <a:lnTo>
                  <a:pt x="6" y="41"/>
                </a:lnTo>
                <a:lnTo>
                  <a:pt x="20" y="41"/>
                </a:lnTo>
                <a:lnTo>
                  <a:pt x="20" y="31"/>
                </a:lnTo>
                <a:close/>
                <a:moveTo>
                  <a:pt x="20" y="16"/>
                </a:moveTo>
                <a:lnTo>
                  <a:pt x="6" y="16"/>
                </a:lnTo>
                <a:lnTo>
                  <a:pt x="6" y="27"/>
                </a:lnTo>
                <a:lnTo>
                  <a:pt x="20" y="27"/>
                </a:lnTo>
                <a:lnTo>
                  <a:pt x="20" y="16"/>
                </a:lnTo>
                <a:close/>
                <a:moveTo>
                  <a:pt x="41" y="59"/>
                </a:moveTo>
                <a:lnTo>
                  <a:pt x="29" y="59"/>
                </a:lnTo>
                <a:lnTo>
                  <a:pt x="29" y="70"/>
                </a:lnTo>
                <a:lnTo>
                  <a:pt x="41" y="70"/>
                </a:lnTo>
                <a:lnTo>
                  <a:pt x="41" y="59"/>
                </a:lnTo>
                <a:close/>
                <a:moveTo>
                  <a:pt x="41" y="45"/>
                </a:moveTo>
                <a:lnTo>
                  <a:pt x="29" y="45"/>
                </a:lnTo>
                <a:lnTo>
                  <a:pt x="29" y="56"/>
                </a:lnTo>
                <a:lnTo>
                  <a:pt x="41" y="56"/>
                </a:lnTo>
                <a:lnTo>
                  <a:pt x="41" y="45"/>
                </a:lnTo>
                <a:close/>
                <a:moveTo>
                  <a:pt x="41" y="31"/>
                </a:moveTo>
                <a:lnTo>
                  <a:pt x="29" y="31"/>
                </a:lnTo>
                <a:lnTo>
                  <a:pt x="29" y="41"/>
                </a:lnTo>
                <a:lnTo>
                  <a:pt x="41" y="41"/>
                </a:lnTo>
                <a:lnTo>
                  <a:pt x="41" y="31"/>
                </a:lnTo>
                <a:close/>
                <a:moveTo>
                  <a:pt x="41" y="16"/>
                </a:moveTo>
                <a:lnTo>
                  <a:pt x="29" y="16"/>
                </a:lnTo>
                <a:lnTo>
                  <a:pt x="29" y="27"/>
                </a:lnTo>
                <a:lnTo>
                  <a:pt x="41" y="27"/>
                </a:lnTo>
                <a:lnTo>
                  <a:pt x="41" y="16"/>
                </a:lnTo>
                <a:close/>
                <a:moveTo>
                  <a:pt x="94" y="27"/>
                </a:moveTo>
                <a:lnTo>
                  <a:pt x="61" y="27"/>
                </a:lnTo>
                <a:lnTo>
                  <a:pt x="61" y="36"/>
                </a:lnTo>
                <a:lnTo>
                  <a:pt x="94" y="36"/>
                </a:lnTo>
                <a:lnTo>
                  <a:pt x="94" y="27"/>
                </a:lnTo>
                <a:close/>
                <a:moveTo>
                  <a:pt x="101" y="38"/>
                </a:moveTo>
                <a:lnTo>
                  <a:pt x="101" y="102"/>
                </a:lnTo>
                <a:lnTo>
                  <a:pt x="73" y="102"/>
                </a:lnTo>
                <a:lnTo>
                  <a:pt x="73" y="82"/>
                </a:lnTo>
                <a:lnTo>
                  <a:pt x="61" y="82"/>
                </a:lnTo>
                <a:lnTo>
                  <a:pt x="61" y="102"/>
                </a:lnTo>
                <a:lnTo>
                  <a:pt x="53" y="102"/>
                </a:lnTo>
                <a:lnTo>
                  <a:pt x="53" y="38"/>
                </a:lnTo>
                <a:lnTo>
                  <a:pt x="101" y="38"/>
                </a:lnTo>
                <a:close/>
                <a:moveTo>
                  <a:pt x="73" y="59"/>
                </a:moveTo>
                <a:lnTo>
                  <a:pt x="61" y="59"/>
                </a:lnTo>
                <a:lnTo>
                  <a:pt x="61" y="70"/>
                </a:lnTo>
                <a:lnTo>
                  <a:pt x="73" y="70"/>
                </a:lnTo>
                <a:lnTo>
                  <a:pt x="73" y="59"/>
                </a:lnTo>
                <a:close/>
                <a:moveTo>
                  <a:pt x="73" y="45"/>
                </a:moveTo>
                <a:lnTo>
                  <a:pt x="61" y="45"/>
                </a:lnTo>
                <a:lnTo>
                  <a:pt x="61" y="56"/>
                </a:lnTo>
                <a:lnTo>
                  <a:pt x="73" y="56"/>
                </a:lnTo>
                <a:lnTo>
                  <a:pt x="73" y="45"/>
                </a:lnTo>
                <a:close/>
                <a:moveTo>
                  <a:pt x="96" y="59"/>
                </a:moveTo>
                <a:lnTo>
                  <a:pt x="82" y="59"/>
                </a:lnTo>
                <a:lnTo>
                  <a:pt x="82" y="70"/>
                </a:lnTo>
                <a:lnTo>
                  <a:pt x="96" y="70"/>
                </a:lnTo>
                <a:lnTo>
                  <a:pt x="96" y="59"/>
                </a:lnTo>
                <a:close/>
                <a:moveTo>
                  <a:pt x="96" y="45"/>
                </a:moveTo>
                <a:lnTo>
                  <a:pt x="82" y="45"/>
                </a:lnTo>
                <a:lnTo>
                  <a:pt x="82" y="56"/>
                </a:lnTo>
                <a:lnTo>
                  <a:pt x="96" y="56"/>
                </a:lnTo>
                <a:lnTo>
                  <a:pt x="96" y="4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01" name="îşľidê"/>
          <p:cNvSpPr/>
          <p:nvPr/>
        </p:nvSpPr>
        <p:spPr bwMode="auto">
          <a:xfrm>
            <a:off x="655876" y="6501707"/>
            <a:ext cx="193352" cy="348952"/>
          </a:xfrm>
          <a:custGeom>
            <a:avLst/>
            <a:gdLst/>
            <a:ahLst/>
            <a:cxnLst>
              <a:cxn ang="0">
                <a:pos x="97" y="0"/>
              </a:cxn>
              <a:cxn ang="0">
                <a:pos x="64" y="11"/>
              </a:cxn>
              <a:cxn ang="0">
                <a:pos x="105" y="15"/>
              </a:cxn>
              <a:cxn ang="0">
                <a:pos x="99" y="134"/>
              </a:cxn>
              <a:cxn ang="0">
                <a:pos x="87" y="109"/>
              </a:cxn>
              <a:cxn ang="0">
                <a:pos x="57" y="134"/>
              </a:cxn>
              <a:cxn ang="0">
                <a:pos x="105" y="15"/>
              </a:cxn>
              <a:cxn ang="0">
                <a:pos x="99" y="89"/>
              </a:cxn>
              <a:cxn ang="0">
                <a:pos x="85" y="79"/>
              </a:cxn>
              <a:cxn ang="0">
                <a:pos x="85" y="72"/>
              </a:cxn>
              <a:cxn ang="0">
                <a:pos x="99" y="59"/>
              </a:cxn>
              <a:cxn ang="0">
                <a:pos x="85" y="72"/>
              </a:cxn>
              <a:cxn ang="0">
                <a:pos x="99" y="52"/>
              </a:cxn>
              <a:cxn ang="0">
                <a:pos x="85" y="40"/>
              </a:cxn>
              <a:cxn ang="0">
                <a:pos x="85" y="34"/>
              </a:cxn>
              <a:cxn ang="0">
                <a:pos x="99" y="22"/>
              </a:cxn>
              <a:cxn ang="0">
                <a:pos x="85" y="34"/>
              </a:cxn>
              <a:cxn ang="0">
                <a:pos x="76" y="89"/>
              </a:cxn>
              <a:cxn ang="0">
                <a:pos x="62" y="79"/>
              </a:cxn>
              <a:cxn ang="0">
                <a:pos x="62" y="72"/>
              </a:cxn>
              <a:cxn ang="0">
                <a:pos x="76" y="59"/>
              </a:cxn>
              <a:cxn ang="0">
                <a:pos x="62" y="72"/>
              </a:cxn>
              <a:cxn ang="0">
                <a:pos x="76" y="52"/>
              </a:cxn>
              <a:cxn ang="0">
                <a:pos x="62" y="40"/>
              </a:cxn>
              <a:cxn ang="0">
                <a:pos x="62" y="34"/>
              </a:cxn>
              <a:cxn ang="0">
                <a:pos x="76" y="22"/>
              </a:cxn>
              <a:cxn ang="0">
                <a:pos x="62" y="34"/>
              </a:cxn>
              <a:cxn ang="0">
                <a:pos x="43" y="47"/>
              </a:cxn>
              <a:cxn ang="0">
                <a:pos x="7" y="34"/>
              </a:cxn>
              <a:cxn ang="0">
                <a:pos x="50" y="50"/>
              </a:cxn>
              <a:cxn ang="0">
                <a:pos x="43" y="134"/>
              </a:cxn>
              <a:cxn ang="0">
                <a:pos x="30" y="109"/>
              </a:cxn>
              <a:cxn ang="0">
                <a:pos x="0" y="134"/>
              </a:cxn>
              <a:cxn ang="0">
                <a:pos x="50" y="50"/>
              </a:cxn>
              <a:cxn ang="0">
                <a:pos x="43" y="89"/>
              </a:cxn>
              <a:cxn ang="0">
                <a:pos x="30" y="79"/>
              </a:cxn>
              <a:cxn ang="0">
                <a:pos x="30" y="72"/>
              </a:cxn>
              <a:cxn ang="0">
                <a:pos x="43" y="59"/>
              </a:cxn>
              <a:cxn ang="0">
                <a:pos x="30" y="72"/>
              </a:cxn>
              <a:cxn ang="0">
                <a:pos x="20" y="89"/>
              </a:cxn>
              <a:cxn ang="0">
                <a:pos x="7" y="79"/>
              </a:cxn>
              <a:cxn ang="0">
                <a:pos x="7" y="72"/>
              </a:cxn>
              <a:cxn ang="0">
                <a:pos x="20" y="59"/>
              </a:cxn>
              <a:cxn ang="0">
                <a:pos x="7" y="72"/>
              </a:cxn>
            </a:cxnLst>
            <a:rect l="0" t="0" r="r" b="b"/>
            <a:pathLst>
              <a:path w="105" h="134">
                <a:moveTo>
                  <a:pt x="64" y="0"/>
                </a:moveTo>
                <a:lnTo>
                  <a:pt x="97" y="0"/>
                </a:lnTo>
                <a:lnTo>
                  <a:pt x="97" y="11"/>
                </a:lnTo>
                <a:lnTo>
                  <a:pt x="64" y="11"/>
                </a:lnTo>
                <a:lnTo>
                  <a:pt x="64" y="0"/>
                </a:lnTo>
                <a:close/>
                <a:moveTo>
                  <a:pt x="105" y="15"/>
                </a:moveTo>
                <a:lnTo>
                  <a:pt x="105" y="134"/>
                </a:lnTo>
                <a:lnTo>
                  <a:pt x="99" y="134"/>
                </a:lnTo>
                <a:lnTo>
                  <a:pt x="99" y="109"/>
                </a:lnTo>
                <a:lnTo>
                  <a:pt x="87" y="109"/>
                </a:lnTo>
                <a:lnTo>
                  <a:pt x="87" y="134"/>
                </a:lnTo>
                <a:lnTo>
                  <a:pt x="57" y="134"/>
                </a:lnTo>
                <a:lnTo>
                  <a:pt x="57" y="15"/>
                </a:lnTo>
                <a:lnTo>
                  <a:pt x="105" y="15"/>
                </a:lnTo>
                <a:close/>
                <a:moveTo>
                  <a:pt x="85" y="89"/>
                </a:moveTo>
                <a:lnTo>
                  <a:pt x="99" y="89"/>
                </a:lnTo>
                <a:lnTo>
                  <a:pt x="99" y="79"/>
                </a:lnTo>
                <a:lnTo>
                  <a:pt x="85" y="79"/>
                </a:lnTo>
                <a:lnTo>
                  <a:pt x="85" y="89"/>
                </a:lnTo>
                <a:close/>
                <a:moveTo>
                  <a:pt x="85" y="72"/>
                </a:moveTo>
                <a:lnTo>
                  <a:pt x="99" y="72"/>
                </a:lnTo>
                <a:lnTo>
                  <a:pt x="99" y="59"/>
                </a:lnTo>
                <a:lnTo>
                  <a:pt x="85" y="59"/>
                </a:lnTo>
                <a:lnTo>
                  <a:pt x="85" y="72"/>
                </a:lnTo>
                <a:close/>
                <a:moveTo>
                  <a:pt x="85" y="52"/>
                </a:moveTo>
                <a:lnTo>
                  <a:pt x="99" y="52"/>
                </a:lnTo>
                <a:lnTo>
                  <a:pt x="99" y="40"/>
                </a:lnTo>
                <a:lnTo>
                  <a:pt x="85" y="40"/>
                </a:lnTo>
                <a:lnTo>
                  <a:pt x="85" y="52"/>
                </a:lnTo>
                <a:close/>
                <a:moveTo>
                  <a:pt x="85" y="34"/>
                </a:moveTo>
                <a:lnTo>
                  <a:pt x="99" y="34"/>
                </a:lnTo>
                <a:lnTo>
                  <a:pt x="99" y="22"/>
                </a:lnTo>
                <a:lnTo>
                  <a:pt x="85" y="22"/>
                </a:lnTo>
                <a:lnTo>
                  <a:pt x="85" y="34"/>
                </a:lnTo>
                <a:close/>
                <a:moveTo>
                  <a:pt x="62" y="89"/>
                </a:moveTo>
                <a:lnTo>
                  <a:pt x="76" y="89"/>
                </a:lnTo>
                <a:lnTo>
                  <a:pt x="76" y="79"/>
                </a:lnTo>
                <a:lnTo>
                  <a:pt x="62" y="79"/>
                </a:lnTo>
                <a:lnTo>
                  <a:pt x="62" y="89"/>
                </a:lnTo>
                <a:close/>
                <a:moveTo>
                  <a:pt x="62" y="72"/>
                </a:moveTo>
                <a:lnTo>
                  <a:pt x="76" y="72"/>
                </a:lnTo>
                <a:lnTo>
                  <a:pt x="76" y="59"/>
                </a:lnTo>
                <a:lnTo>
                  <a:pt x="62" y="59"/>
                </a:lnTo>
                <a:lnTo>
                  <a:pt x="62" y="72"/>
                </a:lnTo>
                <a:close/>
                <a:moveTo>
                  <a:pt x="62" y="52"/>
                </a:moveTo>
                <a:lnTo>
                  <a:pt x="76" y="52"/>
                </a:lnTo>
                <a:lnTo>
                  <a:pt x="76" y="40"/>
                </a:lnTo>
                <a:lnTo>
                  <a:pt x="62" y="40"/>
                </a:lnTo>
                <a:lnTo>
                  <a:pt x="62" y="52"/>
                </a:lnTo>
                <a:close/>
                <a:moveTo>
                  <a:pt x="62" y="34"/>
                </a:moveTo>
                <a:lnTo>
                  <a:pt x="76" y="34"/>
                </a:lnTo>
                <a:lnTo>
                  <a:pt x="76" y="22"/>
                </a:lnTo>
                <a:lnTo>
                  <a:pt x="62" y="22"/>
                </a:lnTo>
                <a:lnTo>
                  <a:pt x="62" y="34"/>
                </a:lnTo>
                <a:close/>
                <a:moveTo>
                  <a:pt x="7" y="47"/>
                </a:moveTo>
                <a:lnTo>
                  <a:pt x="43" y="47"/>
                </a:lnTo>
                <a:lnTo>
                  <a:pt x="43" y="34"/>
                </a:lnTo>
                <a:lnTo>
                  <a:pt x="7" y="34"/>
                </a:lnTo>
                <a:lnTo>
                  <a:pt x="7" y="47"/>
                </a:lnTo>
                <a:close/>
                <a:moveTo>
                  <a:pt x="50" y="50"/>
                </a:moveTo>
                <a:lnTo>
                  <a:pt x="50" y="134"/>
                </a:lnTo>
                <a:lnTo>
                  <a:pt x="43" y="134"/>
                </a:lnTo>
                <a:lnTo>
                  <a:pt x="43" y="109"/>
                </a:lnTo>
                <a:lnTo>
                  <a:pt x="30" y="109"/>
                </a:lnTo>
                <a:lnTo>
                  <a:pt x="30" y="134"/>
                </a:lnTo>
                <a:lnTo>
                  <a:pt x="0" y="134"/>
                </a:lnTo>
                <a:lnTo>
                  <a:pt x="0" y="50"/>
                </a:lnTo>
                <a:lnTo>
                  <a:pt x="50" y="50"/>
                </a:lnTo>
                <a:close/>
                <a:moveTo>
                  <a:pt x="30" y="89"/>
                </a:moveTo>
                <a:lnTo>
                  <a:pt x="43" y="89"/>
                </a:lnTo>
                <a:lnTo>
                  <a:pt x="43" y="79"/>
                </a:lnTo>
                <a:lnTo>
                  <a:pt x="30" y="79"/>
                </a:lnTo>
                <a:lnTo>
                  <a:pt x="30" y="89"/>
                </a:lnTo>
                <a:close/>
                <a:moveTo>
                  <a:pt x="30" y="72"/>
                </a:moveTo>
                <a:lnTo>
                  <a:pt x="43" y="72"/>
                </a:lnTo>
                <a:lnTo>
                  <a:pt x="43" y="59"/>
                </a:lnTo>
                <a:lnTo>
                  <a:pt x="30" y="59"/>
                </a:lnTo>
                <a:lnTo>
                  <a:pt x="30" y="72"/>
                </a:lnTo>
                <a:close/>
                <a:moveTo>
                  <a:pt x="7" y="89"/>
                </a:moveTo>
                <a:lnTo>
                  <a:pt x="20" y="89"/>
                </a:lnTo>
                <a:lnTo>
                  <a:pt x="20" y="79"/>
                </a:lnTo>
                <a:lnTo>
                  <a:pt x="7" y="79"/>
                </a:lnTo>
                <a:lnTo>
                  <a:pt x="7" y="89"/>
                </a:lnTo>
                <a:close/>
                <a:moveTo>
                  <a:pt x="7" y="72"/>
                </a:moveTo>
                <a:lnTo>
                  <a:pt x="20" y="72"/>
                </a:lnTo>
                <a:lnTo>
                  <a:pt x="20" y="59"/>
                </a:lnTo>
                <a:lnTo>
                  <a:pt x="7" y="59"/>
                </a:lnTo>
                <a:lnTo>
                  <a:pt x="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02" name="isľíḑê"/>
          <p:cNvSpPr/>
          <p:nvPr/>
        </p:nvSpPr>
        <p:spPr bwMode="auto">
          <a:xfrm>
            <a:off x="473573" y="6543373"/>
            <a:ext cx="165730" cy="307286"/>
          </a:xfrm>
          <a:custGeom>
            <a:avLst/>
            <a:gdLst/>
            <a:ahLst/>
            <a:cxnLst>
              <a:cxn ang="0">
                <a:pos x="85" y="0"/>
              </a:cxn>
              <a:cxn ang="0">
                <a:pos x="55" y="11"/>
              </a:cxn>
              <a:cxn ang="0">
                <a:pos x="90" y="13"/>
              </a:cxn>
              <a:cxn ang="0">
                <a:pos x="85" y="118"/>
              </a:cxn>
              <a:cxn ang="0">
                <a:pos x="74" y="95"/>
              </a:cxn>
              <a:cxn ang="0">
                <a:pos x="48" y="118"/>
              </a:cxn>
              <a:cxn ang="0">
                <a:pos x="90" y="13"/>
              </a:cxn>
              <a:cxn ang="0">
                <a:pos x="85" y="81"/>
              </a:cxn>
              <a:cxn ang="0">
                <a:pos x="74" y="70"/>
              </a:cxn>
              <a:cxn ang="0">
                <a:pos x="74" y="63"/>
              </a:cxn>
              <a:cxn ang="0">
                <a:pos x="85" y="52"/>
              </a:cxn>
              <a:cxn ang="0">
                <a:pos x="74" y="63"/>
              </a:cxn>
              <a:cxn ang="0">
                <a:pos x="85" y="47"/>
              </a:cxn>
              <a:cxn ang="0">
                <a:pos x="74" y="36"/>
              </a:cxn>
              <a:cxn ang="0">
                <a:pos x="74" y="31"/>
              </a:cxn>
              <a:cxn ang="0">
                <a:pos x="85" y="20"/>
              </a:cxn>
              <a:cxn ang="0">
                <a:pos x="74" y="31"/>
              </a:cxn>
              <a:cxn ang="0">
                <a:pos x="65" y="81"/>
              </a:cxn>
              <a:cxn ang="0">
                <a:pos x="55" y="70"/>
              </a:cxn>
              <a:cxn ang="0">
                <a:pos x="55" y="63"/>
              </a:cxn>
              <a:cxn ang="0">
                <a:pos x="65" y="52"/>
              </a:cxn>
              <a:cxn ang="0">
                <a:pos x="55" y="63"/>
              </a:cxn>
              <a:cxn ang="0">
                <a:pos x="65" y="47"/>
              </a:cxn>
              <a:cxn ang="0">
                <a:pos x="55" y="36"/>
              </a:cxn>
              <a:cxn ang="0">
                <a:pos x="55" y="31"/>
              </a:cxn>
              <a:cxn ang="0">
                <a:pos x="65" y="20"/>
              </a:cxn>
              <a:cxn ang="0">
                <a:pos x="55" y="31"/>
              </a:cxn>
              <a:cxn ang="0">
                <a:pos x="37" y="41"/>
              </a:cxn>
              <a:cxn ang="0">
                <a:pos x="5" y="32"/>
              </a:cxn>
              <a:cxn ang="0">
                <a:pos x="42" y="45"/>
              </a:cxn>
              <a:cxn ang="0">
                <a:pos x="37" y="118"/>
              </a:cxn>
              <a:cxn ang="0">
                <a:pos x="27" y="95"/>
              </a:cxn>
              <a:cxn ang="0">
                <a:pos x="0" y="118"/>
              </a:cxn>
              <a:cxn ang="0">
                <a:pos x="42" y="45"/>
              </a:cxn>
              <a:cxn ang="0">
                <a:pos x="37" y="81"/>
              </a:cxn>
              <a:cxn ang="0">
                <a:pos x="25" y="70"/>
              </a:cxn>
              <a:cxn ang="0">
                <a:pos x="25" y="63"/>
              </a:cxn>
              <a:cxn ang="0">
                <a:pos x="37" y="52"/>
              </a:cxn>
              <a:cxn ang="0">
                <a:pos x="25" y="63"/>
              </a:cxn>
              <a:cxn ang="0">
                <a:pos x="18" y="81"/>
              </a:cxn>
              <a:cxn ang="0">
                <a:pos x="5" y="70"/>
              </a:cxn>
              <a:cxn ang="0">
                <a:pos x="5" y="63"/>
              </a:cxn>
              <a:cxn ang="0">
                <a:pos x="18" y="52"/>
              </a:cxn>
              <a:cxn ang="0">
                <a:pos x="5" y="63"/>
              </a:cxn>
            </a:cxnLst>
            <a:rect l="0" t="0" r="r" b="b"/>
            <a:pathLst>
              <a:path w="90" h="118">
                <a:moveTo>
                  <a:pt x="55" y="0"/>
                </a:moveTo>
                <a:lnTo>
                  <a:pt x="85" y="0"/>
                </a:lnTo>
                <a:lnTo>
                  <a:pt x="85" y="11"/>
                </a:lnTo>
                <a:lnTo>
                  <a:pt x="55" y="11"/>
                </a:lnTo>
                <a:lnTo>
                  <a:pt x="55" y="0"/>
                </a:lnTo>
                <a:close/>
                <a:moveTo>
                  <a:pt x="90" y="13"/>
                </a:moveTo>
                <a:lnTo>
                  <a:pt x="90" y="118"/>
                </a:lnTo>
                <a:lnTo>
                  <a:pt x="85" y="118"/>
                </a:lnTo>
                <a:lnTo>
                  <a:pt x="85" y="95"/>
                </a:lnTo>
                <a:lnTo>
                  <a:pt x="74" y="95"/>
                </a:lnTo>
                <a:lnTo>
                  <a:pt x="74" y="118"/>
                </a:lnTo>
                <a:lnTo>
                  <a:pt x="48" y="118"/>
                </a:lnTo>
                <a:lnTo>
                  <a:pt x="48" y="13"/>
                </a:lnTo>
                <a:lnTo>
                  <a:pt x="90" y="13"/>
                </a:lnTo>
                <a:close/>
                <a:moveTo>
                  <a:pt x="74" y="81"/>
                </a:moveTo>
                <a:lnTo>
                  <a:pt x="85" y="81"/>
                </a:lnTo>
                <a:lnTo>
                  <a:pt x="85" y="70"/>
                </a:lnTo>
                <a:lnTo>
                  <a:pt x="74" y="70"/>
                </a:lnTo>
                <a:lnTo>
                  <a:pt x="74" y="81"/>
                </a:lnTo>
                <a:close/>
                <a:moveTo>
                  <a:pt x="74" y="63"/>
                </a:moveTo>
                <a:lnTo>
                  <a:pt x="85" y="63"/>
                </a:lnTo>
                <a:lnTo>
                  <a:pt x="85" y="52"/>
                </a:lnTo>
                <a:lnTo>
                  <a:pt x="74" y="52"/>
                </a:lnTo>
                <a:lnTo>
                  <a:pt x="74" y="63"/>
                </a:lnTo>
                <a:close/>
                <a:moveTo>
                  <a:pt x="74" y="47"/>
                </a:moveTo>
                <a:lnTo>
                  <a:pt x="85" y="47"/>
                </a:lnTo>
                <a:lnTo>
                  <a:pt x="85" y="36"/>
                </a:lnTo>
                <a:lnTo>
                  <a:pt x="74" y="36"/>
                </a:lnTo>
                <a:lnTo>
                  <a:pt x="74" y="47"/>
                </a:lnTo>
                <a:close/>
                <a:moveTo>
                  <a:pt x="74" y="31"/>
                </a:moveTo>
                <a:lnTo>
                  <a:pt x="85" y="31"/>
                </a:lnTo>
                <a:lnTo>
                  <a:pt x="85" y="20"/>
                </a:lnTo>
                <a:lnTo>
                  <a:pt x="74" y="20"/>
                </a:lnTo>
                <a:lnTo>
                  <a:pt x="74" y="31"/>
                </a:lnTo>
                <a:close/>
                <a:moveTo>
                  <a:pt x="55" y="81"/>
                </a:moveTo>
                <a:lnTo>
                  <a:pt x="65" y="81"/>
                </a:lnTo>
                <a:lnTo>
                  <a:pt x="65" y="70"/>
                </a:lnTo>
                <a:lnTo>
                  <a:pt x="55" y="70"/>
                </a:lnTo>
                <a:lnTo>
                  <a:pt x="55" y="81"/>
                </a:lnTo>
                <a:close/>
                <a:moveTo>
                  <a:pt x="55" y="63"/>
                </a:moveTo>
                <a:lnTo>
                  <a:pt x="65" y="63"/>
                </a:lnTo>
                <a:lnTo>
                  <a:pt x="65" y="52"/>
                </a:lnTo>
                <a:lnTo>
                  <a:pt x="55" y="52"/>
                </a:lnTo>
                <a:lnTo>
                  <a:pt x="55" y="63"/>
                </a:lnTo>
                <a:close/>
                <a:moveTo>
                  <a:pt x="55" y="47"/>
                </a:moveTo>
                <a:lnTo>
                  <a:pt x="65" y="47"/>
                </a:lnTo>
                <a:lnTo>
                  <a:pt x="65" y="36"/>
                </a:lnTo>
                <a:lnTo>
                  <a:pt x="55" y="36"/>
                </a:lnTo>
                <a:lnTo>
                  <a:pt x="55" y="47"/>
                </a:lnTo>
                <a:close/>
                <a:moveTo>
                  <a:pt x="55" y="31"/>
                </a:moveTo>
                <a:lnTo>
                  <a:pt x="65" y="31"/>
                </a:lnTo>
                <a:lnTo>
                  <a:pt x="65" y="20"/>
                </a:lnTo>
                <a:lnTo>
                  <a:pt x="55" y="20"/>
                </a:lnTo>
                <a:lnTo>
                  <a:pt x="55" y="31"/>
                </a:lnTo>
                <a:close/>
                <a:moveTo>
                  <a:pt x="5" y="41"/>
                </a:moveTo>
                <a:lnTo>
                  <a:pt x="37" y="41"/>
                </a:lnTo>
                <a:lnTo>
                  <a:pt x="37" y="32"/>
                </a:lnTo>
                <a:lnTo>
                  <a:pt x="5" y="32"/>
                </a:lnTo>
                <a:lnTo>
                  <a:pt x="5" y="41"/>
                </a:lnTo>
                <a:close/>
                <a:moveTo>
                  <a:pt x="42" y="45"/>
                </a:moveTo>
                <a:lnTo>
                  <a:pt x="42" y="118"/>
                </a:lnTo>
                <a:lnTo>
                  <a:pt x="37" y="118"/>
                </a:lnTo>
                <a:lnTo>
                  <a:pt x="37" y="95"/>
                </a:lnTo>
                <a:lnTo>
                  <a:pt x="27" y="95"/>
                </a:lnTo>
                <a:lnTo>
                  <a:pt x="27" y="118"/>
                </a:lnTo>
                <a:lnTo>
                  <a:pt x="0" y="118"/>
                </a:lnTo>
                <a:lnTo>
                  <a:pt x="0" y="45"/>
                </a:lnTo>
                <a:lnTo>
                  <a:pt x="42" y="45"/>
                </a:lnTo>
                <a:close/>
                <a:moveTo>
                  <a:pt x="25" y="81"/>
                </a:moveTo>
                <a:lnTo>
                  <a:pt x="37" y="81"/>
                </a:lnTo>
                <a:lnTo>
                  <a:pt x="37" y="70"/>
                </a:lnTo>
                <a:lnTo>
                  <a:pt x="25" y="70"/>
                </a:lnTo>
                <a:lnTo>
                  <a:pt x="25" y="81"/>
                </a:lnTo>
                <a:close/>
                <a:moveTo>
                  <a:pt x="25" y="63"/>
                </a:moveTo>
                <a:lnTo>
                  <a:pt x="37" y="63"/>
                </a:lnTo>
                <a:lnTo>
                  <a:pt x="37" y="52"/>
                </a:lnTo>
                <a:lnTo>
                  <a:pt x="25" y="52"/>
                </a:lnTo>
                <a:lnTo>
                  <a:pt x="25" y="63"/>
                </a:lnTo>
                <a:close/>
                <a:moveTo>
                  <a:pt x="5" y="81"/>
                </a:moveTo>
                <a:lnTo>
                  <a:pt x="18" y="81"/>
                </a:lnTo>
                <a:lnTo>
                  <a:pt x="18" y="70"/>
                </a:lnTo>
                <a:lnTo>
                  <a:pt x="5" y="70"/>
                </a:lnTo>
                <a:lnTo>
                  <a:pt x="5" y="81"/>
                </a:lnTo>
                <a:close/>
                <a:moveTo>
                  <a:pt x="5" y="63"/>
                </a:moveTo>
                <a:lnTo>
                  <a:pt x="18" y="63"/>
                </a:lnTo>
                <a:lnTo>
                  <a:pt x="18" y="52"/>
                </a:lnTo>
                <a:lnTo>
                  <a:pt x="5" y="52"/>
                </a:lnTo>
                <a:lnTo>
                  <a:pt x="5" y="6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03" name="iṩlîḓê"/>
          <p:cNvSpPr/>
          <p:nvPr/>
        </p:nvSpPr>
        <p:spPr bwMode="auto">
          <a:xfrm>
            <a:off x="248916" y="6590247"/>
            <a:ext cx="208084" cy="260412"/>
          </a:xfrm>
          <a:custGeom>
            <a:avLst/>
            <a:gdLst/>
            <a:ahLst/>
            <a:cxnLst>
              <a:cxn ang="0">
                <a:pos x="104" y="0"/>
              </a:cxn>
              <a:cxn ang="0">
                <a:pos x="67" y="7"/>
              </a:cxn>
              <a:cxn ang="0">
                <a:pos x="113" y="11"/>
              </a:cxn>
              <a:cxn ang="0">
                <a:pos x="106" y="100"/>
              </a:cxn>
              <a:cxn ang="0">
                <a:pos x="92" y="80"/>
              </a:cxn>
              <a:cxn ang="0">
                <a:pos x="60" y="100"/>
              </a:cxn>
              <a:cxn ang="0">
                <a:pos x="113" y="11"/>
              </a:cxn>
              <a:cxn ang="0">
                <a:pos x="106" y="68"/>
              </a:cxn>
              <a:cxn ang="0">
                <a:pos x="92" y="59"/>
              </a:cxn>
              <a:cxn ang="0">
                <a:pos x="92" y="54"/>
              </a:cxn>
              <a:cxn ang="0">
                <a:pos x="106" y="45"/>
              </a:cxn>
              <a:cxn ang="0">
                <a:pos x="92" y="54"/>
              </a:cxn>
              <a:cxn ang="0">
                <a:pos x="106" y="39"/>
              </a:cxn>
              <a:cxn ang="0">
                <a:pos x="92" y="30"/>
              </a:cxn>
              <a:cxn ang="0">
                <a:pos x="92" y="25"/>
              </a:cxn>
              <a:cxn ang="0">
                <a:pos x="106" y="16"/>
              </a:cxn>
              <a:cxn ang="0">
                <a:pos x="92" y="25"/>
              </a:cxn>
              <a:cxn ang="0">
                <a:pos x="81" y="68"/>
              </a:cxn>
              <a:cxn ang="0">
                <a:pos x="67" y="59"/>
              </a:cxn>
              <a:cxn ang="0">
                <a:pos x="67" y="54"/>
              </a:cxn>
              <a:cxn ang="0">
                <a:pos x="81" y="45"/>
              </a:cxn>
              <a:cxn ang="0">
                <a:pos x="67" y="54"/>
              </a:cxn>
              <a:cxn ang="0">
                <a:pos x="81" y="39"/>
              </a:cxn>
              <a:cxn ang="0">
                <a:pos x="67" y="30"/>
              </a:cxn>
              <a:cxn ang="0">
                <a:pos x="67" y="25"/>
              </a:cxn>
              <a:cxn ang="0">
                <a:pos x="81" y="16"/>
              </a:cxn>
              <a:cxn ang="0">
                <a:pos x="67" y="25"/>
              </a:cxn>
              <a:cxn ang="0">
                <a:pos x="46" y="34"/>
              </a:cxn>
              <a:cxn ang="0">
                <a:pos x="7" y="27"/>
              </a:cxn>
              <a:cxn ang="0">
                <a:pos x="53" y="38"/>
              </a:cxn>
              <a:cxn ang="0">
                <a:pos x="46" y="100"/>
              </a:cxn>
              <a:cxn ang="0">
                <a:pos x="32" y="80"/>
              </a:cxn>
              <a:cxn ang="0">
                <a:pos x="0" y="100"/>
              </a:cxn>
              <a:cxn ang="0">
                <a:pos x="53" y="38"/>
              </a:cxn>
              <a:cxn ang="0">
                <a:pos x="46" y="68"/>
              </a:cxn>
              <a:cxn ang="0">
                <a:pos x="32" y="59"/>
              </a:cxn>
              <a:cxn ang="0">
                <a:pos x="32" y="54"/>
              </a:cxn>
              <a:cxn ang="0">
                <a:pos x="46" y="45"/>
              </a:cxn>
              <a:cxn ang="0">
                <a:pos x="32" y="54"/>
              </a:cxn>
              <a:cxn ang="0">
                <a:pos x="21" y="68"/>
              </a:cxn>
              <a:cxn ang="0">
                <a:pos x="7" y="59"/>
              </a:cxn>
              <a:cxn ang="0">
                <a:pos x="7" y="54"/>
              </a:cxn>
              <a:cxn ang="0">
                <a:pos x="21" y="45"/>
              </a:cxn>
              <a:cxn ang="0">
                <a:pos x="7" y="54"/>
              </a:cxn>
            </a:cxnLst>
            <a:rect l="0" t="0" r="r" b="b"/>
            <a:pathLst>
              <a:path w="113" h="100">
                <a:moveTo>
                  <a:pt x="67" y="0"/>
                </a:moveTo>
                <a:lnTo>
                  <a:pt x="104" y="0"/>
                </a:lnTo>
                <a:lnTo>
                  <a:pt x="104" y="7"/>
                </a:lnTo>
                <a:lnTo>
                  <a:pt x="67" y="7"/>
                </a:lnTo>
                <a:lnTo>
                  <a:pt x="67" y="0"/>
                </a:lnTo>
                <a:close/>
                <a:moveTo>
                  <a:pt x="113" y="11"/>
                </a:moveTo>
                <a:lnTo>
                  <a:pt x="113" y="100"/>
                </a:lnTo>
                <a:lnTo>
                  <a:pt x="106" y="100"/>
                </a:lnTo>
                <a:lnTo>
                  <a:pt x="106" y="80"/>
                </a:lnTo>
                <a:lnTo>
                  <a:pt x="92" y="80"/>
                </a:lnTo>
                <a:lnTo>
                  <a:pt x="92" y="100"/>
                </a:lnTo>
                <a:lnTo>
                  <a:pt x="60" y="100"/>
                </a:lnTo>
                <a:lnTo>
                  <a:pt x="60" y="11"/>
                </a:lnTo>
                <a:lnTo>
                  <a:pt x="113" y="11"/>
                </a:lnTo>
                <a:close/>
                <a:moveTo>
                  <a:pt x="92" y="68"/>
                </a:moveTo>
                <a:lnTo>
                  <a:pt x="106" y="68"/>
                </a:lnTo>
                <a:lnTo>
                  <a:pt x="106" y="59"/>
                </a:lnTo>
                <a:lnTo>
                  <a:pt x="92" y="59"/>
                </a:lnTo>
                <a:lnTo>
                  <a:pt x="92" y="68"/>
                </a:lnTo>
                <a:close/>
                <a:moveTo>
                  <a:pt x="92" y="54"/>
                </a:moveTo>
                <a:lnTo>
                  <a:pt x="106" y="54"/>
                </a:lnTo>
                <a:lnTo>
                  <a:pt x="106" y="45"/>
                </a:lnTo>
                <a:lnTo>
                  <a:pt x="92" y="45"/>
                </a:lnTo>
                <a:lnTo>
                  <a:pt x="92" y="54"/>
                </a:lnTo>
                <a:close/>
                <a:moveTo>
                  <a:pt x="92" y="39"/>
                </a:moveTo>
                <a:lnTo>
                  <a:pt x="106" y="39"/>
                </a:lnTo>
                <a:lnTo>
                  <a:pt x="106" y="30"/>
                </a:lnTo>
                <a:lnTo>
                  <a:pt x="92" y="30"/>
                </a:lnTo>
                <a:lnTo>
                  <a:pt x="92" y="39"/>
                </a:lnTo>
                <a:close/>
                <a:moveTo>
                  <a:pt x="92" y="25"/>
                </a:moveTo>
                <a:lnTo>
                  <a:pt x="106" y="25"/>
                </a:lnTo>
                <a:lnTo>
                  <a:pt x="106" y="16"/>
                </a:lnTo>
                <a:lnTo>
                  <a:pt x="92" y="16"/>
                </a:lnTo>
                <a:lnTo>
                  <a:pt x="92" y="25"/>
                </a:lnTo>
                <a:close/>
                <a:moveTo>
                  <a:pt x="67" y="68"/>
                </a:moveTo>
                <a:lnTo>
                  <a:pt x="81" y="68"/>
                </a:lnTo>
                <a:lnTo>
                  <a:pt x="81" y="59"/>
                </a:lnTo>
                <a:lnTo>
                  <a:pt x="67" y="59"/>
                </a:lnTo>
                <a:lnTo>
                  <a:pt x="67" y="68"/>
                </a:lnTo>
                <a:close/>
                <a:moveTo>
                  <a:pt x="67" y="54"/>
                </a:moveTo>
                <a:lnTo>
                  <a:pt x="81" y="54"/>
                </a:lnTo>
                <a:lnTo>
                  <a:pt x="81" y="45"/>
                </a:lnTo>
                <a:lnTo>
                  <a:pt x="67" y="45"/>
                </a:lnTo>
                <a:lnTo>
                  <a:pt x="67" y="54"/>
                </a:lnTo>
                <a:close/>
                <a:moveTo>
                  <a:pt x="67" y="39"/>
                </a:moveTo>
                <a:lnTo>
                  <a:pt x="81" y="39"/>
                </a:lnTo>
                <a:lnTo>
                  <a:pt x="81" y="30"/>
                </a:lnTo>
                <a:lnTo>
                  <a:pt x="67" y="30"/>
                </a:lnTo>
                <a:lnTo>
                  <a:pt x="67" y="39"/>
                </a:lnTo>
                <a:close/>
                <a:moveTo>
                  <a:pt x="67" y="25"/>
                </a:moveTo>
                <a:lnTo>
                  <a:pt x="81" y="25"/>
                </a:lnTo>
                <a:lnTo>
                  <a:pt x="81" y="16"/>
                </a:lnTo>
                <a:lnTo>
                  <a:pt x="67" y="16"/>
                </a:lnTo>
                <a:lnTo>
                  <a:pt x="67" y="25"/>
                </a:lnTo>
                <a:close/>
                <a:moveTo>
                  <a:pt x="7" y="34"/>
                </a:moveTo>
                <a:lnTo>
                  <a:pt x="46" y="34"/>
                </a:lnTo>
                <a:lnTo>
                  <a:pt x="46" y="27"/>
                </a:lnTo>
                <a:lnTo>
                  <a:pt x="7" y="27"/>
                </a:lnTo>
                <a:lnTo>
                  <a:pt x="7" y="34"/>
                </a:lnTo>
                <a:close/>
                <a:moveTo>
                  <a:pt x="53" y="38"/>
                </a:moveTo>
                <a:lnTo>
                  <a:pt x="53" y="100"/>
                </a:lnTo>
                <a:lnTo>
                  <a:pt x="46" y="100"/>
                </a:lnTo>
                <a:lnTo>
                  <a:pt x="46" y="80"/>
                </a:lnTo>
                <a:lnTo>
                  <a:pt x="32" y="80"/>
                </a:lnTo>
                <a:lnTo>
                  <a:pt x="32" y="100"/>
                </a:lnTo>
                <a:lnTo>
                  <a:pt x="0" y="100"/>
                </a:lnTo>
                <a:lnTo>
                  <a:pt x="0" y="38"/>
                </a:lnTo>
                <a:lnTo>
                  <a:pt x="53" y="38"/>
                </a:lnTo>
                <a:close/>
                <a:moveTo>
                  <a:pt x="32" y="68"/>
                </a:moveTo>
                <a:lnTo>
                  <a:pt x="46" y="68"/>
                </a:lnTo>
                <a:lnTo>
                  <a:pt x="46" y="59"/>
                </a:lnTo>
                <a:lnTo>
                  <a:pt x="32" y="59"/>
                </a:lnTo>
                <a:lnTo>
                  <a:pt x="32" y="68"/>
                </a:lnTo>
                <a:close/>
                <a:moveTo>
                  <a:pt x="32" y="54"/>
                </a:moveTo>
                <a:lnTo>
                  <a:pt x="46" y="54"/>
                </a:lnTo>
                <a:lnTo>
                  <a:pt x="46" y="45"/>
                </a:lnTo>
                <a:lnTo>
                  <a:pt x="32" y="45"/>
                </a:lnTo>
                <a:lnTo>
                  <a:pt x="32" y="54"/>
                </a:lnTo>
                <a:close/>
                <a:moveTo>
                  <a:pt x="7" y="68"/>
                </a:moveTo>
                <a:lnTo>
                  <a:pt x="21" y="68"/>
                </a:lnTo>
                <a:lnTo>
                  <a:pt x="21" y="59"/>
                </a:lnTo>
                <a:lnTo>
                  <a:pt x="7" y="59"/>
                </a:lnTo>
                <a:lnTo>
                  <a:pt x="7" y="68"/>
                </a:lnTo>
                <a:close/>
                <a:moveTo>
                  <a:pt x="7" y="54"/>
                </a:moveTo>
                <a:lnTo>
                  <a:pt x="21" y="54"/>
                </a:lnTo>
                <a:lnTo>
                  <a:pt x="21" y="45"/>
                </a:lnTo>
                <a:lnTo>
                  <a:pt x="7" y="45"/>
                </a:lnTo>
                <a:lnTo>
                  <a:pt x="7" y="5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04" name="îṩ1íḑê"/>
          <p:cNvSpPr/>
          <p:nvPr/>
        </p:nvSpPr>
        <p:spPr bwMode="auto">
          <a:xfrm>
            <a:off x="101600" y="6691808"/>
            <a:ext cx="127060" cy="158851"/>
          </a:xfrm>
          <a:custGeom>
            <a:avLst/>
            <a:gdLst/>
            <a:ahLst/>
            <a:cxnLst>
              <a:cxn ang="0">
                <a:pos x="64" y="0"/>
              </a:cxn>
              <a:cxn ang="0">
                <a:pos x="43" y="4"/>
              </a:cxn>
              <a:cxn ang="0">
                <a:pos x="69" y="6"/>
              </a:cxn>
              <a:cxn ang="0">
                <a:pos x="66" y="61"/>
              </a:cxn>
              <a:cxn ang="0">
                <a:pos x="57" y="49"/>
              </a:cxn>
              <a:cxn ang="0">
                <a:pos x="37" y="61"/>
              </a:cxn>
              <a:cxn ang="0">
                <a:pos x="69" y="6"/>
              </a:cxn>
              <a:cxn ang="0">
                <a:pos x="66" y="41"/>
              </a:cxn>
              <a:cxn ang="0">
                <a:pos x="57" y="36"/>
              </a:cxn>
              <a:cxn ang="0">
                <a:pos x="57" y="33"/>
              </a:cxn>
              <a:cxn ang="0">
                <a:pos x="66" y="27"/>
              </a:cxn>
              <a:cxn ang="0">
                <a:pos x="57" y="33"/>
              </a:cxn>
              <a:cxn ang="0">
                <a:pos x="66" y="24"/>
              </a:cxn>
              <a:cxn ang="0">
                <a:pos x="57" y="18"/>
              </a:cxn>
              <a:cxn ang="0">
                <a:pos x="57" y="15"/>
              </a:cxn>
              <a:cxn ang="0">
                <a:pos x="66" y="9"/>
              </a:cxn>
              <a:cxn ang="0">
                <a:pos x="57" y="15"/>
              </a:cxn>
              <a:cxn ang="0">
                <a:pos x="50" y="41"/>
              </a:cxn>
              <a:cxn ang="0">
                <a:pos x="41" y="36"/>
              </a:cxn>
              <a:cxn ang="0">
                <a:pos x="41" y="33"/>
              </a:cxn>
              <a:cxn ang="0">
                <a:pos x="50" y="27"/>
              </a:cxn>
              <a:cxn ang="0">
                <a:pos x="41" y="33"/>
              </a:cxn>
              <a:cxn ang="0">
                <a:pos x="50" y="24"/>
              </a:cxn>
              <a:cxn ang="0">
                <a:pos x="41" y="18"/>
              </a:cxn>
              <a:cxn ang="0">
                <a:pos x="41" y="15"/>
              </a:cxn>
              <a:cxn ang="0">
                <a:pos x="50" y="9"/>
              </a:cxn>
              <a:cxn ang="0">
                <a:pos x="41" y="15"/>
              </a:cxn>
              <a:cxn ang="0">
                <a:pos x="29" y="20"/>
              </a:cxn>
              <a:cxn ang="0">
                <a:pos x="6" y="16"/>
              </a:cxn>
              <a:cxn ang="0">
                <a:pos x="32" y="22"/>
              </a:cxn>
              <a:cxn ang="0">
                <a:pos x="29" y="61"/>
              </a:cxn>
              <a:cxn ang="0">
                <a:pos x="20" y="49"/>
              </a:cxn>
              <a:cxn ang="0">
                <a:pos x="0" y="61"/>
              </a:cxn>
              <a:cxn ang="0">
                <a:pos x="32" y="22"/>
              </a:cxn>
              <a:cxn ang="0">
                <a:pos x="29" y="41"/>
              </a:cxn>
              <a:cxn ang="0">
                <a:pos x="20" y="36"/>
              </a:cxn>
              <a:cxn ang="0">
                <a:pos x="20" y="33"/>
              </a:cxn>
              <a:cxn ang="0">
                <a:pos x="29" y="27"/>
              </a:cxn>
              <a:cxn ang="0">
                <a:pos x="20" y="33"/>
              </a:cxn>
              <a:cxn ang="0">
                <a:pos x="14" y="41"/>
              </a:cxn>
              <a:cxn ang="0">
                <a:pos x="6" y="36"/>
              </a:cxn>
              <a:cxn ang="0">
                <a:pos x="6" y="33"/>
              </a:cxn>
              <a:cxn ang="0">
                <a:pos x="14" y="27"/>
              </a:cxn>
              <a:cxn ang="0">
                <a:pos x="6" y="33"/>
              </a:cxn>
            </a:cxnLst>
            <a:rect l="0" t="0" r="r" b="b"/>
            <a:pathLst>
              <a:path w="69" h="61">
                <a:moveTo>
                  <a:pt x="43" y="0"/>
                </a:moveTo>
                <a:lnTo>
                  <a:pt x="64" y="0"/>
                </a:lnTo>
                <a:lnTo>
                  <a:pt x="64" y="4"/>
                </a:lnTo>
                <a:lnTo>
                  <a:pt x="43" y="4"/>
                </a:lnTo>
                <a:lnTo>
                  <a:pt x="43" y="0"/>
                </a:lnTo>
                <a:close/>
                <a:moveTo>
                  <a:pt x="69" y="6"/>
                </a:moveTo>
                <a:lnTo>
                  <a:pt x="69" y="61"/>
                </a:lnTo>
                <a:lnTo>
                  <a:pt x="66" y="61"/>
                </a:lnTo>
                <a:lnTo>
                  <a:pt x="66" y="49"/>
                </a:lnTo>
                <a:lnTo>
                  <a:pt x="57" y="49"/>
                </a:lnTo>
                <a:lnTo>
                  <a:pt x="57" y="61"/>
                </a:lnTo>
                <a:lnTo>
                  <a:pt x="37" y="61"/>
                </a:lnTo>
                <a:lnTo>
                  <a:pt x="37" y="6"/>
                </a:lnTo>
                <a:lnTo>
                  <a:pt x="69" y="6"/>
                </a:lnTo>
                <a:close/>
                <a:moveTo>
                  <a:pt x="57" y="41"/>
                </a:moveTo>
                <a:lnTo>
                  <a:pt x="66" y="41"/>
                </a:lnTo>
                <a:lnTo>
                  <a:pt x="66" y="36"/>
                </a:lnTo>
                <a:lnTo>
                  <a:pt x="57" y="36"/>
                </a:lnTo>
                <a:lnTo>
                  <a:pt x="57" y="41"/>
                </a:lnTo>
                <a:close/>
                <a:moveTo>
                  <a:pt x="57" y="33"/>
                </a:moveTo>
                <a:lnTo>
                  <a:pt x="66" y="33"/>
                </a:lnTo>
                <a:lnTo>
                  <a:pt x="66" y="27"/>
                </a:lnTo>
                <a:lnTo>
                  <a:pt x="57" y="27"/>
                </a:lnTo>
                <a:lnTo>
                  <a:pt x="57" y="33"/>
                </a:lnTo>
                <a:close/>
                <a:moveTo>
                  <a:pt x="57" y="24"/>
                </a:moveTo>
                <a:lnTo>
                  <a:pt x="66" y="24"/>
                </a:lnTo>
                <a:lnTo>
                  <a:pt x="66" y="18"/>
                </a:lnTo>
                <a:lnTo>
                  <a:pt x="57" y="18"/>
                </a:lnTo>
                <a:lnTo>
                  <a:pt x="57" y="24"/>
                </a:lnTo>
                <a:close/>
                <a:moveTo>
                  <a:pt x="57" y="15"/>
                </a:moveTo>
                <a:lnTo>
                  <a:pt x="66" y="15"/>
                </a:lnTo>
                <a:lnTo>
                  <a:pt x="66" y="9"/>
                </a:lnTo>
                <a:lnTo>
                  <a:pt x="57" y="9"/>
                </a:lnTo>
                <a:lnTo>
                  <a:pt x="57" y="15"/>
                </a:lnTo>
                <a:close/>
                <a:moveTo>
                  <a:pt x="41" y="41"/>
                </a:moveTo>
                <a:lnTo>
                  <a:pt x="50" y="41"/>
                </a:lnTo>
                <a:lnTo>
                  <a:pt x="50" y="36"/>
                </a:lnTo>
                <a:lnTo>
                  <a:pt x="41" y="36"/>
                </a:lnTo>
                <a:lnTo>
                  <a:pt x="41" y="41"/>
                </a:lnTo>
                <a:close/>
                <a:moveTo>
                  <a:pt x="41" y="33"/>
                </a:moveTo>
                <a:lnTo>
                  <a:pt x="50" y="33"/>
                </a:lnTo>
                <a:lnTo>
                  <a:pt x="50" y="27"/>
                </a:lnTo>
                <a:lnTo>
                  <a:pt x="41" y="27"/>
                </a:lnTo>
                <a:lnTo>
                  <a:pt x="41" y="33"/>
                </a:lnTo>
                <a:close/>
                <a:moveTo>
                  <a:pt x="41" y="24"/>
                </a:moveTo>
                <a:lnTo>
                  <a:pt x="50" y="24"/>
                </a:lnTo>
                <a:lnTo>
                  <a:pt x="50" y="18"/>
                </a:lnTo>
                <a:lnTo>
                  <a:pt x="41" y="18"/>
                </a:lnTo>
                <a:lnTo>
                  <a:pt x="41" y="24"/>
                </a:lnTo>
                <a:close/>
                <a:moveTo>
                  <a:pt x="41" y="15"/>
                </a:moveTo>
                <a:lnTo>
                  <a:pt x="50" y="15"/>
                </a:lnTo>
                <a:lnTo>
                  <a:pt x="50" y="9"/>
                </a:lnTo>
                <a:lnTo>
                  <a:pt x="41" y="9"/>
                </a:lnTo>
                <a:lnTo>
                  <a:pt x="41" y="15"/>
                </a:lnTo>
                <a:close/>
                <a:moveTo>
                  <a:pt x="6" y="20"/>
                </a:moveTo>
                <a:lnTo>
                  <a:pt x="29" y="20"/>
                </a:lnTo>
                <a:lnTo>
                  <a:pt x="29" y="16"/>
                </a:lnTo>
                <a:lnTo>
                  <a:pt x="6" y="16"/>
                </a:lnTo>
                <a:lnTo>
                  <a:pt x="6" y="20"/>
                </a:lnTo>
                <a:close/>
                <a:moveTo>
                  <a:pt x="32" y="22"/>
                </a:moveTo>
                <a:lnTo>
                  <a:pt x="32" y="61"/>
                </a:lnTo>
                <a:lnTo>
                  <a:pt x="29" y="61"/>
                </a:lnTo>
                <a:lnTo>
                  <a:pt x="29" y="49"/>
                </a:lnTo>
                <a:lnTo>
                  <a:pt x="20" y="49"/>
                </a:lnTo>
                <a:lnTo>
                  <a:pt x="20" y="61"/>
                </a:lnTo>
                <a:lnTo>
                  <a:pt x="0" y="61"/>
                </a:lnTo>
                <a:lnTo>
                  <a:pt x="0" y="22"/>
                </a:lnTo>
                <a:lnTo>
                  <a:pt x="32" y="22"/>
                </a:lnTo>
                <a:close/>
                <a:moveTo>
                  <a:pt x="20" y="41"/>
                </a:moveTo>
                <a:lnTo>
                  <a:pt x="29" y="41"/>
                </a:lnTo>
                <a:lnTo>
                  <a:pt x="29" y="36"/>
                </a:lnTo>
                <a:lnTo>
                  <a:pt x="20" y="36"/>
                </a:lnTo>
                <a:lnTo>
                  <a:pt x="20" y="41"/>
                </a:lnTo>
                <a:close/>
                <a:moveTo>
                  <a:pt x="20" y="33"/>
                </a:moveTo>
                <a:lnTo>
                  <a:pt x="29" y="33"/>
                </a:lnTo>
                <a:lnTo>
                  <a:pt x="29" y="27"/>
                </a:lnTo>
                <a:lnTo>
                  <a:pt x="20" y="27"/>
                </a:lnTo>
                <a:lnTo>
                  <a:pt x="20" y="33"/>
                </a:lnTo>
                <a:close/>
                <a:moveTo>
                  <a:pt x="6" y="41"/>
                </a:moveTo>
                <a:lnTo>
                  <a:pt x="14" y="41"/>
                </a:lnTo>
                <a:lnTo>
                  <a:pt x="14" y="36"/>
                </a:lnTo>
                <a:lnTo>
                  <a:pt x="6" y="36"/>
                </a:lnTo>
                <a:lnTo>
                  <a:pt x="6" y="41"/>
                </a:lnTo>
                <a:close/>
                <a:moveTo>
                  <a:pt x="6" y="33"/>
                </a:moveTo>
                <a:lnTo>
                  <a:pt x="14" y="33"/>
                </a:lnTo>
                <a:lnTo>
                  <a:pt x="14" y="27"/>
                </a:lnTo>
                <a:lnTo>
                  <a:pt x="6" y="27"/>
                </a:lnTo>
                <a:lnTo>
                  <a:pt x="6" y="3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05" name="íṣľiḍè"/>
          <p:cNvSpPr/>
          <p:nvPr/>
        </p:nvSpPr>
        <p:spPr bwMode="auto">
          <a:xfrm>
            <a:off x="1066520" y="6223067"/>
            <a:ext cx="263327" cy="632800"/>
          </a:xfrm>
          <a:custGeom>
            <a:avLst/>
            <a:gdLst/>
            <a:ahLst/>
            <a:cxnLst>
              <a:cxn ang="0">
                <a:pos x="11" y="113"/>
              </a:cxn>
              <a:cxn ang="0">
                <a:pos x="58" y="95"/>
              </a:cxn>
              <a:cxn ang="0">
                <a:pos x="67" y="116"/>
              </a:cxn>
              <a:cxn ang="0">
                <a:pos x="27" y="243"/>
              </a:cxn>
              <a:cxn ang="0">
                <a:pos x="9" y="216"/>
              </a:cxn>
              <a:cxn ang="0">
                <a:pos x="0" y="243"/>
              </a:cxn>
              <a:cxn ang="0">
                <a:pos x="67" y="116"/>
              </a:cxn>
              <a:cxn ang="0">
                <a:pos x="9" y="184"/>
              </a:cxn>
              <a:cxn ang="0">
                <a:pos x="28" y="198"/>
              </a:cxn>
              <a:cxn ang="0">
                <a:pos x="28" y="164"/>
              </a:cxn>
              <a:cxn ang="0">
                <a:pos x="9" y="177"/>
              </a:cxn>
              <a:cxn ang="0">
                <a:pos x="28" y="164"/>
              </a:cxn>
              <a:cxn ang="0">
                <a:pos x="9" y="145"/>
              </a:cxn>
              <a:cxn ang="0">
                <a:pos x="28" y="157"/>
              </a:cxn>
              <a:cxn ang="0">
                <a:pos x="28" y="125"/>
              </a:cxn>
              <a:cxn ang="0">
                <a:pos x="9" y="138"/>
              </a:cxn>
              <a:cxn ang="0">
                <a:pos x="28" y="125"/>
              </a:cxn>
              <a:cxn ang="0">
                <a:pos x="41" y="184"/>
              </a:cxn>
              <a:cxn ang="0">
                <a:pos x="58" y="198"/>
              </a:cxn>
              <a:cxn ang="0">
                <a:pos x="58" y="164"/>
              </a:cxn>
              <a:cxn ang="0">
                <a:pos x="41" y="177"/>
              </a:cxn>
              <a:cxn ang="0">
                <a:pos x="58" y="164"/>
              </a:cxn>
              <a:cxn ang="0">
                <a:pos x="41" y="145"/>
              </a:cxn>
              <a:cxn ang="0">
                <a:pos x="58" y="157"/>
              </a:cxn>
              <a:cxn ang="0">
                <a:pos x="58" y="125"/>
              </a:cxn>
              <a:cxn ang="0">
                <a:pos x="41" y="138"/>
              </a:cxn>
              <a:cxn ang="0">
                <a:pos x="58" y="125"/>
              </a:cxn>
              <a:cxn ang="0">
                <a:pos x="87" y="139"/>
              </a:cxn>
              <a:cxn ang="0">
                <a:pos x="135" y="150"/>
              </a:cxn>
              <a:cxn ang="0">
                <a:pos x="143" y="154"/>
              </a:cxn>
              <a:cxn ang="0">
                <a:pos x="103" y="243"/>
              </a:cxn>
              <a:cxn ang="0">
                <a:pos x="85" y="216"/>
              </a:cxn>
              <a:cxn ang="0">
                <a:pos x="76" y="243"/>
              </a:cxn>
              <a:cxn ang="0">
                <a:pos x="143" y="154"/>
              </a:cxn>
              <a:cxn ang="0">
                <a:pos x="85" y="184"/>
              </a:cxn>
              <a:cxn ang="0">
                <a:pos x="105" y="198"/>
              </a:cxn>
              <a:cxn ang="0">
                <a:pos x="105" y="164"/>
              </a:cxn>
              <a:cxn ang="0">
                <a:pos x="85" y="177"/>
              </a:cxn>
              <a:cxn ang="0">
                <a:pos x="105" y="164"/>
              </a:cxn>
              <a:cxn ang="0">
                <a:pos x="117" y="184"/>
              </a:cxn>
              <a:cxn ang="0">
                <a:pos x="135" y="198"/>
              </a:cxn>
              <a:cxn ang="0">
                <a:pos x="135" y="164"/>
              </a:cxn>
              <a:cxn ang="0">
                <a:pos x="117" y="177"/>
              </a:cxn>
              <a:cxn ang="0">
                <a:pos x="135" y="164"/>
              </a:cxn>
              <a:cxn ang="0">
                <a:pos x="51" y="64"/>
              </a:cxn>
              <a:cxn ang="0">
                <a:pos x="18" y="91"/>
              </a:cxn>
              <a:cxn ang="0">
                <a:pos x="30" y="0"/>
              </a:cxn>
              <a:cxn ang="0">
                <a:pos x="39" y="61"/>
              </a:cxn>
              <a:cxn ang="0">
                <a:pos x="30" y="0"/>
              </a:cxn>
            </a:cxnLst>
            <a:rect l="0" t="0" r="r" b="b"/>
            <a:pathLst>
              <a:path w="143" h="243">
                <a:moveTo>
                  <a:pt x="58" y="113"/>
                </a:moveTo>
                <a:lnTo>
                  <a:pt x="11" y="113"/>
                </a:lnTo>
                <a:lnTo>
                  <a:pt x="11" y="95"/>
                </a:lnTo>
                <a:lnTo>
                  <a:pt x="58" y="95"/>
                </a:lnTo>
                <a:lnTo>
                  <a:pt x="58" y="113"/>
                </a:lnTo>
                <a:close/>
                <a:moveTo>
                  <a:pt x="67" y="116"/>
                </a:moveTo>
                <a:lnTo>
                  <a:pt x="67" y="243"/>
                </a:lnTo>
                <a:lnTo>
                  <a:pt x="27" y="243"/>
                </a:lnTo>
                <a:lnTo>
                  <a:pt x="27" y="216"/>
                </a:lnTo>
                <a:lnTo>
                  <a:pt x="9" y="216"/>
                </a:lnTo>
                <a:lnTo>
                  <a:pt x="9" y="243"/>
                </a:lnTo>
                <a:lnTo>
                  <a:pt x="0" y="243"/>
                </a:lnTo>
                <a:lnTo>
                  <a:pt x="0" y="116"/>
                </a:lnTo>
                <a:lnTo>
                  <a:pt x="67" y="116"/>
                </a:lnTo>
                <a:close/>
                <a:moveTo>
                  <a:pt x="28" y="184"/>
                </a:moveTo>
                <a:lnTo>
                  <a:pt x="9" y="184"/>
                </a:lnTo>
                <a:lnTo>
                  <a:pt x="9" y="198"/>
                </a:lnTo>
                <a:lnTo>
                  <a:pt x="28" y="198"/>
                </a:lnTo>
                <a:lnTo>
                  <a:pt x="28" y="184"/>
                </a:lnTo>
                <a:close/>
                <a:moveTo>
                  <a:pt x="28" y="164"/>
                </a:moveTo>
                <a:lnTo>
                  <a:pt x="9" y="164"/>
                </a:lnTo>
                <a:lnTo>
                  <a:pt x="9" y="177"/>
                </a:lnTo>
                <a:lnTo>
                  <a:pt x="28" y="177"/>
                </a:lnTo>
                <a:lnTo>
                  <a:pt x="28" y="164"/>
                </a:lnTo>
                <a:close/>
                <a:moveTo>
                  <a:pt x="28" y="145"/>
                </a:moveTo>
                <a:lnTo>
                  <a:pt x="9" y="145"/>
                </a:lnTo>
                <a:lnTo>
                  <a:pt x="9" y="157"/>
                </a:lnTo>
                <a:lnTo>
                  <a:pt x="28" y="157"/>
                </a:lnTo>
                <a:lnTo>
                  <a:pt x="28" y="145"/>
                </a:lnTo>
                <a:close/>
                <a:moveTo>
                  <a:pt x="28" y="125"/>
                </a:moveTo>
                <a:lnTo>
                  <a:pt x="9" y="125"/>
                </a:lnTo>
                <a:lnTo>
                  <a:pt x="9" y="138"/>
                </a:lnTo>
                <a:lnTo>
                  <a:pt x="28" y="138"/>
                </a:lnTo>
                <a:lnTo>
                  <a:pt x="28" y="125"/>
                </a:lnTo>
                <a:close/>
                <a:moveTo>
                  <a:pt x="58" y="184"/>
                </a:moveTo>
                <a:lnTo>
                  <a:pt x="41" y="184"/>
                </a:lnTo>
                <a:lnTo>
                  <a:pt x="41" y="198"/>
                </a:lnTo>
                <a:lnTo>
                  <a:pt x="58" y="198"/>
                </a:lnTo>
                <a:lnTo>
                  <a:pt x="58" y="184"/>
                </a:lnTo>
                <a:close/>
                <a:moveTo>
                  <a:pt x="58" y="164"/>
                </a:moveTo>
                <a:lnTo>
                  <a:pt x="41" y="164"/>
                </a:lnTo>
                <a:lnTo>
                  <a:pt x="41" y="177"/>
                </a:lnTo>
                <a:lnTo>
                  <a:pt x="58" y="177"/>
                </a:lnTo>
                <a:lnTo>
                  <a:pt x="58" y="164"/>
                </a:lnTo>
                <a:close/>
                <a:moveTo>
                  <a:pt x="58" y="145"/>
                </a:moveTo>
                <a:lnTo>
                  <a:pt x="41" y="145"/>
                </a:lnTo>
                <a:lnTo>
                  <a:pt x="41" y="157"/>
                </a:lnTo>
                <a:lnTo>
                  <a:pt x="58" y="157"/>
                </a:lnTo>
                <a:lnTo>
                  <a:pt x="58" y="145"/>
                </a:lnTo>
                <a:close/>
                <a:moveTo>
                  <a:pt x="58" y="125"/>
                </a:moveTo>
                <a:lnTo>
                  <a:pt x="41" y="125"/>
                </a:lnTo>
                <a:lnTo>
                  <a:pt x="41" y="138"/>
                </a:lnTo>
                <a:lnTo>
                  <a:pt x="58" y="138"/>
                </a:lnTo>
                <a:lnTo>
                  <a:pt x="58" y="125"/>
                </a:lnTo>
                <a:close/>
                <a:moveTo>
                  <a:pt x="135" y="139"/>
                </a:moveTo>
                <a:lnTo>
                  <a:pt x="87" y="139"/>
                </a:lnTo>
                <a:lnTo>
                  <a:pt x="87" y="150"/>
                </a:lnTo>
                <a:lnTo>
                  <a:pt x="135" y="150"/>
                </a:lnTo>
                <a:lnTo>
                  <a:pt x="135" y="139"/>
                </a:lnTo>
                <a:close/>
                <a:moveTo>
                  <a:pt x="143" y="154"/>
                </a:moveTo>
                <a:lnTo>
                  <a:pt x="143" y="243"/>
                </a:lnTo>
                <a:lnTo>
                  <a:pt x="103" y="243"/>
                </a:lnTo>
                <a:lnTo>
                  <a:pt x="103" y="216"/>
                </a:lnTo>
                <a:lnTo>
                  <a:pt x="85" y="216"/>
                </a:lnTo>
                <a:lnTo>
                  <a:pt x="85" y="243"/>
                </a:lnTo>
                <a:lnTo>
                  <a:pt x="76" y="243"/>
                </a:lnTo>
                <a:lnTo>
                  <a:pt x="76" y="154"/>
                </a:lnTo>
                <a:lnTo>
                  <a:pt x="143" y="154"/>
                </a:lnTo>
                <a:close/>
                <a:moveTo>
                  <a:pt x="105" y="184"/>
                </a:moveTo>
                <a:lnTo>
                  <a:pt x="85" y="184"/>
                </a:lnTo>
                <a:lnTo>
                  <a:pt x="85" y="198"/>
                </a:lnTo>
                <a:lnTo>
                  <a:pt x="105" y="198"/>
                </a:lnTo>
                <a:lnTo>
                  <a:pt x="105" y="184"/>
                </a:lnTo>
                <a:close/>
                <a:moveTo>
                  <a:pt x="105" y="164"/>
                </a:moveTo>
                <a:lnTo>
                  <a:pt x="85" y="164"/>
                </a:lnTo>
                <a:lnTo>
                  <a:pt x="85" y="177"/>
                </a:lnTo>
                <a:lnTo>
                  <a:pt x="105" y="177"/>
                </a:lnTo>
                <a:lnTo>
                  <a:pt x="105" y="164"/>
                </a:lnTo>
                <a:close/>
                <a:moveTo>
                  <a:pt x="135" y="184"/>
                </a:moveTo>
                <a:lnTo>
                  <a:pt x="117" y="184"/>
                </a:lnTo>
                <a:lnTo>
                  <a:pt x="117" y="198"/>
                </a:lnTo>
                <a:lnTo>
                  <a:pt x="135" y="198"/>
                </a:lnTo>
                <a:lnTo>
                  <a:pt x="135" y="184"/>
                </a:lnTo>
                <a:close/>
                <a:moveTo>
                  <a:pt x="135" y="164"/>
                </a:moveTo>
                <a:lnTo>
                  <a:pt x="117" y="164"/>
                </a:lnTo>
                <a:lnTo>
                  <a:pt x="117" y="177"/>
                </a:lnTo>
                <a:lnTo>
                  <a:pt x="135" y="177"/>
                </a:lnTo>
                <a:lnTo>
                  <a:pt x="135" y="164"/>
                </a:lnTo>
                <a:close/>
                <a:moveTo>
                  <a:pt x="18" y="64"/>
                </a:moveTo>
                <a:lnTo>
                  <a:pt x="51" y="64"/>
                </a:lnTo>
                <a:lnTo>
                  <a:pt x="51" y="91"/>
                </a:lnTo>
                <a:lnTo>
                  <a:pt x="18" y="91"/>
                </a:lnTo>
                <a:lnTo>
                  <a:pt x="18" y="64"/>
                </a:lnTo>
                <a:close/>
                <a:moveTo>
                  <a:pt x="30" y="0"/>
                </a:moveTo>
                <a:lnTo>
                  <a:pt x="39" y="0"/>
                </a:lnTo>
                <a:lnTo>
                  <a:pt x="39" y="61"/>
                </a:lnTo>
                <a:lnTo>
                  <a:pt x="30" y="61"/>
                </a:lnTo>
                <a:lnTo>
                  <a:pt x="30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06" name="ï$ḻiďè"/>
          <p:cNvSpPr/>
          <p:nvPr/>
        </p:nvSpPr>
        <p:spPr bwMode="auto">
          <a:xfrm>
            <a:off x="1344579" y="6673579"/>
            <a:ext cx="123377" cy="177080"/>
          </a:xfrm>
          <a:custGeom>
            <a:avLst/>
            <a:gdLst/>
            <a:ahLst/>
            <a:cxnLst>
              <a:cxn ang="0">
                <a:pos x="5" y="6"/>
              </a:cxn>
              <a:cxn ang="0">
                <a:pos x="26" y="0"/>
              </a:cxn>
              <a:cxn ang="0">
                <a:pos x="31" y="7"/>
              </a:cxn>
              <a:cxn ang="0">
                <a:pos x="12" y="68"/>
              </a:cxn>
              <a:cxn ang="0">
                <a:pos x="5" y="56"/>
              </a:cxn>
              <a:cxn ang="0">
                <a:pos x="0" y="68"/>
              </a:cxn>
              <a:cxn ang="0">
                <a:pos x="31" y="7"/>
              </a:cxn>
              <a:cxn ang="0">
                <a:pos x="5" y="40"/>
              </a:cxn>
              <a:cxn ang="0">
                <a:pos x="12" y="47"/>
              </a:cxn>
              <a:cxn ang="0">
                <a:pos x="12" y="31"/>
              </a:cxn>
              <a:cxn ang="0">
                <a:pos x="5" y="36"/>
              </a:cxn>
              <a:cxn ang="0">
                <a:pos x="12" y="31"/>
              </a:cxn>
              <a:cxn ang="0">
                <a:pos x="5" y="22"/>
              </a:cxn>
              <a:cxn ang="0">
                <a:pos x="12" y="27"/>
              </a:cxn>
              <a:cxn ang="0">
                <a:pos x="12" y="11"/>
              </a:cxn>
              <a:cxn ang="0">
                <a:pos x="5" y="18"/>
              </a:cxn>
              <a:cxn ang="0">
                <a:pos x="12" y="11"/>
              </a:cxn>
              <a:cxn ang="0">
                <a:pos x="19" y="40"/>
              </a:cxn>
              <a:cxn ang="0">
                <a:pos x="28" y="47"/>
              </a:cxn>
              <a:cxn ang="0">
                <a:pos x="28" y="31"/>
              </a:cxn>
              <a:cxn ang="0">
                <a:pos x="19" y="36"/>
              </a:cxn>
              <a:cxn ang="0">
                <a:pos x="28" y="31"/>
              </a:cxn>
              <a:cxn ang="0">
                <a:pos x="19" y="22"/>
              </a:cxn>
              <a:cxn ang="0">
                <a:pos x="28" y="27"/>
              </a:cxn>
              <a:cxn ang="0">
                <a:pos x="28" y="11"/>
              </a:cxn>
              <a:cxn ang="0">
                <a:pos x="19" y="18"/>
              </a:cxn>
              <a:cxn ang="0">
                <a:pos x="28" y="11"/>
              </a:cxn>
              <a:cxn ang="0">
                <a:pos x="40" y="18"/>
              </a:cxn>
              <a:cxn ang="0">
                <a:pos x="63" y="23"/>
              </a:cxn>
              <a:cxn ang="0">
                <a:pos x="67" y="25"/>
              </a:cxn>
              <a:cxn ang="0">
                <a:pos x="47" y="68"/>
              </a:cxn>
              <a:cxn ang="0">
                <a:pos x="40" y="56"/>
              </a:cxn>
              <a:cxn ang="0">
                <a:pos x="35" y="68"/>
              </a:cxn>
              <a:cxn ang="0">
                <a:pos x="67" y="25"/>
              </a:cxn>
              <a:cxn ang="0">
                <a:pos x="40" y="40"/>
              </a:cxn>
              <a:cxn ang="0">
                <a:pos x="49" y="47"/>
              </a:cxn>
              <a:cxn ang="0">
                <a:pos x="49" y="31"/>
              </a:cxn>
              <a:cxn ang="0">
                <a:pos x="40" y="36"/>
              </a:cxn>
              <a:cxn ang="0">
                <a:pos x="49" y="31"/>
              </a:cxn>
              <a:cxn ang="0">
                <a:pos x="54" y="40"/>
              </a:cxn>
              <a:cxn ang="0">
                <a:pos x="63" y="47"/>
              </a:cxn>
              <a:cxn ang="0">
                <a:pos x="63" y="31"/>
              </a:cxn>
              <a:cxn ang="0">
                <a:pos x="54" y="36"/>
              </a:cxn>
              <a:cxn ang="0">
                <a:pos x="63" y="31"/>
              </a:cxn>
            </a:cxnLst>
            <a:rect l="0" t="0" r="r" b="b"/>
            <a:pathLst>
              <a:path w="67" h="68">
                <a:moveTo>
                  <a:pt x="26" y="6"/>
                </a:moveTo>
                <a:lnTo>
                  <a:pt x="5" y="6"/>
                </a:lnTo>
                <a:lnTo>
                  <a:pt x="5" y="0"/>
                </a:lnTo>
                <a:lnTo>
                  <a:pt x="26" y="0"/>
                </a:lnTo>
                <a:lnTo>
                  <a:pt x="26" y="6"/>
                </a:lnTo>
                <a:close/>
                <a:moveTo>
                  <a:pt x="31" y="7"/>
                </a:moveTo>
                <a:lnTo>
                  <a:pt x="31" y="68"/>
                </a:lnTo>
                <a:lnTo>
                  <a:pt x="12" y="68"/>
                </a:lnTo>
                <a:lnTo>
                  <a:pt x="12" y="56"/>
                </a:lnTo>
                <a:lnTo>
                  <a:pt x="5" y="56"/>
                </a:lnTo>
                <a:lnTo>
                  <a:pt x="5" y="68"/>
                </a:lnTo>
                <a:lnTo>
                  <a:pt x="0" y="68"/>
                </a:lnTo>
                <a:lnTo>
                  <a:pt x="0" y="7"/>
                </a:lnTo>
                <a:lnTo>
                  <a:pt x="31" y="7"/>
                </a:lnTo>
                <a:close/>
                <a:moveTo>
                  <a:pt x="12" y="40"/>
                </a:moveTo>
                <a:lnTo>
                  <a:pt x="5" y="40"/>
                </a:lnTo>
                <a:lnTo>
                  <a:pt x="5" y="47"/>
                </a:lnTo>
                <a:lnTo>
                  <a:pt x="12" y="47"/>
                </a:lnTo>
                <a:lnTo>
                  <a:pt x="12" y="40"/>
                </a:lnTo>
                <a:close/>
                <a:moveTo>
                  <a:pt x="12" y="31"/>
                </a:moveTo>
                <a:lnTo>
                  <a:pt x="5" y="31"/>
                </a:lnTo>
                <a:lnTo>
                  <a:pt x="5" y="36"/>
                </a:lnTo>
                <a:lnTo>
                  <a:pt x="12" y="36"/>
                </a:lnTo>
                <a:lnTo>
                  <a:pt x="12" y="31"/>
                </a:lnTo>
                <a:close/>
                <a:moveTo>
                  <a:pt x="12" y="22"/>
                </a:moveTo>
                <a:lnTo>
                  <a:pt x="5" y="22"/>
                </a:lnTo>
                <a:lnTo>
                  <a:pt x="5" y="27"/>
                </a:lnTo>
                <a:lnTo>
                  <a:pt x="12" y="27"/>
                </a:lnTo>
                <a:lnTo>
                  <a:pt x="12" y="22"/>
                </a:lnTo>
                <a:close/>
                <a:moveTo>
                  <a:pt x="12" y="11"/>
                </a:moveTo>
                <a:lnTo>
                  <a:pt x="5" y="11"/>
                </a:lnTo>
                <a:lnTo>
                  <a:pt x="5" y="18"/>
                </a:lnTo>
                <a:lnTo>
                  <a:pt x="12" y="18"/>
                </a:lnTo>
                <a:lnTo>
                  <a:pt x="12" y="11"/>
                </a:lnTo>
                <a:close/>
                <a:moveTo>
                  <a:pt x="28" y="40"/>
                </a:moveTo>
                <a:lnTo>
                  <a:pt x="19" y="40"/>
                </a:lnTo>
                <a:lnTo>
                  <a:pt x="19" y="47"/>
                </a:lnTo>
                <a:lnTo>
                  <a:pt x="28" y="47"/>
                </a:lnTo>
                <a:lnTo>
                  <a:pt x="28" y="40"/>
                </a:lnTo>
                <a:close/>
                <a:moveTo>
                  <a:pt x="28" y="31"/>
                </a:moveTo>
                <a:lnTo>
                  <a:pt x="19" y="31"/>
                </a:lnTo>
                <a:lnTo>
                  <a:pt x="19" y="36"/>
                </a:lnTo>
                <a:lnTo>
                  <a:pt x="28" y="36"/>
                </a:lnTo>
                <a:lnTo>
                  <a:pt x="28" y="31"/>
                </a:lnTo>
                <a:close/>
                <a:moveTo>
                  <a:pt x="28" y="22"/>
                </a:moveTo>
                <a:lnTo>
                  <a:pt x="19" y="22"/>
                </a:lnTo>
                <a:lnTo>
                  <a:pt x="19" y="27"/>
                </a:lnTo>
                <a:lnTo>
                  <a:pt x="28" y="27"/>
                </a:lnTo>
                <a:lnTo>
                  <a:pt x="28" y="22"/>
                </a:lnTo>
                <a:close/>
                <a:moveTo>
                  <a:pt x="28" y="11"/>
                </a:moveTo>
                <a:lnTo>
                  <a:pt x="19" y="11"/>
                </a:lnTo>
                <a:lnTo>
                  <a:pt x="19" y="18"/>
                </a:lnTo>
                <a:lnTo>
                  <a:pt x="28" y="18"/>
                </a:lnTo>
                <a:lnTo>
                  <a:pt x="28" y="11"/>
                </a:lnTo>
                <a:close/>
                <a:moveTo>
                  <a:pt x="63" y="18"/>
                </a:moveTo>
                <a:lnTo>
                  <a:pt x="40" y="18"/>
                </a:lnTo>
                <a:lnTo>
                  <a:pt x="40" y="23"/>
                </a:lnTo>
                <a:lnTo>
                  <a:pt x="63" y="23"/>
                </a:lnTo>
                <a:lnTo>
                  <a:pt x="63" y="18"/>
                </a:lnTo>
                <a:close/>
                <a:moveTo>
                  <a:pt x="67" y="25"/>
                </a:moveTo>
                <a:lnTo>
                  <a:pt x="67" y="68"/>
                </a:lnTo>
                <a:lnTo>
                  <a:pt x="47" y="68"/>
                </a:lnTo>
                <a:lnTo>
                  <a:pt x="47" y="56"/>
                </a:lnTo>
                <a:lnTo>
                  <a:pt x="40" y="56"/>
                </a:lnTo>
                <a:lnTo>
                  <a:pt x="40" y="68"/>
                </a:lnTo>
                <a:lnTo>
                  <a:pt x="35" y="68"/>
                </a:lnTo>
                <a:lnTo>
                  <a:pt x="35" y="25"/>
                </a:lnTo>
                <a:lnTo>
                  <a:pt x="67" y="25"/>
                </a:lnTo>
                <a:close/>
                <a:moveTo>
                  <a:pt x="49" y="40"/>
                </a:moveTo>
                <a:lnTo>
                  <a:pt x="40" y="40"/>
                </a:lnTo>
                <a:lnTo>
                  <a:pt x="40" y="47"/>
                </a:lnTo>
                <a:lnTo>
                  <a:pt x="49" y="47"/>
                </a:lnTo>
                <a:lnTo>
                  <a:pt x="49" y="40"/>
                </a:lnTo>
                <a:close/>
                <a:moveTo>
                  <a:pt x="49" y="31"/>
                </a:moveTo>
                <a:lnTo>
                  <a:pt x="40" y="31"/>
                </a:lnTo>
                <a:lnTo>
                  <a:pt x="40" y="36"/>
                </a:lnTo>
                <a:lnTo>
                  <a:pt x="49" y="36"/>
                </a:lnTo>
                <a:lnTo>
                  <a:pt x="49" y="31"/>
                </a:lnTo>
                <a:close/>
                <a:moveTo>
                  <a:pt x="63" y="40"/>
                </a:moveTo>
                <a:lnTo>
                  <a:pt x="54" y="40"/>
                </a:lnTo>
                <a:lnTo>
                  <a:pt x="54" y="47"/>
                </a:lnTo>
                <a:lnTo>
                  <a:pt x="63" y="47"/>
                </a:lnTo>
                <a:lnTo>
                  <a:pt x="63" y="40"/>
                </a:lnTo>
                <a:close/>
                <a:moveTo>
                  <a:pt x="63" y="31"/>
                </a:moveTo>
                <a:lnTo>
                  <a:pt x="54" y="31"/>
                </a:lnTo>
                <a:lnTo>
                  <a:pt x="54" y="36"/>
                </a:lnTo>
                <a:lnTo>
                  <a:pt x="63" y="36"/>
                </a:lnTo>
                <a:lnTo>
                  <a:pt x="63" y="3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107" name="ïsľîḋê"/>
          <p:cNvSpPr/>
          <p:nvPr/>
        </p:nvSpPr>
        <p:spPr bwMode="auto">
          <a:xfrm>
            <a:off x="1473480" y="6772535"/>
            <a:ext cx="189669" cy="101561"/>
          </a:xfrm>
          <a:custGeom>
            <a:avLst/>
            <a:gdLst/>
            <a:ahLst/>
            <a:cxnLst>
              <a:cxn ang="0">
                <a:pos x="58" y="0"/>
              </a:cxn>
              <a:cxn ang="0">
                <a:pos x="58" y="22"/>
              </a:cxn>
              <a:cxn ang="0">
                <a:pos x="55" y="22"/>
              </a:cxn>
              <a:cxn ang="0">
                <a:pos x="55" y="18"/>
              </a:cxn>
              <a:cxn ang="0">
                <a:pos x="30" y="3"/>
              </a:cxn>
              <a:cxn ang="0">
                <a:pos x="4" y="18"/>
              </a:cxn>
              <a:cxn ang="0">
                <a:pos x="5" y="22"/>
              </a:cxn>
              <a:cxn ang="0">
                <a:pos x="0" y="22"/>
              </a:cxn>
              <a:cxn ang="0">
                <a:pos x="0" y="0"/>
              </a:cxn>
              <a:cxn ang="0">
                <a:pos x="58" y="0"/>
              </a:cxn>
            </a:cxnLst>
            <a:rect l="0" t="0" r="r" b="b"/>
            <a:pathLst>
              <a:path w="58" h="22">
                <a:moveTo>
                  <a:pt x="58" y="0"/>
                </a:moveTo>
                <a:cubicBezTo>
                  <a:pt x="58" y="22"/>
                  <a:pt x="58" y="22"/>
                  <a:pt x="58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5" y="20"/>
                  <a:pt x="55" y="19"/>
                  <a:pt x="55" y="18"/>
                </a:cubicBezTo>
                <a:cubicBezTo>
                  <a:pt x="55" y="10"/>
                  <a:pt x="44" y="3"/>
                  <a:pt x="30" y="3"/>
                </a:cubicBezTo>
                <a:cubicBezTo>
                  <a:pt x="16" y="3"/>
                  <a:pt x="4" y="10"/>
                  <a:pt x="4" y="18"/>
                </a:cubicBezTo>
                <a:cubicBezTo>
                  <a:pt x="4" y="20"/>
                  <a:pt x="4" y="20"/>
                  <a:pt x="5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0"/>
                  <a:pt x="0" y="0"/>
                  <a:pt x="0" y="0"/>
                </a:cubicBezTo>
                <a:lnTo>
                  <a:pt x="58" y="0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/>
          </a:p>
        </p:txBody>
      </p:sp>
      <p:sp>
        <p:nvSpPr>
          <p:cNvPr id="36" name="íṡlídê"/>
          <p:cNvSpPr/>
          <p:nvPr/>
        </p:nvSpPr>
        <p:spPr bwMode="auto">
          <a:xfrm>
            <a:off x="1174264" y="2951898"/>
            <a:ext cx="2086736" cy="147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 dirty="0"/>
              <a:t>Supporting text here.</a:t>
            </a:r>
            <a:endParaRPr lang="en-US" altLang="zh-CN" sz="9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 dirty="0"/>
              <a:t>When you copy &amp; paste, choose "keep text only" option.</a:t>
            </a:r>
            <a:endParaRPr lang="en-US" altLang="zh-CN" sz="900" dirty="0"/>
          </a:p>
        </p:txBody>
      </p:sp>
      <p:sp>
        <p:nvSpPr>
          <p:cNvPr id="37" name="iṩľïdé"/>
          <p:cNvSpPr txBox="1"/>
          <p:nvPr/>
        </p:nvSpPr>
        <p:spPr bwMode="auto">
          <a:xfrm>
            <a:off x="1174264" y="2539018"/>
            <a:ext cx="2086736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chemeClr val="accent1"/>
                </a:solidFill>
              </a:rPr>
              <a:t>Text here</a:t>
            </a:r>
            <a:endParaRPr lang="en-US" altLang="zh-CN" b="1" dirty="0">
              <a:solidFill>
                <a:schemeClr val="accent1"/>
              </a:solidFill>
            </a:endParaRPr>
          </a:p>
        </p:txBody>
      </p:sp>
      <p:sp>
        <p:nvSpPr>
          <p:cNvPr id="34" name="îṩlîḑè"/>
          <p:cNvSpPr/>
          <p:nvPr/>
        </p:nvSpPr>
        <p:spPr>
          <a:xfrm>
            <a:off x="1942859" y="4806054"/>
            <a:ext cx="549546" cy="54954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35" name="íṧļïḑè" title="ry6MHxwOH8WsTKLSa514qPVJnvhhWFnRDjZGIbRZNsFBp"/>
          <p:cNvSpPr/>
          <p:nvPr/>
        </p:nvSpPr>
        <p:spPr bwMode="auto">
          <a:xfrm>
            <a:off x="2070995" y="4977781"/>
            <a:ext cx="293274" cy="206084"/>
          </a:xfrm>
          <a:custGeom>
            <a:avLst/>
            <a:gdLst>
              <a:gd name="connsiteX0" fmla="*/ 450100 w 607639"/>
              <a:gd name="connsiteY0" fmla="*/ 313203 h 426991"/>
              <a:gd name="connsiteX1" fmla="*/ 450100 w 607639"/>
              <a:gd name="connsiteY1" fmla="*/ 403167 h 426991"/>
              <a:gd name="connsiteX2" fmla="*/ 585744 w 607639"/>
              <a:gd name="connsiteY2" fmla="*/ 403167 h 426991"/>
              <a:gd name="connsiteX3" fmla="*/ 586100 w 607639"/>
              <a:gd name="connsiteY3" fmla="*/ 313203 h 426991"/>
              <a:gd name="connsiteX4" fmla="*/ 530294 w 607639"/>
              <a:gd name="connsiteY4" fmla="*/ 313203 h 426991"/>
              <a:gd name="connsiteX5" fmla="*/ 530116 w 607639"/>
              <a:gd name="connsiteY5" fmla="*/ 313203 h 426991"/>
              <a:gd name="connsiteX6" fmla="*/ 529760 w 607639"/>
              <a:gd name="connsiteY6" fmla="*/ 313203 h 426991"/>
              <a:gd name="connsiteX7" fmla="*/ 450901 w 607639"/>
              <a:gd name="connsiteY7" fmla="*/ 313203 h 426991"/>
              <a:gd name="connsiteX8" fmla="*/ 236309 w 607639"/>
              <a:gd name="connsiteY8" fmla="*/ 313203 h 426991"/>
              <a:gd name="connsiteX9" fmla="*/ 236309 w 607639"/>
              <a:gd name="connsiteY9" fmla="*/ 403167 h 426991"/>
              <a:gd name="connsiteX10" fmla="*/ 371953 w 607639"/>
              <a:gd name="connsiteY10" fmla="*/ 403167 h 426991"/>
              <a:gd name="connsiteX11" fmla="*/ 372754 w 607639"/>
              <a:gd name="connsiteY11" fmla="*/ 313203 h 426991"/>
              <a:gd name="connsiteX12" fmla="*/ 237110 w 607639"/>
              <a:gd name="connsiteY12" fmla="*/ 313203 h 426991"/>
              <a:gd name="connsiteX13" fmla="*/ 22519 w 607639"/>
              <a:gd name="connsiteY13" fmla="*/ 313203 h 426991"/>
              <a:gd name="connsiteX14" fmla="*/ 22519 w 607639"/>
              <a:gd name="connsiteY14" fmla="*/ 403167 h 426991"/>
              <a:gd name="connsiteX15" fmla="*/ 158163 w 607639"/>
              <a:gd name="connsiteY15" fmla="*/ 403167 h 426991"/>
              <a:gd name="connsiteX16" fmla="*/ 158964 w 607639"/>
              <a:gd name="connsiteY16" fmla="*/ 313203 h 426991"/>
              <a:gd name="connsiteX17" fmla="*/ 91498 w 607639"/>
              <a:gd name="connsiteY17" fmla="*/ 313203 h 426991"/>
              <a:gd name="connsiteX18" fmla="*/ 91231 w 607639"/>
              <a:gd name="connsiteY18" fmla="*/ 313203 h 426991"/>
              <a:gd name="connsiteX19" fmla="*/ 90964 w 607639"/>
              <a:gd name="connsiteY19" fmla="*/ 313203 h 426991"/>
              <a:gd name="connsiteX20" fmla="*/ 23320 w 607639"/>
              <a:gd name="connsiteY20" fmla="*/ 313203 h 426991"/>
              <a:gd name="connsiteX21" fmla="*/ 91409 w 607639"/>
              <a:gd name="connsiteY21" fmla="*/ 224751 h 426991"/>
              <a:gd name="connsiteX22" fmla="*/ 530294 w 607639"/>
              <a:gd name="connsiteY22" fmla="*/ 224751 h 426991"/>
              <a:gd name="connsiteX23" fmla="*/ 540084 w 607639"/>
              <a:gd name="connsiteY23" fmla="*/ 234530 h 426991"/>
              <a:gd name="connsiteX24" fmla="*/ 540084 w 607639"/>
              <a:gd name="connsiteY24" fmla="*/ 292135 h 426991"/>
              <a:gd name="connsiteX25" fmla="*/ 586456 w 607639"/>
              <a:gd name="connsiteY25" fmla="*/ 292135 h 426991"/>
              <a:gd name="connsiteX26" fmla="*/ 607639 w 607639"/>
              <a:gd name="connsiteY26" fmla="*/ 313203 h 426991"/>
              <a:gd name="connsiteX27" fmla="*/ 607639 w 607639"/>
              <a:gd name="connsiteY27" fmla="*/ 403167 h 426991"/>
              <a:gd name="connsiteX28" fmla="*/ 586456 w 607639"/>
              <a:gd name="connsiteY28" fmla="*/ 426991 h 426991"/>
              <a:gd name="connsiteX29" fmla="*/ 451524 w 607639"/>
              <a:gd name="connsiteY29" fmla="*/ 426991 h 426991"/>
              <a:gd name="connsiteX30" fmla="*/ 427582 w 607639"/>
              <a:gd name="connsiteY30" fmla="*/ 403167 h 426991"/>
              <a:gd name="connsiteX31" fmla="*/ 427582 w 607639"/>
              <a:gd name="connsiteY31" fmla="*/ 313203 h 426991"/>
              <a:gd name="connsiteX32" fmla="*/ 451524 w 607639"/>
              <a:gd name="connsiteY32" fmla="*/ 292135 h 426991"/>
              <a:gd name="connsiteX33" fmla="*/ 517566 w 607639"/>
              <a:gd name="connsiteY33" fmla="*/ 292135 h 426991"/>
              <a:gd name="connsiteX34" fmla="*/ 517566 w 607639"/>
              <a:gd name="connsiteY34" fmla="*/ 247242 h 426991"/>
              <a:gd name="connsiteX35" fmla="*/ 315079 w 607639"/>
              <a:gd name="connsiteY35" fmla="*/ 247242 h 426991"/>
              <a:gd name="connsiteX36" fmla="*/ 315079 w 607639"/>
              <a:gd name="connsiteY36" fmla="*/ 292135 h 426991"/>
              <a:gd name="connsiteX37" fmla="*/ 372665 w 607639"/>
              <a:gd name="connsiteY37" fmla="*/ 292135 h 426991"/>
              <a:gd name="connsiteX38" fmla="*/ 393849 w 607639"/>
              <a:gd name="connsiteY38" fmla="*/ 313203 h 426991"/>
              <a:gd name="connsiteX39" fmla="*/ 393849 w 607639"/>
              <a:gd name="connsiteY39" fmla="*/ 403167 h 426991"/>
              <a:gd name="connsiteX40" fmla="*/ 372665 w 607639"/>
              <a:gd name="connsiteY40" fmla="*/ 426991 h 426991"/>
              <a:gd name="connsiteX41" fmla="*/ 237733 w 607639"/>
              <a:gd name="connsiteY41" fmla="*/ 426991 h 426991"/>
              <a:gd name="connsiteX42" fmla="*/ 213791 w 607639"/>
              <a:gd name="connsiteY42" fmla="*/ 403167 h 426991"/>
              <a:gd name="connsiteX43" fmla="*/ 213791 w 607639"/>
              <a:gd name="connsiteY43" fmla="*/ 313203 h 426991"/>
              <a:gd name="connsiteX44" fmla="*/ 237733 w 607639"/>
              <a:gd name="connsiteY44" fmla="*/ 292135 h 426991"/>
              <a:gd name="connsiteX45" fmla="*/ 292561 w 607639"/>
              <a:gd name="connsiteY45" fmla="*/ 292135 h 426991"/>
              <a:gd name="connsiteX46" fmla="*/ 292561 w 607639"/>
              <a:gd name="connsiteY46" fmla="*/ 247242 h 426991"/>
              <a:gd name="connsiteX47" fmla="*/ 101288 w 607639"/>
              <a:gd name="connsiteY47" fmla="*/ 247242 h 426991"/>
              <a:gd name="connsiteX48" fmla="*/ 101288 w 607639"/>
              <a:gd name="connsiteY48" fmla="*/ 292135 h 426991"/>
              <a:gd name="connsiteX49" fmla="*/ 158875 w 607639"/>
              <a:gd name="connsiteY49" fmla="*/ 292135 h 426991"/>
              <a:gd name="connsiteX50" fmla="*/ 180058 w 607639"/>
              <a:gd name="connsiteY50" fmla="*/ 313203 h 426991"/>
              <a:gd name="connsiteX51" fmla="*/ 180058 w 607639"/>
              <a:gd name="connsiteY51" fmla="*/ 403167 h 426991"/>
              <a:gd name="connsiteX52" fmla="*/ 158875 w 607639"/>
              <a:gd name="connsiteY52" fmla="*/ 426991 h 426991"/>
              <a:gd name="connsiteX53" fmla="*/ 24032 w 607639"/>
              <a:gd name="connsiteY53" fmla="*/ 426991 h 426991"/>
              <a:gd name="connsiteX54" fmla="*/ 0 w 607639"/>
              <a:gd name="connsiteY54" fmla="*/ 403167 h 426991"/>
              <a:gd name="connsiteX55" fmla="*/ 0 w 607639"/>
              <a:gd name="connsiteY55" fmla="*/ 313203 h 426991"/>
              <a:gd name="connsiteX56" fmla="*/ 24032 w 607639"/>
              <a:gd name="connsiteY56" fmla="*/ 292135 h 426991"/>
              <a:gd name="connsiteX57" fmla="*/ 78770 w 607639"/>
              <a:gd name="connsiteY57" fmla="*/ 292135 h 426991"/>
              <a:gd name="connsiteX58" fmla="*/ 78770 w 607639"/>
              <a:gd name="connsiteY58" fmla="*/ 234530 h 426991"/>
              <a:gd name="connsiteX59" fmla="*/ 91409 w 607639"/>
              <a:gd name="connsiteY59" fmla="*/ 224751 h 426991"/>
              <a:gd name="connsiteX60" fmla="*/ 236326 w 607639"/>
              <a:gd name="connsiteY60" fmla="*/ 21066 h 426991"/>
              <a:gd name="connsiteX61" fmla="*/ 236326 w 607639"/>
              <a:gd name="connsiteY61" fmla="*/ 111021 h 426991"/>
              <a:gd name="connsiteX62" fmla="*/ 371758 w 607639"/>
              <a:gd name="connsiteY62" fmla="*/ 111021 h 426991"/>
              <a:gd name="connsiteX63" fmla="*/ 372380 w 607639"/>
              <a:gd name="connsiteY63" fmla="*/ 21066 h 426991"/>
              <a:gd name="connsiteX64" fmla="*/ 237127 w 607639"/>
              <a:gd name="connsiteY64" fmla="*/ 21066 h 426991"/>
              <a:gd name="connsiteX65" fmla="*/ 237750 w 607639"/>
              <a:gd name="connsiteY65" fmla="*/ 0 h 426991"/>
              <a:gd name="connsiteX66" fmla="*/ 372647 w 607639"/>
              <a:gd name="connsiteY66" fmla="*/ 0 h 426991"/>
              <a:gd name="connsiteX67" fmla="*/ 393825 w 607639"/>
              <a:gd name="connsiteY67" fmla="*/ 21066 h 426991"/>
              <a:gd name="connsiteX68" fmla="*/ 393825 w 607639"/>
              <a:gd name="connsiteY68" fmla="*/ 111021 h 426991"/>
              <a:gd name="connsiteX69" fmla="*/ 372647 w 607639"/>
              <a:gd name="connsiteY69" fmla="*/ 134843 h 426991"/>
              <a:gd name="connsiteX70" fmla="*/ 315076 w 607639"/>
              <a:gd name="connsiteY70" fmla="*/ 134843 h 426991"/>
              <a:gd name="connsiteX71" fmla="*/ 315076 w 607639"/>
              <a:gd name="connsiteY71" fmla="*/ 191020 h 426991"/>
              <a:gd name="connsiteX72" fmla="*/ 292563 w 607639"/>
              <a:gd name="connsiteY72" fmla="*/ 191020 h 426991"/>
              <a:gd name="connsiteX73" fmla="*/ 292563 w 607639"/>
              <a:gd name="connsiteY73" fmla="*/ 134843 h 426991"/>
              <a:gd name="connsiteX74" fmla="*/ 237750 w 607639"/>
              <a:gd name="connsiteY74" fmla="*/ 134843 h 426991"/>
              <a:gd name="connsiteX75" fmla="*/ 213813 w 607639"/>
              <a:gd name="connsiteY75" fmla="*/ 111021 h 426991"/>
              <a:gd name="connsiteX76" fmla="*/ 213813 w 607639"/>
              <a:gd name="connsiteY76" fmla="*/ 21066 h 426991"/>
              <a:gd name="connsiteX77" fmla="*/ 237750 w 607639"/>
              <a:gd name="connsiteY77" fmla="*/ 0 h 426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</a:cxnLst>
            <a:rect l="l" t="t" r="r" b="b"/>
            <a:pathLst>
              <a:path w="607639" h="426991">
                <a:moveTo>
                  <a:pt x="450100" y="313203"/>
                </a:moveTo>
                <a:lnTo>
                  <a:pt x="450100" y="403167"/>
                </a:lnTo>
                <a:lnTo>
                  <a:pt x="585744" y="403167"/>
                </a:lnTo>
                <a:lnTo>
                  <a:pt x="586100" y="313203"/>
                </a:lnTo>
                <a:lnTo>
                  <a:pt x="530294" y="313203"/>
                </a:lnTo>
                <a:cubicBezTo>
                  <a:pt x="530294" y="313203"/>
                  <a:pt x="530116" y="313203"/>
                  <a:pt x="530116" y="313203"/>
                </a:cubicBezTo>
                <a:cubicBezTo>
                  <a:pt x="530027" y="313203"/>
                  <a:pt x="529849" y="313203"/>
                  <a:pt x="529760" y="313203"/>
                </a:cubicBezTo>
                <a:lnTo>
                  <a:pt x="450901" y="313203"/>
                </a:lnTo>
                <a:close/>
                <a:moveTo>
                  <a:pt x="236309" y="313203"/>
                </a:moveTo>
                <a:lnTo>
                  <a:pt x="236309" y="403167"/>
                </a:lnTo>
                <a:lnTo>
                  <a:pt x="371953" y="403167"/>
                </a:lnTo>
                <a:lnTo>
                  <a:pt x="372754" y="313203"/>
                </a:lnTo>
                <a:lnTo>
                  <a:pt x="237110" y="313203"/>
                </a:lnTo>
                <a:close/>
                <a:moveTo>
                  <a:pt x="22519" y="313203"/>
                </a:moveTo>
                <a:lnTo>
                  <a:pt x="22519" y="403167"/>
                </a:lnTo>
                <a:lnTo>
                  <a:pt x="158163" y="403167"/>
                </a:lnTo>
                <a:lnTo>
                  <a:pt x="158964" y="313203"/>
                </a:lnTo>
                <a:lnTo>
                  <a:pt x="91498" y="313203"/>
                </a:lnTo>
                <a:cubicBezTo>
                  <a:pt x="91409" y="313203"/>
                  <a:pt x="91320" y="313203"/>
                  <a:pt x="91231" y="313203"/>
                </a:cubicBezTo>
                <a:cubicBezTo>
                  <a:pt x="91231" y="313203"/>
                  <a:pt x="90964" y="313203"/>
                  <a:pt x="90964" y="313203"/>
                </a:cubicBezTo>
                <a:lnTo>
                  <a:pt x="23320" y="313203"/>
                </a:lnTo>
                <a:close/>
                <a:moveTo>
                  <a:pt x="91409" y="224751"/>
                </a:moveTo>
                <a:lnTo>
                  <a:pt x="530294" y="224751"/>
                </a:lnTo>
                <a:cubicBezTo>
                  <a:pt x="536435" y="224751"/>
                  <a:pt x="540084" y="228396"/>
                  <a:pt x="540084" y="234530"/>
                </a:cubicBezTo>
                <a:lnTo>
                  <a:pt x="540084" y="292135"/>
                </a:lnTo>
                <a:lnTo>
                  <a:pt x="586456" y="292135"/>
                </a:lnTo>
                <a:cubicBezTo>
                  <a:pt x="598917" y="292135"/>
                  <a:pt x="607639" y="300847"/>
                  <a:pt x="607639" y="313203"/>
                </a:cubicBezTo>
                <a:lnTo>
                  <a:pt x="607639" y="403167"/>
                </a:lnTo>
                <a:cubicBezTo>
                  <a:pt x="607639" y="415524"/>
                  <a:pt x="598917" y="426991"/>
                  <a:pt x="586456" y="426991"/>
                </a:cubicBezTo>
                <a:lnTo>
                  <a:pt x="451524" y="426991"/>
                </a:lnTo>
                <a:cubicBezTo>
                  <a:pt x="439152" y="426991"/>
                  <a:pt x="427582" y="415524"/>
                  <a:pt x="427582" y="403167"/>
                </a:cubicBezTo>
                <a:lnTo>
                  <a:pt x="427582" y="313203"/>
                </a:lnTo>
                <a:cubicBezTo>
                  <a:pt x="427582" y="300847"/>
                  <a:pt x="439152" y="292135"/>
                  <a:pt x="451524" y="292135"/>
                </a:cubicBezTo>
                <a:lnTo>
                  <a:pt x="517566" y="292135"/>
                </a:lnTo>
                <a:lnTo>
                  <a:pt x="517566" y="247242"/>
                </a:lnTo>
                <a:lnTo>
                  <a:pt x="315079" y="247242"/>
                </a:lnTo>
                <a:lnTo>
                  <a:pt x="315079" y="292135"/>
                </a:lnTo>
                <a:lnTo>
                  <a:pt x="372665" y="292135"/>
                </a:lnTo>
                <a:cubicBezTo>
                  <a:pt x="385126" y="292135"/>
                  <a:pt x="393849" y="300847"/>
                  <a:pt x="393849" y="313203"/>
                </a:cubicBezTo>
                <a:lnTo>
                  <a:pt x="393849" y="403167"/>
                </a:lnTo>
                <a:cubicBezTo>
                  <a:pt x="393849" y="415524"/>
                  <a:pt x="385126" y="426991"/>
                  <a:pt x="372665" y="426991"/>
                </a:cubicBezTo>
                <a:lnTo>
                  <a:pt x="237733" y="426991"/>
                </a:lnTo>
                <a:cubicBezTo>
                  <a:pt x="225362" y="426991"/>
                  <a:pt x="213791" y="415524"/>
                  <a:pt x="213791" y="403167"/>
                </a:cubicBezTo>
                <a:lnTo>
                  <a:pt x="213791" y="313203"/>
                </a:lnTo>
                <a:cubicBezTo>
                  <a:pt x="213791" y="300847"/>
                  <a:pt x="225362" y="292135"/>
                  <a:pt x="237733" y="292135"/>
                </a:cubicBezTo>
                <a:lnTo>
                  <a:pt x="292561" y="292135"/>
                </a:lnTo>
                <a:lnTo>
                  <a:pt x="292561" y="247242"/>
                </a:lnTo>
                <a:lnTo>
                  <a:pt x="101288" y="247242"/>
                </a:lnTo>
                <a:lnTo>
                  <a:pt x="101288" y="292135"/>
                </a:lnTo>
                <a:lnTo>
                  <a:pt x="158875" y="292135"/>
                </a:lnTo>
                <a:cubicBezTo>
                  <a:pt x="171335" y="292135"/>
                  <a:pt x="180058" y="300847"/>
                  <a:pt x="180058" y="313203"/>
                </a:cubicBezTo>
                <a:lnTo>
                  <a:pt x="180058" y="403167"/>
                </a:lnTo>
                <a:cubicBezTo>
                  <a:pt x="180058" y="415524"/>
                  <a:pt x="171335" y="426991"/>
                  <a:pt x="158875" y="426991"/>
                </a:cubicBezTo>
                <a:lnTo>
                  <a:pt x="24032" y="426991"/>
                </a:lnTo>
                <a:cubicBezTo>
                  <a:pt x="11571" y="426991"/>
                  <a:pt x="0" y="415524"/>
                  <a:pt x="0" y="403167"/>
                </a:cubicBezTo>
                <a:lnTo>
                  <a:pt x="0" y="313203"/>
                </a:lnTo>
                <a:cubicBezTo>
                  <a:pt x="0" y="300847"/>
                  <a:pt x="11571" y="292135"/>
                  <a:pt x="24032" y="292135"/>
                </a:cubicBezTo>
                <a:lnTo>
                  <a:pt x="78770" y="292135"/>
                </a:lnTo>
                <a:lnTo>
                  <a:pt x="78770" y="234530"/>
                </a:lnTo>
                <a:cubicBezTo>
                  <a:pt x="78770" y="228396"/>
                  <a:pt x="85178" y="224751"/>
                  <a:pt x="91409" y="224751"/>
                </a:cubicBezTo>
                <a:close/>
                <a:moveTo>
                  <a:pt x="236326" y="21066"/>
                </a:moveTo>
                <a:lnTo>
                  <a:pt x="236326" y="111021"/>
                </a:lnTo>
                <a:lnTo>
                  <a:pt x="371758" y="111021"/>
                </a:lnTo>
                <a:lnTo>
                  <a:pt x="372380" y="21066"/>
                </a:lnTo>
                <a:lnTo>
                  <a:pt x="237127" y="21066"/>
                </a:lnTo>
                <a:close/>
                <a:moveTo>
                  <a:pt x="237750" y="0"/>
                </a:moveTo>
                <a:lnTo>
                  <a:pt x="372647" y="0"/>
                </a:lnTo>
                <a:cubicBezTo>
                  <a:pt x="385105" y="0"/>
                  <a:pt x="393825" y="8711"/>
                  <a:pt x="393825" y="21066"/>
                </a:cubicBezTo>
                <a:lnTo>
                  <a:pt x="393825" y="111021"/>
                </a:lnTo>
                <a:cubicBezTo>
                  <a:pt x="393825" y="123376"/>
                  <a:pt x="385105" y="134843"/>
                  <a:pt x="372647" y="134843"/>
                </a:cubicBezTo>
                <a:lnTo>
                  <a:pt x="315076" y="134843"/>
                </a:lnTo>
                <a:lnTo>
                  <a:pt x="315076" y="191020"/>
                </a:lnTo>
                <a:lnTo>
                  <a:pt x="292563" y="191020"/>
                </a:lnTo>
                <a:lnTo>
                  <a:pt x="292563" y="134843"/>
                </a:lnTo>
                <a:lnTo>
                  <a:pt x="237750" y="134843"/>
                </a:lnTo>
                <a:cubicBezTo>
                  <a:pt x="225381" y="134843"/>
                  <a:pt x="213813" y="123376"/>
                  <a:pt x="213813" y="111021"/>
                </a:cubicBezTo>
                <a:lnTo>
                  <a:pt x="213813" y="21066"/>
                </a:lnTo>
                <a:cubicBezTo>
                  <a:pt x="213813" y="8711"/>
                  <a:pt x="225381" y="0"/>
                  <a:pt x="23775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zh-CN" altLang="en-US" dirty="0"/>
          </a:p>
        </p:txBody>
      </p:sp>
      <p:sp>
        <p:nvSpPr>
          <p:cNvPr id="32" name="ïşļïḓé"/>
          <p:cNvSpPr/>
          <p:nvPr/>
        </p:nvSpPr>
        <p:spPr bwMode="auto">
          <a:xfrm>
            <a:off x="3752347" y="2468911"/>
            <a:ext cx="2086736" cy="147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 dirty="0"/>
              <a:t>Supporting text here.</a:t>
            </a:r>
            <a:endParaRPr lang="en-US" altLang="zh-CN" sz="9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 dirty="0"/>
              <a:t>When you copy &amp; paste, choose "keep text only" option.</a:t>
            </a:r>
            <a:endParaRPr lang="en-US" altLang="zh-CN" sz="900" dirty="0"/>
          </a:p>
        </p:txBody>
      </p:sp>
      <p:sp>
        <p:nvSpPr>
          <p:cNvPr id="33" name="îşliďè"/>
          <p:cNvSpPr txBox="1"/>
          <p:nvPr/>
        </p:nvSpPr>
        <p:spPr bwMode="auto">
          <a:xfrm>
            <a:off x="3752347" y="2056031"/>
            <a:ext cx="2086736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chemeClr val="accent2"/>
                </a:solidFill>
              </a:rPr>
              <a:t>Text here</a:t>
            </a:r>
            <a:endParaRPr lang="en-US" altLang="zh-CN" b="1" dirty="0">
              <a:solidFill>
                <a:schemeClr val="accent2"/>
              </a:solidFill>
            </a:endParaRPr>
          </a:p>
        </p:txBody>
      </p:sp>
      <p:sp>
        <p:nvSpPr>
          <p:cNvPr id="30" name="îSļíḋe"/>
          <p:cNvSpPr/>
          <p:nvPr/>
        </p:nvSpPr>
        <p:spPr>
          <a:xfrm>
            <a:off x="4520942" y="4858667"/>
            <a:ext cx="549546" cy="549542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31" name="işliḑè" title="ry6MHxwOH8WsTKLSa514qPVJnvhhWFnRDjZGIbRZNsFBp"/>
          <p:cNvSpPr/>
          <p:nvPr/>
        </p:nvSpPr>
        <p:spPr bwMode="auto">
          <a:xfrm>
            <a:off x="4649078" y="5027617"/>
            <a:ext cx="293274" cy="211635"/>
          </a:xfrm>
          <a:custGeom>
            <a:avLst/>
            <a:gdLst>
              <a:gd name="connsiteX0" fmla="*/ 91000 w 605879"/>
              <a:gd name="connsiteY0" fmla="*/ 173662 h 437224"/>
              <a:gd name="connsiteX1" fmla="*/ 331193 w 605879"/>
              <a:gd name="connsiteY1" fmla="*/ 173662 h 437224"/>
              <a:gd name="connsiteX2" fmla="*/ 342454 w 605879"/>
              <a:gd name="connsiteY2" fmla="*/ 184882 h 437224"/>
              <a:gd name="connsiteX3" fmla="*/ 331193 w 605879"/>
              <a:gd name="connsiteY3" fmla="*/ 196102 h 437224"/>
              <a:gd name="connsiteX4" fmla="*/ 91000 w 605879"/>
              <a:gd name="connsiteY4" fmla="*/ 196102 h 437224"/>
              <a:gd name="connsiteX5" fmla="*/ 79739 w 605879"/>
              <a:gd name="connsiteY5" fmla="*/ 184882 h 437224"/>
              <a:gd name="connsiteX6" fmla="*/ 91000 w 605879"/>
              <a:gd name="connsiteY6" fmla="*/ 173662 h 437224"/>
              <a:gd name="connsiteX7" fmla="*/ 421630 w 605879"/>
              <a:gd name="connsiteY7" fmla="*/ 131441 h 437224"/>
              <a:gd name="connsiteX8" fmla="*/ 423552 w 605879"/>
              <a:gd name="connsiteY8" fmla="*/ 152274 h 437224"/>
              <a:gd name="connsiteX9" fmla="*/ 275961 w 605879"/>
              <a:gd name="connsiteY9" fmla="*/ 300986 h 437224"/>
              <a:gd name="connsiteX10" fmla="*/ 408175 w 605879"/>
              <a:gd name="connsiteY10" fmla="*/ 358277 h 437224"/>
              <a:gd name="connsiteX11" fmla="*/ 418060 w 605879"/>
              <a:gd name="connsiteY11" fmla="*/ 365267 h 437224"/>
              <a:gd name="connsiteX12" fmla="*/ 488218 w 605879"/>
              <a:gd name="connsiteY12" fmla="*/ 410360 h 437224"/>
              <a:gd name="connsiteX13" fmla="*/ 474214 w 605879"/>
              <a:gd name="connsiteY13" fmla="*/ 363348 h 437224"/>
              <a:gd name="connsiteX14" fmla="*/ 482039 w 605879"/>
              <a:gd name="connsiteY14" fmla="*/ 349916 h 437224"/>
              <a:gd name="connsiteX15" fmla="*/ 583363 w 605879"/>
              <a:gd name="connsiteY15" fmla="*/ 244928 h 437224"/>
              <a:gd name="connsiteX16" fmla="*/ 421630 w 605879"/>
              <a:gd name="connsiteY16" fmla="*/ 131441 h 437224"/>
              <a:gd name="connsiteX17" fmla="*/ 75898 w 605879"/>
              <a:gd name="connsiteY17" fmla="*/ 120173 h 437224"/>
              <a:gd name="connsiteX18" fmla="*/ 340509 w 605879"/>
              <a:gd name="connsiteY18" fmla="*/ 120173 h 437224"/>
              <a:gd name="connsiteX19" fmla="*/ 351769 w 605879"/>
              <a:gd name="connsiteY19" fmla="*/ 131428 h 437224"/>
              <a:gd name="connsiteX20" fmla="*/ 340509 w 605879"/>
              <a:gd name="connsiteY20" fmla="*/ 142683 h 437224"/>
              <a:gd name="connsiteX21" fmla="*/ 75898 w 605879"/>
              <a:gd name="connsiteY21" fmla="*/ 142683 h 437224"/>
              <a:gd name="connsiteX22" fmla="*/ 64638 w 605879"/>
              <a:gd name="connsiteY22" fmla="*/ 131428 h 437224"/>
              <a:gd name="connsiteX23" fmla="*/ 75898 w 605879"/>
              <a:gd name="connsiteY23" fmla="*/ 120173 h 437224"/>
              <a:gd name="connsiteX24" fmla="*/ 210609 w 605879"/>
              <a:gd name="connsiteY24" fmla="*/ 22478 h 437224"/>
              <a:gd name="connsiteX25" fmla="*/ 22516 w 605879"/>
              <a:gd name="connsiteY25" fmla="*/ 153508 h 437224"/>
              <a:gd name="connsiteX26" fmla="*/ 139216 w 605879"/>
              <a:gd name="connsiteY26" fmla="*/ 274807 h 437224"/>
              <a:gd name="connsiteX27" fmla="*/ 147042 w 605879"/>
              <a:gd name="connsiteY27" fmla="*/ 288102 h 437224"/>
              <a:gd name="connsiteX28" fmla="*/ 130017 w 605879"/>
              <a:gd name="connsiteY28" fmla="*/ 344297 h 437224"/>
              <a:gd name="connsiteX29" fmla="*/ 214041 w 605879"/>
              <a:gd name="connsiteY29" fmla="*/ 291254 h 437224"/>
              <a:gd name="connsiteX30" fmla="*/ 223927 w 605879"/>
              <a:gd name="connsiteY30" fmla="*/ 284264 h 437224"/>
              <a:gd name="connsiteX31" fmla="*/ 398839 w 605879"/>
              <a:gd name="connsiteY31" fmla="*/ 152960 h 437224"/>
              <a:gd name="connsiteX32" fmla="*/ 369596 w 605879"/>
              <a:gd name="connsiteY32" fmla="*/ 80592 h 437224"/>
              <a:gd name="connsiteX33" fmla="*/ 210609 w 605879"/>
              <a:gd name="connsiteY33" fmla="*/ 22478 h 437224"/>
              <a:gd name="connsiteX34" fmla="*/ 210609 w 605879"/>
              <a:gd name="connsiteY34" fmla="*/ 0 h 437224"/>
              <a:gd name="connsiteX35" fmla="*/ 385796 w 605879"/>
              <a:gd name="connsiteY35" fmla="*/ 64967 h 437224"/>
              <a:gd name="connsiteX36" fmla="*/ 414079 w 605879"/>
              <a:gd name="connsiteY36" fmla="*/ 109100 h 437224"/>
              <a:gd name="connsiteX37" fmla="*/ 419845 w 605879"/>
              <a:gd name="connsiteY37" fmla="*/ 108963 h 437224"/>
              <a:gd name="connsiteX38" fmla="*/ 605879 w 605879"/>
              <a:gd name="connsiteY38" fmla="*/ 244928 h 437224"/>
              <a:gd name="connsiteX39" fmla="*/ 498515 w 605879"/>
              <a:gd name="connsiteY39" fmla="*/ 368420 h 437224"/>
              <a:gd name="connsiteX40" fmla="*/ 516088 w 605879"/>
              <a:gd name="connsiteY40" fmla="*/ 414609 h 437224"/>
              <a:gd name="connsiteX41" fmla="*/ 522953 w 605879"/>
              <a:gd name="connsiteY41" fmla="*/ 428178 h 437224"/>
              <a:gd name="connsiteX42" fmla="*/ 510185 w 605879"/>
              <a:gd name="connsiteY42" fmla="*/ 437224 h 437224"/>
              <a:gd name="connsiteX43" fmla="*/ 400487 w 605879"/>
              <a:gd name="connsiteY43" fmla="*/ 380344 h 437224"/>
              <a:gd name="connsiteX44" fmla="*/ 250836 w 605879"/>
              <a:gd name="connsiteY44" fmla="*/ 304275 h 437224"/>
              <a:gd name="connsiteX45" fmla="*/ 231752 w 605879"/>
              <a:gd name="connsiteY45" fmla="*/ 306331 h 437224"/>
              <a:gd name="connsiteX46" fmla="*/ 107639 w 605879"/>
              <a:gd name="connsiteY46" fmla="*/ 371161 h 437224"/>
              <a:gd name="connsiteX47" fmla="*/ 94596 w 605879"/>
              <a:gd name="connsiteY47" fmla="*/ 361978 h 437224"/>
              <a:gd name="connsiteX48" fmla="*/ 102009 w 605879"/>
              <a:gd name="connsiteY48" fmla="*/ 348135 h 437224"/>
              <a:gd name="connsiteX49" fmla="*/ 122741 w 605879"/>
              <a:gd name="connsiteY49" fmla="*/ 293173 h 437224"/>
              <a:gd name="connsiteX50" fmla="*/ 0 w 605879"/>
              <a:gd name="connsiteY50" fmla="*/ 153508 h 437224"/>
              <a:gd name="connsiteX51" fmla="*/ 210609 w 605879"/>
              <a:gd name="connsiteY51" fmla="*/ 0 h 437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605879" h="437224">
                <a:moveTo>
                  <a:pt x="91000" y="173662"/>
                </a:moveTo>
                <a:lnTo>
                  <a:pt x="331193" y="173662"/>
                </a:lnTo>
                <a:cubicBezTo>
                  <a:pt x="337373" y="173662"/>
                  <a:pt x="342454" y="178725"/>
                  <a:pt x="342454" y="184882"/>
                </a:cubicBezTo>
                <a:cubicBezTo>
                  <a:pt x="342454" y="191040"/>
                  <a:pt x="337373" y="196102"/>
                  <a:pt x="331193" y="196102"/>
                </a:cubicBezTo>
                <a:lnTo>
                  <a:pt x="91000" y="196102"/>
                </a:lnTo>
                <a:cubicBezTo>
                  <a:pt x="84683" y="196102"/>
                  <a:pt x="79739" y="191040"/>
                  <a:pt x="79739" y="184882"/>
                </a:cubicBezTo>
                <a:cubicBezTo>
                  <a:pt x="79739" y="178725"/>
                  <a:pt x="84683" y="173662"/>
                  <a:pt x="91000" y="173662"/>
                </a:cubicBezTo>
                <a:close/>
                <a:moveTo>
                  <a:pt x="421630" y="131441"/>
                </a:moveTo>
                <a:cubicBezTo>
                  <a:pt x="423003" y="138294"/>
                  <a:pt x="423552" y="145284"/>
                  <a:pt x="423552" y="152274"/>
                </a:cubicBezTo>
                <a:cubicBezTo>
                  <a:pt x="423552" y="220668"/>
                  <a:pt x="362456" y="281249"/>
                  <a:pt x="275961" y="300986"/>
                </a:cubicBezTo>
                <a:cubicBezTo>
                  <a:pt x="302047" y="334017"/>
                  <a:pt x="350924" y="355536"/>
                  <a:pt x="408175" y="358277"/>
                </a:cubicBezTo>
                <a:cubicBezTo>
                  <a:pt x="412569" y="358551"/>
                  <a:pt x="416413" y="361293"/>
                  <a:pt x="418060" y="365267"/>
                </a:cubicBezTo>
                <a:cubicBezTo>
                  <a:pt x="427259" y="388019"/>
                  <a:pt x="463505" y="403370"/>
                  <a:pt x="488218" y="410360"/>
                </a:cubicBezTo>
                <a:cubicBezTo>
                  <a:pt x="483962" y="399944"/>
                  <a:pt x="479156" y="385004"/>
                  <a:pt x="474214" y="363348"/>
                </a:cubicBezTo>
                <a:cubicBezTo>
                  <a:pt x="472841" y="357455"/>
                  <a:pt x="476273" y="351698"/>
                  <a:pt x="482039" y="349916"/>
                </a:cubicBezTo>
                <a:cubicBezTo>
                  <a:pt x="543685" y="332236"/>
                  <a:pt x="583500" y="290980"/>
                  <a:pt x="583363" y="244928"/>
                </a:cubicBezTo>
                <a:cubicBezTo>
                  <a:pt x="583363" y="182839"/>
                  <a:pt x="511009" y="132126"/>
                  <a:pt x="421630" y="131441"/>
                </a:cubicBezTo>
                <a:close/>
                <a:moveTo>
                  <a:pt x="75898" y="120173"/>
                </a:moveTo>
                <a:lnTo>
                  <a:pt x="340509" y="120173"/>
                </a:lnTo>
                <a:cubicBezTo>
                  <a:pt x="346826" y="120173"/>
                  <a:pt x="351769" y="125114"/>
                  <a:pt x="351769" y="131428"/>
                </a:cubicBezTo>
                <a:cubicBezTo>
                  <a:pt x="351769" y="137604"/>
                  <a:pt x="346826" y="142683"/>
                  <a:pt x="340509" y="142683"/>
                </a:cubicBezTo>
                <a:lnTo>
                  <a:pt x="75898" y="142683"/>
                </a:lnTo>
                <a:cubicBezTo>
                  <a:pt x="69719" y="142683"/>
                  <a:pt x="64638" y="137604"/>
                  <a:pt x="64638" y="131428"/>
                </a:cubicBezTo>
                <a:cubicBezTo>
                  <a:pt x="64638" y="125114"/>
                  <a:pt x="69719" y="120173"/>
                  <a:pt x="75898" y="120173"/>
                </a:cubicBezTo>
                <a:close/>
                <a:moveTo>
                  <a:pt x="210609" y="22478"/>
                </a:moveTo>
                <a:cubicBezTo>
                  <a:pt x="106952" y="22478"/>
                  <a:pt x="22516" y="81277"/>
                  <a:pt x="22516" y="153508"/>
                </a:cubicBezTo>
                <a:cubicBezTo>
                  <a:pt x="22516" y="206688"/>
                  <a:pt x="68372" y="254385"/>
                  <a:pt x="139216" y="274807"/>
                </a:cubicBezTo>
                <a:cubicBezTo>
                  <a:pt x="144983" y="276452"/>
                  <a:pt x="148415" y="282208"/>
                  <a:pt x="147042" y="288102"/>
                </a:cubicBezTo>
                <a:cubicBezTo>
                  <a:pt x="140864" y="314966"/>
                  <a:pt x="135097" y="332647"/>
                  <a:pt x="130017" y="344297"/>
                </a:cubicBezTo>
                <a:cubicBezTo>
                  <a:pt x="158437" y="336622"/>
                  <a:pt x="203058" y="318667"/>
                  <a:pt x="214041" y="291254"/>
                </a:cubicBezTo>
                <a:cubicBezTo>
                  <a:pt x="215689" y="287280"/>
                  <a:pt x="219533" y="284538"/>
                  <a:pt x="223927" y="284264"/>
                </a:cubicBezTo>
                <a:cubicBezTo>
                  <a:pt x="320170" y="279604"/>
                  <a:pt x="395407" y="223135"/>
                  <a:pt x="398839" y="152960"/>
                </a:cubicBezTo>
                <a:cubicBezTo>
                  <a:pt x="400075" y="126918"/>
                  <a:pt x="389915" y="101836"/>
                  <a:pt x="369596" y="80592"/>
                </a:cubicBezTo>
                <a:cubicBezTo>
                  <a:pt x="334860" y="44133"/>
                  <a:pt x="275412" y="22478"/>
                  <a:pt x="210609" y="22478"/>
                </a:cubicBezTo>
                <a:close/>
                <a:moveTo>
                  <a:pt x="210609" y="0"/>
                </a:moveTo>
                <a:cubicBezTo>
                  <a:pt x="281453" y="0"/>
                  <a:pt x="346942" y="24260"/>
                  <a:pt x="385796" y="64967"/>
                </a:cubicBezTo>
                <a:cubicBezTo>
                  <a:pt x="398702" y="78536"/>
                  <a:pt x="408175" y="93338"/>
                  <a:pt x="414079" y="109100"/>
                </a:cubicBezTo>
                <a:cubicBezTo>
                  <a:pt x="416001" y="108963"/>
                  <a:pt x="417923" y="108963"/>
                  <a:pt x="419845" y="108963"/>
                </a:cubicBezTo>
                <a:cubicBezTo>
                  <a:pt x="522404" y="108963"/>
                  <a:pt x="606016" y="169955"/>
                  <a:pt x="605879" y="244928"/>
                </a:cubicBezTo>
                <a:cubicBezTo>
                  <a:pt x="605879" y="298519"/>
                  <a:pt x="564141" y="346079"/>
                  <a:pt x="498515" y="368420"/>
                </a:cubicBezTo>
                <a:cubicBezTo>
                  <a:pt x="506066" y="398025"/>
                  <a:pt x="512931" y="412279"/>
                  <a:pt x="516088" y="414609"/>
                </a:cubicBezTo>
                <a:cubicBezTo>
                  <a:pt x="524601" y="418858"/>
                  <a:pt x="523228" y="426671"/>
                  <a:pt x="522953" y="428178"/>
                </a:cubicBezTo>
                <a:cubicBezTo>
                  <a:pt x="522541" y="429686"/>
                  <a:pt x="520207" y="437224"/>
                  <a:pt x="510185" y="437224"/>
                </a:cubicBezTo>
                <a:cubicBezTo>
                  <a:pt x="497828" y="437224"/>
                  <a:pt x="423689" y="421325"/>
                  <a:pt x="400487" y="380344"/>
                </a:cubicBezTo>
                <a:cubicBezTo>
                  <a:pt x="333899" y="375410"/>
                  <a:pt x="277746" y="346764"/>
                  <a:pt x="250836" y="304275"/>
                </a:cubicBezTo>
                <a:cubicBezTo>
                  <a:pt x="244521" y="305098"/>
                  <a:pt x="238205" y="305783"/>
                  <a:pt x="231752" y="306331"/>
                </a:cubicBezTo>
                <a:cubicBezTo>
                  <a:pt x="206216" y="353069"/>
                  <a:pt x="121643" y="371161"/>
                  <a:pt x="107639" y="371161"/>
                </a:cubicBezTo>
                <a:cubicBezTo>
                  <a:pt x="97616" y="371161"/>
                  <a:pt x="95145" y="364171"/>
                  <a:pt x="94596" y="361978"/>
                </a:cubicBezTo>
                <a:cubicBezTo>
                  <a:pt x="94184" y="360470"/>
                  <a:pt x="92948" y="352658"/>
                  <a:pt x="102009" y="348135"/>
                </a:cubicBezTo>
                <a:cubicBezTo>
                  <a:pt x="105030" y="345942"/>
                  <a:pt x="113130" y="331550"/>
                  <a:pt x="122741" y="293173"/>
                </a:cubicBezTo>
                <a:cubicBezTo>
                  <a:pt x="47778" y="268228"/>
                  <a:pt x="0" y="214226"/>
                  <a:pt x="0" y="153508"/>
                </a:cubicBezTo>
                <a:cubicBezTo>
                  <a:pt x="0" y="68804"/>
                  <a:pt x="94458" y="0"/>
                  <a:pt x="2106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zh-CN" altLang="en-US" dirty="0"/>
          </a:p>
        </p:txBody>
      </p:sp>
      <p:sp>
        <p:nvSpPr>
          <p:cNvPr id="28" name="i$ļïḋè"/>
          <p:cNvSpPr/>
          <p:nvPr/>
        </p:nvSpPr>
        <p:spPr bwMode="auto">
          <a:xfrm>
            <a:off x="6330430" y="1953512"/>
            <a:ext cx="2086736" cy="147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 dirty="0"/>
              <a:t>Supporting text here.</a:t>
            </a:r>
            <a:endParaRPr lang="en-US" altLang="zh-CN" sz="9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 dirty="0"/>
              <a:t>When you copy &amp; paste, choose "keep text only" option.</a:t>
            </a:r>
            <a:endParaRPr lang="en-US" altLang="zh-CN" sz="900" dirty="0"/>
          </a:p>
        </p:txBody>
      </p:sp>
      <p:sp>
        <p:nvSpPr>
          <p:cNvPr id="29" name="íṡḷïḍe"/>
          <p:cNvSpPr txBox="1"/>
          <p:nvPr/>
        </p:nvSpPr>
        <p:spPr bwMode="auto">
          <a:xfrm>
            <a:off x="6330430" y="1540632"/>
            <a:ext cx="2086736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chemeClr val="accent3"/>
                </a:solidFill>
              </a:rPr>
              <a:t>Text here</a:t>
            </a:r>
            <a:endParaRPr lang="en-US" altLang="zh-CN" b="1" dirty="0">
              <a:solidFill>
                <a:schemeClr val="accent3"/>
              </a:solidFill>
            </a:endParaRPr>
          </a:p>
        </p:txBody>
      </p:sp>
      <p:sp>
        <p:nvSpPr>
          <p:cNvPr id="26" name="ísḷîḋe"/>
          <p:cNvSpPr/>
          <p:nvPr/>
        </p:nvSpPr>
        <p:spPr>
          <a:xfrm>
            <a:off x="7099025" y="4733295"/>
            <a:ext cx="549546" cy="549542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27" name="íṡļïdé" title="ry6MHxwOH8WsTKLSa514qPVJnvhhWFnRDjZGIbRZNsFBp"/>
          <p:cNvSpPr/>
          <p:nvPr/>
        </p:nvSpPr>
        <p:spPr bwMode="auto">
          <a:xfrm>
            <a:off x="7227161" y="4861620"/>
            <a:ext cx="293274" cy="292887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zh-CN" altLang="en-US" dirty="0"/>
          </a:p>
        </p:txBody>
      </p:sp>
      <p:sp>
        <p:nvSpPr>
          <p:cNvPr id="24" name="ïṧļîḓé"/>
          <p:cNvSpPr/>
          <p:nvPr/>
        </p:nvSpPr>
        <p:spPr bwMode="auto">
          <a:xfrm>
            <a:off x="8881424" y="1556708"/>
            <a:ext cx="2086736" cy="1475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tIns="46800" rIns="90000" bIns="46800" anchor="t" anchorCtr="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 dirty="0"/>
              <a:t>Supporting text here.</a:t>
            </a:r>
            <a:endParaRPr lang="en-US" altLang="zh-CN" sz="900" dirty="0"/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900" dirty="0"/>
              <a:t>When you copy &amp; paste, choose "keep text only" option.</a:t>
            </a:r>
            <a:endParaRPr lang="en-US" altLang="zh-CN" sz="900" dirty="0"/>
          </a:p>
        </p:txBody>
      </p:sp>
      <p:sp>
        <p:nvSpPr>
          <p:cNvPr id="25" name="iŝľiḓè"/>
          <p:cNvSpPr txBox="1"/>
          <p:nvPr/>
        </p:nvSpPr>
        <p:spPr bwMode="auto">
          <a:xfrm>
            <a:off x="8881424" y="1143828"/>
            <a:ext cx="2086736" cy="412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>
            <a:norm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chemeClr val="accent4"/>
                </a:solidFill>
              </a:rPr>
              <a:t>Text here</a:t>
            </a:r>
            <a:endParaRPr lang="en-US" altLang="zh-CN" b="1" dirty="0">
              <a:solidFill>
                <a:schemeClr val="accent4"/>
              </a:solidFill>
            </a:endParaRPr>
          </a:p>
        </p:txBody>
      </p:sp>
      <p:sp>
        <p:nvSpPr>
          <p:cNvPr id="22" name="iṣḷîďé"/>
          <p:cNvSpPr/>
          <p:nvPr/>
        </p:nvSpPr>
        <p:spPr>
          <a:xfrm>
            <a:off x="9650019" y="4555930"/>
            <a:ext cx="549546" cy="549542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</a:defRPr>
            </a:lvl9pPr>
          </a:lstStyle>
          <a:p>
            <a:pPr algn="ctr"/>
            <a:endParaRPr dirty="0"/>
          </a:p>
        </p:txBody>
      </p:sp>
      <p:sp>
        <p:nvSpPr>
          <p:cNvPr id="23" name="îŝļîde" title="ry6MHxwOH8WsTKLSa514qPVJnvhhWFnRDjZGIbRZNsFBp"/>
          <p:cNvSpPr/>
          <p:nvPr/>
        </p:nvSpPr>
        <p:spPr bwMode="auto">
          <a:xfrm>
            <a:off x="9778155" y="4684255"/>
            <a:ext cx="293274" cy="292887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endParaRPr lang="zh-CN" altLang="en-US" dirty="0"/>
          </a:p>
        </p:txBody>
      </p:sp>
      <p:cxnSp>
        <p:nvCxnSpPr>
          <p:cNvPr id="18" name="直接箭头连接符 17"/>
          <p:cNvCxnSpPr>
            <a:stCxn id="34" idx="0"/>
            <a:endCxn id="36" idx="2"/>
          </p:cNvCxnSpPr>
          <p:nvPr/>
        </p:nvCxnSpPr>
        <p:spPr>
          <a:xfrm flipV="1">
            <a:off x="2217632" y="4427386"/>
            <a:ext cx="0" cy="378668"/>
          </a:xfrm>
          <a:prstGeom prst="straightConnector1">
            <a:avLst/>
          </a:prstGeom>
          <a:ln>
            <a:headEnd type="none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>
            <a:stCxn id="30" idx="0"/>
            <a:endCxn id="32" idx="2"/>
          </p:cNvCxnSpPr>
          <p:nvPr/>
        </p:nvCxnSpPr>
        <p:spPr>
          <a:xfrm flipV="1">
            <a:off x="4795715" y="3944399"/>
            <a:ext cx="0" cy="914268"/>
          </a:xfrm>
          <a:prstGeom prst="straightConnector1">
            <a:avLst/>
          </a:prstGeom>
          <a:ln>
            <a:solidFill>
              <a:schemeClr val="accent2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>
            <a:stCxn id="26" idx="0"/>
            <a:endCxn id="28" idx="2"/>
          </p:cNvCxnSpPr>
          <p:nvPr/>
        </p:nvCxnSpPr>
        <p:spPr>
          <a:xfrm flipV="1">
            <a:off x="7373798" y="3429000"/>
            <a:ext cx="0" cy="1304295"/>
          </a:xfrm>
          <a:prstGeom prst="straightConnector1">
            <a:avLst/>
          </a:prstGeom>
          <a:ln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>
            <a:stCxn id="22" idx="0"/>
            <a:endCxn id="24" idx="2"/>
          </p:cNvCxnSpPr>
          <p:nvPr/>
        </p:nvCxnSpPr>
        <p:spPr>
          <a:xfrm flipV="1">
            <a:off x="9924792" y="3032196"/>
            <a:ext cx="0" cy="1523734"/>
          </a:xfrm>
          <a:prstGeom prst="straightConnector1">
            <a:avLst/>
          </a:prstGeom>
          <a:ln>
            <a:solidFill>
              <a:schemeClr val="accent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Click to edit Master title style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/>
              <a:t>www.islide.cc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D3DB80-B894-403A-B48E-6FDC1A72010E}" type="slidenum">
              <a:rPr lang="zh-CN" altLang="en-US" smtClean="0"/>
            </a:fld>
            <a:endParaRPr lang="zh-CN" altLang="en-US"/>
          </a:p>
        </p:txBody>
      </p:sp>
      <p:sp>
        <p:nvSpPr>
          <p:cNvPr id="6" name="ï$1íḓè"/>
          <p:cNvSpPr/>
          <p:nvPr/>
        </p:nvSpPr>
        <p:spPr>
          <a:xfrm>
            <a:off x="0" y="1988840"/>
            <a:ext cx="12192000" cy="2952328"/>
          </a:xfrm>
          <a:prstGeom prst="rect">
            <a:avLst/>
          </a:prstGeom>
          <a:blipFill>
            <a:blip r:embed="rId1"/>
            <a:stretch>
              <a:fillRect t="-83647" b="-83506"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5" name="iṩḻïḓé"/>
          <p:cNvSpPr/>
          <p:nvPr/>
        </p:nvSpPr>
        <p:spPr>
          <a:xfrm>
            <a:off x="719141" y="1889912"/>
            <a:ext cx="2002378" cy="2115151"/>
          </a:xfrm>
          <a:prstGeom prst="flowChartOffpage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6" name="iṣľîḍê"/>
          <p:cNvSpPr/>
          <p:nvPr/>
        </p:nvSpPr>
        <p:spPr>
          <a:xfrm>
            <a:off x="719140" y="1760127"/>
            <a:ext cx="2002379" cy="129786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2">
                  <a:alpha val="85000"/>
                </a:schemeClr>
              </a:gs>
              <a:gs pos="100000">
                <a:schemeClr val="accent3">
                  <a:alpha val="78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none" tIns="180000" rtlCol="0" anchor="t">
            <a:noAutofit/>
          </a:bodyPr>
          <a:lstStyle/>
          <a:p>
            <a:pPr algn="ctr"/>
            <a:endParaRPr sz="2400" b="1">
              <a:solidFill>
                <a:schemeClr val="bg1"/>
              </a:solidFill>
            </a:endParaRPr>
          </a:p>
        </p:txBody>
      </p:sp>
      <p:sp>
        <p:nvSpPr>
          <p:cNvPr id="37" name="ïśḻíḋé"/>
          <p:cNvSpPr txBox="1"/>
          <p:nvPr/>
        </p:nvSpPr>
        <p:spPr>
          <a:xfrm>
            <a:off x="797058" y="2466688"/>
            <a:ext cx="1846542" cy="674279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algn="ctr" defTabSz="914400">
              <a:lnSpc>
                <a:spcPct val="150000"/>
              </a:lnSpc>
              <a:defRPr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38" name="iśḻíďé"/>
          <p:cNvSpPr/>
          <p:nvPr/>
        </p:nvSpPr>
        <p:spPr>
          <a:xfrm>
            <a:off x="908689" y="2073317"/>
            <a:ext cx="1623282" cy="393372"/>
          </a:xfrm>
          <a:prstGeom prst="rect">
            <a:avLst/>
          </a:prstGeom>
        </p:spPr>
        <p:txBody>
          <a:bodyPr wrap="none" lIns="72000" tIns="0" rIns="72000" bIns="0" anchor="ctr" anchorCtr="0">
            <a:normAutofit/>
          </a:bodyPr>
          <a:lstStyle/>
          <a:p>
            <a:pPr lvl="0" algn="ctr" defTabSz="914400">
              <a:defRPr/>
            </a:pPr>
            <a:r>
              <a:rPr lang="zh-CN" altLang="en-US" sz="1400" b="1"/>
              <a:t>标题文本预设</a:t>
            </a:r>
            <a:endParaRPr lang="zh-CN" altLang="en-US" sz="1400" b="1"/>
          </a:p>
        </p:txBody>
      </p:sp>
      <p:sp>
        <p:nvSpPr>
          <p:cNvPr id="31" name="ïŝ1íḍè"/>
          <p:cNvSpPr/>
          <p:nvPr/>
        </p:nvSpPr>
        <p:spPr>
          <a:xfrm>
            <a:off x="2906978" y="1889912"/>
            <a:ext cx="2002378" cy="2115151"/>
          </a:xfrm>
          <a:prstGeom prst="flowChartOffpage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2" name="íṣļïdè"/>
          <p:cNvSpPr/>
          <p:nvPr/>
        </p:nvSpPr>
        <p:spPr>
          <a:xfrm>
            <a:off x="2906977" y="1760127"/>
            <a:ext cx="2002379" cy="129786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2">
                  <a:alpha val="85000"/>
                </a:schemeClr>
              </a:gs>
              <a:gs pos="100000">
                <a:schemeClr val="accent3">
                  <a:alpha val="78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none" tIns="180000" rtlCol="0" anchor="t">
            <a:noAutofit/>
          </a:bodyPr>
          <a:lstStyle/>
          <a:p>
            <a:pPr algn="ctr"/>
            <a:endParaRPr sz="2400" b="1">
              <a:solidFill>
                <a:schemeClr val="bg1"/>
              </a:solidFill>
            </a:endParaRPr>
          </a:p>
        </p:txBody>
      </p:sp>
      <p:sp>
        <p:nvSpPr>
          <p:cNvPr id="33" name="îS1idê"/>
          <p:cNvSpPr txBox="1"/>
          <p:nvPr/>
        </p:nvSpPr>
        <p:spPr>
          <a:xfrm>
            <a:off x="2984895" y="2466688"/>
            <a:ext cx="1846542" cy="674279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algn="ctr" defTabSz="914400">
              <a:lnSpc>
                <a:spcPct val="150000"/>
              </a:lnSpc>
              <a:defRPr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34" name="íş1ïḍè"/>
          <p:cNvSpPr/>
          <p:nvPr/>
        </p:nvSpPr>
        <p:spPr>
          <a:xfrm>
            <a:off x="3096526" y="2073317"/>
            <a:ext cx="1623282" cy="393372"/>
          </a:xfrm>
          <a:prstGeom prst="rect">
            <a:avLst/>
          </a:prstGeom>
        </p:spPr>
        <p:txBody>
          <a:bodyPr wrap="none" lIns="72000" tIns="0" rIns="72000" bIns="0" anchor="ctr" anchorCtr="0">
            <a:normAutofit/>
          </a:bodyPr>
          <a:lstStyle/>
          <a:p>
            <a:pPr lvl="0" algn="ctr" defTabSz="914400">
              <a:defRPr/>
            </a:pPr>
            <a:r>
              <a:rPr lang="zh-CN" altLang="en-US" sz="1400" b="1"/>
              <a:t>标题文本预设</a:t>
            </a:r>
            <a:endParaRPr lang="zh-CN" altLang="en-US" sz="1400" b="1"/>
          </a:p>
        </p:txBody>
      </p:sp>
      <p:sp>
        <p:nvSpPr>
          <p:cNvPr id="27" name="iṥḻídè"/>
          <p:cNvSpPr/>
          <p:nvPr/>
        </p:nvSpPr>
        <p:spPr>
          <a:xfrm>
            <a:off x="5094814" y="1889912"/>
            <a:ext cx="2002378" cy="2115151"/>
          </a:xfrm>
          <a:prstGeom prst="flowChartOffpage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8" name="íṥľíďe"/>
          <p:cNvSpPr/>
          <p:nvPr/>
        </p:nvSpPr>
        <p:spPr>
          <a:xfrm>
            <a:off x="5094813" y="1760127"/>
            <a:ext cx="2002379" cy="129786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2">
                  <a:alpha val="85000"/>
                </a:schemeClr>
              </a:gs>
              <a:gs pos="100000">
                <a:schemeClr val="accent3">
                  <a:alpha val="78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none" tIns="180000" rtlCol="0" anchor="t">
            <a:noAutofit/>
          </a:bodyPr>
          <a:lstStyle/>
          <a:p>
            <a:pPr algn="ctr"/>
            <a:endParaRPr sz="2400" b="1">
              <a:solidFill>
                <a:schemeClr val="bg1"/>
              </a:solidFill>
            </a:endParaRPr>
          </a:p>
        </p:txBody>
      </p:sp>
      <p:sp>
        <p:nvSpPr>
          <p:cNvPr id="29" name="îṧlïḋé"/>
          <p:cNvSpPr txBox="1"/>
          <p:nvPr/>
        </p:nvSpPr>
        <p:spPr>
          <a:xfrm>
            <a:off x="5172731" y="2466688"/>
            <a:ext cx="1846542" cy="674279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algn="ctr" defTabSz="914400">
              <a:lnSpc>
                <a:spcPct val="150000"/>
              </a:lnSpc>
              <a:defRPr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30" name="íş1îḓe"/>
          <p:cNvSpPr/>
          <p:nvPr/>
        </p:nvSpPr>
        <p:spPr>
          <a:xfrm>
            <a:off x="5284362" y="2073317"/>
            <a:ext cx="1623282" cy="393372"/>
          </a:xfrm>
          <a:prstGeom prst="rect">
            <a:avLst/>
          </a:prstGeom>
        </p:spPr>
        <p:txBody>
          <a:bodyPr wrap="none" lIns="72000" tIns="0" rIns="72000" bIns="0" anchor="ctr" anchorCtr="0">
            <a:normAutofit/>
          </a:bodyPr>
          <a:lstStyle/>
          <a:p>
            <a:pPr lvl="0" algn="ctr" defTabSz="914400">
              <a:defRPr/>
            </a:pPr>
            <a:r>
              <a:rPr lang="zh-CN" altLang="en-US" sz="1400" b="1"/>
              <a:t>标题文本预设</a:t>
            </a:r>
            <a:endParaRPr lang="zh-CN" altLang="en-US" sz="1400" b="1"/>
          </a:p>
        </p:txBody>
      </p:sp>
      <p:sp>
        <p:nvSpPr>
          <p:cNvPr id="23" name="îşlïdê"/>
          <p:cNvSpPr/>
          <p:nvPr/>
        </p:nvSpPr>
        <p:spPr>
          <a:xfrm>
            <a:off x="7282651" y="1889912"/>
            <a:ext cx="2002378" cy="2115151"/>
          </a:xfrm>
          <a:prstGeom prst="flowChartOffpage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4" name="íşlîḋê"/>
          <p:cNvSpPr/>
          <p:nvPr/>
        </p:nvSpPr>
        <p:spPr>
          <a:xfrm>
            <a:off x="7282650" y="1760127"/>
            <a:ext cx="2002379" cy="129786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2">
                  <a:alpha val="85000"/>
                </a:schemeClr>
              </a:gs>
              <a:gs pos="100000">
                <a:schemeClr val="accent3">
                  <a:alpha val="78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none" tIns="180000" rtlCol="0" anchor="t">
            <a:noAutofit/>
          </a:bodyPr>
          <a:lstStyle/>
          <a:p>
            <a:pPr algn="ctr"/>
            <a:endParaRPr sz="2400" b="1">
              <a:solidFill>
                <a:schemeClr val="bg1"/>
              </a:solidFill>
            </a:endParaRPr>
          </a:p>
        </p:txBody>
      </p:sp>
      <p:sp>
        <p:nvSpPr>
          <p:cNvPr id="25" name="îṧļiḍé"/>
          <p:cNvSpPr txBox="1"/>
          <p:nvPr/>
        </p:nvSpPr>
        <p:spPr>
          <a:xfrm>
            <a:off x="7360568" y="2466688"/>
            <a:ext cx="1846542" cy="674279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algn="ctr" defTabSz="914400">
              <a:lnSpc>
                <a:spcPct val="150000"/>
              </a:lnSpc>
              <a:defRPr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26" name="ï$1ïḑè"/>
          <p:cNvSpPr/>
          <p:nvPr/>
        </p:nvSpPr>
        <p:spPr>
          <a:xfrm>
            <a:off x="7472199" y="2073317"/>
            <a:ext cx="1623282" cy="393372"/>
          </a:xfrm>
          <a:prstGeom prst="rect">
            <a:avLst/>
          </a:prstGeom>
        </p:spPr>
        <p:txBody>
          <a:bodyPr wrap="none" lIns="72000" tIns="0" rIns="72000" bIns="0" anchor="ctr" anchorCtr="0">
            <a:normAutofit/>
          </a:bodyPr>
          <a:lstStyle/>
          <a:p>
            <a:pPr lvl="0" algn="ctr" defTabSz="914400">
              <a:defRPr/>
            </a:pPr>
            <a:r>
              <a:rPr lang="zh-CN" altLang="en-US" sz="1400" b="1"/>
              <a:t>标题文本预设</a:t>
            </a:r>
            <a:endParaRPr lang="zh-CN" altLang="en-US" sz="1400" b="1"/>
          </a:p>
        </p:txBody>
      </p:sp>
      <p:sp>
        <p:nvSpPr>
          <p:cNvPr id="13" name="îṩḷíḍè"/>
          <p:cNvSpPr/>
          <p:nvPr/>
        </p:nvSpPr>
        <p:spPr>
          <a:xfrm>
            <a:off x="1462128" y="1501926"/>
            <a:ext cx="516402" cy="516402"/>
          </a:xfrm>
          <a:prstGeom prst="rect">
            <a:avLst/>
          </a:prstGeom>
          <a:solidFill>
            <a:schemeClr val="bg1"/>
          </a:solidFill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prstClr val="black"/>
                </a:solidFill>
              </a:rPr>
              <a:t>1</a:t>
            </a:r>
            <a:endParaRPr lang="zh-CN" altLang="en-US" sz="2000" b="1" kern="0">
              <a:solidFill>
                <a:prstClr val="black"/>
              </a:solidFill>
            </a:endParaRPr>
          </a:p>
        </p:txBody>
      </p:sp>
      <p:sp>
        <p:nvSpPr>
          <p:cNvPr id="14" name="íṩḷîďe"/>
          <p:cNvSpPr/>
          <p:nvPr/>
        </p:nvSpPr>
        <p:spPr>
          <a:xfrm>
            <a:off x="3649965" y="1501926"/>
            <a:ext cx="516402" cy="516402"/>
          </a:xfrm>
          <a:prstGeom prst="rect">
            <a:avLst/>
          </a:prstGeom>
          <a:solidFill>
            <a:schemeClr val="bg1"/>
          </a:solidFill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prstClr val="black"/>
                </a:solidFill>
              </a:rPr>
              <a:t>2</a:t>
            </a:r>
            <a:endParaRPr lang="zh-CN" altLang="en-US" sz="2000" b="1" kern="0">
              <a:solidFill>
                <a:prstClr val="black"/>
              </a:solidFill>
            </a:endParaRPr>
          </a:p>
        </p:txBody>
      </p:sp>
      <p:sp>
        <p:nvSpPr>
          <p:cNvPr id="15" name="íṥľîḓe"/>
          <p:cNvSpPr/>
          <p:nvPr/>
        </p:nvSpPr>
        <p:spPr>
          <a:xfrm>
            <a:off x="5837802" y="1501926"/>
            <a:ext cx="516402" cy="516402"/>
          </a:xfrm>
          <a:prstGeom prst="rect">
            <a:avLst/>
          </a:prstGeom>
          <a:solidFill>
            <a:schemeClr val="bg1"/>
          </a:solidFill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prstClr val="black"/>
                </a:solidFill>
              </a:rPr>
              <a:t>3</a:t>
            </a:r>
            <a:endParaRPr lang="zh-CN" altLang="en-US" sz="2000" b="1" kern="0">
              <a:solidFill>
                <a:prstClr val="black"/>
              </a:solidFill>
            </a:endParaRPr>
          </a:p>
        </p:txBody>
      </p:sp>
      <p:sp>
        <p:nvSpPr>
          <p:cNvPr id="16" name="ïSļíḍé"/>
          <p:cNvSpPr/>
          <p:nvPr/>
        </p:nvSpPr>
        <p:spPr>
          <a:xfrm>
            <a:off x="8025639" y="1501926"/>
            <a:ext cx="516402" cy="516402"/>
          </a:xfrm>
          <a:prstGeom prst="rect">
            <a:avLst/>
          </a:prstGeom>
          <a:solidFill>
            <a:schemeClr val="bg1"/>
          </a:solidFill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prstClr val="black"/>
                </a:solidFill>
              </a:rPr>
              <a:t>4</a:t>
            </a:r>
            <a:endParaRPr lang="zh-CN" altLang="en-US" sz="2000" b="1" kern="0">
              <a:solidFill>
                <a:prstClr val="black"/>
              </a:solidFill>
            </a:endParaRPr>
          </a:p>
        </p:txBody>
      </p:sp>
      <p:sp>
        <p:nvSpPr>
          <p:cNvPr id="19" name="iṡļîďé"/>
          <p:cNvSpPr/>
          <p:nvPr/>
        </p:nvSpPr>
        <p:spPr>
          <a:xfrm>
            <a:off x="9470489" y="1889912"/>
            <a:ext cx="2002378" cy="2115151"/>
          </a:xfrm>
          <a:prstGeom prst="flowChartOffpage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0" name="iṥlïdé"/>
          <p:cNvSpPr/>
          <p:nvPr/>
        </p:nvSpPr>
        <p:spPr>
          <a:xfrm>
            <a:off x="9470488" y="1760127"/>
            <a:ext cx="2002379" cy="129786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2">
                  <a:alpha val="85000"/>
                </a:schemeClr>
              </a:gs>
              <a:gs pos="100000">
                <a:schemeClr val="accent3">
                  <a:alpha val="78000"/>
                </a:schemeClr>
              </a:gs>
            </a:gsLst>
            <a:lin ang="0" scaled="1"/>
            <a:tileRect/>
          </a:gradFill>
          <a:ln>
            <a:solidFill>
              <a:schemeClr val="bg1"/>
            </a:solidFill>
          </a:ln>
        </p:spPr>
        <p:txBody>
          <a:bodyPr wrap="none" tIns="180000" rtlCol="0" anchor="t">
            <a:noAutofit/>
          </a:bodyPr>
          <a:lstStyle/>
          <a:p>
            <a:pPr algn="ctr"/>
            <a:endParaRPr sz="2400" b="1">
              <a:solidFill>
                <a:schemeClr val="bg1"/>
              </a:solidFill>
            </a:endParaRPr>
          </a:p>
        </p:txBody>
      </p:sp>
      <p:sp>
        <p:nvSpPr>
          <p:cNvPr id="21" name="íSļïḋê"/>
          <p:cNvSpPr txBox="1"/>
          <p:nvPr/>
        </p:nvSpPr>
        <p:spPr>
          <a:xfrm>
            <a:off x="9548406" y="2466688"/>
            <a:ext cx="1846542" cy="674279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algn="ctr" defTabSz="914400">
              <a:lnSpc>
                <a:spcPct val="150000"/>
              </a:lnSpc>
              <a:defRPr/>
            </a:pPr>
            <a:r>
              <a:rPr lang="zh-CN" altLang="en-US" sz="1000"/>
              <a:t>此部分内容作为文字排版占位显示（建议使用主题字体）。</a:t>
            </a:r>
            <a:endParaRPr lang="zh-CN" altLang="en-US" sz="1000"/>
          </a:p>
        </p:txBody>
      </p:sp>
      <p:sp>
        <p:nvSpPr>
          <p:cNvPr id="22" name="išḷíḓê"/>
          <p:cNvSpPr/>
          <p:nvPr/>
        </p:nvSpPr>
        <p:spPr>
          <a:xfrm>
            <a:off x="9660037" y="2073317"/>
            <a:ext cx="1623282" cy="393372"/>
          </a:xfrm>
          <a:prstGeom prst="rect">
            <a:avLst/>
          </a:prstGeom>
        </p:spPr>
        <p:txBody>
          <a:bodyPr wrap="none" lIns="72000" tIns="0" rIns="72000" bIns="0" anchor="ctr" anchorCtr="0">
            <a:normAutofit/>
          </a:bodyPr>
          <a:lstStyle/>
          <a:p>
            <a:pPr lvl="0" algn="ctr" defTabSz="914400">
              <a:defRPr/>
            </a:pPr>
            <a:r>
              <a:rPr lang="zh-CN" altLang="en-US" sz="1400" b="1"/>
              <a:t>标题文本预设</a:t>
            </a:r>
            <a:endParaRPr lang="zh-CN" altLang="en-US" sz="1400" b="1"/>
          </a:p>
        </p:txBody>
      </p:sp>
      <p:sp>
        <p:nvSpPr>
          <p:cNvPr id="18" name="iśľiḋé"/>
          <p:cNvSpPr/>
          <p:nvPr/>
        </p:nvSpPr>
        <p:spPr>
          <a:xfrm>
            <a:off x="10213477" y="1501926"/>
            <a:ext cx="516402" cy="516402"/>
          </a:xfrm>
          <a:prstGeom prst="rect">
            <a:avLst/>
          </a:prstGeom>
          <a:solidFill>
            <a:schemeClr val="bg1"/>
          </a:solidFill>
          <a:ln w="28575">
            <a:gradFill>
              <a:gsLst>
                <a:gs pos="0">
                  <a:schemeClr val="accent1"/>
                </a:gs>
                <a:gs pos="58000">
                  <a:schemeClr val="accent2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marL="225425" indent="-225425"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kern="0">
                <a:solidFill>
                  <a:prstClr val="black"/>
                </a:solidFill>
              </a:rPr>
              <a:t>5</a:t>
            </a:r>
            <a:endParaRPr lang="zh-CN" altLang="en-US" sz="2000" b="1" kern="0">
              <a:solidFill>
                <a:prstClr val="black"/>
              </a:solidFill>
            </a:endParaRPr>
          </a:p>
        </p:txBody>
      </p:sp>
      <p:sp>
        <p:nvSpPr>
          <p:cNvPr id="8" name="ïṡ1iḋe"/>
          <p:cNvSpPr/>
          <p:nvPr/>
        </p:nvSpPr>
        <p:spPr>
          <a:xfrm>
            <a:off x="719137" y="4673879"/>
            <a:ext cx="10753725" cy="534578"/>
          </a:xfrm>
          <a:prstGeom prst="leftRightArrow">
            <a:avLst>
              <a:gd name="adj1" fmla="val 100000"/>
              <a:gd name="adj2" fmla="val 50000"/>
            </a:avLst>
          </a:prstGeom>
          <a:solidFill>
            <a:schemeClr val="tx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/>
              <a:t>标题文本预设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ctrTitle"/>
          </p:nvPr>
        </p:nvSpPr>
        <p:spPr>
          <a:xfrm>
            <a:off x="3382962" y="4578350"/>
            <a:ext cx="5426076" cy="610272"/>
          </a:xfrm>
        </p:spPr>
        <p:txBody>
          <a:bodyPr>
            <a:normAutofit/>
          </a:bodyPr>
          <a:lstStyle/>
          <a:p>
            <a:r>
              <a:rPr lang="en-US" altLang="zh-CN" sz="2800" b="0" dirty="0"/>
              <a:t>And Your Slogan Here.</a:t>
            </a:r>
            <a:endParaRPr lang="zh-CN" altLang="en-US" sz="2800" b="0" dirty="0"/>
          </a:p>
        </p:txBody>
      </p:sp>
      <p:sp>
        <p:nvSpPr>
          <p:cNvPr id="3" name="标题 4"/>
          <p:cNvSpPr txBox="1"/>
          <p:nvPr/>
        </p:nvSpPr>
        <p:spPr>
          <a:xfrm>
            <a:off x="2664754" y="3448050"/>
            <a:ext cx="6583092" cy="12636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6600" dirty="0">
                <a:solidFill>
                  <a:srgbClr val="0E122A"/>
                </a:solidFill>
              </a:rPr>
              <a:t>Thanks</a:t>
            </a:r>
            <a:r>
              <a:rPr lang="en-US" altLang="zh-CN" sz="8000" dirty="0">
                <a:solidFill>
                  <a:srgbClr val="0E122A"/>
                </a:solidFill>
              </a:rPr>
              <a:t>.</a:t>
            </a:r>
            <a:endParaRPr lang="zh-CN" altLang="en-US" sz="8000" dirty="0">
              <a:solidFill>
                <a:srgbClr val="0E122A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ISLIDE TOOLS.GUIDESSETTING" val="{&quot;Id&quot;:&quot;2d4375ee-8516-45e0-8956-45702a61a9b6&quot;,&quot;Name&quot;:&quot;iSlide&quot;,&quot;HeaderHeight&quot;:15.0,&quot;FooterHeight&quot;:9.0000000000000036,&quot;SideMargin&quot;:5.4999999999999982,&quot;TopMargin&quot;:0.0,&quot;BottomMargin&quot;:0.0,&quot;IntervalMargin&quot;:1.3999999999999997}"/>
  <p:tag name="ISLIDE.GUIDESSETTING" val="{&quot;Id&quot;:&quot;GuidesStyle_Normal&quot;,&quot;Name&quot;:&quot;正常&quot;,&quot;HeaderHeight&quot;:15.0,&quot;FooterHeight&quot;:9.0,&quot;SideMargin&quot;:5.5,&quot;TopMargin&quot;:0.0,&quot;BottomMargin&quot;:0.0,&quot;IntervalMargin&quot;:1.5}"/>
  <p:tag name="ISLIDE.THEME" val="8033535e-3a57-4410-8c1a-dcd2509fcea8"/>
</p:tagLst>
</file>

<file path=ppt/theme/theme1.xml><?xml version="1.0" encoding="utf-8"?>
<a:theme xmlns:a="http://schemas.openxmlformats.org/drawingml/2006/main" name="主题5">
  <a:themeElements>
    <a:clrScheme name="房利美">
      <a:dk1>
        <a:srgbClr val="000000"/>
      </a:dk1>
      <a:lt1>
        <a:srgbClr val="FFFFFF"/>
      </a:lt1>
      <a:dk2>
        <a:srgbClr val="768394"/>
      </a:dk2>
      <a:lt2>
        <a:srgbClr val="F0F0F0"/>
      </a:lt2>
      <a:accent1>
        <a:srgbClr val="456493"/>
      </a:accent1>
      <a:accent2>
        <a:srgbClr val="181E38"/>
      </a:accent2>
      <a:accent3>
        <a:srgbClr val="E7C386"/>
      </a:accent3>
      <a:accent4>
        <a:srgbClr val="79383C"/>
      </a:accent4>
      <a:accent5>
        <a:srgbClr val="CCCCCC"/>
      </a:accent5>
      <a:accent6>
        <a:srgbClr val="4C4C4C"/>
      </a:accent6>
      <a:hlink>
        <a:srgbClr val="4276AA"/>
      </a:hlink>
      <a:folHlink>
        <a:srgbClr val="BFBFBF"/>
      </a:folHlink>
    </a:clrScheme>
    <a:fontScheme name="Temp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456493"/>
    </a:accent1>
    <a:accent2>
      <a:srgbClr val="181E38"/>
    </a:accent2>
    <a:accent3>
      <a:srgbClr val="E7C386"/>
    </a:accent3>
    <a:accent4>
      <a:srgbClr val="79383C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456493"/>
    </a:accent1>
    <a:accent2>
      <a:srgbClr val="181E38"/>
    </a:accent2>
    <a:accent3>
      <a:srgbClr val="E7C386"/>
    </a:accent3>
    <a:accent4>
      <a:srgbClr val="79383C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456493"/>
    </a:accent1>
    <a:accent2>
      <a:srgbClr val="181E38"/>
    </a:accent2>
    <a:accent3>
      <a:srgbClr val="E7C386"/>
    </a:accent3>
    <a:accent4>
      <a:srgbClr val="79383C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456493"/>
    </a:accent1>
    <a:accent2>
      <a:srgbClr val="181E38"/>
    </a:accent2>
    <a:accent3>
      <a:srgbClr val="E7C386"/>
    </a:accent3>
    <a:accent4>
      <a:srgbClr val="79383C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456493"/>
    </a:accent1>
    <a:accent2>
      <a:srgbClr val="181E38"/>
    </a:accent2>
    <a:accent3>
      <a:srgbClr val="E7C386"/>
    </a:accent3>
    <a:accent4>
      <a:srgbClr val="79383C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456493"/>
    </a:accent1>
    <a:accent2>
      <a:srgbClr val="181E38"/>
    </a:accent2>
    <a:accent3>
      <a:srgbClr val="E7C386"/>
    </a:accent3>
    <a:accent4>
      <a:srgbClr val="79383C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456493"/>
    </a:accent1>
    <a:accent2>
      <a:srgbClr val="181E38"/>
    </a:accent2>
    <a:accent3>
      <a:srgbClr val="E7C386"/>
    </a:accent3>
    <a:accent4>
      <a:srgbClr val="79383C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房利美">
    <a:dk1>
      <a:srgbClr val="000000"/>
    </a:dk1>
    <a:lt1>
      <a:srgbClr val="FFFFFF"/>
    </a:lt1>
    <a:dk2>
      <a:srgbClr val="768394"/>
    </a:dk2>
    <a:lt2>
      <a:srgbClr val="F0F0F0"/>
    </a:lt2>
    <a:accent1>
      <a:srgbClr val="456493"/>
    </a:accent1>
    <a:accent2>
      <a:srgbClr val="181E38"/>
    </a:accent2>
    <a:accent3>
      <a:srgbClr val="E7C386"/>
    </a:accent3>
    <a:accent4>
      <a:srgbClr val="79383C"/>
    </a:accent4>
    <a:accent5>
      <a:srgbClr val="CCCCCC"/>
    </a:accent5>
    <a:accent6>
      <a:srgbClr val="4C4C4C"/>
    </a:accent6>
    <a:hlink>
      <a:srgbClr val="4276AA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iSlide</Template>
  <TotalTime>0</TotalTime>
  <Words>6850</Words>
  <Application>WPS 演示</Application>
  <PresentationFormat>宽屏</PresentationFormat>
  <Paragraphs>499</Paragraphs>
  <Slides>21</Slides>
  <Notes>24</Notes>
  <HiddenSlides>3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1" baseType="lpstr">
      <vt:lpstr>Arial</vt:lpstr>
      <vt:lpstr>宋体</vt:lpstr>
      <vt:lpstr>Wingdings</vt:lpstr>
      <vt:lpstr>微软雅黑</vt:lpstr>
      <vt:lpstr>黑体</vt:lpstr>
      <vt:lpstr>Impact</vt:lpstr>
      <vt:lpstr>Arial Unicode MS</vt:lpstr>
      <vt:lpstr>Calibri</vt:lpstr>
      <vt:lpstr>Arial</vt:lpstr>
      <vt:lpstr>主题5</vt:lpstr>
      <vt:lpstr>iSlide® PowerPoint standard template. 毕业论文答辩PPT模板</vt:lpstr>
      <vt:lpstr>PowerPoint 演示文稿</vt:lpstr>
      <vt:lpstr>选题背景和研究意义</vt:lpstr>
      <vt:lpstr>Click to edit Master title style</vt:lpstr>
      <vt:lpstr>Click to edit Master title style</vt:lpstr>
      <vt:lpstr>研究思路与研究方法</vt:lpstr>
      <vt:lpstr>Click to edit Master title style</vt:lpstr>
      <vt:lpstr>Click to edit Master title style</vt:lpstr>
      <vt:lpstr>Click to edit Master title style</vt:lpstr>
      <vt:lpstr>关键技术与实践难点</vt:lpstr>
      <vt:lpstr>PowerPoint 演示文稿</vt:lpstr>
      <vt:lpstr>Click to edit Master title style</vt:lpstr>
      <vt:lpstr>Click to edit Master title style</vt:lpstr>
      <vt:lpstr>研究成果与应用前景</vt:lpstr>
      <vt:lpstr>Click to edit Master title style</vt:lpstr>
      <vt:lpstr>Click to edit Master title style</vt:lpstr>
      <vt:lpstr>Click to edit Master title style</vt:lpstr>
      <vt:lpstr>论文总结与展望</vt:lpstr>
      <vt:lpstr>Click to edit Master title style</vt:lpstr>
      <vt:lpstr>Click to edit Master title style</vt:lpstr>
      <vt:lpstr>And Your Slogan Here.</vt:lpstr>
    </vt:vector>
  </TitlesOfParts>
  <Company>iSlide</Company>
  <LinksUpToDate>false</LinksUpToDate>
  <SharedDoc>false</SharedDoc>
  <HyperlinksChanged>false</HyperlinksChanged>
  <AppVersion>14.0000</AppVersion>
  <Manager>iSlide</Manager>
  <HyperlinkBase>https://www.islide.cc</HyperlinkBas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iSlide</dc:creator>
  <cp:keywords>www.51pptmoban.com</cp:keywords>
  <cp:lastModifiedBy>拉普耶鲁</cp:lastModifiedBy>
  <cp:revision>11</cp:revision>
  <cp:lastPrinted>2018-03-12T16:00:00Z</cp:lastPrinted>
  <dcterms:created xsi:type="dcterms:W3CDTF">2018-03-12T16:00:00Z</dcterms:created>
  <dcterms:modified xsi:type="dcterms:W3CDTF">2020-06-02T03:22:43Z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Slide.Theme">
    <vt:lpwstr>48706f29-9ca0-418e-876d-de7b156ca083</vt:lpwstr>
  </property>
  <property fmtid="{D5CDD505-2E9C-101B-9397-08002B2CF9AE}" pid="3" name="KSOProductBuildVer">
    <vt:lpwstr>2052-11.1.0.9662</vt:lpwstr>
  </property>
</Properties>
</file>