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handoutMasterIdLst>
    <p:handoutMasterId r:id="rId33"/>
  </p:handoutMasterIdLst>
  <p:sldIdLst>
    <p:sldId id="256" r:id="rId3"/>
    <p:sldId id="286" r:id="rId4"/>
    <p:sldId id="287" r:id="rId5"/>
    <p:sldId id="288" r:id="rId6"/>
    <p:sldId id="289" r:id="rId7"/>
    <p:sldId id="290" r:id="rId8"/>
    <p:sldId id="291" r:id="rId9"/>
    <p:sldId id="292" r:id="rId10"/>
    <p:sldId id="294" r:id="rId11"/>
    <p:sldId id="293" r:id="rId12"/>
    <p:sldId id="295" r:id="rId13"/>
    <p:sldId id="296" r:id="rId14"/>
    <p:sldId id="297" r:id="rId15"/>
    <p:sldId id="298" r:id="rId16"/>
    <p:sldId id="299" r:id="rId17"/>
    <p:sldId id="300" r:id="rId18"/>
    <p:sldId id="301" r:id="rId19"/>
    <p:sldId id="302" r:id="rId20"/>
    <p:sldId id="303" r:id="rId21"/>
    <p:sldId id="304" r:id="rId22"/>
    <p:sldId id="305" r:id="rId23"/>
    <p:sldId id="306" r:id="rId24"/>
    <p:sldId id="276" r:id="rId25"/>
    <p:sldId id="277" r:id="rId26"/>
    <p:sldId id="261" r:id="rId27"/>
    <p:sldId id="307" r:id="rId28"/>
    <p:sldId id="309" r:id="rId29"/>
    <p:sldId id="310" r:id="rId30"/>
    <p:sldId id="311" r:id="rId3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7E9F"/>
    <a:srgbClr val="80ABB8"/>
    <a:srgbClr val="1BA0C9"/>
    <a:srgbClr val="0D5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98" y="-246"/>
      </p:cViewPr>
      <p:guideLst>
        <p:guide orient="horz" pos="2160"/>
        <p:guide pos="3840"/>
      </p:guideLst>
    </p:cSldViewPr>
  </p:slideViewPr>
  <p:notesTextViewPr>
    <p:cViewPr>
      <p:scale>
        <a:sx n="1" d="1"/>
        <a:sy n="1" d="1"/>
      </p:scale>
      <p:origin x="0" y="0"/>
    </p:cViewPr>
  </p:notesTextViewPr>
  <p:sorterViewPr>
    <p:cViewPr>
      <p:scale>
        <a:sx n="66" d="100"/>
        <a:sy n="66" d="100"/>
      </p:scale>
      <p:origin x="0" y="-29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handoutMaster" Target="handoutMasters/handoutMaster1.xml"/><Relationship Id="rId32" Type="http://schemas.openxmlformats.org/officeDocument/2006/relationships/notesMaster" Target="notesMasters/notesMaster1.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7A4CA56-C766-4643-9C49-0B5937DF92E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931A4B-E62A-4F8E-837E-E9B10A41F2CC}"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7A4CA56-C766-4643-9C49-0B5937DF92E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931A4B-E62A-4F8E-837E-E9B10A41F2CC}"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垂直排列标题与&#10;文本">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A4CA56-C766-4643-9C49-0B5937DF92E1}"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931A4B-E62A-4F8E-837E-E9B10A41F2CC}"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4.jpeg"/><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cxnSp>
        <p:nvCxnSpPr>
          <p:cNvPr id="12" name="直接连接符 11"/>
          <p:cNvCxnSpPr/>
          <p:nvPr/>
        </p:nvCxnSpPr>
        <p:spPr>
          <a:xfrm>
            <a:off x="3526403" y="3662934"/>
            <a:ext cx="5370286" cy="0"/>
          </a:xfrm>
          <a:prstGeom prst="line">
            <a:avLst/>
          </a:prstGeom>
          <a:ln>
            <a:solidFill>
              <a:srgbClr val="1BA0C9"/>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526403" y="4516020"/>
            <a:ext cx="5370286" cy="0"/>
          </a:xfrm>
          <a:prstGeom prst="line">
            <a:avLst/>
          </a:prstGeom>
          <a:ln>
            <a:solidFill>
              <a:srgbClr val="1BA0C9"/>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3746651" y="3721590"/>
            <a:ext cx="4711546" cy="769441"/>
          </a:xfrm>
          <a:prstGeom prst="rect">
            <a:avLst/>
          </a:prstGeom>
        </p:spPr>
        <p:txBody>
          <a:bodyPr wrap="none">
            <a:spAutoFit/>
          </a:bodyPr>
          <a:lstStyle/>
          <a:p>
            <a:r>
              <a:rPr kumimoji="1" lang="zh-CN" altLang="en-US" sz="4400" b="1" dirty="0" smtClean="0">
                <a:solidFill>
                  <a:srgbClr val="157E9F"/>
                </a:solidFill>
                <a:latin typeface="方正清刻本悦宋简体" panose="02000000000000000000" pitchFamily="2" charset="-122"/>
                <a:ea typeface="方正清刻本悦宋简体" panose="02000000000000000000" pitchFamily="2" charset="-122"/>
              </a:rPr>
              <a:t>填写您的论文题目</a:t>
            </a:r>
            <a:endPar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4" name="矩形 13"/>
          <p:cNvSpPr/>
          <p:nvPr/>
        </p:nvSpPr>
        <p:spPr>
          <a:xfrm>
            <a:off x="3749168" y="5525298"/>
            <a:ext cx="1972310" cy="398780"/>
          </a:xfrm>
          <a:prstGeom prst="rect">
            <a:avLst/>
          </a:prstGeom>
        </p:spPr>
        <p:txBody>
          <a:bodyPr wrap="none">
            <a:spAutoFit/>
          </a:bodyPr>
          <a:lstStyle/>
          <a:p>
            <a:r>
              <a:rPr kumimoji="1" lang="zh-CN" altLang="en-US" sz="2000" b="1" dirty="0" smtClean="0">
                <a:solidFill>
                  <a:srgbClr val="157E9F"/>
                </a:solidFill>
                <a:latin typeface="方正清刻本悦宋简体" panose="02000000000000000000" pitchFamily="2" charset="-122"/>
                <a:ea typeface="方正清刻本悦宋简体" panose="02000000000000000000" pitchFamily="2" charset="-122"/>
              </a:rPr>
              <a:t>指导老师：</a:t>
            </a:r>
            <a:r>
              <a:rPr kumimoji="1" lang="en-US" altLang="zh-CN" sz="2000" b="1" dirty="0" smtClean="0">
                <a:solidFill>
                  <a:srgbClr val="157E9F"/>
                </a:solidFill>
                <a:latin typeface="方正清刻本悦宋简体" panose="02000000000000000000" pitchFamily="2" charset="-122"/>
                <a:ea typeface="方正清刻本悦宋简体" panose="02000000000000000000" pitchFamily="2" charset="-122"/>
              </a:rPr>
              <a:t>XXXX</a:t>
            </a:r>
            <a:endParaRPr kumimoji="1" lang="en-US" altLang="zh-CN" sz="2000" b="1" dirty="0" smtClean="0">
              <a:solidFill>
                <a:srgbClr val="157E9F"/>
              </a:solidFill>
              <a:latin typeface="方正清刻本悦宋简体" panose="02000000000000000000" pitchFamily="2" charset="-122"/>
              <a:ea typeface="方正清刻本悦宋简体" panose="02000000000000000000" pitchFamily="2" charset="-122"/>
            </a:endParaRPr>
          </a:p>
        </p:txBody>
      </p:sp>
      <p:sp>
        <p:nvSpPr>
          <p:cNvPr id="20" name="矩形 19"/>
          <p:cNvSpPr/>
          <p:nvPr/>
        </p:nvSpPr>
        <p:spPr>
          <a:xfrm>
            <a:off x="6519937" y="5525298"/>
            <a:ext cx="1333500" cy="398780"/>
          </a:xfrm>
          <a:prstGeom prst="rect">
            <a:avLst/>
          </a:prstGeom>
        </p:spPr>
        <p:txBody>
          <a:bodyPr wrap="none">
            <a:spAutoFit/>
          </a:bodyPr>
          <a:lstStyle/>
          <a:p>
            <a:r>
              <a:rPr kumimoji="1" lang="zh-CN" altLang="en-US" sz="2000" b="1" dirty="0" smtClean="0">
                <a:solidFill>
                  <a:srgbClr val="157E9F"/>
                </a:solidFill>
                <a:latin typeface="方正清刻本悦宋简体" panose="02000000000000000000" pitchFamily="2" charset="-122"/>
                <a:ea typeface="方正清刻本悦宋简体" panose="02000000000000000000" pitchFamily="2" charset="-122"/>
              </a:rPr>
              <a:t>学生：</a:t>
            </a:r>
            <a:r>
              <a:rPr kumimoji="1" lang="en-US" altLang="zh-CN" sz="2000" b="1" dirty="0" smtClean="0">
                <a:solidFill>
                  <a:srgbClr val="157E9F"/>
                </a:solidFill>
                <a:latin typeface="方正清刻本悦宋简体" panose="02000000000000000000" pitchFamily="2" charset="-122"/>
                <a:ea typeface="方正清刻本悦宋简体" panose="02000000000000000000" pitchFamily="2" charset="-122"/>
              </a:rPr>
              <a:t>XXX</a:t>
            </a:r>
            <a:endParaRPr kumimoji="1" lang="en-US" altLang="zh-CN" sz="2000" b="1" dirty="0" smtClean="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5" name="Group 4"/>
          <p:cNvGrpSpPr>
            <a:grpSpLocks noChangeAspect="1"/>
          </p:cNvGrpSpPr>
          <p:nvPr/>
        </p:nvGrpSpPr>
        <p:grpSpPr bwMode="auto">
          <a:xfrm>
            <a:off x="5041974" y="1175786"/>
            <a:ext cx="2151063" cy="2138363"/>
            <a:chOff x="2946" y="838"/>
            <a:chExt cx="1355" cy="1347"/>
          </a:xfrm>
          <a:solidFill>
            <a:srgbClr val="1BA0C9"/>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01" name="组合 1"/>
          <p:cNvGrpSpPr/>
          <p:nvPr/>
        </p:nvGrpSpPr>
        <p:grpSpPr bwMode="auto">
          <a:xfrm>
            <a:off x="10203209" y="-781974"/>
            <a:ext cx="2441455" cy="3223791"/>
            <a:chOff x="0" y="-2"/>
            <a:chExt cx="2175714" cy="2871210"/>
          </a:xfrm>
          <a:solidFill>
            <a:srgbClr val="157E9F"/>
          </a:solidFill>
        </p:grpSpPr>
        <p:sp>
          <p:nvSpPr>
            <p:cNvPr id="202" name="矩形 13"/>
            <p:cNvSpPr>
              <a:spLocks noChangeArrowheads="1"/>
            </p:cNvSpPr>
            <p:nvPr/>
          </p:nvSpPr>
          <p:spPr bwMode="auto">
            <a:xfrm rot="2727610">
              <a:off x="-391510" y="1232685"/>
              <a:ext cx="2871210" cy="405837"/>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rgbClr val="2A2E37"/>
                </a:solidFill>
                <a:latin typeface="宋体" panose="02010600030101010101" pitchFamily="2" charset="-122"/>
                <a:sym typeface="宋体" panose="02010600030101010101" pitchFamily="2" charset="-122"/>
              </a:endParaRPr>
            </a:p>
          </p:txBody>
        </p:sp>
        <p:sp>
          <p:nvSpPr>
            <p:cNvPr id="203" name="TextBox 14"/>
            <p:cNvSpPr>
              <a:spLocks noChangeArrowheads="1"/>
            </p:cNvSpPr>
            <p:nvPr/>
          </p:nvSpPr>
          <p:spPr bwMode="auto">
            <a:xfrm rot="2748894">
              <a:off x="470345" y="1223644"/>
              <a:ext cx="1073416" cy="328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en-US" altLang="zh-CN" sz="1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20XX·XX</a:t>
              </a:r>
              <a:endParaRPr lang="zh-CN" altLang="en-US" sz="1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 name="直接连接符 15"/>
            <p:cNvSpPr>
              <a:spLocks noChangeShapeType="1"/>
            </p:cNvSpPr>
            <p:nvPr/>
          </p:nvSpPr>
          <p:spPr bwMode="auto">
            <a:xfrm>
              <a:off x="0" y="609418"/>
              <a:ext cx="2016224" cy="2016224"/>
            </a:xfrm>
            <a:prstGeom prst="line">
              <a:avLst/>
            </a:prstGeom>
            <a:grpFill/>
            <a:ln w="9525">
              <a:solidFill>
                <a:schemeClr val="bg1"/>
              </a:solidFill>
              <a:prstDash val="dash"/>
              <a:bevel/>
            </a:ln>
          </p:spPr>
          <p:txBody>
            <a:bodyPr/>
            <a:lstStyle/>
            <a:p>
              <a:endParaRPr lang="zh-CN" altLang="en-US"/>
            </a:p>
          </p:txBody>
        </p:sp>
        <p:sp>
          <p:nvSpPr>
            <p:cNvPr id="205" name="直接连接符 16"/>
            <p:cNvSpPr>
              <a:spLocks noChangeShapeType="1"/>
            </p:cNvSpPr>
            <p:nvPr/>
          </p:nvSpPr>
          <p:spPr bwMode="auto">
            <a:xfrm>
              <a:off x="159490" y="328427"/>
              <a:ext cx="2016224" cy="2016224"/>
            </a:xfrm>
            <a:prstGeom prst="line">
              <a:avLst/>
            </a:prstGeom>
            <a:grpFill/>
            <a:ln w="9525">
              <a:solidFill>
                <a:schemeClr val="bg1"/>
              </a:solidFill>
              <a:prstDash val="dash"/>
              <a:bevel/>
            </a:ln>
          </p:spPr>
          <p:txBody>
            <a:bodyPr/>
            <a:lstStyle/>
            <a:p>
              <a:endParaRPr lang="zh-CN" altLang="en-US"/>
            </a:p>
          </p:txBody>
        </p:sp>
      </p:grpSp>
      <p:sp>
        <p:nvSpPr>
          <p:cNvPr id="206" name="矩形 205"/>
          <p:cNvSpPr/>
          <p:nvPr/>
        </p:nvSpPr>
        <p:spPr>
          <a:xfrm>
            <a:off x="3133937" y="4636230"/>
            <a:ext cx="6086200" cy="707886"/>
          </a:xfrm>
          <a:prstGeom prst="rect">
            <a:avLst/>
          </a:prstGeom>
        </p:spPr>
        <p:txBody>
          <a:bodyPr wrap="square">
            <a:spAutoFit/>
          </a:bodyPr>
          <a:lstStyle/>
          <a:p>
            <a:pPr algn="ctr"/>
            <a:r>
              <a:rPr lang="en-US" altLang="zh-CN" sz="2000" dirty="0" smtClean="0">
                <a:solidFill>
                  <a:srgbClr val="157E9F"/>
                </a:solidFill>
              </a:rPr>
              <a:t>Research </a:t>
            </a:r>
            <a:r>
              <a:rPr lang="en-US" altLang="zh-CN" sz="2000" dirty="0">
                <a:solidFill>
                  <a:srgbClr val="157E9F"/>
                </a:solidFill>
              </a:rPr>
              <a:t>on The Strategies of Improving The </a:t>
            </a:r>
            <a:r>
              <a:rPr lang="en-US" altLang="zh-CN" sz="2000" dirty="0" smtClean="0">
                <a:solidFill>
                  <a:srgbClr val="157E9F"/>
                </a:solidFill>
              </a:rPr>
              <a:t>Learning </a:t>
            </a:r>
            <a:r>
              <a:rPr lang="en-US" altLang="zh-CN" sz="2000" dirty="0">
                <a:solidFill>
                  <a:srgbClr val="157E9F"/>
                </a:solidFill>
              </a:rPr>
              <a:t>Ability of China’s Enterprises</a:t>
            </a:r>
            <a:endParaRPr kumimoji="1" lang="zh-CN" altLang="en-US" sz="2000" b="1"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69" name="文本框 68"/>
          <p:cNvSpPr txBox="1"/>
          <p:nvPr/>
        </p:nvSpPr>
        <p:spPr>
          <a:xfrm>
            <a:off x="5534311" y="1425422"/>
            <a:ext cx="2394858" cy="523220"/>
          </a:xfrm>
          <a:prstGeom prst="rect">
            <a:avLst/>
          </a:prstGeom>
          <a:noFill/>
        </p:spPr>
        <p:txBody>
          <a:bodyPr wrap="square" rtlCol="0">
            <a:spAutoFit/>
          </a:bodyPr>
          <a:lstStyle/>
          <a:p>
            <a:r>
              <a:rPr lang="zh-CN" altLang="en-US" sz="2800" b="1" dirty="0">
                <a:solidFill>
                  <a:srgbClr val="157E9F"/>
                </a:solidFill>
                <a:latin typeface="方正清刻本悦宋简体" panose="02000000000000000000" pitchFamily="2" charset="-122"/>
                <a:ea typeface="方正清刻本悦宋简体" panose="02000000000000000000" pitchFamily="2" charset="-122"/>
              </a:rPr>
              <a:t>研究背景</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0" name="文本框 69"/>
          <p:cNvSpPr txBox="1"/>
          <p:nvPr/>
        </p:nvSpPr>
        <p:spPr>
          <a:xfrm>
            <a:off x="8814540" y="1396429"/>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研究目的</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1" name="文本框 70"/>
          <p:cNvSpPr txBox="1"/>
          <p:nvPr/>
        </p:nvSpPr>
        <p:spPr>
          <a:xfrm>
            <a:off x="5493383" y="3093660"/>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研究过程</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2" name="文本框 71"/>
          <p:cNvSpPr txBox="1"/>
          <p:nvPr/>
        </p:nvSpPr>
        <p:spPr>
          <a:xfrm>
            <a:off x="8773612" y="3093660"/>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研究结果</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3" name="文本框 72"/>
          <p:cNvSpPr txBox="1"/>
          <p:nvPr/>
        </p:nvSpPr>
        <p:spPr>
          <a:xfrm>
            <a:off x="8766971" y="4804784"/>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2" name="矩形 1"/>
          <p:cNvSpPr/>
          <p:nvPr/>
        </p:nvSpPr>
        <p:spPr>
          <a:xfrm>
            <a:off x="0" y="0"/>
            <a:ext cx="3033486" cy="685800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Group 4"/>
          <p:cNvGrpSpPr>
            <a:grpSpLocks noChangeAspect="1"/>
          </p:cNvGrpSpPr>
          <p:nvPr/>
        </p:nvGrpSpPr>
        <p:grpSpPr bwMode="auto">
          <a:xfrm>
            <a:off x="707355" y="842323"/>
            <a:ext cx="1571388" cy="1562110"/>
            <a:chOff x="2946" y="838"/>
            <a:chExt cx="1355" cy="1347"/>
          </a:xfrm>
          <a:solidFill>
            <a:schemeClr val="bg1"/>
          </a:solidFill>
        </p:grpSpPr>
        <p:sp>
          <p:nvSpPr>
            <p:cNvPr id="75"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7" name="矩形 126"/>
          <p:cNvSpPr/>
          <p:nvPr/>
        </p:nvSpPr>
        <p:spPr>
          <a:xfrm>
            <a:off x="651667" y="3268397"/>
            <a:ext cx="1576072" cy="923330"/>
          </a:xfrm>
          <a:prstGeom prst="rect">
            <a:avLst/>
          </a:prstGeom>
        </p:spPr>
        <p:txBody>
          <a:bodyPr wrap="none">
            <a:spAutoFit/>
          </a:bodyPr>
          <a:lstStyle/>
          <a:p>
            <a:r>
              <a:rPr kumimoji="1" lang="zh-CN" altLang="en-US" sz="5400" b="1" dirty="0" smtClean="0">
                <a:solidFill>
                  <a:schemeClr val="bg1"/>
                </a:solidFill>
                <a:latin typeface="方正清刻本悦宋简体" panose="02000000000000000000" pitchFamily="2" charset="-122"/>
                <a:ea typeface="方正清刻本悦宋简体" panose="02000000000000000000" pitchFamily="2" charset="-122"/>
              </a:rPr>
              <a:t>目录</a:t>
            </a:r>
            <a:endParaRPr kumimoji="1" lang="zh-CN" altLang="en-US" sz="54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28" name="文本框 127"/>
          <p:cNvSpPr txBox="1"/>
          <p:nvPr/>
        </p:nvSpPr>
        <p:spPr>
          <a:xfrm>
            <a:off x="5486742" y="4804784"/>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分析讨论</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9" name="文本框 128"/>
          <p:cNvSpPr txBox="1"/>
          <p:nvPr/>
        </p:nvSpPr>
        <p:spPr>
          <a:xfrm>
            <a:off x="4643884" y="1531878"/>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anose="020B0503020204020204" pitchFamily="34" charset="-122"/>
                <a:ea typeface="微软雅黑" panose="020B0503020204020204" pitchFamily="34" charset="-122"/>
              </a:rPr>
              <a:t>01</a:t>
            </a:r>
            <a:endParaRPr lang="en-US" altLang="zh-CN" sz="4000" b="1" dirty="0" smtClean="0">
              <a:solidFill>
                <a:srgbClr val="157E9F"/>
              </a:solidFill>
              <a:latin typeface="微软雅黑" panose="020B0503020204020204" pitchFamily="34" charset="-122"/>
              <a:ea typeface="微软雅黑" panose="020B0503020204020204" pitchFamily="34" charset="-122"/>
            </a:endParaRPr>
          </a:p>
        </p:txBody>
      </p:sp>
      <p:sp>
        <p:nvSpPr>
          <p:cNvPr id="130" name="矩形 129"/>
          <p:cNvSpPr/>
          <p:nvPr/>
        </p:nvSpPr>
        <p:spPr>
          <a:xfrm>
            <a:off x="4643884" y="1471821"/>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文本框 130"/>
          <p:cNvSpPr txBox="1"/>
          <p:nvPr/>
        </p:nvSpPr>
        <p:spPr>
          <a:xfrm>
            <a:off x="7925040" y="1502198"/>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anose="020B0503020204020204" pitchFamily="34" charset="-122"/>
                <a:ea typeface="微软雅黑" panose="020B0503020204020204" pitchFamily="34" charset="-122"/>
              </a:rPr>
              <a:t>02</a:t>
            </a:r>
            <a:endParaRPr lang="en-US" altLang="zh-CN" sz="4000" b="1" dirty="0" smtClean="0">
              <a:solidFill>
                <a:srgbClr val="157E9F"/>
              </a:solidFill>
              <a:latin typeface="微软雅黑" panose="020B0503020204020204" pitchFamily="34" charset="-122"/>
              <a:ea typeface="微软雅黑" panose="020B0503020204020204" pitchFamily="34" charset="-122"/>
            </a:endParaRPr>
          </a:p>
        </p:txBody>
      </p:sp>
      <p:sp>
        <p:nvSpPr>
          <p:cNvPr id="132" name="矩形 131"/>
          <p:cNvSpPr/>
          <p:nvPr/>
        </p:nvSpPr>
        <p:spPr>
          <a:xfrm>
            <a:off x="7925040" y="1442141"/>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文本框 132"/>
          <p:cNvSpPr txBox="1"/>
          <p:nvPr/>
        </p:nvSpPr>
        <p:spPr>
          <a:xfrm>
            <a:off x="4624454" y="3183243"/>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anose="020B0503020204020204" pitchFamily="34" charset="-122"/>
                <a:ea typeface="微软雅黑" panose="020B0503020204020204" pitchFamily="34" charset="-122"/>
              </a:rPr>
              <a:t>03</a:t>
            </a:r>
            <a:endParaRPr lang="en-US" altLang="zh-CN" sz="4000" b="1" dirty="0" smtClean="0">
              <a:solidFill>
                <a:srgbClr val="157E9F"/>
              </a:solidFill>
              <a:latin typeface="微软雅黑" panose="020B0503020204020204" pitchFamily="34" charset="-122"/>
              <a:ea typeface="微软雅黑" panose="020B0503020204020204" pitchFamily="34" charset="-122"/>
            </a:endParaRPr>
          </a:p>
        </p:txBody>
      </p:sp>
      <p:sp>
        <p:nvSpPr>
          <p:cNvPr id="134" name="矩形 133"/>
          <p:cNvSpPr/>
          <p:nvPr/>
        </p:nvSpPr>
        <p:spPr>
          <a:xfrm>
            <a:off x="4624454" y="3123186"/>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文本框 134"/>
          <p:cNvSpPr txBox="1"/>
          <p:nvPr/>
        </p:nvSpPr>
        <p:spPr>
          <a:xfrm>
            <a:off x="7916926" y="3183243"/>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anose="020B0503020204020204" pitchFamily="34" charset="-122"/>
                <a:ea typeface="微软雅黑" panose="020B0503020204020204" pitchFamily="34" charset="-122"/>
              </a:rPr>
              <a:t>04</a:t>
            </a:r>
            <a:endParaRPr lang="en-US" altLang="zh-CN" sz="4000" b="1" dirty="0" smtClean="0">
              <a:solidFill>
                <a:srgbClr val="157E9F"/>
              </a:solidFill>
              <a:latin typeface="微软雅黑" panose="020B0503020204020204" pitchFamily="34" charset="-122"/>
              <a:ea typeface="微软雅黑" panose="020B0503020204020204" pitchFamily="34" charset="-122"/>
            </a:endParaRPr>
          </a:p>
        </p:txBody>
      </p:sp>
      <p:sp>
        <p:nvSpPr>
          <p:cNvPr id="136" name="矩形 135"/>
          <p:cNvSpPr/>
          <p:nvPr/>
        </p:nvSpPr>
        <p:spPr>
          <a:xfrm>
            <a:off x="7916926" y="3123186"/>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文本框 136"/>
          <p:cNvSpPr txBox="1"/>
          <p:nvPr/>
        </p:nvSpPr>
        <p:spPr>
          <a:xfrm>
            <a:off x="4624454" y="4890261"/>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anose="020B0503020204020204" pitchFamily="34" charset="-122"/>
                <a:ea typeface="微软雅黑" panose="020B0503020204020204" pitchFamily="34" charset="-122"/>
              </a:rPr>
              <a:t>05</a:t>
            </a:r>
            <a:endParaRPr lang="en-US" altLang="zh-CN" sz="4000" b="1" dirty="0" smtClean="0">
              <a:solidFill>
                <a:srgbClr val="157E9F"/>
              </a:solidFill>
              <a:latin typeface="微软雅黑" panose="020B0503020204020204" pitchFamily="34" charset="-122"/>
              <a:ea typeface="微软雅黑" panose="020B0503020204020204" pitchFamily="34" charset="-122"/>
            </a:endParaRPr>
          </a:p>
        </p:txBody>
      </p:sp>
      <p:sp>
        <p:nvSpPr>
          <p:cNvPr id="138" name="矩形 137"/>
          <p:cNvSpPr/>
          <p:nvPr/>
        </p:nvSpPr>
        <p:spPr>
          <a:xfrm>
            <a:off x="4624454" y="4830204"/>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文本框 138"/>
          <p:cNvSpPr txBox="1"/>
          <p:nvPr/>
        </p:nvSpPr>
        <p:spPr>
          <a:xfrm>
            <a:off x="7916926" y="4890261"/>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anose="020B0503020204020204" pitchFamily="34" charset="-122"/>
                <a:ea typeface="微软雅黑" panose="020B0503020204020204" pitchFamily="34" charset="-122"/>
              </a:rPr>
              <a:t>06</a:t>
            </a:r>
            <a:endParaRPr lang="en-US" altLang="zh-CN" sz="4000" b="1" dirty="0" smtClean="0">
              <a:solidFill>
                <a:srgbClr val="157E9F"/>
              </a:solidFill>
              <a:latin typeface="微软雅黑" panose="020B0503020204020204" pitchFamily="34" charset="-122"/>
              <a:ea typeface="微软雅黑" panose="020B0503020204020204" pitchFamily="34" charset="-122"/>
            </a:endParaRPr>
          </a:p>
        </p:txBody>
      </p:sp>
      <p:sp>
        <p:nvSpPr>
          <p:cNvPr id="140" name="矩形 139"/>
          <p:cNvSpPr/>
          <p:nvPr/>
        </p:nvSpPr>
        <p:spPr>
          <a:xfrm>
            <a:off x="7916926" y="4830204"/>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文本框 140"/>
          <p:cNvSpPr txBox="1"/>
          <p:nvPr/>
        </p:nvSpPr>
        <p:spPr>
          <a:xfrm>
            <a:off x="5562996" y="1953968"/>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Research </a:t>
            </a: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Background</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2" name="文本框 141"/>
          <p:cNvSpPr txBox="1"/>
          <p:nvPr/>
        </p:nvSpPr>
        <p:spPr>
          <a:xfrm>
            <a:off x="8814540" y="1977437"/>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Research </a:t>
            </a: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Purpose</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3" name="文本框 142"/>
          <p:cNvSpPr txBox="1"/>
          <p:nvPr/>
        </p:nvSpPr>
        <p:spPr>
          <a:xfrm>
            <a:off x="5528709" y="3641987"/>
            <a:ext cx="2394858" cy="338554"/>
          </a:xfrm>
          <a:prstGeom prst="rect">
            <a:avLst/>
          </a:prstGeom>
          <a:noFill/>
        </p:spPr>
        <p:txBody>
          <a:bodyPr wrap="square" rtlCol="0">
            <a:spAutoFit/>
          </a:bodyPr>
          <a:lstStyle/>
          <a:p>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Research Process</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4" name="文本框 143"/>
          <p:cNvSpPr txBox="1"/>
          <p:nvPr/>
        </p:nvSpPr>
        <p:spPr>
          <a:xfrm>
            <a:off x="8814540" y="3633648"/>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Research </a:t>
            </a: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Result</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5" name="文本框 144"/>
          <p:cNvSpPr txBox="1"/>
          <p:nvPr/>
        </p:nvSpPr>
        <p:spPr>
          <a:xfrm>
            <a:off x="5522068" y="5349679"/>
            <a:ext cx="2394858" cy="338554"/>
          </a:xfrm>
          <a:prstGeom prst="rect">
            <a:avLst/>
          </a:prstGeom>
          <a:noFill/>
        </p:spPr>
        <p:txBody>
          <a:bodyPr wrap="square" rtlCol="0">
            <a:spAutoFit/>
          </a:bodyPr>
          <a:lstStyle/>
          <a:p>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Analysis &amp; Discussion</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6" name="文本框 145"/>
          <p:cNvSpPr txBox="1"/>
          <p:nvPr/>
        </p:nvSpPr>
        <p:spPr>
          <a:xfrm>
            <a:off x="8814540" y="5343095"/>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Future Prospect</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a:solidFill>
                  <a:schemeClr val="bg1"/>
                </a:solidFill>
                <a:latin typeface="方正清刻本悦宋简体" panose="02000000000000000000" pitchFamily="2" charset="-122"/>
                <a:ea typeface="方正清刻本悦宋简体" panose="02000000000000000000" pitchFamily="2" charset="-122"/>
              </a:rPr>
              <a:t>研究背景</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选题背景概述</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选题意义概述</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国内外研究现状</a:t>
            </a:r>
            <a:endParaRPr lang="zh-CN" altLang="en-US" sz="24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anose="020B0503020204020204" pitchFamily="34" charset="-122"/>
                <a:ea typeface="微软雅黑" panose="020B0503020204020204" pitchFamily="34" charset="-122"/>
              </a:rPr>
              <a:t>RESEARCH BACKGROUNDS</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3" name="矩形 1772"/>
          <p:cNvSpPr/>
          <p:nvPr/>
        </p:nvSpPr>
        <p:spPr>
          <a:xfrm>
            <a:off x="1964575" y="1761203"/>
            <a:ext cx="8174327" cy="2047168"/>
          </a:xfrm>
          <a:prstGeom prst="rect">
            <a:avLst/>
          </a:prstGeom>
          <a:blipFill rotWithShape="1">
            <a:blip r:embed="rId1" cstate="print"/>
            <a:srcRect/>
            <a:stretch>
              <a:fillRect t="-97244" b="-90144"/>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1774" name="矩形 1773"/>
          <p:cNvSpPr/>
          <p:nvPr/>
        </p:nvSpPr>
        <p:spPr>
          <a:xfrm>
            <a:off x="1964575" y="1761203"/>
            <a:ext cx="2634562" cy="2048729"/>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5" name="矩形 1774"/>
          <p:cNvSpPr/>
          <p:nvPr/>
        </p:nvSpPr>
        <p:spPr>
          <a:xfrm>
            <a:off x="1964575" y="3924661"/>
            <a:ext cx="2634562" cy="2048729"/>
          </a:xfrm>
          <a:prstGeom prst="rect">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6" name="矩形 1775"/>
          <p:cNvSpPr/>
          <p:nvPr/>
        </p:nvSpPr>
        <p:spPr>
          <a:xfrm>
            <a:off x="4734457" y="3924661"/>
            <a:ext cx="2634562" cy="20487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7" name="矩形 1776"/>
          <p:cNvSpPr/>
          <p:nvPr/>
        </p:nvSpPr>
        <p:spPr>
          <a:xfrm>
            <a:off x="7504339" y="3924661"/>
            <a:ext cx="2634562" cy="2048729"/>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8" name="文本框 1777"/>
          <p:cNvSpPr txBox="1"/>
          <p:nvPr/>
        </p:nvSpPr>
        <p:spPr>
          <a:xfrm>
            <a:off x="2614037" y="1943551"/>
            <a:ext cx="1653163" cy="707886"/>
          </a:xfrm>
          <a:prstGeom prst="rect">
            <a:avLst/>
          </a:prstGeom>
          <a:noFill/>
        </p:spPr>
        <p:txBody>
          <a:bodyPr wrap="square" rtlCol="0">
            <a:spAutoFit/>
          </a:bodyPr>
          <a:lstStyle/>
          <a:p>
            <a:r>
              <a:rPr lang="en-US" altLang="zh-CN" sz="4000" dirty="0" smtClean="0">
                <a:solidFill>
                  <a:schemeClr val="bg1"/>
                </a:solidFill>
              </a:rPr>
              <a:t>6,000</a:t>
            </a:r>
            <a:endParaRPr lang="zh-CN" altLang="en-US" sz="4000" dirty="0">
              <a:solidFill>
                <a:schemeClr val="bg1"/>
              </a:solidFill>
            </a:endParaRPr>
          </a:p>
        </p:txBody>
      </p:sp>
      <p:cxnSp>
        <p:nvCxnSpPr>
          <p:cNvPr id="1779" name="直接连接符 1778"/>
          <p:cNvCxnSpPr/>
          <p:nvPr/>
        </p:nvCxnSpPr>
        <p:spPr>
          <a:xfrm>
            <a:off x="2775962" y="2575237"/>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0" name="TextBox 18"/>
          <p:cNvSpPr txBox="1"/>
          <p:nvPr/>
        </p:nvSpPr>
        <p:spPr>
          <a:xfrm>
            <a:off x="2195512" y="2689966"/>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0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0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0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0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1781" name="文本框 1780"/>
          <p:cNvSpPr txBox="1"/>
          <p:nvPr/>
        </p:nvSpPr>
        <p:spPr>
          <a:xfrm>
            <a:off x="2614037" y="4029248"/>
            <a:ext cx="1653163" cy="707886"/>
          </a:xfrm>
          <a:prstGeom prst="rect">
            <a:avLst/>
          </a:prstGeom>
          <a:noFill/>
        </p:spPr>
        <p:txBody>
          <a:bodyPr wrap="square" rtlCol="0">
            <a:spAutoFit/>
          </a:bodyPr>
          <a:lstStyle/>
          <a:p>
            <a:r>
              <a:rPr lang="en-US" altLang="zh-CN" sz="4000" dirty="0" smtClean="0">
                <a:solidFill>
                  <a:schemeClr val="bg1"/>
                </a:solidFill>
              </a:rPr>
              <a:t>4,800</a:t>
            </a:r>
            <a:endParaRPr lang="zh-CN" altLang="en-US" sz="4000" dirty="0">
              <a:solidFill>
                <a:schemeClr val="bg1"/>
              </a:solidFill>
            </a:endParaRPr>
          </a:p>
        </p:txBody>
      </p:sp>
      <p:cxnSp>
        <p:nvCxnSpPr>
          <p:cNvPr id="1782" name="直接连接符 1781"/>
          <p:cNvCxnSpPr/>
          <p:nvPr/>
        </p:nvCxnSpPr>
        <p:spPr>
          <a:xfrm>
            <a:off x="2775962" y="4660934"/>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3" name="TextBox 18"/>
          <p:cNvSpPr txBox="1"/>
          <p:nvPr/>
        </p:nvSpPr>
        <p:spPr>
          <a:xfrm>
            <a:off x="2195512" y="4775663"/>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0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0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0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0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1784" name="文本框 1783"/>
          <p:cNvSpPr txBox="1"/>
          <p:nvPr/>
        </p:nvSpPr>
        <p:spPr>
          <a:xfrm>
            <a:off x="5373287" y="4029248"/>
            <a:ext cx="1653163" cy="707886"/>
          </a:xfrm>
          <a:prstGeom prst="rect">
            <a:avLst/>
          </a:prstGeom>
          <a:noFill/>
        </p:spPr>
        <p:txBody>
          <a:bodyPr wrap="square" rtlCol="0">
            <a:spAutoFit/>
          </a:bodyPr>
          <a:lstStyle/>
          <a:p>
            <a:r>
              <a:rPr lang="en-US" altLang="zh-CN" sz="4000" dirty="0" smtClean="0">
                <a:solidFill>
                  <a:schemeClr val="bg1"/>
                </a:solidFill>
              </a:rPr>
              <a:t>8,200</a:t>
            </a:r>
            <a:endParaRPr lang="zh-CN" altLang="en-US" sz="4000" dirty="0">
              <a:solidFill>
                <a:schemeClr val="bg1"/>
              </a:solidFill>
            </a:endParaRPr>
          </a:p>
        </p:txBody>
      </p:sp>
      <p:cxnSp>
        <p:nvCxnSpPr>
          <p:cNvPr id="1785" name="直接连接符 1784"/>
          <p:cNvCxnSpPr/>
          <p:nvPr/>
        </p:nvCxnSpPr>
        <p:spPr>
          <a:xfrm>
            <a:off x="5535212" y="4660934"/>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6" name="TextBox 18"/>
          <p:cNvSpPr txBox="1"/>
          <p:nvPr/>
        </p:nvSpPr>
        <p:spPr>
          <a:xfrm>
            <a:off x="4954762" y="4775663"/>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0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0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0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0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endParaRPr>
          </a:p>
        </p:txBody>
      </p:sp>
      <p:grpSp>
        <p:nvGrpSpPr>
          <p:cNvPr id="1787" name="组合 1786"/>
          <p:cNvGrpSpPr/>
          <p:nvPr/>
        </p:nvGrpSpPr>
        <p:grpSpPr>
          <a:xfrm>
            <a:off x="8297745" y="4260992"/>
            <a:ext cx="1047750" cy="977900"/>
            <a:chOff x="1674813" y="965200"/>
            <a:chExt cx="1047750" cy="977900"/>
          </a:xfrm>
          <a:solidFill>
            <a:srgbClr val="157E9F"/>
          </a:solidFill>
        </p:grpSpPr>
        <p:sp>
          <p:nvSpPr>
            <p:cNvPr id="1788" name="Freeform 16"/>
            <p:cNvSpPr>
              <a:spLocks noEditPoints="1"/>
            </p:cNvSpPr>
            <p:nvPr/>
          </p:nvSpPr>
          <p:spPr bwMode="auto">
            <a:xfrm>
              <a:off x="1674813" y="965200"/>
              <a:ext cx="635000" cy="977900"/>
            </a:xfrm>
            <a:custGeom>
              <a:avLst/>
              <a:gdLst/>
              <a:ahLst/>
              <a:cxnLst>
                <a:cxn ang="0">
                  <a:pos x="266" y="0"/>
                </a:cxn>
                <a:cxn ang="0">
                  <a:pos x="286" y="20"/>
                </a:cxn>
                <a:cxn ang="0">
                  <a:pos x="296" y="62"/>
                </a:cxn>
                <a:cxn ang="0">
                  <a:pos x="294" y="66"/>
                </a:cxn>
                <a:cxn ang="0">
                  <a:pos x="276" y="52"/>
                </a:cxn>
                <a:cxn ang="0">
                  <a:pos x="266" y="54"/>
                </a:cxn>
                <a:cxn ang="0">
                  <a:pos x="26" y="106"/>
                </a:cxn>
                <a:cxn ang="0">
                  <a:pos x="26" y="112"/>
                </a:cxn>
                <a:cxn ang="0">
                  <a:pos x="122" y="546"/>
                </a:cxn>
                <a:cxn ang="0">
                  <a:pos x="152" y="540"/>
                </a:cxn>
                <a:cxn ang="0">
                  <a:pos x="356" y="422"/>
                </a:cxn>
                <a:cxn ang="0">
                  <a:pos x="372" y="414"/>
                </a:cxn>
                <a:cxn ang="0">
                  <a:pos x="400" y="546"/>
                </a:cxn>
                <a:cxn ang="0">
                  <a:pos x="388" y="562"/>
                </a:cxn>
                <a:cxn ang="0">
                  <a:pos x="144" y="616"/>
                </a:cxn>
                <a:cxn ang="0">
                  <a:pos x="126" y="614"/>
                </a:cxn>
                <a:cxn ang="0">
                  <a:pos x="118" y="606"/>
                </a:cxn>
                <a:cxn ang="0">
                  <a:pos x="2" y="84"/>
                </a:cxn>
                <a:cxn ang="0">
                  <a:pos x="2" y="66"/>
                </a:cxn>
                <a:cxn ang="0">
                  <a:pos x="8" y="56"/>
                </a:cxn>
                <a:cxn ang="0">
                  <a:pos x="20" y="52"/>
                </a:cxn>
                <a:cxn ang="0">
                  <a:pos x="186" y="34"/>
                </a:cxn>
                <a:cxn ang="0">
                  <a:pos x="134" y="46"/>
                </a:cxn>
                <a:cxn ang="0">
                  <a:pos x="126" y="56"/>
                </a:cxn>
                <a:cxn ang="0">
                  <a:pos x="130" y="62"/>
                </a:cxn>
                <a:cxn ang="0">
                  <a:pos x="138" y="64"/>
                </a:cxn>
                <a:cxn ang="0">
                  <a:pos x="194" y="52"/>
                </a:cxn>
                <a:cxn ang="0">
                  <a:pos x="198" y="44"/>
                </a:cxn>
                <a:cxn ang="0">
                  <a:pos x="192" y="34"/>
                </a:cxn>
                <a:cxn ang="0">
                  <a:pos x="96" y="54"/>
                </a:cxn>
                <a:cxn ang="0">
                  <a:pos x="90" y="62"/>
                </a:cxn>
                <a:cxn ang="0">
                  <a:pos x="92" y="68"/>
                </a:cxn>
                <a:cxn ang="0">
                  <a:pos x="98" y="72"/>
                </a:cxn>
                <a:cxn ang="0">
                  <a:pos x="108" y="66"/>
                </a:cxn>
                <a:cxn ang="0">
                  <a:pos x="108" y="58"/>
                </a:cxn>
                <a:cxn ang="0">
                  <a:pos x="96" y="54"/>
                </a:cxn>
                <a:cxn ang="0">
                  <a:pos x="250" y="538"/>
                </a:cxn>
                <a:cxn ang="0">
                  <a:pos x="236" y="550"/>
                </a:cxn>
                <a:cxn ang="0">
                  <a:pos x="238" y="562"/>
                </a:cxn>
                <a:cxn ang="0">
                  <a:pos x="254" y="574"/>
                </a:cxn>
                <a:cxn ang="0">
                  <a:pos x="268" y="568"/>
                </a:cxn>
                <a:cxn ang="0">
                  <a:pos x="272" y="554"/>
                </a:cxn>
                <a:cxn ang="0">
                  <a:pos x="258" y="538"/>
                </a:cxn>
              </a:cxnLst>
              <a:rect l="0" t="0" r="r" b="b"/>
              <a:pathLst>
                <a:path w="400" h="616">
                  <a:moveTo>
                    <a:pt x="258" y="2"/>
                  </a:moveTo>
                  <a:lnTo>
                    <a:pt x="258" y="2"/>
                  </a:lnTo>
                  <a:lnTo>
                    <a:pt x="266" y="0"/>
                  </a:lnTo>
                  <a:lnTo>
                    <a:pt x="276" y="4"/>
                  </a:lnTo>
                  <a:lnTo>
                    <a:pt x="282" y="10"/>
                  </a:lnTo>
                  <a:lnTo>
                    <a:pt x="286" y="20"/>
                  </a:lnTo>
                  <a:lnTo>
                    <a:pt x="286" y="20"/>
                  </a:lnTo>
                  <a:lnTo>
                    <a:pt x="296" y="62"/>
                  </a:lnTo>
                  <a:lnTo>
                    <a:pt x="296" y="62"/>
                  </a:lnTo>
                  <a:lnTo>
                    <a:pt x="296" y="64"/>
                  </a:lnTo>
                  <a:lnTo>
                    <a:pt x="294" y="66"/>
                  </a:lnTo>
                  <a:lnTo>
                    <a:pt x="294" y="66"/>
                  </a:lnTo>
                  <a:lnTo>
                    <a:pt x="282" y="80"/>
                  </a:lnTo>
                  <a:lnTo>
                    <a:pt x="282" y="80"/>
                  </a:lnTo>
                  <a:lnTo>
                    <a:pt x="276" y="52"/>
                  </a:lnTo>
                  <a:lnTo>
                    <a:pt x="276" y="52"/>
                  </a:lnTo>
                  <a:lnTo>
                    <a:pt x="266" y="54"/>
                  </a:lnTo>
                  <a:lnTo>
                    <a:pt x="266" y="54"/>
                  </a:lnTo>
                  <a:lnTo>
                    <a:pt x="58" y="98"/>
                  </a:lnTo>
                  <a:lnTo>
                    <a:pt x="58" y="98"/>
                  </a:lnTo>
                  <a:lnTo>
                    <a:pt x="26" y="106"/>
                  </a:lnTo>
                  <a:lnTo>
                    <a:pt x="26" y="106"/>
                  </a:lnTo>
                  <a:lnTo>
                    <a:pt x="26" y="112"/>
                  </a:lnTo>
                  <a:lnTo>
                    <a:pt x="26" y="112"/>
                  </a:lnTo>
                  <a:lnTo>
                    <a:pt x="84" y="378"/>
                  </a:lnTo>
                  <a:lnTo>
                    <a:pt x="84" y="378"/>
                  </a:lnTo>
                  <a:lnTo>
                    <a:pt x="122" y="546"/>
                  </a:lnTo>
                  <a:lnTo>
                    <a:pt x="122" y="546"/>
                  </a:lnTo>
                  <a:lnTo>
                    <a:pt x="152" y="540"/>
                  </a:lnTo>
                  <a:lnTo>
                    <a:pt x="152" y="540"/>
                  </a:lnTo>
                  <a:lnTo>
                    <a:pt x="372" y="494"/>
                  </a:lnTo>
                  <a:lnTo>
                    <a:pt x="372" y="494"/>
                  </a:lnTo>
                  <a:lnTo>
                    <a:pt x="356" y="422"/>
                  </a:lnTo>
                  <a:lnTo>
                    <a:pt x="356" y="422"/>
                  </a:lnTo>
                  <a:lnTo>
                    <a:pt x="372" y="414"/>
                  </a:lnTo>
                  <a:lnTo>
                    <a:pt x="372" y="414"/>
                  </a:lnTo>
                  <a:lnTo>
                    <a:pt x="400" y="536"/>
                  </a:lnTo>
                  <a:lnTo>
                    <a:pt x="400" y="536"/>
                  </a:lnTo>
                  <a:lnTo>
                    <a:pt x="400" y="546"/>
                  </a:lnTo>
                  <a:lnTo>
                    <a:pt x="396" y="556"/>
                  </a:lnTo>
                  <a:lnTo>
                    <a:pt x="396" y="556"/>
                  </a:lnTo>
                  <a:lnTo>
                    <a:pt x="388" y="562"/>
                  </a:lnTo>
                  <a:lnTo>
                    <a:pt x="380" y="566"/>
                  </a:lnTo>
                  <a:lnTo>
                    <a:pt x="380" y="566"/>
                  </a:lnTo>
                  <a:lnTo>
                    <a:pt x="144" y="616"/>
                  </a:lnTo>
                  <a:lnTo>
                    <a:pt x="144" y="616"/>
                  </a:lnTo>
                  <a:lnTo>
                    <a:pt x="134" y="616"/>
                  </a:lnTo>
                  <a:lnTo>
                    <a:pt x="126" y="614"/>
                  </a:lnTo>
                  <a:lnTo>
                    <a:pt x="126" y="614"/>
                  </a:lnTo>
                  <a:lnTo>
                    <a:pt x="122" y="610"/>
                  </a:lnTo>
                  <a:lnTo>
                    <a:pt x="118" y="606"/>
                  </a:lnTo>
                  <a:lnTo>
                    <a:pt x="112" y="596"/>
                  </a:lnTo>
                  <a:lnTo>
                    <a:pt x="112" y="596"/>
                  </a:lnTo>
                  <a:lnTo>
                    <a:pt x="2" y="84"/>
                  </a:lnTo>
                  <a:lnTo>
                    <a:pt x="2" y="84"/>
                  </a:lnTo>
                  <a:lnTo>
                    <a:pt x="0" y="74"/>
                  </a:lnTo>
                  <a:lnTo>
                    <a:pt x="2" y="66"/>
                  </a:lnTo>
                  <a:lnTo>
                    <a:pt x="2" y="66"/>
                  </a:lnTo>
                  <a:lnTo>
                    <a:pt x="4" y="62"/>
                  </a:lnTo>
                  <a:lnTo>
                    <a:pt x="8" y="56"/>
                  </a:lnTo>
                  <a:lnTo>
                    <a:pt x="14" y="54"/>
                  </a:lnTo>
                  <a:lnTo>
                    <a:pt x="20" y="52"/>
                  </a:lnTo>
                  <a:lnTo>
                    <a:pt x="20" y="52"/>
                  </a:lnTo>
                  <a:lnTo>
                    <a:pt x="258" y="2"/>
                  </a:lnTo>
                  <a:lnTo>
                    <a:pt x="258" y="2"/>
                  </a:lnTo>
                  <a:close/>
                  <a:moveTo>
                    <a:pt x="186" y="34"/>
                  </a:moveTo>
                  <a:lnTo>
                    <a:pt x="186" y="34"/>
                  </a:lnTo>
                  <a:lnTo>
                    <a:pt x="134" y="46"/>
                  </a:lnTo>
                  <a:lnTo>
                    <a:pt x="134" y="46"/>
                  </a:lnTo>
                  <a:lnTo>
                    <a:pt x="128" y="50"/>
                  </a:lnTo>
                  <a:lnTo>
                    <a:pt x="126" y="52"/>
                  </a:lnTo>
                  <a:lnTo>
                    <a:pt x="126" y="56"/>
                  </a:lnTo>
                  <a:lnTo>
                    <a:pt x="126" y="56"/>
                  </a:lnTo>
                  <a:lnTo>
                    <a:pt x="128" y="58"/>
                  </a:lnTo>
                  <a:lnTo>
                    <a:pt x="130" y="62"/>
                  </a:lnTo>
                  <a:lnTo>
                    <a:pt x="134" y="64"/>
                  </a:lnTo>
                  <a:lnTo>
                    <a:pt x="138" y="64"/>
                  </a:lnTo>
                  <a:lnTo>
                    <a:pt x="138" y="64"/>
                  </a:lnTo>
                  <a:lnTo>
                    <a:pt x="190" y="52"/>
                  </a:lnTo>
                  <a:lnTo>
                    <a:pt x="190" y="52"/>
                  </a:lnTo>
                  <a:lnTo>
                    <a:pt x="194" y="52"/>
                  </a:lnTo>
                  <a:lnTo>
                    <a:pt x="196" y="50"/>
                  </a:lnTo>
                  <a:lnTo>
                    <a:pt x="196" y="50"/>
                  </a:lnTo>
                  <a:lnTo>
                    <a:pt x="198" y="44"/>
                  </a:lnTo>
                  <a:lnTo>
                    <a:pt x="196" y="38"/>
                  </a:lnTo>
                  <a:lnTo>
                    <a:pt x="196" y="38"/>
                  </a:lnTo>
                  <a:lnTo>
                    <a:pt x="192" y="34"/>
                  </a:lnTo>
                  <a:lnTo>
                    <a:pt x="186" y="34"/>
                  </a:lnTo>
                  <a:lnTo>
                    <a:pt x="186" y="34"/>
                  </a:lnTo>
                  <a:close/>
                  <a:moveTo>
                    <a:pt x="96" y="54"/>
                  </a:moveTo>
                  <a:lnTo>
                    <a:pt x="96" y="54"/>
                  </a:lnTo>
                  <a:lnTo>
                    <a:pt x="92" y="56"/>
                  </a:lnTo>
                  <a:lnTo>
                    <a:pt x="90" y="62"/>
                  </a:lnTo>
                  <a:lnTo>
                    <a:pt x="90" y="62"/>
                  </a:lnTo>
                  <a:lnTo>
                    <a:pt x="90" y="64"/>
                  </a:lnTo>
                  <a:lnTo>
                    <a:pt x="92" y="68"/>
                  </a:lnTo>
                  <a:lnTo>
                    <a:pt x="94" y="70"/>
                  </a:lnTo>
                  <a:lnTo>
                    <a:pt x="98" y="72"/>
                  </a:lnTo>
                  <a:lnTo>
                    <a:pt x="98" y="72"/>
                  </a:lnTo>
                  <a:lnTo>
                    <a:pt x="102" y="70"/>
                  </a:lnTo>
                  <a:lnTo>
                    <a:pt x="106" y="68"/>
                  </a:lnTo>
                  <a:lnTo>
                    <a:pt x="108" y="66"/>
                  </a:lnTo>
                  <a:lnTo>
                    <a:pt x="108" y="62"/>
                  </a:lnTo>
                  <a:lnTo>
                    <a:pt x="108" y="62"/>
                  </a:lnTo>
                  <a:lnTo>
                    <a:pt x="108" y="58"/>
                  </a:lnTo>
                  <a:lnTo>
                    <a:pt x="104" y="54"/>
                  </a:lnTo>
                  <a:lnTo>
                    <a:pt x="100" y="54"/>
                  </a:lnTo>
                  <a:lnTo>
                    <a:pt x="96" y="54"/>
                  </a:lnTo>
                  <a:lnTo>
                    <a:pt x="96" y="54"/>
                  </a:lnTo>
                  <a:close/>
                  <a:moveTo>
                    <a:pt x="250" y="538"/>
                  </a:moveTo>
                  <a:lnTo>
                    <a:pt x="250" y="538"/>
                  </a:lnTo>
                  <a:lnTo>
                    <a:pt x="244" y="540"/>
                  </a:lnTo>
                  <a:lnTo>
                    <a:pt x="240" y="544"/>
                  </a:lnTo>
                  <a:lnTo>
                    <a:pt x="236" y="550"/>
                  </a:lnTo>
                  <a:lnTo>
                    <a:pt x="236" y="556"/>
                  </a:lnTo>
                  <a:lnTo>
                    <a:pt x="236" y="556"/>
                  </a:lnTo>
                  <a:lnTo>
                    <a:pt x="238" y="562"/>
                  </a:lnTo>
                  <a:lnTo>
                    <a:pt x="242" y="568"/>
                  </a:lnTo>
                  <a:lnTo>
                    <a:pt x="248" y="572"/>
                  </a:lnTo>
                  <a:lnTo>
                    <a:pt x="254" y="574"/>
                  </a:lnTo>
                  <a:lnTo>
                    <a:pt x="254" y="574"/>
                  </a:lnTo>
                  <a:lnTo>
                    <a:pt x="262" y="572"/>
                  </a:lnTo>
                  <a:lnTo>
                    <a:pt x="268" y="568"/>
                  </a:lnTo>
                  <a:lnTo>
                    <a:pt x="272" y="560"/>
                  </a:lnTo>
                  <a:lnTo>
                    <a:pt x="272" y="554"/>
                  </a:lnTo>
                  <a:lnTo>
                    <a:pt x="272" y="554"/>
                  </a:lnTo>
                  <a:lnTo>
                    <a:pt x="270" y="546"/>
                  </a:lnTo>
                  <a:lnTo>
                    <a:pt x="264" y="540"/>
                  </a:lnTo>
                  <a:lnTo>
                    <a:pt x="258" y="538"/>
                  </a:lnTo>
                  <a:lnTo>
                    <a:pt x="250" y="538"/>
                  </a:lnTo>
                  <a:lnTo>
                    <a:pt x="250" y="538"/>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789" name="Freeform 17"/>
            <p:cNvSpPr>
              <a:spLocks noEditPoints="1"/>
            </p:cNvSpPr>
            <p:nvPr/>
          </p:nvSpPr>
          <p:spPr bwMode="auto">
            <a:xfrm>
              <a:off x="2074863" y="977900"/>
              <a:ext cx="647700" cy="660400"/>
            </a:xfrm>
            <a:custGeom>
              <a:avLst/>
              <a:gdLst/>
              <a:ahLst/>
              <a:cxnLst>
                <a:cxn ang="0">
                  <a:pos x="194" y="0"/>
                </a:cxn>
                <a:cxn ang="0">
                  <a:pos x="228" y="2"/>
                </a:cxn>
                <a:cxn ang="0">
                  <a:pos x="262" y="8"/>
                </a:cxn>
                <a:cxn ang="0">
                  <a:pos x="288" y="18"/>
                </a:cxn>
                <a:cxn ang="0">
                  <a:pos x="332" y="46"/>
                </a:cxn>
                <a:cxn ang="0">
                  <a:pos x="352" y="64"/>
                </a:cxn>
                <a:cxn ang="0">
                  <a:pos x="384" y="104"/>
                </a:cxn>
                <a:cxn ang="0">
                  <a:pos x="402" y="154"/>
                </a:cxn>
                <a:cxn ang="0">
                  <a:pos x="406" y="176"/>
                </a:cxn>
                <a:cxn ang="0">
                  <a:pos x="408" y="220"/>
                </a:cxn>
                <a:cxn ang="0">
                  <a:pos x="404" y="242"/>
                </a:cxn>
                <a:cxn ang="0">
                  <a:pos x="382" y="298"/>
                </a:cxn>
                <a:cxn ang="0">
                  <a:pos x="346" y="346"/>
                </a:cxn>
                <a:cxn ang="0">
                  <a:pos x="324" y="364"/>
                </a:cxn>
                <a:cxn ang="0">
                  <a:pos x="298" y="380"/>
                </a:cxn>
                <a:cxn ang="0">
                  <a:pos x="266" y="392"/>
                </a:cxn>
                <a:cxn ang="0">
                  <a:pos x="234" y="400"/>
                </a:cxn>
                <a:cxn ang="0">
                  <a:pos x="212" y="402"/>
                </a:cxn>
                <a:cxn ang="0">
                  <a:pos x="168" y="398"/>
                </a:cxn>
                <a:cxn ang="0">
                  <a:pos x="146" y="394"/>
                </a:cxn>
                <a:cxn ang="0">
                  <a:pos x="128" y="388"/>
                </a:cxn>
                <a:cxn ang="0">
                  <a:pos x="126" y="388"/>
                </a:cxn>
                <a:cxn ang="0">
                  <a:pos x="92" y="404"/>
                </a:cxn>
                <a:cxn ang="0">
                  <a:pos x="56" y="414"/>
                </a:cxn>
                <a:cxn ang="0">
                  <a:pos x="42" y="416"/>
                </a:cxn>
                <a:cxn ang="0">
                  <a:pos x="40" y="414"/>
                </a:cxn>
                <a:cxn ang="0">
                  <a:pos x="40" y="414"/>
                </a:cxn>
                <a:cxn ang="0">
                  <a:pos x="44" y="406"/>
                </a:cxn>
                <a:cxn ang="0">
                  <a:pos x="58" y="388"/>
                </a:cxn>
                <a:cxn ang="0">
                  <a:pos x="70" y="370"/>
                </a:cxn>
                <a:cxn ang="0">
                  <a:pos x="72" y="364"/>
                </a:cxn>
                <a:cxn ang="0">
                  <a:pos x="74" y="358"/>
                </a:cxn>
                <a:cxn ang="0">
                  <a:pos x="72" y="354"/>
                </a:cxn>
                <a:cxn ang="0">
                  <a:pos x="38" y="318"/>
                </a:cxn>
                <a:cxn ang="0">
                  <a:pos x="14" y="276"/>
                </a:cxn>
                <a:cxn ang="0">
                  <a:pos x="4" y="246"/>
                </a:cxn>
                <a:cxn ang="0">
                  <a:pos x="0" y="216"/>
                </a:cxn>
                <a:cxn ang="0">
                  <a:pos x="2" y="166"/>
                </a:cxn>
                <a:cxn ang="0">
                  <a:pos x="18" y="116"/>
                </a:cxn>
                <a:cxn ang="0">
                  <a:pos x="28" y="96"/>
                </a:cxn>
                <a:cxn ang="0">
                  <a:pos x="58" y="58"/>
                </a:cxn>
                <a:cxn ang="0">
                  <a:pos x="76" y="44"/>
                </a:cxn>
                <a:cxn ang="0">
                  <a:pos x="118" y="18"/>
                </a:cxn>
                <a:cxn ang="0">
                  <a:pos x="164" y="4"/>
                </a:cxn>
                <a:cxn ang="0">
                  <a:pos x="194" y="0"/>
                </a:cxn>
                <a:cxn ang="0">
                  <a:pos x="76" y="112"/>
                </a:cxn>
                <a:cxn ang="0">
                  <a:pos x="76" y="288"/>
                </a:cxn>
                <a:cxn ang="0">
                  <a:pos x="330" y="288"/>
                </a:cxn>
                <a:cxn ang="0">
                  <a:pos x="330" y="112"/>
                </a:cxn>
                <a:cxn ang="0">
                  <a:pos x="76" y="112"/>
                </a:cxn>
              </a:cxnLst>
              <a:rect l="0" t="0" r="r" b="b"/>
              <a:pathLst>
                <a:path w="408" h="416">
                  <a:moveTo>
                    <a:pt x="194" y="0"/>
                  </a:moveTo>
                  <a:lnTo>
                    <a:pt x="194" y="0"/>
                  </a:lnTo>
                  <a:lnTo>
                    <a:pt x="212" y="0"/>
                  </a:lnTo>
                  <a:lnTo>
                    <a:pt x="228" y="2"/>
                  </a:lnTo>
                  <a:lnTo>
                    <a:pt x="246" y="4"/>
                  </a:lnTo>
                  <a:lnTo>
                    <a:pt x="262" y="8"/>
                  </a:lnTo>
                  <a:lnTo>
                    <a:pt x="262" y="8"/>
                  </a:lnTo>
                  <a:lnTo>
                    <a:pt x="288" y="18"/>
                  </a:lnTo>
                  <a:lnTo>
                    <a:pt x="310" y="30"/>
                  </a:lnTo>
                  <a:lnTo>
                    <a:pt x="332" y="46"/>
                  </a:lnTo>
                  <a:lnTo>
                    <a:pt x="352" y="64"/>
                  </a:lnTo>
                  <a:lnTo>
                    <a:pt x="352" y="64"/>
                  </a:lnTo>
                  <a:lnTo>
                    <a:pt x="370" y="82"/>
                  </a:lnTo>
                  <a:lnTo>
                    <a:pt x="384" y="104"/>
                  </a:lnTo>
                  <a:lnTo>
                    <a:pt x="394" y="128"/>
                  </a:lnTo>
                  <a:lnTo>
                    <a:pt x="402" y="154"/>
                  </a:lnTo>
                  <a:lnTo>
                    <a:pt x="402" y="154"/>
                  </a:lnTo>
                  <a:lnTo>
                    <a:pt x="406" y="176"/>
                  </a:lnTo>
                  <a:lnTo>
                    <a:pt x="408" y="198"/>
                  </a:lnTo>
                  <a:lnTo>
                    <a:pt x="408" y="220"/>
                  </a:lnTo>
                  <a:lnTo>
                    <a:pt x="404" y="242"/>
                  </a:lnTo>
                  <a:lnTo>
                    <a:pt x="404" y="242"/>
                  </a:lnTo>
                  <a:lnTo>
                    <a:pt x="396" y="272"/>
                  </a:lnTo>
                  <a:lnTo>
                    <a:pt x="382" y="298"/>
                  </a:lnTo>
                  <a:lnTo>
                    <a:pt x="366" y="324"/>
                  </a:lnTo>
                  <a:lnTo>
                    <a:pt x="346" y="346"/>
                  </a:lnTo>
                  <a:lnTo>
                    <a:pt x="346" y="346"/>
                  </a:lnTo>
                  <a:lnTo>
                    <a:pt x="324" y="364"/>
                  </a:lnTo>
                  <a:lnTo>
                    <a:pt x="298" y="380"/>
                  </a:lnTo>
                  <a:lnTo>
                    <a:pt x="298" y="380"/>
                  </a:lnTo>
                  <a:lnTo>
                    <a:pt x="282" y="386"/>
                  </a:lnTo>
                  <a:lnTo>
                    <a:pt x="266" y="392"/>
                  </a:lnTo>
                  <a:lnTo>
                    <a:pt x="250" y="396"/>
                  </a:lnTo>
                  <a:lnTo>
                    <a:pt x="234" y="400"/>
                  </a:lnTo>
                  <a:lnTo>
                    <a:pt x="234" y="400"/>
                  </a:lnTo>
                  <a:lnTo>
                    <a:pt x="212" y="402"/>
                  </a:lnTo>
                  <a:lnTo>
                    <a:pt x="190" y="402"/>
                  </a:lnTo>
                  <a:lnTo>
                    <a:pt x="168" y="398"/>
                  </a:lnTo>
                  <a:lnTo>
                    <a:pt x="146" y="394"/>
                  </a:lnTo>
                  <a:lnTo>
                    <a:pt x="146" y="394"/>
                  </a:lnTo>
                  <a:lnTo>
                    <a:pt x="128" y="388"/>
                  </a:lnTo>
                  <a:lnTo>
                    <a:pt x="128" y="388"/>
                  </a:lnTo>
                  <a:lnTo>
                    <a:pt x="126" y="388"/>
                  </a:lnTo>
                  <a:lnTo>
                    <a:pt x="126" y="388"/>
                  </a:lnTo>
                  <a:lnTo>
                    <a:pt x="110" y="396"/>
                  </a:lnTo>
                  <a:lnTo>
                    <a:pt x="92" y="404"/>
                  </a:lnTo>
                  <a:lnTo>
                    <a:pt x="56" y="414"/>
                  </a:lnTo>
                  <a:lnTo>
                    <a:pt x="56" y="414"/>
                  </a:lnTo>
                  <a:lnTo>
                    <a:pt x="50" y="416"/>
                  </a:lnTo>
                  <a:lnTo>
                    <a:pt x="42" y="416"/>
                  </a:lnTo>
                  <a:lnTo>
                    <a:pt x="42" y="416"/>
                  </a:lnTo>
                  <a:lnTo>
                    <a:pt x="40" y="414"/>
                  </a:lnTo>
                  <a:lnTo>
                    <a:pt x="40" y="414"/>
                  </a:lnTo>
                  <a:lnTo>
                    <a:pt x="40" y="414"/>
                  </a:lnTo>
                  <a:lnTo>
                    <a:pt x="42" y="410"/>
                  </a:lnTo>
                  <a:lnTo>
                    <a:pt x="44" y="406"/>
                  </a:lnTo>
                  <a:lnTo>
                    <a:pt x="44" y="406"/>
                  </a:lnTo>
                  <a:lnTo>
                    <a:pt x="58" y="388"/>
                  </a:lnTo>
                  <a:lnTo>
                    <a:pt x="64" y="380"/>
                  </a:lnTo>
                  <a:lnTo>
                    <a:pt x="70" y="370"/>
                  </a:lnTo>
                  <a:lnTo>
                    <a:pt x="70" y="370"/>
                  </a:lnTo>
                  <a:lnTo>
                    <a:pt x="72" y="364"/>
                  </a:lnTo>
                  <a:lnTo>
                    <a:pt x="74" y="358"/>
                  </a:lnTo>
                  <a:lnTo>
                    <a:pt x="74" y="358"/>
                  </a:lnTo>
                  <a:lnTo>
                    <a:pt x="72" y="354"/>
                  </a:lnTo>
                  <a:lnTo>
                    <a:pt x="72" y="354"/>
                  </a:lnTo>
                  <a:lnTo>
                    <a:pt x="54" y="338"/>
                  </a:lnTo>
                  <a:lnTo>
                    <a:pt x="38" y="318"/>
                  </a:lnTo>
                  <a:lnTo>
                    <a:pt x="24" y="298"/>
                  </a:lnTo>
                  <a:lnTo>
                    <a:pt x="14" y="276"/>
                  </a:lnTo>
                  <a:lnTo>
                    <a:pt x="14" y="276"/>
                  </a:lnTo>
                  <a:lnTo>
                    <a:pt x="4" y="246"/>
                  </a:lnTo>
                  <a:lnTo>
                    <a:pt x="0" y="216"/>
                  </a:lnTo>
                  <a:lnTo>
                    <a:pt x="0" y="216"/>
                  </a:lnTo>
                  <a:lnTo>
                    <a:pt x="0" y="190"/>
                  </a:lnTo>
                  <a:lnTo>
                    <a:pt x="2" y="166"/>
                  </a:lnTo>
                  <a:lnTo>
                    <a:pt x="8" y="140"/>
                  </a:lnTo>
                  <a:lnTo>
                    <a:pt x="18" y="116"/>
                  </a:lnTo>
                  <a:lnTo>
                    <a:pt x="18" y="116"/>
                  </a:lnTo>
                  <a:lnTo>
                    <a:pt x="28" y="96"/>
                  </a:lnTo>
                  <a:lnTo>
                    <a:pt x="42" y="76"/>
                  </a:lnTo>
                  <a:lnTo>
                    <a:pt x="58" y="58"/>
                  </a:lnTo>
                  <a:lnTo>
                    <a:pt x="76" y="44"/>
                  </a:lnTo>
                  <a:lnTo>
                    <a:pt x="76" y="44"/>
                  </a:lnTo>
                  <a:lnTo>
                    <a:pt x="96" y="30"/>
                  </a:lnTo>
                  <a:lnTo>
                    <a:pt x="118" y="18"/>
                  </a:lnTo>
                  <a:lnTo>
                    <a:pt x="140" y="10"/>
                  </a:lnTo>
                  <a:lnTo>
                    <a:pt x="164" y="4"/>
                  </a:lnTo>
                  <a:lnTo>
                    <a:pt x="164" y="4"/>
                  </a:lnTo>
                  <a:lnTo>
                    <a:pt x="194" y="0"/>
                  </a:lnTo>
                  <a:lnTo>
                    <a:pt x="194" y="0"/>
                  </a:lnTo>
                  <a:close/>
                  <a:moveTo>
                    <a:pt x="76" y="112"/>
                  </a:moveTo>
                  <a:lnTo>
                    <a:pt x="76" y="112"/>
                  </a:lnTo>
                  <a:lnTo>
                    <a:pt x="76" y="288"/>
                  </a:lnTo>
                  <a:lnTo>
                    <a:pt x="76" y="288"/>
                  </a:lnTo>
                  <a:lnTo>
                    <a:pt x="330" y="288"/>
                  </a:lnTo>
                  <a:lnTo>
                    <a:pt x="330" y="288"/>
                  </a:lnTo>
                  <a:lnTo>
                    <a:pt x="330" y="112"/>
                  </a:lnTo>
                  <a:lnTo>
                    <a:pt x="330" y="112"/>
                  </a:lnTo>
                  <a:lnTo>
                    <a:pt x="76" y="112"/>
                  </a:lnTo>
                  <a:lnTo>
                    <a:pt x="76" y="112"/>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790" name="Freeform 18"/>
            <p:cNvSpPr>
              <a:spLocks noEditPoints="1"/>
            </p:cNvSpPr>
            <p:nvPr/>
          </p:nvSpPr>
          <p:spPr bwMode="auto">
            <a:xfrm>
              <a:off x="2220913" y="1181100"/>
              <a:ext cx="352425" cy="228600"/>
            </a:xfrm>
            <a:custGeom>
              <a:avLst/>
              <a:gdLst/>
              <a:ahLst/>
              <a:cxnLst>
                <a:cxn ang="0">
                  <a:pos x="0" y="0"/>
                </a:cxn>
                <a:cxn ang="0">
                  <a:pos x="160" y="0"/>
                </a:cxn>
                <a:cxn ang="0">
                  <a:pos x="222" y="0"/>
                </a:cxn>
                <a:cxn ang="0">
                  <a:pos x="222" y="76"/>
                </a:cxn>
                <a:cxn ang="0">
                  <a:pos x="222" y="144"/>
                </a:cxn>
                <a:cxn ang="0">
                  <a:pos x="84" y="144"/>
                </a:cxn>
                <a:cxn ang="0">
                  <a:pos x="0" y="144"/>
                </a:cxn>
                <a:cxn ang="0">
                  <a:pos x="0" y="0"/>
                </a:cxn>
                <a:cxn ang="0">
                  <a:pos x="54" y="18"/>
                </a:cxn>
                <a:cxn ang="0">
                  <a:pos x="36" y="28"/>
                </a:cxn>
                <a:cxn ang="0">
                  <a:pos x="32" y="38"/>
                </a:cxn>
                <a:cxn ang="0">
                  <a:pos x="32" y="48"/>
                </a:cxn>
                <a:cxn ang="0">
                  <a:pos x="44" y="62"/>
                </a:cxn>
                <a:cxn ang="0">
                  <a:pos x="52" y="66"/>
                </a:cxn>
                <a:cxn ang="0">
                  <a:pos x="60" y="66"/>
                </a:cxn>
                <a:cxn ang="0">
                  <a:pos x="70" y="62"/>
                </a:cxn>
                <a:cxn ang="0">
                  <a:pos x="76" y="54"/>
                </a:cxn>
                <a:cxn ang="0">
                  <a:pos x="80" y="46"/>
                </a:cxn>
                <a:cxn ang="0">
                  <a:pos x="80" y="38"/>
                </a:cxn>
                <a:cxn ang="0">
                  <a:pos x="68" y="22"/>
                </a:cxn>
                <a:cxn ang="0">
                  <a:pos x="60" y="18"/>
                </a:cxn>
                <a:cxn ang="0">
                  <a:pos x="54" y="18"/>
                </a:cxn>
                <a:cxn ang="0">
                  <a:pos x="142" y="48"/>
                </a:cxn>
                <a:cxn ang="0">
                  <a:pos x="112" y="94"/>
                </a:cxn>
                <a:cxn ang="0">
                  <a:pos x="106" y="92"/>
                </a:cxn>
                <a:cxn ang="0">
                  <a:pos x="80" y="78"/>
                </a:cxn>
                <a:cxn ang="0">
                  <a:pos x="34" y="124"/>
                </a:cxn>
                <a:cxn ang="0">
                  <a:pos x="32" y="126"/>
                </a:cxn>
                <a:cxn ang="0">
                  <a:pos x="190" y="126"/>
                </a:cxn>
                <a:cxn ang="0">
                  <a:pos x="190" y="124"/>
                </a:cxn>
                <a:cxn ang="0">
                  <a:pos x="144" y="46"/>
                </a:cxn>
                <a:cxn ang="0">
                  <a:pos x="142" y="48"/>
                </a:cxn>
              </a:cxnLst>
              <a:rect l="0" t="0" r="r" b="b"/>
              <a:pathLst>
                <a:path w="222" h="144">
                  <a:moveTo>
                    <a:pt x="0" y="0"/>
                  </a:moveTo>
                  <a:lnTo>
                    <a:pt x="0" y="0"/>
                  </a:lnTo>
                  <a:lnTo>
                    <a:pt x="160" y="0"/>
                  </a:lnTo>
                  <a:lnTo>
                    <a:pt x="160" y="0"/>
                  </a:lnTo>
                  <a:lnTo>
                    <a:pt x="222" y="0"/>
                  </a:lnTo>
                  <a:lnTo>
                    <a:pt x="222" y="0"/>
                  </a:lnTo>
                  <a:lnTo>
                    <a:pt x="222" y="76"/>
                  </a:lnTo>
                  <a:lnTo>
                    <a:pt x="222" y="76"/>
                  </a:lnTo>
                  <a:lnTo>
                    <a:pt x="222" y="144"/>
                  </a:lnTo>
                  <a:lnTo>
                    <a:pt x="222" y="144"/>
                  </a:lnTo>
                  <a:lnTo>
                    <a:pt x="84" y="144"/>
                  </a:lnTo>
                  <a:lnTo>
                    <a:pt x="84" y="144"/>
                  </a:lnTo>
                  <a:lnTo>
                    <a:pt x="0" y="144"/>
                  </a:lnTo>
                  <a:lnTo>
                    <a:pt x="0" y="144"/>
                  </a:lnTo>
                  <a:lnTo>
                    <a:pt x="0" y="0"/>
                  </a:lnTo>
                  <a:lnTo>
                    <a:pt x="0" y="0"/>
                  </a:lnTo>
                  <a:close/>
                  <a:moveTo>
                    <a:pt x="54" y="18"/>
                  </a:moveTo>
                  <a:lnTo>
                    <a:pt x="54" y="18"/>
                  </a:lnTo>
                  <a:lnTo>
                    <a:pt x="44" y="22"/>
                  </a:lnTo>
                  <a:lnTo>
                    <a:pt x="36" y="28"/>
                  </a:lnTo>
                  <a:lnTo>
                    <a:pt x="36" y="28"/>
                  </a:lnTo>
                  <a:lnTo>
                    <a:pt x="32" y="38"/>
                  </a:lnTo>
                  <a:lnTo>
                    <a:pt x="32" y="48"/>
                  </a:lnTo>
                  <a:lnTo>
                    <a:pt x="32" y="48"/>
                  </a:lnTo>
                  <a:lnTo>
                    <a:pt x="36" y="56"/>
                  </a:lnTo>
                  <a:lnTo>
                    <a:pt x="44" y="62"/>
                  </a:lnTo>
                  <a:lnTo>
                    <a:pt x="44" y="62"/>
                  </a:lnTo>
                  <a:lnTo>
                    <a:pt x="52" y="66"/>
                  </a:lnTo>
                  <a:lnTo>
                    <a:pt x="60" y="66"/>
                  </a:lnTo>
                  <a:lnTo>
                    <a:pt x="60" y="66"/>
                  </a:lnTo>
                  <a:lnTo>
                    <a:pt x="64" y="64"/>
                  </a:lnTo>
                  <a:lnTo>
                    <a:pt x="70" y="62"/>
                  </a:lnTo>
                  <a:lnTo>
                    <a:pt x="74" y="58"/>
                  </a:lnTo>
                  <a:lnTo>
                    <a:pt x="76" y="54"/>
                  </a:lnTo>
                  <a:lnTo>
                    <a:pt x="76" y="54"/>
                  </a:lnTo>
                  <a:lnTo>
                    <a:pt x="80" y="46"/>
                  </a:lnTo>
                  <a:lnTo>
                    <a:pt x="80" y="38"/>
                  </a:lnTo>
                  <a:lnTo>
                    <a:pt x="80" y="38"/>
                  </a:lnTo>
                  <a:lnTo>
                    <a:pt x="76" y="28"/>
                  </a:lnTo>
                  <a:lnTo>
                    <a:pt x="68" y="22"/>
                  </a:lnTo>
                  <a:lnTo>
                    <a:pt x="68" y="22"/>
                  </a:lnTo>
                  <a:lnTo>
                    <a:pt x="60" y="18"/>
                  </a:lnTo>
                  <a:lnTo>
                    <a:pt x="54" y="18"/>
                  </a:lnTo>
                  <a:lnTo>
                    <a:pt x="54" y="18"/>
                  </a:lnTo>
                  <a:close/>
                  <a:moveTo>
                    <a:pt x="142" y="48"/>
                  </a:moveTo>
                  <a:lnTo>
                    <a:pt x="142" y="48"/>
                  </a:lnTo>
                  <a:lnTo>
                    <a:pt x="112" y="94"/>
                  </a:lnTo>
                  <a:lnTo>
                    <a:pt x="112" y="94"/>
                  </a:lnTo>
                  <a:lnTo>
                    <a:pt x="106" y="92"/>
                  </a:lnTo>
                  <a:lnTo>
                    <a:pt x="106" y="92"/>
                  </a:lnTo>
                  <a:lnTo>
                    <a:pt x="80" y="78"/>
                  </a:lnTo>
                  <a:lnTo>
                    <a:pt x="80" y="78"/>
                  </a:lnTo>
                  <a:lnTo>
                    <a:pt x="34" y="124"/>
                  </a:lnTo>
                  <a:lnTo>
                    <a:pt x="34" y="124"/>
                  </a:lnTo>
                  <a:lnTo>
                    <a:pt x="32" y="126"/>
                  </a:lnTo>
                  <a:lnTo>
                    <a:pt x="32" y="126"/>
                  </a:lnTo>
                  <a:lnTo>
                    <a:pt x="190" y="126"/>
                  </a:lnTo>
                  <a:lnTo>
                    <a:pt x="190" y="126"/>
                  </a:lnTo>
                  <a:lnTo>
                    <a:pt x="190" y="124"/>
                  </a:lnTo>
                  <a:lnTo>
                    <a:pt x="190" y="124"/>
                  </a:lnTo>
                  <a:lnTo>
                    <a:pt x="144" y="46"/>
                  </a:lnTo>
                  <a:lnTo>
                    <a:pt x="144" y="46"/>
                  </a:lnTo>
                  <a:lnTo>
                    <a:pt x="142" y="48"/>
                  </a:lnTo>
                  <a:lnTo>
                    <a:pt x="142" y="48"/>
                  </a:ln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1791" name="文本框 1790"/>
          <p:cNvSpPr txBox="1"/>
          <p:nvPr/>
        </p:nvSpPr>
        <p:spPr>
          <a:xfrm>
            <a:off x="8017335" y="5353499"/>
            <a:ext cx="1621965" cy="276999"/>
          </a:xfrm>
          <a:prstGeom prst="rect">
            <a:avLst/>
          </a:prstGeom>
          <a:noFill/>
        </p:spPr>
        <p:txBody>
          <a:bodyPr wrap="square" rtlCol="0">
            <a:spAutoFit/>
          </a:bodyPr>
          <a:lstStyle/>
          <a:p>
            <a:r>
              <a:rPr lang="zh-CN" altLang="en-US" sz="1200" b="1" dirty="0" smtClean="0">
                <a:solidFill>
                  <a:srgbClr val="157E9F"/>
                </a:solidFill>
                <a:latin typeface="微软雅黑" panose="020B0503020204020204" pitchFamily="34" charset="-122"/>
                <a:ea typeface="微软雅黑" panose="020B0503020204020204" pitchFamily="34" charset="-122"/>
              </a:rPr>
              <a:t>点击此处添加标题</a:t>
            </a:r>
            <a:endParaRPr lang="zh-CN" altLang="en-US" sz="1200" b="1" dirty="0">
              <a:solidFill>
                <a:srgbClr val="157E9F"/>
              </a:solidFill>
              <a:latin typeface="微软雅黑" panose="020B0503020204020204" pitchFamily="34" charset="-122"/>
              <a:ea typeface="微软雅黑" panose="020B0503020204020204" pitchFamily="34" charset="-122"/>
            </a:endParaRPr>
          </a:p>
        </p:txBody>
      </p:sp>
      <p:sp>
        <p:nvSpPr>
          <p:cNvPr id="2" name="矩形 1"/>
          <p:cNvSpPr/>
          <p:nvPr/>
        </p:nvSpPr>
        <p:spPr>
          <a:xfrm>
            <a:off x="761702" y="109554"/>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a:t>
            </a:r>
            <a:r>
              <a:rPr lang="zh-CN" altLang="en-US" sz="2800" dirty="0">
                <a:solidFill>
                  <a:srgbClr val="157E9F"/>
                </a:solidFill>
                <a:latin typeface="方正清刻本悦宋简体" panose="02000000000000000000" pitchFamily="2" charset="-122"/>
                <a:ea typeface="方正清刻本悦宋简体" panose="02000000000000000000" pitchFamily="2" charset="-122"/>
              </a:rPr>
              <a:t>背景概述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anose="020B0503020204020204" pitchFamily="34" charset="-122"/>
                <a:ea typeface="微软雅黑" panose="020B0503020204020204" pitchFamily="34" charset="-122"/>
              </a:rPr>
              <a:t>RESEARCH BACKGROUNDS</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 name="矩形 1"/>
          <p:cNvSpPr/>
          <p:nvPr/>
        </p:nvSpPr>
        <p:spPr>
          <a:xfrm>
            <a:off x="761702" y="109554"/>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选题意义概述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3" name="组合 2"/>
          <p:cNvGrpSpPr/>
          <p:nvPr/>
        </p:nvGrpSpPr>
        <p:grpSpPr>
          <a:xfrm>
            <a:off x="1302353" y="2030800"/>
            <a:ext cx="9849619" cy="3789427"/>
            <a:chOff x="1882925" y="2059830"/>
            <a:chExt cx="8487684" cy="3265452"/>
          </a:xfrm>
        </p:grpSpPr>
        <p:sp>
          <p:nvSpPr>
            <p:cNvPr id="27" name="矩形 26"/>
            <p:cNvSpPr/>
            <p:nvPr/>
          </p:nvSpPr>
          <p:spPr>
            <a:xfrm>
              <a:off x="1882925" y="2059830"/>
              <a:ext cx="2127758" cy="1632726"/>
            </a:xfrm>
            <a:prstGeom prst="rect">
              <a:avLst/>
            </a:prstGeom>
            <a:blipFill rotWithShape="1">
              <a:blip r:embed="rId1" cstate="prin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28" name="矩形 27"/>
            <p:cNvSpPr/>
            <p:nvPr/>
          </p:nvSpPr>
          <p:spPr>
            <a:xfrm>
              <a:off x="6122033" y="2059830"/>
              <a:ext cx="2127758" cy="1632726"/>
            </a:xfrm>
            <a:prstGeom prst="rect">
              <a:avLst/>
            </a:prstGeom>
            <a:blipFill rotWithShape="1">
              <a:blip r:embed="rId2" cstate="prin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29" name="矩形 28"/>
            <p:cNvSpPr/>
            <p:nvPr/>
          </p:nvSpPr>
          <p:spPr>
            <a:xfrm>
              <a:off x="4005002" y="3692556"/>
              <a:ext cx="2127758" cy="1632726"/>
            </a:xfrm>
            <a:prstGeom prst="rect">
              <a:avLst/>
            </a:prstGeom>
            <a:blipFill rotWithShape="1">
              <a:blip r:embed="rId3" cstate="prin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30" name="矩形 29"/>
            <p:cNvSpPr/>
            <p:nvPr/>
          </p:nvSpPr>
          <p:spPr>
            <a:xfrm>
              <a:off x="8242851" y="3692556"/>
              <a:ext cx="2127758" cy="1632726"/>
            </a:xfrm>
            <a:prstGeom prst="rect">
              <a:avLst/>
            </a:prstGeom>
            <a:blipFill rotWithShape="1">
              <a:blip r:embed="rId4" cstate="prin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31" name="矩形 30"/>
            <p:cNvSpPr/>
            <p:nvPr/>
          </p:nvSpPr>
          <p:spPr>
            <a:xfrm>
              <a:off x="1882925" y="3692556"/>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001215" y="2059830"/>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114459" y="3692556"/>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8238430" y="2059830"/>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18"/>
            <p:cNvSpPr txBox="1"/>
            <p:nvPr/>
          </p:nvSpPr>
          <p:spPr>
            <a:xfrm>
              <a:off x="1995120" y="3887540"/>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4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4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36" name="TextBox 18"/>
            <p:cNvSpPr txBox="1"/>
            <p:nvPr/>
          </p:nvSpPr>
          <p:spPr>
            <a:xfrm>
              <a:off x="4111204" y="2267971"/>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4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4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37" name="TextBox 18"/>
            <p:cNvSpPr txBox="1"/>
            <p:nvPr/>
          </p:nvSpPr>
          <p:spPr>
            <a:xfrm>
              <a:off x="6220343" y="3887540"/>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4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4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38" name="TextBox 18"/>
            <p:cNvSpPr txBox="1"/>
            <p:nvPr/>
          </p:nvSpPr>
          <p:spPr>
            <a:xfrm>
              <a:off x="8344632" y="2267971"/>
              <a:ext cx="1904307" cy="1262776"/>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4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400" dirty="0" smtClean="0">
                  <a:solidFill>
                    <a:schemeClr val="bg1"/>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400" dirty="0">
                <a:solidFill>
                  <a:schemeClr val="bg1"/>
                </a:solidFill>
                <a:latin typeface="微软雅黑" panose="020B0503020204020204" pitchFamily="34" charset="-122"/>
                <a:ea typeface="微软雅黑" panose="020B0503020204020204" pitchFamily="34" charset="-122"/>
                <a:cs typeface="Levenim MT" panose="02010502060101010101" pitchFamily="2" charset="-79"/>
              </a:endParaRPr>
            </a:p>
          </p:txBody>
        </p:sp>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anose="020B0503020204020204" pitchFamily="34" charset="-122"/>
                <a:ea typeface="微软雅黑" panose="020B0503020204020204" pitchFamily="34" charset="-122"/>
              </a:rPr>
              <a:t>RESEARCH BACKGROUNDS</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 name="矩形 1"/>
          <p:cNvSpPr/>
          <p:nvPr/>
        </p:nvSpPr>
        <p:spPr>
          <a:xfrm>
            <a:off x="633077" y="125666"/>
            <a:ext cx="278794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国内外研究现状</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21" name="Group 27"/>
          <p:cNvGrpSpPr/>
          <p:nvPr>
            <p:custDataLst>
              <p:tags r:id="rId1"/>
            </p:custDataLst>
          </p:nvPr>
        </p:nvGrpSpPr>
        <p:grpSpPr bwMode="gray">
          <a:xfrm>
            <a:off x="5662023" y="2342218"/>
            <a:ext cx="6154608" cy="3799349"/>
            <a:chOff x="1832768" y="1268759"/>
            <a:chExt cx="6240462" cy="3571875"/>
          </a:xfrm>
          <a:solidFill>
            <a:schemeClr val="tx2">
              <a:alpha val="71000"/>
            </a:schemeClr>
          </a:solidFill>
        </p:grpSpPr>
        <p:sp>
          <p:nvSpPr>
            <p:cNvPr id="22"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9"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0"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1"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2"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3"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4"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5"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6"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7"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8"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9"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50" name="Group 69"/>
            <p:cNvGrpSpPr>
              <a:grpSpLocks noChangeAspect="1"/>
            </p:cNvGrpSpPr>
            <p:nvPr/>
          </p:nvGrpSpPr>
          <p:grpSpPr bwMode="gray">
            <a:xfrm>
              <a:off x="6801642" y="3364259"/>
              <a:ext cx="161925" cy="231775"/>
              <a:chOff x="3802" y="2280"/>
              <a:chExt cx="102" cy="146"/>
            </a:xfrm>
            <a:grpFill/>
          </p:grpSpPr>
          <p:sp>
            <p:nvSpPr>
              <p:cNvPr id="376"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7"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8"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9"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0"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1"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2"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3"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4"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5"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6"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51"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2"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3"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4"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5"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6"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7"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8"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9"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0"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1"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2"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3"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4"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5"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6"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67" name="Group 97"/>
            <p:cNvGrpSpPr>
              <a:grpSpLocks noChangeAspect="1"/>
            </p:cNvGrpSpPr>
            <p:nvPr/>
          </p:nvGrpSpPr>
          <p:grpSpPr bwMode="gray">
            <a:xfrm>
              <a:off x="5818980" y="3002309"/>
              <a:ext cx="636588" cy="587375"/>
              <a:chOff x="3183" y="2052"/>
              <a:chExt cx="401" cy="370"/>
            </a:xfrm>
            <a:grpFill/>
          </p:grpSpPr>
          <p:sp>
            <p:nvSpPr>
              <p:cNvPr id="369"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0"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1"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2"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3"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4"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5"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68"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69" name="Group 106"/>
            <p:cNvGrpSpPr>
              <a:grpSpLocks noChangeAspect="1"/>
            </p:cNvGrpSpPr>
            <p:nvPr/>
          </p:nvGrpSpPr>
          <p:grpSpPr bwMode="gray">
            <a:xfrm>
              <a:off x="7017542" y="2807047"/>
              <a:ext cx="282575" cy="320675"/>
              <a:chOff x="3938" y="1929"/>
              <a:chExt cx="178" cy="202"/>
            </a:xfrm>
            <a:grpFill/>
          </p:grpSpPr>
          <p:sp>
            <p:nvSpPr>
              <p:cNvPr id="365"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6"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7"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8"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70"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1"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2"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3"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157E9F">
                <a:alpha val="85000"/>
              </a:srgbClr>
            </a:solidFill>
            <a:ln w="6350" cap="flat" cmpd="sng">
              <a:solidFill>
                <a:schemeClr val="bg1"/>
              </a:solidFill>
              <a:prstDash val="solid"/>
              <a:round/>
              <a:headEnd type="none" w="med" len="med"/>
              <a:tailEnd type="none" w="med" len="med"/>
            </a:ln>
            <a:effectLst/>
          </p:spPr>
          <p:txBody>
            <a:bodyPr/>
            <a:lstStyle/>
            <a:p>
              <a:endParaRPr lang="en-US" dirty="0"/>
            </a:p>
          </p:txBody>
        </p:sp>
        <p:sp>
          <p:nvSpPr>
            <p:cNvPr id="74"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75" name="Group 116"/>
            <p:cNvGrpSpPr>
              <a:grpSpLocks noChangeAspect="1"/>
            </p:cNvGrpSpPr>
            <p:nvPr/>
          </p:nvGrpSpPr>
          <p:grpSpPr bwMode="gray">
            <a:xfrm>
              <a:off x="5099842" y="1268760"/>
              <a:ext cx="2973388" cy="1638300"/>
              <a:chOff x="2730" y="960"/>
              <a:chExt cx="1873" cy="1032"/>
            </a:xfrm>
            <a:grpFill/>
          </p:grpSpPr>
          <p:grpSp>
            <p:nvGrpSpPr>
              <p:cNvPr id="348" name="Group 117"/>
              <p:cNvGrpSpPr>
                <a:grpSpLocks noChangeAspect="1"/>
              </p:cNvGrpSpPr>
              <p:nvPr/>
            </p:nvGrpSpPr>
            <p:grpSpPr bwMode="gray">
              <a:xfrm>
                <a:off x="3044" y="960"/>
                <a:ext cx="1473" cy="481"/>
                <a:chOff x="3044" y="960"/>
                <a:chExt cx="1473" cy="481"/>
              </a:xfrm>
              <a:grpFill/>
            </p:grpSpPr>
            <p:sp>
              <p:nvSpPr>
                <p:cNvPr id="352"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3"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4"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5"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6"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7"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8"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9"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0"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1"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2"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3"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4"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49"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0"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1"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76" name="Group 135"/>
            <p:cNvGrpSpPr>
              <a:grpSpLocks noChangeAspect="1"/>
            </p:cNvGrpSpPr>
            <p:nvPr/>
          </p:nvGrpSpPr>
          <p:grpSpPr bwMode="gray">
            <a:xfrm>
              <a:off x="5214142" y="2886422"/>
              <a:ext cx="647700" cy="585788"/>
              <a:chOff x="2802" y="1979"/>
              <a:chExt cx="408" cy="369"/>
            </a:xfrm>
            <a:grpFill/>
          </p:grpSpPr>
          <p:sp>
            <p:nvSpPr>
              <p:cNvPr id="321"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2" name="Group 137"/>
              <p:cNvGrpSpPr>
                <a:grpSpLocks noChangeAspect="1"/>
              </p:cNvGrpSpPr>
              <p:nvPr/>
            </p:nvGrpSpPr>
            <p:grpSpPr bwMode="gray">
              <a:xfrm>
                <a:off x="2889" y="2101"/>
                <a:ext cx="17" cy="51"/>
                <a:chOff x="2889" y="2101"/>
                <a:chExt cx="17" cy="51"/>
              </a:xfrm>
              <a:grpFill/>
            </p:grpSpPr>
            <p:sp>
              <p:nvSpPr>
                <p:cNvPr id="345"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6"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7"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3"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24"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5" name="Group 145"/>
              <p:cNvGrpSpPr>
                <a:grpSpLocks noChangeAspect="1"/>
              </p:cNvGrpSpPr>
              <p:nvPr/>
            </p:nvGrpSpPr>
            <p:grpSpPr bwMode="gray">
              <a:xfrm>
                <a:off x="2984" y="2276"/>
                <a:ext cx="114" cy="72"/>
                <a:chOff x="2984" y="2276"/>
                <a:chExt cx="114" cy="72"/>
              </a:xfrm>
              <a:grpFill/>
            </p:grpSpPr>
            <p:sp>
              <p:nvSpPr>
                <p:cNvPr id="343"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4"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6"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7" name="Group 149"/>
              <p:cNvGrpSpPr>
                <a:grpSpLocks noChangeAspect="1"/>
              </p:cNvGrpSpPr>
              <p:nvPr/>
            </p:nvGrpSpPr>
            <p:grpSpPr bwMode="gray">
              <a:xfrm>
                <a:off x="3086" y="2189"/>
                <a:ext cx="85" cy="114"/>
                <a:chOff x="3086" y="2189"/>
                <a:chExt cx="85" cy="114"/>
              </a:xfrm>
              <a:grpFill/>
            </p:grpSpPr>
            <p:sp>
              <p:nvSpPr>
                <p:cNvPr id="341"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2"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8"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9" name="Group 153"/>
              <p:cNvGrpSpPr>
                <a:grpSpLocks noChangeAspect="1"/>
              </p:cNvGrpSpPr>
              <p:nvPr/>
            </p:nvGrpSpPr>
            <p:grpSpPr bwMode="gray">
              <a:xfrm>
                <a:off x="3000" y="2012"/>
                <a:ext cx="210" cy="192"/>
                <a:chOff x="3000" y="2012"/>
                <a:chExt cx="210" cy="192"/>
              </a:xfrm>
              <a:grpFill/>
            </p:grpSpPr>
            <p:sp>
              <p:nvSpPr>
                <p:cNvPr id="339"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0"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30"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1"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2"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33" name="Group 159"/>
              <p:cNvGrpSpPr>
                <a:grpSpLocks noChangeAspect="1"/>
              </p:cNvGrpSpPr>
              <p:nvPr/>
            </p:nvGrpSpPr>
            <p:grpSpPr bwMode="gray">
              <a:xfrm>
                <a:off x="2802" y="1979"/>
                <a:ext cx="205" cy="88"/>
                <a:chOff x="2802" y="1979"/>
                <a:chExt cx="205" cy="88"/>
              </a:xfrm>
              <a:grpFill/>
            </p:grpSpPr>
            <p:sp>
              <p:nvSpPr>
                <p:cNvPr id="337"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8"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34"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5"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6"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77"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8"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9"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0"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1"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82" name="Group 170"/>
            <p:cNvGrpSpPr>
              <a:grpSpLocks noChangeAspect="1"/>
            </p:cNvGrpSpPr>
            <p:nvPr/>
          </p:nvGrpSpPr>
          <p:grpSpPr bwMode="gray">
            <a:xfrm>
              <a:off x="5539580" y="2891184"/>
              <a:ext cx="96838" cy="77788"/>
              <a:chOff x="3007" y="1982"/>
              <a:chExt cx="61" cy="49"/>
            </a:xfrm>
            <a:grpFill/>
          </p:grpSpPr>
          <p:sp>
            <p:nvSpPr>
              <p:cNvPr id="319"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20"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83"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84" name="Group 222"/>
            <p:cNvGrpSpPr>
              <a:grpSpLocks noChangeAspect="1"/>
            </p:cNvGrpSpPr>
            <p:nvPr/>
          </p:nvGrpSpPr>
          <p:grpSpPr bwMode="gray">
            <a:xfrm>
              <a:off x="4945856" y="1268759"/>
              <a:ext cx="287338" cy="296863"/>
              <a:chOff x="3202" y="1036"/>
              <a:chExt cx="181" cy="187"/>
            </a:xfrm>
            <a:grpFill/>
          </p:grpSpPr>
          <p:sp>
            <p:nvSpPr>
              <p:cNvPr id="313"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4"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5"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6"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7"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8"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85"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6"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7"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8"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9"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0"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1"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92" name="Group 236"/>
            <p:cNvGrpSpPr>
              <a:grpSpLocks noChangeAspect="1"/>
            </p:cNvGrpSpPr>
            <p:nvPr/>
          </p:nvGrpSpPr>
          <p:grpSpPr bwMode="gray">
            <a:xfrm>
              <a:off x="3344068" y="3475384"/>
              <a:ext cx="808038" cy="1365250"/>
              <a:chOff x="1624" y="2350"/>
              <a:chExt cx="509" cy="860"/>
            </a:xfrm>
            <a:grpFill/>
          </p:grpSpPr>
          <p:sp>
            <p:nvSpPr>
              <p:cNvPr id="288"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9"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0"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1"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2"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3"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4"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5"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6"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7"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8"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9"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0"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1"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2"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3"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4"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5"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6"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7"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8"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9"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0"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1"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2"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93"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4"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5"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6"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7"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8"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9"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0"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01" name="Group 270"/>
            <p:cNvGrpSpPr>
              <a:grpSpLocks noChangeAspect="1"/>
            </p:cNvGrpSpPr>
            <p:nvPr/>
          </p:nvGrpSpPr>
          <p:grpSpPr bwMode="gray">
            <a:xfrm>
              <a:off x="1832768" y="1897409"/>
              <a:ext cx="1765300" cy="1346200"/>
              <a:chOff x="672" y="1356"/>
              <a:chExt cx="1112" cy="848"/>
            </a:xfrm>
            <a:grpFill/>
          </p:grpSpPr>
          <p:grpSp>
            <p:nvGrpSpPr>
              <p:cNvPr id="276" name="Group 271"/>
              <p:cNvGrpSpPr>
                <a:grpSpLocks noChangeAspect="1"/>
              </p:cNvGrpSpPr>
              <p:nvPr/>
            </p:nvGrpSpPr>
            <p:grpSpPr bwMode="gray">
              <a:xfrm>
                <a:off x="672" y="1356"/>
                <a:ext cx="418" cy="413"/>
                <a:chOff x="672" y="1356"/>
                <a:chExt cx="418" cy="413"/>
              </a:xfrm>
              <a:grpFill/>
            </p:grpSpPr>
            <p:sp>
              <p:nvSpPr>
                <p:cNvPr id="283"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4"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5"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6"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7"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277" name="Group 277"/>
              <p:cNvGrpSpPr>
                <a:grpSpLocks noChangeAspect="1"/>
              </p:cNvGrpSpPr>
              <p:nvPr/>
            </p:nvGrpSpPr>
            <p:grpSpPr bwMode="gray">
              <a:xfrm>
                <a:off x="1149" y="1865"/>
                <a:ext cx="635" cy="339"/>
                <a:chOff x="1149" y="1865"/>
                <a:chExt cx="635" cy="339"/>
              </a:xfrm>
              <a:grpFill/>
            </p:grpSpPr>
            <p:sp>
              <p:nvSpPr>
                <p:cNvPr id="278"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9"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0"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1"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2"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grpSp>
          <p:nvGrpSpPr>
            <p:cNvPr id="102" name="Group 283"/>
            <p:cNvGrpSpPr>
              <a:grpSpLocks noChangeAspect="1"/>
            </p:cNvGrpSpPr>
            <p:nvPr/>
          </p:nvGrpSpPr>
          <p:grpSpPr bwMode="gray">
            <a:xfrm>
              <a:off x="2304256" y="1268759"/>
              <a:ext cx="1538288" cy="1622425"/>
              <a:chOff x="969" y="960"/>
              <a:chExt cx="969" cy="1022"/>
            </a:xfrm>
            <a:grpFill/>
          </p:grpSpPr>
          <p:sp>
            <p:nvSpPr>
              <p:cNvPr id="247"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8"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9"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0"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1"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2"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3"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4"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5"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6"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7"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8"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9"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0"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1"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2"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3"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4"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5"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6"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7"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8"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9"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0"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1"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2"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3"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4"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5"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03"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4"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5"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6"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7"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8"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9"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0"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1"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2"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3"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4"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5"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6"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7"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8"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9"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0"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1"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2"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3"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4"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5"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6"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27" name="Group 337"/>
            <p:cNvGrpSpPr>
              <a:grpSpLocks noChangeAspect="1"/>
            </p:cNvGrpSpPr>
            <p:nvPr/>
          </p:nvGrpSpPr>
          <p:grpSpPr bwMode="gray">
            <a:xfrm>
              <a:off x="3455193" y="3327747"/>
              <a:ext cx="28575" cy="44450"/>
              <a:chOff x="1694" y="2257"/>
              <a:chExt cx="18" cy="28"/>
            </a:xfrm>
            <a:grpFill/>
          </p:grpSpPr>
          <p:sp>
            <p:nvSpPr>
              <p:cNvPr id="245"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6"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28"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9"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0"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1"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2"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3"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4"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5"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6"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7"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8"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9"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40" name="Group 362"/>
            <p:cNvGrpSpPr/>
            <p:nvPr/>
          </p:nvGrpSpPr>
          <p:grpSpPr bwMode="gray">
            <a:xfrm>
              <a:off x="4580731" y="1911697"/>
              <a:ext cx="879476" cy="1109663"/>
              <a:chOff x="4580731" y="1911697"/>
              <a:chExt cx="879476" cy="1109663"/>
            </a:xfrm>
            <a:grpFill/>
          </p:grpSpPr>
          <p:sp>
            <p:nvSpPr>
              <p:cNvPr id="196"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7"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8"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99" name="Group 178"/>
              <p:cNvGrpSpPr>
                <a:grpSpLocks noChangeAspect="1"/>
              </p:cNvGrpSpPr>
              <p:nvPr/>
            </p:nvGrpSpPr>
            <p:grpSpPr bwMode="gray">
              <a:xfrm>
                <a:off x="4876006" y="2765772"/>
                <a:ext cx="204788" cy="242888"/>
                <a:chOff x="2589" y="1903"/>
                <a:chExt cx="129" cy="153"/>
              </a:xfrm>
              <a:grpFill/>
            </p:grpSpPr>
            <p:sp>
              <p:nvSpPr>
                <p:cNvPr id="242"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3"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4"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00"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1"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2"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3"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4"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5"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6"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07" name="Group 189"/>
              <p:cNvGrpSpPr>
                <a:grpSpLocks noChangeAspect="1"/>
              </p:cNvGrpSpPr>
              <p:nvPr/>
            </p:nvGrpSpPr>
            <p:grpSpPr bwMode="gray">
              <a:xfrm>
                <a:off x="4679156" y="2659410"/>
                <a:ext cx="247650" cy="244475"/>
                <a:chOff x="2465" y="1836"/>
                <a:chExt cx="156" cy="154"/>
              </a:xfrm>
              <a:grpFill/>
            </p:grpSpPr>
            <p:sp>
              <p:nvSpPr>
                <p:cNvPr id="240"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1"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208" name="Group 192"/>
              <p:cNvGrpSpPr>
                <a:grpSpLocks noChangeAspect="1"/>
              </p:cNvGrpSpPr>
              <p:nvPr/>
            </p:nvGrpSpPr>
            <p:grpSpPr bwMode="gray">
              <a:xfrm>
                <a:off x="4620419" y="2430810"/>
                <a:ext cx="171450" cy="258763"/>
                <a:chOff x="2428" y="1692"/>
                <a:chExt cx="108" cy="163"/>
              </a:xfrm>
              <a:grpFill/>
            </p:grpSpPr>
            <p:sp>
              <p:nvSpPr>
                <p:cNvPr id="238"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9"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09"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0"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1"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2"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13" name="Group 199"/>
              <p:cNvGrpSpPr>
                <a:grpSpLocks noChangeAspect="1"/>
              </p:cNvGrpSpPr>
              <p:nvPr/>
            </p:nvGrpSpPr>
            <p:grpSpPr bwMode="gray">
              <a:xfrm>
                <a:off x="5033169" y="2808635"/>
                <a:ext cx="68263" cy="68263"/>
                <a:chOff x="2688" y="1930"/>
                <a:chExt cx="43" cy="43"/>
              </a:xfrm>
              <a:grpFill/>
            </p:grpSpPr>
            <p:sp>
              <p:nvSpPr>
                <p:cNvPr id="236"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7"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14"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5"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6"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7"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8"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9"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0"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1"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2"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3"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4"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5"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6"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7"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8"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9"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0"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1"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2"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33" name="Group 359"/>
              <p:cNvGrpSpPr/>
              <p:nvPr/>
            </p:nvGrpSpPr>
            <p:grpSpPr bwMode="gray">
              <a:xfrm>
                <a:off x="5080794" y="2788583"/>
                <a:ext cx="75600" cy="108000"/>
                <a:chOff x="4160739" y="2986112"/>
                <a:chExt cx="187325" cy="233362"/>
              </a:xfrm>
              <a:grpFill/>
            </p:grpSpPr>
            <p:sp>
              <p:nvSpPr>
                <p:cNvPr id="234"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5"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grpSp>
          <p:nvGrpSpPr>
            <p:cNvPr id="141" name="Group 368"/>
            <p:cNvGrpSpPr/>
            <p:nvPr/>
          </p:nvGrpSpPr>
          <p:grpSpPr bwMode="gray">
            <a:xfrm>
              <a:off x="4455318" y="2994372"/>
              <a:ext cx="1196974" cy="1339850"/>
              <a:chOff x="4455318" y="2994372"/>
              <a:chExt cx="1196974" cy="1339850"/>
            </a:xfrm>
            <a:grpFill/>
          </p:grpSpPr>
          <p:sp>
            <p:nvSpPr>
              <p:cNvPr id="142" name="Freeform 153"/>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3" name="Freeform 154"/>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44" name="Group 367"/>
              <p:cNvGrpSpPr/>
              <p:nvPr/>
            </p:nvGrpSpPr>
            <p:grpSpPr bwMode="gray">
              <a:xfrm>
                <a:off x="4455318" y="2994372"/>
                <a:ext cx="1196974" cy="1339850"/>
                <a:chOff x="4455318" y="2994372"/>
                <a:chExt cx="1196974" cy="1339850"/>
              </a:xfrm>
              <a:grpFill/>
            </p:grpSpPr>
            <p:sp>
              <p:nvSpPr>
                <p:cNvPr id="145" name="Freeform 156"/>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6" name="Freeform 157"/>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7" name="Freeform 158"/>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8" name="Freeform 159"/>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9" name="Freeform 160"/>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0" name="Freeform 161"/>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1" name="Freeform 162"/>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2" name="Freeform 163"/>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3" name="Freeform 164"/>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4" name="Freeform 165"/>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5" name="Freeform 166"/>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6" name="Freeform 167"/>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7" name="Freeform 168"/>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8" name="Freeform 169"/>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9"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0" name="Freeform 171"/>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1" name="Freeform 172"/>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2" name="Freeform 173"/>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3" name="Freeform 174"/>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64" name="Group 25"/>
                <p:cNvGrpSpPr>
                  <a:grpSpLocks noChangeAspect="1"/>
                </p:cNvGrpSpPr>
                <p:nvPr/>
              </p:nvGrpSpPr>
              <p:grpSpPr bwMode="gray">
                <a:xfrm>
                  <a:off x="4961730" y="3769072"/>
                  <a:ext cx="219075" cy="239713"/>
                  <a:chOff x="2643" y="2535"/>
                  <a:chExt cx="138" cy="151"/>
                </a:xfrm>
                <a:grpFill/>
              </p:grpSpPr>
              <p:sp>
                <p:nvSpPr>
                  <p:cNvPr id="194"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5"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65"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6"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7"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8"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9"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0"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1"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2"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3"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4"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5"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6"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7"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8"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9"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0"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1"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2"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3"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4"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5"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6"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7"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8"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9"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0"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91" name="Group 364"/>
                <p:cNvGrpSpPr>
                  <a:grpSpLocks noChangeAspect="1"/>
                </p:cNvGrpSpPr>
                <p:nvPr/>
              </p:nvGrpSpPr>
              <p:grpSpPr bwMode="gray">
                <a:xfrm>
                  <a:off x="5141117" y="3280172"/>
                  <a:ext cx="289379" cy="349200"/>
                  <a:chOff x="3548063" y="12700"/>
                  <a:chExt cx="5667375" cy="6838950"/>
                </a:xfrm>
                <a:grpFill/>
              </p:grpSpPr>
              <p:sp>
                <p:nvSpPr>
                  <p:cNvPr id="192" name="Freeform 6"/>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lstStyle/>
                  <a:p>
                    <a:endParaRPr lang="en-GB" dirty="0"/>
                  </a:p>
                </p:txBody>
              </p:sp>
              <p:sp>
                <p:nvSpPr>
                  <p:cNvPr id="193" name="Freeform 9"/>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lstStyle/>
                  <a:p>
                    <a:endParaRPr lang="en-GB" dirty="0"/>
                  </a:p>
                </p:txBody>
              </p:sp>
            </p:grpSp>
          </p:grpSp>
        </p:grpSp>
      </p:grpSp>
      <p:sp>
        <p:nvSpPr>
          <p:cNvPr id="387" name="文本框 386"/>
          <p:cNvSpPr txBox="1"/>
          <p:nvPr/>
        </p:nvSpPr>
        <p:spPr>
          <a:xfrm>
            <a:off x="540291" y="1606097"/>
            <a:ext cx="1415764" cy="572460"/>
          </a:xfrm>
          <a:prstGeom prst="rect">
            <a:avLst/>
          </a:prstGeom>
          <a:noFill/>
        </p:spPr>
        <p:txBody>
          <a:bodyPr wrap="none" lIns="91436" tIns="45718" rIns="91436" bIns="45718" rtlCol="0">
            <a:spAutoFit/>
          </a:bodyPr>
          <a:lstStyle/>
          <a:p>
            <a:pPr>
              <a:lnSpc>
                <a:spcPct val="130000"/>
              </a:lnSpc>
            </a:pPr>
            <a:r>
              <a:rPr lang="zh-CN" altLang="en-US" sz="2400" dirty="0">
                <a:solidFill>
                  <a:srgbClr val="157E9F"/>
                </a:solidFill>
                <a:latin typeface="方正清刻本悦宋简体" panose="02000000000000000000" pitchFamily="2" charset="-122"/>
                <a:ea typeface="方正清刻本悦宋简体" panose="02000000000000000000" pitchFamily="2" charset="-122"/>
              </a:rPr>
              <a:t>国内现状</a:t>
            </a:r>
            <a:endParaRPr lang="zh-CN" altLang="en-US" sz="2400" dirty="0">
              <a:solidFill>
                <a:srgbClr val="157E9F"/>
              </a:solidFill>
              <a:latin typeface="方正清刻本悦宋简体" panose="02000000000000000000" pitchFamily="2" charset="-122"/>
              <a:ea typeface="方正清刻本悦宋简体" panose="02000000000000000000" pitchFamily="2" charset="-122"/>
            </a:endParaRPr>
          </a:p>
        </p:txBody>
      </p:sp>
      <p:cxnSp>
        <p:nvCxnSpPr>
          <p:cNvPr id="388" name="直接连接符 387"/>
          <p:cNvCxnSpPr/>
          <p:nvPr/>
        </p:nvCxnSpPr>
        <p:spPr>
          <a:xfrm>
            <a:off x="620874" y="2111364"/>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389" name="文本框 388"/>
          <p:cNvSpPr txBox="1"/>
          <p:nvPr/>
        </p:nvSpPr>
        <p:spPr>
          <a:xfrm>
            <a:off x="540291" y="3962683"/>
            <a:ext cx="1415764" cy="572460"/>
          </a:xfrm>
          <a:prstGeom prst="rect">
            <a:avLst/>
          </a:prstGeom>
          <a:noFill/>
        </p:spPr>
        <p:txBody>
          <a:bodyPr wrap="none" lIns="91436" tIns="45718" rIns="91436" bIns="45718" rtlCol="0">
            <a:spAutoFit/>
          </a:bodyPr>
          <a:lstStyle/>
          <a:p>
            <a:pPr>
              <a:lnSpc>
                <a:spcPct val="130000"/>
              </a:lnSpc>
            </a:pPr>
            <a:r>
              <a:rPr lang="zh-CN" altLang="en-US" sz="2400" dirty="0">
                <a:solidFill>
                  <a:srgbClr val="157E9F"/>
                </a:solidFill>
                <a:latin typeface="方正清刻本悦宋简体" panose="02000000000000000000" pitchFamily="2" charset="-122"/>
                <a:ea typeface="方正清刻本悦宋简体" panose="02000000000000000000" pitchFamily="2" charset="-122"/>
              </a:rPr>
              <a:t>国外现状</a:t>
            </a:r>
            <a:endParaRPr lang="zh-CN" altLang="en-US" sz="2400" dirty="0">
              <a:solidFill>
                <a:srgbClr val="157E9F"/>
              </a:solidFill>
              <a:latin typeface="方正清刻本悦宋简体" panose="02000000000000000000" pitchFamily="2" charset="-122"/>
              <a:ea typeface="方正清刻本悦宋简体" panose="02000000000000000000" pitchFamily="2" charset="-122"/>
            </a:endParaRPr>
          </a:p>
        </p:txBody>
      </p:sp>
      <p:cxnSp>
        <p:nvCxnSpPr>
          <p:cNvPr id="390" name="直接连接符 389"/>
          <p:cNvCxnSpPr/>
          <p:nvPr/>
        </p:nvCxnSpPr>
        <p:spPr>
          <a:xfrm>
            <a:off x="620874" y="4454696"/>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391" name="矩形 390"/>
          <p:cNvSpPr/>
          <p:nvPr/>
        </p:nvSpPr>
        <p:spPr>
          <a:xfrm>
            <a:off x="532500" y="2125989"/>
            <a:ext cx="4732189" cy="1049655"/>
          </a:xfrm>
          <a:prstGeom prst="rect">
            <a:avLst/>
          </a:prstGeom>
        </p:spPr>
        <p:txBody>
          <a:bodyPr wrap="square" lIns="91436" tIns="45718" rIns="91436" bIns="45718">
            <a:spAutoFit/>
          </a:bodyPr>
          <a:lstStyle/>
          <a:p>
            <a:pPr>
              <a:lnSpc>
                <a:spcPct val="130000"/>
              </a:lnSpc>
            </a:pP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论文就是用来进行科学研究和描述科研成果的文章，简称之为论文</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2" name="矩形 391"/>
          <p:cNvSpPr/>
          <p:nvPr/>
        </p:nvSpPr>
        <p:spPr>
          <a:xfrm>
            <a:off x="463728" y="4454925"/>
            <a:ext cx="4732189" cy="1692771"/>
          </a:xfrm>
          <a:prstGeom prst="rect">
            <a:avLst/>
          </a:prstGeom>
        </p:spPr>
        <p:txBody>
          <a:bodyPr wrap="square" lIns="91436" tIns="45718" rIns="91436" bIns="45718">
            <a:spAutoFit/>
          </a:bodyPr>
          <a:lstStyle/>
          <a:p>
            <a:pPr>
              <a:lnSpc>
                <a:spcPct val="130000"/>
              </a:lnSpc>
            </a:pP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研究目的</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选题整体分析</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选题现状描述</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选题目标概括</a:t>
            </a:r>
            <a:endParaRPr lang="zh-CN" altLang="en-US" sz="24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RESEARCH PURPOES</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选题整体分析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774" name="圆角矩形 19"/>
          <p:cNvSpPr/>
          <p:nvPr/>
        </p:nvSpPr>
        <p:spPr>
          <a:xfrm>
            <a:off x="4862681" y="2884521"/>
            <a:ext cx="2259019" cy="2236715"/>
          </a:xfrm>
          <a:prstGeom prst="ellipse">
            <a:avLst/>
          </a:prstGeom>
          <a:solidFill>
            <a:srgbClr val="157E9F">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4000" dirty="0">
              <a:latin typeface="微软雅黑" panose="020B0503020204020204" pitchFamily="34" charset="-122"/>
              <a:ea typeface="微软雅黑" panose="020B0503020204020204" pitchFamily="34" charset="-122"/>
            </a:endParaRPr>
          </a:p>
        </p:txBody>
      </p:sp>
      <p:grpSp>
        <p:nvGrpSpPr>
          <p:cNvPr id="1775" name="组合 1774"/>
          <p:cNvGrpSpPr/>
          <p:nvPr/>
        </p:nvGrpSpPr>
        <p:grpSpPr>
          <a:xfrm>
            <a:off x="5042785" y="2594954"/>
            <a:ext cx="2418483" cy="2515367"/>
            <a:chOff x="4721608" y="1835707"/>
            <a:chExt cx="1879634" cy="1954931"/>
          </a:xfrm>
          <a:solidFill>
            <a:srgbClr val="157E9F">
              <a:alpha val="39000"/>
            </a:srgbClr>
          </a:solidFill>
        </p:grpSpPr>
        <p:sp>
          <p:nvSpPr>
            <p:cNvPr id="1776" name="圆角矩形 19"/>
            <p:cNvSpPr/>
            <p:nvPr/>
          </p:nvSpPr>
          <p:spPr>
            <a:xfrm>
              <a:off x="4721608" y="1835707"/>
              <a:ext cx="1755699" cy="17383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anose="020B0503020204020204" pitchFamily="34" charset="-122"/>
                <a:ea typeface="微软雅黑" panose="020B0503020204020204" pitchFamily="34" charset="-122"/>
              </a:endParaRPr>
            </a:p>
          </p:txBody>
        </p:sp>
        <p:sp>
          <p:nvSpPr>
            <p:cNvPr id="1777" name="圆角矩形 20"/>
            <p:cNvSpPr/>
            <p:nvPr/>
          </p:nvSpPr>
          <p:spPr>
            <a:xfrm>
              <a:off x="4845543" y="2052274"/>
              <a:ext cx="1755699" cy="17383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anose="020B0503020204020204" pitchFamily="34" charset="-122"/>
                <a:ea typeface="微软雅黑" panose="020B0503020204020204" pitchFamily="34" charset="-122"/>
              </a:endParaRPr>
            </a:p>
          </p:txBody>
        </p:sp>
      </p:grpSp>
      <p:sp>
        <p:nvSpPr>
          <p:cNvPr id="1778" name="矩形 1777"/>
          <p:cNvSpPr/>
          <p:nvPr/>
        </p:nvSpPr>
        <p:spPr>
          <a:xfrm>
            <a:off x="5398016" y="3023611"/>
            <a:ext cx="1527435" cy="1692769"/>
          </a:xfrm>
          <a:prstGeom prst="rect">
            <a:avLst/>
          </a:prstGeom>
        </p:spPr>
        <p:txBody>
          <a:bodyPr wrap="square" lIns="91438" tIns="45719" rIns="91438" bIns="45719">
            <a:spAutoFit/>
          </a:bodyPr>
          <a:lstStyle/>
          <a:p>
            <a:pPr algn="ctr">
              <a:lnSpc>
                <a:spcPct val="130000"/>
              </a:lnSpc>
            </a:pPr>
            <a:r>
              <a:rPr lang="zh-CN" altLang="en-US" sz="4000" dirty="0" smtClean="0">
                <a:solidFill>
                  <a:schemeClr val="bg1"/>
                </a:solidFill>
                <a:latin typeface="方正清刻本悦宋简体" panose="02000000000000000000" pitchFamily="2" charset="-122"/>
                <a:ea typeface="方正清刻本悦宋简体" panose="02000000000000000000" pitchFamily="2" charset="-122"/>
              </a:rPr>
              <a:t>整体分析</a:t>
            </a:r>
            <a:endParaRPr lang="en-US" altLang="zh-CN" sz="4000"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779" name="圆角矩形 1778"/>
          <p:cNvSpPr/>
          <p:nvPr/>
        </p:nvSpPr>
        <p:spPr>
          <a:xfrm rot="10800000" flipV="1">
            <a:off x="784904" y="1905739"/>
            <a:ext cx="272237" cy="276076"/>
          </a:xfrm>
          <a:prstGeom prst="roundRect">
            <a:avLst>
              <a:gd name="adj" fmla="val 5039"/>
            </a:avLst>
          </a:prstGeom>
          <a:solidFill>
            <a:srgbClr val="157E9F"/>
          </a:solidFill>
          <a:ln>
            <a:solidFill>
              <a:srgbClr val="7F7F7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anose="020B0503020204020204" pitchFamily="34" charset="-122"/>
              <a:ea typeface="微软雅黑" panose="020B0503020204020204" pitchFamily="34" charset="-122"/>
            </a:endParaRPr>
          </a:p>
        </p:txBody>
      </p:sp>
      <p:sp>
        <p:nvSpPr>
          <p:cNvPr id="1780" name="文本框 1779"/>
          <p:cNvSpPr txBox="1"/>
          <p:nvPr/>
        </p:nvSpPr>
        <p:spPr>
          <a:xfrm>
            <a:off x="1209269" y="1874037"/>
            <a:ext cx="1159292"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anose="020B0503020204020204" pitchFamily="34" charset="-122"/>
                <a:ea typeface="微软雅黑" panose="020B0503020204020204" pitchFamily="34" charset="-122"/>
              </a:rPr>
              <a:t>关键词 </a:t>
            </a:r>
            <a:r>
              <a:rPr lang="en-US" altLang="zh-CN" dirty="0" smtClean="0">
                <a:solidFill>
                  <a:schemeClr val="tx2"/>
                </a:solidFill>
                <a:latin typeface="微软雅黑" panose="020B0503020204020204" pitchFamily="34" charset="-122"/>
                <a:ea typeface="微软雅黑" panose="020B0503020204020204" pitchFamily="34" charset="-122"/>
              </a:rPr>
              <a:t>A </a:t>
            </a:r>
            <a:endParaRPr lang="zh-CN" altLang="en-US" dirty="0">
              <a:solidFill>
                <a:schemeClr val="tx2"/>
              </a:solidFill>
              <a:latin typeface="微软雅黑" panose="020B0503020204020204" pitchFamily="34" charset="-122"/>
              <a:ea typeface="微软雅黑" panose="020B0503020204020204" pitchFamily="34" charset="-122"/>
            </a:endParaRPr>
          </a:p>
        </p:txBody>
      </p:sp>
      <p:cxnSp>
        <p:nvCxnSpPr>
          <p:cNvPr id="1781" name="直接连接符 1780"/>
          <p:cNvCxnSpPr/>
          <p:nvPr/>
        </p:nvCxnSpPr>
        <p:spPr>
          <a:xfrm>
            <a:off x="1297640" y="224276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82" name="矩形 1781"/>
          <p:cNvSpPr/>
          <p:nvPr/>
        </p:nvSpPr>
        <p:spPr>
          <a:xfrm>
            <a:off x="1213763" y="2320651"/>
            <a:ext cx="3532695" cy="690245"/>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a:t>
            </a:r>
            <a:r>
              <a:rPr lang="zh-CN" altLang="en-US" sz="1500" dirty="0" smtClean="0">
                <a:solidFill>
                  <a:schemeClr val="bg2">
                    <a:lumMod val="50000"/>
                  </a:schemeClr>
                </a:solidFill>
                <a:latin typeface="微软雅黑" panose="020B0503020204020204" pitchFamily="34" charset="-122"/>
                <a:ea typeface="微软雅黑" panose="020B0503020204020204" pitchFamily="34" charset="-122"/>
              </a:rPr>
              <a:t>。</a:t>
            </a:r>
            <a:endParaRPr lang="zh-CN" altLang="en-US" sz="1500" dirty="0" smtClean="0">
              <a:solidFill>
                <a:schemeClr val="bg2">
                  <a:lumMod val="50000"/>
                </a:schemeClr>
              </a:solidFill>
              <a:latin typeface="微软雅黑" panose="020B0503020204020204" pitchFamily="34" charset="-122"/>
              <a:ea typeface="微软雅黑" panose="020B0503020204020204" pitchFamily="34" charset="-122"/>
            </a:endParaRPr>
          </a:p>
        </p:txBody>
      </p:sp>
      <p:sp>
        <p:nvSpPr>
          <p:cNvPr id="1783" name="圆角矩形 1782"/>
          <p:cNvSpPr/>
          <p:nvPr/>
        </p:nvSpPr>
        <p:spPr>
          <a:xfrm rot="10800000" flipV="1">
            <a:off x="784902" y="4044607"/>
            <a:ext cx="272237" cy="276076"/>
          </a:xfrm>
          <a:prstGeom prst="roundRect">
            <a:avLst>
              <a:gd name="adj" fmla="val 5039"/>
            </a:avLst>
          </a:prstGeom>
          <a:solidFill>
            <a:srgbClr val="157E9F"/>
          </a:solidFill>
          <a:ln>
            <a:solidFill>
              <a:srgbClr val="7F7F7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anose="020B0503020204020204" pitchFamily="34" charset="-122"/>
              <a:ea typeface="微软雅黑" panose="020B0503020204020204" pitchFamily="34" charset="-122"/>
            </a:endParaRPr>
          </a:p>
        </p:txBody>
      </p:sp>
      <p:sp>
        <p:nvSpPr>
          <p:cNvPr id="1784" name="文本框 1783"/>
          <p:cNvSpPr txBox="1"/>
          <p:nvPr/>
        </p:nvSpPr>
        <p:spPr>
          <a:xfrm>
            <a:off x="1209266" y="4012905"/>
            <a:ext cx="1140613"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anose="020B0503020204020204" pitchFamily="34" charset="-122"/>
                <a:ea typeface="微软雅黑" panose="020B0503020204020204" pitchFamily="34" charset="-122"/>
              </a:rPr>
              <a:t>关键词 </a:t>
            </a:r>
            <a:r>
              <a:rPr lang="en-US" altLang="zh-CN" dirty="0" smtClean="0">
                <a:solidFill>
                  <a:schemeClr val="tx2"/>
                </a:solidFill>
                <a:latin typeface="微软雅黑" panose="020B0503020204020204" pitchFamily="34" charset="-122"/>
                <a:ea typeface="微软雅黑" panose="020B0503020204020204" pitchFamily="34" charset="-122"/>
              </a:rPr>
              <a:t>B </a:t>
            </a:r>
            <a:endParaRPr lang="zh-CN" altLang="en-US" dirty="0">
              <a:solidFill>
                <a:schemeClr val="tx2"/>
              </a:solidFill>
              <a:latin typeface="微软雅黑" panose="020B0503020204020204" pitchFamily="34" charset="-122"/>
              <a:ea typeface="微软雅黑" panose="020B0503020204020204" pitchFamily="34" charset="-122"/>
            </a:endParaRPr>
          </a:p>
        </p:txBody>
      </p:sp>
      <p:cxnSp>
        <p:nvCxnSpPr>
          <p:cNvPr id="1785" name="直接连接符 1784"/>
          <p:cNvCxnSpPr/>
          <p:nvPr/>
        </p:nvCxnSpPr>
        <p:spPr>
          <a:xfrm>
            <a:off x="1297637" y="438163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86" name="矩形 1785"/>
          <p:cNvSpPr/>
          <p:nvPr/>
        </p:nvSpPr>
        <p:spPr>
          <a:xfrm>
            <a:off x="1213760" y="4459517"/>
            <a:ext cx="3532696"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1787" name="圆角矩形 1786"/>
          <p:cNvSpPr/>
          <p:nvPr/>
        </p:nvSpPr>
        <p:spPr>
          <a:xfrm rot="10800000" flipV="1">
            <a:off x="11083920" y="1920667"/>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anose="020B0503020204020204" pitchFamily="34" charset="-122"/>
              <a:ea typeface="微软雅黑" panose="020B0503020204020204" pitchFamily="34" charset="-122"/>
            </a:endParaRPr>
          </a:p>
        </p:txBody>
      </p:sp>
      <p:sp>
        <p:nvSpPr>
          <p:cNvPr id="1788" name="文本框 1787"/>
          <p:cNvSpPr txBox="1"/>
          <p:nvPr/>
        </p:nvSpPr>
        <p:spPr>
          <a:xfrm>
            <a:off x="9679933" y="1874037"/>
            <a:ext cx="1150727"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anose="020B0503020204020204" pitchFamily="34" charset="-122"/>
                <a:ea typeface="微软雅黑" panose="020B0503020204020204" pitchFamily="34" charset="-122"/>
              </a:rPr>
              <a:t>关键词 </a:t>
            </a:r>
            <a:r>
              <a:rPr lang="en-US" altLang="zh-CN" dirty="0" smtClean="0">
                <a:solidFill>
                  <a:schemeClr val="tx2"/>
                </a:solidFill>
                <a:latin typeface="微软雅黑" panose="020B0503020204020204" pitchFamily="34" charset="-122"/>
                <a:ea typeface="微软雅黑" panose="020B0503020204020204" pitchFamily="34" charset="-122"/>
              </a:rPr>
              <a:t>C </a:t>
            </a:r>
            <a:endParaRPr lang="zh-CN" altLang="en-US" dirty="0">
              <a:solidFill>
                <a:schemeClr val="tx2"/>
              </a:solidFill>
              <a:latin typeface="微软雅黑" panose="020B0503020204020204" pitchFamily="34" charset="-122"/>
              <a:ea typeface="微软雅黑" panose="020B0503020204020204" pitchFamily="34" charset="-122"/>
            </a:endParaRPr>
          </a:p>
        </p:txBody>
      </p:sp>
      <p:cxnSp>
        <p:nvCxnSpPr>
          <p:cNvPr id="1789" name="直接连接符 1788"/>
          <p:cNvCxnSpPr/>
          <p:nvPr/>
        </p:nvCxnSpPr>
        <p:spPr>
          <a:xfrm>
            <a:off x="8627391" y="224276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90" name="矩形 1789"/>
          <p:cNvSpPr/>
          <p:nvPr/>
        </p:nvSpPr>
        <p:spPr>
          <a:xfrm>
            <a:off x="7577498" y="2320651"/>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1791" name="圆角矩形 1790"/>
          <p:cNvSpPr/>
          <p:nvPr/>
        </p:nvSpPr>
        <p:spPr>
          <a:xfrm rot="10800000" flipV="1">
            <a:off x="11083919" y="4059534"/>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anose="020B0503020204020204" pitchFamily="34" charset="-122"/>
              <a:ea typeface="微软雅黑" panose="020B0503020204020204" pitchFamily="34" charset="-122"/>
            </a:endParaRPr>
          </a:p>
        </p:txBody>
      </p:sp>
      <p:sp>
        <p:nvSpPr>
          <p:cNvPr id="1792" name="文本框 1791"/>
          <p:cNvSpPr txBox="1"/>
          <p:nvPr/>
        </p:nvSpPr>
        <p:spPr>
          <a:xfrm>
            <a:off x="9676303" y="4012905"/>
            <a:ext cx="1159292"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anose="020B0503020204020204" pitchFamily="34" charset="-122"/>
                <a:ea typeface="微软雅黑" panose="020B0503020204020204" pitchFamily="34" charset="-122"/>
              </a:rPr>
              <a:t>关键词 </a:t>
            </a:r>
            <a:r>
              <a:rPr lang="en-US" altLang="zh-CN" dirty="0" smtClean="0">
                <a:solidFill>
                  <a:srgbClr val="157E9F"/>
                </a:solidFill>
                <a:latin typeface="微软雅黑" panose="020B0503020204020204" pitchFamily="34" charset="-122"/>
                <a:ea typeface="微软雅黑" panose="020B0503020204020204" pitchFamily="34" charset="-122"/>
              </a:rPr>
              <a:t>R</a:t>
            </a:r>
            <a:r>
              <a:rPr lang="en-US" altLang="zh-CN" dirty="0" smtClean="0">
                <a:solidFill>
                  <a:schemeClr val="tx2"/>
                </a:solidFill>
                <a:latin typeface="微软雅黑" panose="020B0503020204020204" pitchFamily="34" charset="-122"/>
                <a:ea typeface="微软雅黑" panose="020B0503020204020204" pitchFamily="34" charset="-122"/>
              </a:rPr>
              <a:t> </a:t>
            </a:r>
            <a:endParaRPr lang="zh-CN" altLang="en-US" dirty="0">
              <a:solidFill>
                <a:schemeClr val="tx2"/>
              </a:solidFill>
              <a:latin typeface="微软雅黑" panose="020B0503020204020204" pitchFamily="34" charset="-122"/>
              <a:ea typeface="微软雅黑" panose="020B0503020204020204" pitchFamily="34" charset="-122"/>
            </a:endParaRPr>
          </a:p>
        </p:txBody>
      </p:sp>
      <p:cxnSp>
        <p:nvCxnSpPr>
          <p:cNvPr id="1793" name="直接连接符 1792"/>
          <p:cNvCxnSpPr/>
          <p:nvPr/>
        </p:nvCxnSpPr>
        <p:spPr>
          <a:xfrm>
            <a:off x="8627391" y="438163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94" name="矩形 1793"/>
          <p:cNvSpPr/>
          <p:nvPr/>
        </p:nvSpPr>
        <p:spPr>
          <a:xfrm>
            <a:off x="7577498" y="4459517"/>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RESEARCH PURPOES</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选题现状描述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61" name="组合 60"/>
          <p:cNvGrpSpPr/>
          <p:nvPr/>
        </p:nvGrpSpPr>
        <p:grpSpPr>
          <a:xfrm>
            <a:off x="1263751" y="2101863"/>
            <a:ext cx="1755700" cy="1890765"/>
            <a:chOff x="4925753" y="1651222"/>
            <a:chExt cx="1755700" cy="1890765"/>
          </a:xfrm>
          <a:solidFill>
            <a:srgbClr val="157E9F"/>
          </a:solidFill>
        </p:grpSpPr>
        <p:sp>
          <p:nvSpPr>
            <p:cNvPr id="62" name="圆角矩形 61"/>
            <p:cNvSpPr/>
            <p:nvPr/>
          </p:nvSpPr>
          <p:spPr>
            <a:xfrm>
              <a:off x="4925753" y="1803623"/>
              <a:ext cx="1755699" cy="1738364"/>
            </a:xfrm>
            <a:prstGeom prst="roundRect">
              <a:avLst>
                <a:gd name="adj" fmla="val 437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anose="020B0503020204020204" pitchFamily="34" charset="-122"/>
                <a:ea typeface="微软雅黑" panose="020B0503020204020204" pitchFamily="34" charset="-122"/>
              </a:endParaRPr>
            </a:p>
          </p:txBody>
        </p:sp>
        <p:sp>
          <p:nvSpPr>
            <p:cNvPr id="63" name="圆角矩形 62"/>
            <p:cNvSpPr/>
            <p:nvPr/>
          </p:nvSpPr>
          <p:spPr>
            <a:xfrm>
              <a:off x="4925754" y="1651222"/>
              <a:ext cx="1755699" cy="1738364"/>
            </a:xfrm>
            <a:prstGeom prst="roundRect">
              <a:avLst>
                <a:gd name="adj" fmla="val 437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4000" dirty="0" smtClean="0">
                  <a:latin typeface="方正清刻本悦宋简体" panose="02000000000000000000" pitchFamily="2" charset="-122"/>
                  <a:ea typeface="方正清刻本悦宋简体" panose="02000000000000000000" pitchFamily="2" charset="-122"/>
                </a:rPr>
                <a:t>现状</a:t>
              </a:r>
              <a:endParaRPr lang="en-US" altLang="zh-CN" sz="4000" dirty="0" smtClean="0">
                <a:latin typeface="方正清刻本悦宋简体" panose="02000000000000000000" pitchFamily="2" charset="-122"/>
                <a:ea typeface="方正清刻本悦宋简体" panose="02000000000000000000" pitchFamily="2" charset="-122"/>
              </a:endParaRPr>
            </a:p>
            <a:p>
              <a:pPr algn="ctr">
                <a:lnSpc>
                  <a:spcPct val="130000"/>
                </a:lnSpc>
              </a:pPr>
              <a:r>
                <a:rPr lang="zh-CN" altLang="en-US" sz="4000" dirty="0" smtClean="0">
                  <a:latin typeface="方正清刻本悦宋简体" panose="02000000000000000000" pitchFamily="2" charset="-122"/>
                  <a:ea typeface="方正清刻本悦宋简体" panose="02000000000000000000" pitchFamily="2" charset="-122"/>
                </a:rPr>
                <a:t>概述</a:t>
              </a:r>
              <a:endParaRPr lang="zh-CN" altLang="en-US" sz="4000" dirty="0">
                <a:latin typeface="方正清刻本悦宋简体" panose="02000000000000000000" pitchFamily="2" charset="-122"/>
                <a:ea typeface="方正清刻本悦宋简体" panose="02000000000000000000" pitchFamily="2" charset="-122"/>
              </a:endParaRPr>
            </a:p>
          </p:txBody>
        </p:sp>
      </p:grpSp>
      <p:sp>
        <p:nvSpPr>
          <p:cNvPr id="64" name="文本框 63"/>
          <p:cNvSpPr txBox="1"/>
          <p:nvPr/>
        </p:nvSpPr>
        <p:spPr>
          <a:xfrm>
            <a:off x="3686389" y="2256567"/>
            <a:ext cx="2234907" cy="572464"/>
          </a:xfrm>
          <a:prstGeom prst="rect">
            <a:avLst/>
          </a:prstGeom>
          <a:noFill/>
        </p:spPr>
        <p:txBody>
          <a:bodyPr wrap="none" lIns="91436" tIns="45718" rIns="91436" bIns="45718" rtlCol="0">
            <a:spAutoFit/>
          </a:bodyPr>
          <a:lstStyle/>
          <a:p>
            <a:pPr>
              <a:lnSpc>
                <a:spcPct val="130000"/>
              </a:lnSpc>
            </a:pPr>
            <a:r>
              <a:rPr lang="zh-CN" altLang="en-US" sz="2400" dirty="0">
                <a:solidFill>
                  <a:schemeClr val="tx2"/>
                </a:solidFill>
                <a:latin typeface="微软雅黑" panose="020B0503020204020204" pitchFamily="34" charset="-122"/>
                <a:ea typeface="微软雅黑" panose="020B0503020204020204" pitchFamily="34" charset="-122"/>
              </a:rPr>
              <a:t>关键词 </a:t>
            </a:r>
            <a:r>
              <a:rPr lang="en-US" altLang="zh-CN" sz="2400" dirty="0">
                <a:solidFill>
                  <a:schemeClr val="tx2"/>
                </a:solidFill>
                <a:latin typeface="微软雅黑" panose="020B0503020204020204" pitchFamily="34" charset="-122"/>
                <a:ea typeface="微软雅黑" panose="020B0503020204020204" pitchFamily="34" charset="-122"/>
              </a:rPr>
              <a:t>A ,B , C</a:t>
            </a:r>
            <a:endParaRPr lang="zh-CN" altLang="en-US" sz="2400" dirty="0">
              <a:solidFill>
                <a:schemeClr val="tx2"/>
              </a:solidFill>
              <a:latin typeface="微软雅黑" panose="020B0503020204020204" pitchFamily="34" charset="-122"/>
              <a:ea typeface="微软雅黑" panose="020B0503020204020204" pitchFamily="34" charset="-122"/>
            </a:endParaRPr>
          </a:p>
        </p:txBody>
      </p:sp>
      <p:cxnSp>
        <p:nvCxnSpPr>
          <p:cNvPr id="65" name="直接连接符 64"/>
          <p:cNvCxnSpPr/>
          <p:nvPr/>
        </p:nvCxnSpPr>
        <p:spPr>
          <a:xfrm>
            <a:off x="3784930" y="2722077"/>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6" name="圆角矩形 65"/>
          <p:cNvSpPr/>
          <p:nvPr/>
        </p:nvSpPr>
        <p:spPr>
          <a:xfrm>
            <a:off x="3784930" y="2857070"/>
            <a:ext cx="7340412" cy="1241583"/>
          </a:xfrm>
          <a:prstGeom prst="roundRect">
            <a:avLst>
              <a:gd name="adj" fmla="val 3819"/>
            </a:avLst>
          </a:prstGeom>
          <a:solidFill>
            <a:srgbClr val="157E9F">
              <a:alpha val="80000"/>
            </a:srgbClr>
          </a:solidFill>
        </p:spPr>
        <p:txBody>
          <a:bodyPr wrap="square" lIns="91436" tIns="45718" rIns="91436" bIns="45718">
            <a:spAutoFit/>
          </a:bodyPr>
          <a:lstStyle/>
          <a:p>
            <a:pPr>
              <a:lnSpc>
                <a:spcPct val="130000"/>
              </a:lnSpc>
            </a:pPr>
            <a:r>
              <a:rPr lang="zh-CN" altLang="en-US" dirty="0" smtClean="0">
                <a:solidFill>
                  <a:schemeClr val="bg1"/>
                </a:solidFill>
                <a:latin typeface="微软雅黑" panose="020B0503020204020204" pitchFamily="34" charset="-122"/>
                <a:ea typeface="微软雅黑" panose="020B0503020204020204" pitchFamily="34" charset="-122"/>
              </a:rPr>
              <a:t>论文</a:t>
            </a:r>
            <a:r>
              <a:rPr lang="zh-CN" altLang="en-US" dirty="0">
                <a:solidFill>
                  <a:schemeClr val="bg1"/>
                </a:solidFill>
                <a:latin typeface="微软雅黑" panose="020B0503020204020204" pitchFamily="34" charset="-122"/>
                <a:ea typeface="微软雅黑" panose="020B0503020204020204" pitchFamily="34" charset="-122"/>
              </a:rPr>
              <a:t>就是用来进行科学研究和描述科研成果的文章，简称之为论文。它既是探讨问题进行科学研究的一种手段，又是描述科研成果进行学术交流的一种工具</a:t>
            </a:r>
            <a:r>
              <a:rPr lang="zh-CN" altLang="en-US" dirty="0" smtClean="0">
                <a:solidFill>
                  <a:schemeClr val="bg1"/>
                </a:solidFill>
                <a:latin typeface="微软雅黑" panose="020B0503020204020204" pitchFamily="34" charset="-122"/>
                <a:ea typeface="微软雅黑" panose="020B0503020204020204" pitchFamily="34" charset="-122"/>
              </a:rPr>
              <a:t>。</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67" name="圆角矩形 66"/>
          <p:cNvSpPr/>
          <p:nvPr/>
        </p:nvSpPr>
        <p:spPr>
          <a:xfrm rot="10800000" flipV="1">
            <a:off x="1188792"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8" name="文本框 67"/>
          <p:cNvSpPr txBox="1"/>
          <p:nvPr/>
        </p:nvSpPr>
        <p:spPr>
          <a:xfrm>
            <a:off x="1613156" y="4801278"/>
            <a:ext cx="1011811"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关键词 </a:t>
            </a:r>
            <a:r>
              <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rPr>
              <a:t>A </a:t>
            </a:r>
            <a:endPar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69" name="直接连接符 68"/>
          <p:cNvCxnSpPr/>
          <p:nvPr/>
        </p:nvCxnSpPr>
        <p:spPr>
          <a:xfrm>
            <a:off x="1701528"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1617651"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71" name="圆角矩形 70"/>
          <p:cNvSpPr/>
          <p:nvPr/>
        </p:nvSpPr>
        <p:spPr>
          <a:xfrm rot="10800000" flipV="1">
            <a:off x="4803844"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2" name="文本框 71"/>
          <p:cNvSpPr txBox="1"/>
          <p:nvPr/>
        </p:nvSpPr>
        <p:spPr>
          <a:xfrm>
            <a:off x="5228209" y="4801278"/>
            <a:ext cx="939677"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关键词 </a:t>
            </a:r>
            <a:r>
              <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rPr>
              <a:t>B</a:t>
            </a:r>
            <a:endPar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73" name="直接连接符 72"/>
          <p:cNvCxnSpPr/>
          <p:nvPr/>
        </p:nvCxnSpPr>
        <p:spPr>
          <a:xfrm>
            <a:off x="5316580"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232703" y="5247890"/>
            <a:ext cx="2397220" cy="569595"/>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a:t>
            </a:r>
            <a:r>
              <a:rPr lang="zh-CN" altLang="en-US" sz="1200" dirty="0" smtClean="0">
                <a:solidFill>
                  <a:schemeClr val="bg2">
                    <a:lumMod val="50000"/>
                  </a:schemeClr>
                </a:solidFill>
                <a:latin typeface="微软雅黑" panose="020B0503020204020204" pitchFamily="34" charset="-122"/>
                <a:ea typeface="微软雅黑" panose="020B0503020204020204" pitchFamily="34" charset="-122"/>
              </a:rPr>
              <a:t>章</a:t>
            </a:r>
            <a:endParaRPr lang="zh-CN" altLang="en-US" sz="1200" dirty="0" smtClean="0">
              <a:solidFill>
                <a:schemeClr val="bg2">
                  <a:lumMod val="50000"/>
                </a:schemeClr>
              </a:solidFill>
              <a:latin typeface="微软雅黑" panose="020B0503020204020204" pitchFamily="34" charset="-122"/>
              <a:ea typeface="微软雅黑" panose="020B0503020204020204" pitchFamily="34" charset="-122"/>
            </a:endParaRPr>
          </a:p>
        </p:txBody>
      </p:sp>
      <p:sp>
        <p:nvSpPr>
          <p:cNvPr id="75" name="圆角矩形 74"/>
          <p:cNvSpPr/>
          <p:nvPr/>
        </p:nvSpPr>
        <p:spPr>
          <a:xfrm rot="10800000" flipV="1">
            <a:off x="8418896"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6" name="文本框 75"/>
          <p:cNvSpPr txBox="1"/>
          <p:nvPr/>
        </p:nvSpPr>
        <p:spPr>
          <a:xfrm>
            <a:off x="8843261" y="4801278"/>
            <a:ext cx="947691"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关键词 </a:t>
            </a:r>
            <a:r>
              <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rPr>
              <a:t>C</a:t>
            </a:r>
            <a:endPar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77" name="直接连接符 76"/>
          <p:cNvCxnSpPr/>
          <p:nvPr/>
        </p:nvCxnSpPr>
        <p:spPr>
          <a:xfrm>
            <a:off x="8931632"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8847755"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RESEARCH PURPOES</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选题目标概括</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61" name="组合 1"/>
          <p:cNvGrpSpPr/>
          <p:nvPr/>
        </p:nvGrpSpPr>
        <p:grpSpPr bwMode="auto">
          <a:xfrm>
            <a:off x="1951867" y="2246925"/>
            <a:ext cx="3282154" cy="2870223"/>
            <a:chOff x="1878988" y="2293364"/>
            <a:chExt cx="3330270" cy="2911770"/>
          </a:xfrm>
        </p:grpSpPr>
        <p:sp>
          <p:nvSpPr>
            <p:cNvPr id="62" name="任意多边形 20"/>
            <p:cNvSpPr/>
            <p:nvPr/>
          </p:nvSpPr>
          <p:spPr bwMode="auto">
            <a:xfrm>
              <a:off x="1901681" y="2319131"/>
              <a:ext cx="3294776" cy="2863476"/>
            </a:xfrm>
            <a:custGeom>
              <a:avLst/>
              <a:gdLst>
                <a:gd name="T0" fmla="*/ 671060 w 3980315"/>
                <a:gd name="T1" fmla="*/ 1962052 h 3459275"/>
                <a:gd name="T2" fmla="*/ 0 w 3980315"/>
                <a:gd name="T3" fmla="*/ 0 h 3459275"/>
                <a:gd name="T4" fmla="*/ 2257578 w 3980315"/>
                <a:gd name="T5" fmla="*/ 700709 h 3459275"/>
                <a:gd name="T6" fmla="*/ 710036 w 3980315"/>
                <a:gd name="T7" fmla="*/ 524229 h 3459275"/>
                <a:gd name="T8" fmla="*/ 1232914 w 3980315"/>
                <a:gd name="T9" fmla="*/ 196224 h 3459275"/>
                <a:gd name="T10" fmla="*/ 671060 w 3980315"/>
                <a:gd name="T11" fmla="*/ 1962052 h 345927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0315" h="3459275">
                  <a:moveTo>
                    <a:pt x="1183140" y="3459275"/>
                  </a:moveTo>
                  <a:lnTo>
                    <a:pt x="0" y="0"/>
                  </a:lnTo>
                  <a:lnTo>
                    <a:pt x="3980315" y="1235414"/>
                  </a:lnTo>
                  <a:lnTo>
                    <a:pt x="1251857" y="924264"/>
                  </a:lnTo>
                  <a:lnTo>
                    <a:pt x="2173740" y="345960"/>
                  </a:lnTo>
                  <a:lnTo>
                    <a:pt x="1183140" y="3459275"/>
                  </a:lnTo>
                  <a:close/>
                </a:path>
              </a:pathLst>
            </a:custGeom>
            <a:noFill/>
            <a:ln w="22225">
              <a:solidFill>
                <a:srgbClr val="157E9F"/>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63" name="椭圆 21"/>
            <p:cNvSpPr>
              <a:spLocks noChangeArrowheads="1"/>
            </p:cNvSpPr>
            <p:nvPr/>
          </p:nvSpPr>
          <p:spPr bwMode="auto">
            <a:xfrm>
              <a:off x="1878988" y="2293364"/>
              <a:ext cx="51946" cy="51946"/>
            </a:xfrm>
            <a:prstGeom prst="ellipse">
              <a:avLst/>
            </a:prstGeom>
            <a:blipFill dpi="0" rotWithShape="1">
              <a:blip r:embed="rId1" cstate="print"/>
              <a:srcRect/>
              <a:stretch>
                <a:fillRect/>
              </a:stretch>
            </a:blipFill>
            <a:ln w="22225">
              <a:solidFill>
                <a:srgbClr val="157E9F"/>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endParaRPr lang="zh-CN" altLang="en-US" sz="1800">
                <a:latin typeface="Arial" panose="020B0604020202020204" pitchFamily="34" charset="0"/>
              </a:endParaRPr>
            </a:p>
          </p:txBody>
        </p:sp>
        <p:sp>
          <p:nvSpPr>
            <p:cNvPr id="64" name="椭圆 22"/>
            <p:cNvSpPr>
              <a:spLocks noChangeArrowheads="1"/>
            </p:cNvSpPr>
            <p:nvPr/>
          </p:nvSpPr>
          <p:spPr bwMode="auto">
            <a:xfrm>
              <a:off x="2856811" y="5153188"/>
              <a:ext cx="51946" cy="51946"/>
            </a:xfrm>
            <a:prstGeom prst="ellipse">
              <a:avLst/>
            </a:prstGeom>
            <a:blipFill dpi="0" rotWithShape="1">
              <a:blip r:embed="rId1" cstate="print"/>
              <a:srcRect/>
              <a:stretch>
                <a:fillRect/>
              </a:stretch>
            </a:blipFill>
            <a:ln w="22225">
              <a:solidFill>
                <a:srgbClr val="157E9F"/>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endParaRPr lang="zh-CN" altLang="en-US" sz="1800">
                <a:latin typeface="Arial" panose="020B0604020202020204" pitchFamily="34" charset="0"/>
              </a:endParaRPr>
            </a:p>
          </p:txBody>
        </p:sp>
        <p:sp>
          <p:nvSpPr>
            <p:cNvPr id="65" name="椭圆 23"/>
            <p:cNvSpPr>
              <a:spLocks noChangeArrowheads="1"/>
            </p:cNvSpPr>
            <p:nvPr/>
          </p:nvSpPr>
          <p:spPr bwMode="auto">
            <a:xfrm>
              <a:off x="3667165" y="2599475"/>
              <a:ext cx="51946" cy="51946"/>
            </a:xfrm>
            <a:prstGeom prst="ellipse">
              <a:avLst/>
            </a:prstGeom>
            <a:blipFill dpi="0" rotWithShape="1">
              <a:blip r:embed="rId1" cstate="print"/>
              <a:srcRect/>
              <a:stretch>
                <a:fillRect/>
              </a:stretch>
            </a:blipFill>
            <a:ln w="22225">
              <a:solidFill>
                <a:srgbClr val="157E9F"/>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endParaRPr lang="zh-CN" altLang="en-US" sz="1800">
                <a:latin typeface="Arial" panose="020B0604020202020204" pitchFamily="34" charset="0"/>
              </a:endParaRPr>
            </a:p>
          </p:txBody>
        </p:sp>
        <p:sp>
          <p:nvSpPr>
            <p:cNvPr id="66" name="椭圆 24"/>
            <p:cNvSpPr>
              <a:spLocks noChangeArrowheads="1"/>
            </p:cNvSpPr>
            <p:nvPr/>
          </p:nvSpPr>
          <p:spPr bwMode="auto">
            <a:xfrm>
              <a:off x="5157312" y="3314745"/>
              <a:ext cx="51946" cy="51946"/>
            </a:xfrm>
            <a:prstGeom prst="ellipse">
              <a:avLst/>
            </a:prstGeom>
            <a:blipFill dpi="0" rotWithShape="1">
              <a:blip r:embed="rId1" cstate="print"/>
              <a:srcRect/>
              <a:stretch>
                <a:fillRect/>
              </a:stretch>
            </a:blipFill>
            <a:ln w="22225">
              <a:solidFill>
                <a:srgbClr val="157E9F"/>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endParaRPr lang="zh-CN" altLang="en-US" sz="1800">
                <a:latin typeface="Arial" panose="020B0604020202020204" pitchFamily="34" charset="0"/>
              </a:endParaRPr>
            </a:p>
          </p:txBody>
        </p:sp>
        <p:sp>
          <p:nvSpPr>
            <p:cNvPr id="67" name="椭圆 25"/>
            <p:cNvSpPr>
              <a:spLocks noChangeArrowheads="1"/>
            </p:cNvSpPr>
            <p:nvPr/>
          </p:nvSpPr>
          <p:spPr bwMode="auto">
            <a:xfrm>
              <a:off x="2908758" y="3056262"/>
              <a:ext cx="51946" cy="51946"/>
            </a:xfrm>
            <a:prstGeom prst="ellipse">
              <a:avLst/>
            </a:prstGeom>
            <a:blipFill dpi="0" rotWithShape="1">
              <a:blip r:embed="rId1" cstate="print"/>
              <a:srcRect/>
              <a:stretch>
                <a:fillRect/>
              </a:stretch>
            </a:blipFill>
            <a:ln w="22225">
              <a:solidFill>
                <a:srgbClr val="157E9F"/>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endParaRPr lang="zh-CN" altLang="en-US" sz="1800">
                <a:latin typeface="Arial" panose="020B0604020202020204" pitchFamily="34" charset="0"/>
              </a:endParaRPr>
            </a:p>
          </p:txBody>
        </p:sp>
        <p:sp>
          <p:nvSpPr>
            <p:cNvPr id="68" name="任意多边形 26"/>
            <p:cNvSpPr/>
            <p:nvPr/>
          </p:nvSpPr>
          <p:spPr bwMode="auto">
            <a:xfrm>
              <a:off x="1899711" y="2314061"/>
              <a:ext cx="3298812" cy="2877555"/>
            </a:xfrm>
            <a:custGeom>
              <a:avLst/>
              <a:gdLst>
                <a:gd name="T0" fmla="*/ 0 w 3985191"/>
                <a:gd name="T1" fmla="*/ 0 h 3476284"/>
                <a:gd name="T2" fmla="*/ 1234264 w 3985191"/>
                <a:gd name="T3" fmla="*/ 205872 h 3476284"/>
                <a:gd name="T4" fmla="*/ 2260344 w 3985191"/>
                <a:gd name="T5" fmla="*/ 697880 h 3476284"/>
                <a:gd name="T6" fmla="*/ 666236 w 3985191"/>
                <a:gd name="T7" fmla="*/ 1971698 h 3476284"/>
                <a:gd name="T8" fmla="*/ 703281 w 3985191"/>
                <a:gd name="T9" fmla="*/ 520757 h 3476284"/>
                <a:gd name="T10" fmla="*/ 0 w 3985191"/>
                <a:gd name="T11" fmla="*/ 0 h 3476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191" h="3476284">
                  <a:moveTo>
                    <a:pt x="0" y="0"/>
                  </a:moveTo>
                  <a:lnTo>
                    <a:pt x="2176121" y="362970"/>
                  </a:lnTo>
                  <a:lnTo>
                    <a:pt x="3985191" y="1230426"/>
                  </a:lnTo>
                  <a:lnTo>
                    <a:pt x="1174635" y="3476284"/>
                  </a:lnTo>
                  <a:lnTo>
                    <a:pt x="1239950" y="918142"/>
                  </a:lnTo>
                  <a:lnTo>
                    <a:pt x="0" y="0"/>
                  </a:lnTo>
                  <a:close/>
                </a:path>
              </a:pathLst>
            </a:custGeom>
            <a:noFill/>
            <a:ln w="22225">
              <a:solidFill>
                <a:srgbClr val="157E9F"/>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sp>
        <p:nvSpPr>
          <p:cNvPr id="69" name="文本框 32"/>
          <p:cNvSpPr txBox="1">
            <a:spLocks noChangeArrowheads="1"/>
          </p:cNvSpPr>
          <p:nvPr/>
        </p:nvSpPr>
        <p:spPr bwMode="auto">
          <a:xfrm>
            <a:off x="1287463" y="1719832"/>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0" name="文本框 32"/>
          <p:cNvSpPr txBox="1">
            <a:spLocks noChangeArrowheads="1"/>
          </p:cNvSpPr>
          <p:nvPr/>
        </p:nvSpPr>
        <p:spPr bwMode="auto">
          <a:xfrm>
            <a:off x="4757864" y="2568054"/>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2</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1" name="文本框 33"/>
          <p:cNvSpPr txBox="1">
            <a:spLocks noChangeArrowheads="1"/>
          </p:cNvSpPr>
          <p:nvPr/>
        </p:nvSpPr>
        <p:spPr bwMode="auto">
          <a:xfrm>
            <a:off x="1861064" y="5066212"/>
            <a:ext cx="12690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2" name="文本框 32"/>
          <p:cNvSpPr txBox="1">
            <a:spLocks noChangeArrowheads="1"/>
          </p:cNvSpPr>
          <p:nvPr/>
        </p:nvSpPr>
        <p:spPr bwMode="auto">
          <a:xfrm>
            <a:off x="7371639" y="1877593"/>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73" name="Group 398"/>
          <p:cNvGrpSpPr/>
          <p:nvPr/>
        </p:nvGrpSpPr>
        <p:grpSpPr>
          <a:xfrm>
            <a:off x="6810291" y="1988104"/>
            <a:ext cx="391999" cy="405287"/>
            <a:chOff x="209551" y="3594100"/>
            <a:chExt cx="280988" cy="290513"/>
          </a:xfrm>
          <a:solidFill>
            <a:srgbClr val="157E9F"/>
          </a:solidFill>
        </p:grpSpPr>
        <p:sp>
          <p:nvSpPr>
            <p:cNvPr id="74"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75"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76" name="TextBox 36"/>
          <p:cNvSpPr txBox="1">
            <a:spLocks noChangeArrowheads="1"/>
          </p:cNvSpPr>
          <p:nvPr/>
        </p:nvSpPr>
        <p:spPr bwMode="auto">
          <a:xfrm>
            <a:off x="7356137" y="2241800"/>
            <a:ext cx="377159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anose="020B0604020202020204" pitchFamily="34" charset="0"/>
              <a:ea typeface="微软雅黑" panose="020B0503020204020204" pitchFamily="34" charset="-122"/>
              <a:cs typeface="Open Sans Light" panose="020B0306030504020204"/>
              <a:sym typeface="Arial" panose="020B0604020202020204" pitchFamily="34" charset="0"/>
            </a:endParaRPr>
          </a:p>
          <a:p>
            <a:pPr>
              <a:spcBef>
                <a:spcPct val="0"/>
              </a:spcBef>
              <a:buFontTx/>
              <a:buNone/>
            </a:pPr>
            <a:endParaRPr lang="id-ID" altLang="zh-CN" sz="1600" dirty="0">
              <a:solidFill>
                <a:schemeClr val="tx1">
                  <a:lumMod val="75000"/>
                  <a:lumOff val="25000"/>
                </a:schemeClr>
              </a:solidFill>
              <a:latin typeface="Arial" panose="020B0604020202020204" pitchFamily="34" charset="0"/>
              <a:ea typeface="微软雅黑" panose="020B0503020204020204" pitchFamily="34" charset="-122"/>
              <a:cs typeface="Open Sans Light" panose="020B0306030504020204"/>
              <a:sym typeface="Arial" panose="020B0604020202020204" pitchFamily="34" charset="0"/>
            </a:endParaRPr>
          </a:p>
        </p:txBody>
      </p:sp>
      <p:sp>
        <p:nvSpPr>
          <p:cNvPr id="77" name="文本框 32"/>
          <p:cNvSpPr txBox="1">
            <a:spLocks noChangeArrowheads="1"/>
          </p:cNvSpPr>
          <p:nvPr/>
        </p:nvSpPr>
        <p:spPr bwMode="auto">
          <a:xfrm>
            <a:off x="7356137" y="3341495"/>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2</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78" name="Group 398"/>
          <p:cNvGrpSpPr/>
          <p:nvPr/>
        </p:nvGrpSpPr>
        <p:grpSpPr>
          <a:xfrm>
            <a:off x="6795635" y="3451195"/>
            <a:ext cx="391999" cy="405287"/>
            <a:chOff x="209551" y="3594100"/>
            <a:chExt cx="280988" cy="290513"/>
          </a:xfrm>
          <a:solidFill>
            <a:srgbClr val="157E9F"/>
          </a:solidFill>
        </p:grpSpPr>
        <p:sp>
          <p:nvSpPr>
            <p:cNvPr id="79"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80"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81" name="TextBox 36"/>
          <p:cNvSpPr txBox="1">
            <a:spLocks noChangeArrowheads="1"/>
          </p:cNvSpPr>
          <p:nvPr/>
        </p:nvSpPr>
        <p:spPr bwMode="auto">
          <a:xfrm>
            <a:off x="7356137" y="3710827"/>
            <a:ext cx="37715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anose="020B0604020202020204" pitchFamily="34" charset="0"/>
              <a:ea typeface="微软雅黑" panose="020B0503020204020204" pitchFamily="34" charset="-122"/>
              <a:cs typeface="Open Sans Light" panose="020B0306030504020204"/>
              <a:sym typeface="Arial" panose="020B0604020202020204" pitchFamily="34" charset="0"/>
            </a:endParaRPr>
          </a:p>
          <a:p>
            <a:pPr>
              <a:spcBef>
                <a:spcPct val="0"/>
              </a:spcBef>
              <a:buFontTx/>
              <a:buNone/>
            </a:pPr>
            <a:endParaRPr lang="id-ID" altLang="zh-CN" sz="1600" dirty="0">
              <a:solidFill>
                <a:schemeClr val="tx1">
                  <a:lumMod val="75000"/>
                  <a:lumOff val="25000"/>
                </a:schemeClr>
              </a:solidFill>
              <a:latin typeface="Arial" panose="020B0604020202020204" pitchFamily="34" charset="0"/>
              <a:ea typeface="微软雅黑" panose="020B0503020204020204" pitchFamily="34" charset="-122"/>
              <a:cs typeface="Open Sans Light" panose="020B0306030504020204"/>
              <a:sym typeface="Arial" panose="020B0604020202020204" pitchFamily="34" charset="0"/>
            </a:endParaRPr>
          </a:p>
        </p:txBody>
      </p:sp>
      <p:sp>
        <p:nvSpPr>
          <p:cNvPr id="82" name="文本框 32"/>
          <p:cNvSpPr txBox="1">
            <a:spLocks noChangeArrowheads="1"/>
          </p:cNvSpPr>
          <p:nvPr/>
        </p:nvSpPr>
        <p:spPr bwMode="auto">
          <a:xfrm>
            <a:off x="7356137" y="4738958"/>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83" name="Group 398"/>
          <p:cNvGrpSpPr/>
          <p:nvPr/>
        </p:nvGrpSpPr>
        <p:grpSpPr>
          <a:xfrm>
            <a:off x="6795635" y="4848083"/>
            <a:ext cx="391999" cy="405287"/>
            <a:chOff x="209551" y="3594100"/>
            <a:chExt cx="280988" cy="290513"/>
          </a:xfrm>
          <a:solidFill>
            <a:srgbClr val="157E9F"/>
          </a:solidFill>
        </p:grpSpPr>
        <p:sp>
          <p:nvSpPr>
            <p:cNvPr id="84"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85"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86" name="TextBox 36"/>
          <p:cNvSpPr txBox="1">
            <a:spLocks noChangeArrowheads="1"/>
          </p:cNvSpPr>
          <p:nvPr/>
        </p:nvSpPr>
        <p:spPr bwMode="auto">
          <a:xfrm>
            <a:off x="7356136" y="5176885"/>
            <a:ext cx="37715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anose="020B0604020202020204" pitchFamily="34" charset="0"/>
              <a:ea typeface="微软雅黑" panose="020B0503020204020204" pitchFamily="34" charset="-122"/>
              <a:cs typeface="Open Sans Light" panose="020B0306030504020204"/>
              <a:sym typeface="Arial" panose="020B0604020202020204" pitchFamily="34" charset="0"/>
            </a:endParaRPr>
          </a:p>
          <a:p>
            <a:pPr>
              <a:spcBef>
                <a:spcPct val="0"/>
              </a:spcBef>
              <a:buFontTx/>
              <a:buNone/>
            </a:pPr>
            <a:endParaRPr lang="id-ID" altLang="zh-CN" sz="1600" dirty="0">
              <a:solidFill>
                <a:schemeClr val="tx1">
                  <a:lumMod val="75000"/>
                  <a:lumOff val="25000"/>
                </a:schemeClr>
              </a:solidFill>
              <a:latin typeface="Arial" panose="020B0604020202020204" pitchFamily="34" charset="0"/>
              <a:ea typeface="微软雅黑" panose="020B0503020204020204" pitchFamily="34" charset="-122"/>
              <a:cs typeface="Open Sans Light" panose="020B0306030504020204"/>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研究过程</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选题方案设计</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选题研究方法</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选题运行过程</a:t>
            </a:r>
            <a:endParaRPr lang="zh-CN" altLang="en-US" sz="24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1768" name="矩形 1767"/>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RESEARCH PROCESS</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选题方案设计</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1772" name="组合 1771"/>
          <p:cNvGrpSpPr/>
          <p:nvPr/>
        </p:nvGrpSpPr>
        <p:grpSpPr>
          <a:xfrm>
            <a:off x="1264375" y="2614672"/>
            <a:ext cx="3306471" cy="3273825"/>
            <a:chOff x="1300233" y="1995959"/>
            <a:chExt cx="3306471" cy="3273825"/>
          </a:xfrm>
        </p:grpSpPr>
        <p:sp>
          <p:nvSpPr>
            <p:cNvPr id="1773" name="圆角矩形 20"/>
            <p:cNvSpPr/>
            <p:nvPr/>
          </p:nvSpPr>
          <p:spPr>
            <a:xfrm>
              <a:off x="1432848" y="2127265"/>
              <a:ext cx="3041242" cy="3011214"/>
            </a:xfrm>
            <a:prstGeom prst="ellipse">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p>
          </p:txBody>
        </p:sp>
        <p:sp>
          <p:nvSpPr>
            <p:cNvPr id="1774" name="圆角矩形 20"/>
            <p:cNvSpPr/>
            <p:nvPr/>
          </p:nvSpPr>
          <p:spPr>
            <a:xfrm>
              <a:off x="1300233" y="1995959"/>
              <a:ext cx="3306471" cy="3273825"/>
            </a:xfrm>
            <a:prstGeom prst="ellipse">
              <a:avLst/>
            </a:prstGeom>
            <a:noFill/>
            <a:ln w="15875">
              <a:solidFill>
                <a:srgbClr val="157E9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latin typeface="微软雅黑" panose="020B0503020204020204" pitchFamily="34" charset="-122"/>
                <a:ea typeface="微软雅黑" panose="020B0503020204020204" pitchFamily="34" charset="-122"/>
              </a:endParaRPr>
            </a:p>
          </p:txBody>
        </p:sp>
        <p:sp>
          <p:nvSpPr>
            <p:cNvPr id="1775" name="文本框 1774"/>
            <p:cNvSpPr txBox="1"/>
            <p:nvPr/>
          </p:nvSpPr>
          <p:spPr>
            <a:xfrm>
              <a:off x="1741774" y="2761251"/>
              <a:ext cx="2639238" cy="861775"/>
            </a:xfrm>
            <a:prstGeom prst="rect">
              <a:avLst/>
            </a:prstGeom>
            <a:noFill/>
          </p:spPr>
          <p:txBody>
            <a:bodyPr wrap="square" rtlCol="0">
              <a:spAutoFit/>
            </a:bodyPr>
            <a:lstStyle/>
            <a:p>
              <a:endParaRPr lang="zh-CN" altLang="en-US" sz="4800" dirty="0">
                <a:solidFill>
                  <a:schemeClr val="bg1"/>
                </a:solidFill>
                <a:latin typeface="Calibri" panose="020F0502020204030204" pitchFamily="34" charset="0"/>
              </a:endParaRPr>
            </a:p>
          </p:txBody>
        </p:sp>
      </p:grpSp>
      <p:grpSp>
        <p:nvGrpSpPr>
          <p:cNvPr id="1776" name="组合 1775"/>
          <p:cNvGrpSpPr/>
          <p:nvPr/>
        </p:nvGrpSpPr>
        <p:grpSpPr>
          <a:xfrm>
            <a:off x="7465427" y="2801100"/>
            <a:ext cx="1435935" cy="1421759"/>
            <a:chOff x="1335867" y="2521914"/>
            <a:chExt cx="1416962" cy="1402972"/>
          </a:xfrm>
          <a:solidFill>
            <a:srgbClr val="157E9F"/>
          </a:solidFill>
        </p:grpSpPr>
        <p:sp>
          <p:nvSpPr>
            <p:cNvPr id="1777" name="圆角矩形 20"/>
            <p:cNvSpPr/>
            <p:nvPr/>
          </p:nvSpPr>
          <p:spPr>
            <a:xfrm>
              <a:off x="1406797" y="2578184"/>
              <a:ext cx="1303300" cy="1290432"/>
            </a:xfrm>
            <a:prstGeom prst="ellipse">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rgbClr val="FFFFFF"/>
                </a:solidFill>
                <a:latin typeface="微软雅黑" panose="020B0503020204020204" pitchFamily="34" charset="-122"/>
                <a:ea typeface="微软雅黑" panose="020B0503020204020204" pitchFamily="34" charset="-122"/>
              </a:endParaRPr>
            </a:p>
          </p:txBody>
        </p:sp>
        <p:sp>
          <p:nvSpPr>
            <p:cNvPr id="1778" name="圆角矩形 20"/>
            <p:cNvSpPr/>
            <p:nvPr/>
          </p:nvSpPr>
          <p:spPr>
            <a:xfrm>
              <a:off x="1335867" y="2521914"/>
              <a:ext cx="1416962" cy="1402972"/>
            </a:xfrm>
            <a:prstGeom prst="ellipse">
              <a:avLst/>
            </a:prstGeom>
            <a:grpFill/>
            <a:ln w="158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rgbClr val="FFFFFF"/>
                </a:solidFill>
                <a:latin typeface="微软雅黑" panose="020B0503020204020204" pitchFamily="34" charset="-122"/>
                <a:ea typeface="微软雅黑" panose="020B0503020204020204" pitchFamily="34" charset="-122"/>
              </a:endParaRPr>
            </a:p>
          </p:txBody>
        </p:sp>
      </p:grpSp>
      <p:sp>
        <p:nvSpPr>
          <p:cNvPr id="1779" name="圆角矩形 20"/>
          <p:cNvSpPr/>
          <p:nvPr/>
        </p:nvSpPr>
        <p:spPr>
          <a:xfrm>
            <a:off x="7168911" y="4523760"/>
            <a:ext cx="1320751" cy="1307712"/>
          </a:xfrm>
          <a:prstGeom prst="ellipse">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p>
        </p:txBody>
      </p:sp>
      <p:sp>
        <p:nvSpPr>
          <p:cNvPr id="1780" name="圆角矩形 20"/>
          <p:cNvSpPr/>
          <p:nvPr/>
        </p:nvSpPr>
        <p:spPr>
          <a:xfrm>
            <a:off x="7111319" y="4466738"/>
            <a:ext cx="1435935" cy="1421759"/>
          </a:xfrm>
          <a:prstGeom prst="ellipse">
            <a:avLst/>
          </a:prstGeom>
          <a:noFill/>
          <a:ln w="15875">
            <a:solidFill>
              <a:schemeClr val="accent5"/>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anose="020B0503020204020204" pitchFamily="34" charset="-122"/>
              <a:ea typeface="微软雅黑" panose="020B0503020204020204" pitchFamily="34" charset="-122"/>
            </a:endParaRPr>
          </a:p>
        </p:txBody>
      </p:sp>
      <p:sp>
        <p:nvSpPr>
          <p:cNvPr id="1781" name="圆角矩形 20"/>
          <p:cNvSpPr/>
          <p:nvPr/>
        </p:nvSpPr>
        <p:spPr>
          <a:xfrm>
            <a:off x="8703683" y="3861135"/>
            <a:ext cx="1848564" cy="1830312"/>
          </a:xfrm>
          <a:prstGeom prst="ellips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anose="020B0503020204020204" pitchFamily="34" charset="-122"/>
              <a:ea typeface="微软雅黑" panose="020B0503020204020204" pitchFamily="34" charset="-122"/>
            </a:endParaRPr>
          </a:p>
        </p:txBody>
      </p:sp>
      <p:sp>
        <p:nvSpPr>
          <p:cNvPr id="1782" name="圆角矩形 20"/>
          <p:cNvSpPr/>
          <p:nvPr/>
        </p:nvSpPr>
        <p:spPr>
          <a:xfrm>
            <a:off x="8621365" y="3767253"/>
            <a:ext cx="2009779" cy="1989936"/>
          </a:xfrm>
          <a:prstGeom prst="ellipse">
            <a:avLst/>
          </a:prstGeom>
          <a:noFill/>
          <a:ln w="15875">
            <a:solidFill>
              <a:srgbClr val="157E9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anose="020B0503020204020204" pitchFamily="34" charset="-122"/>
              <a:ea typeface="微软雅黑" panose="020B0503020204020204" pitchFamily="34" charset="-122"/>
            </a:endParaRPr>
          </a:p>
        </p:txBody>
      </p:sp>
      <p:sp>
        <p:nvSpPr>
          <p:cNvPr id="1783" name="矩形 1782"/>
          <p:cNvSpPr/>
          <p:nvPr/>
        </p:nvSpPr>
        <p:spPr>
          <a:xfrm>
            <a:off x="1924173" y="3885812"/>
            <a:ext cx="1986872" cy="1161852"/>
          </a:xfrm>
          <a:prstGeom prst="rect">
            <a:avLst/>
          </a:prstGeom>
        </p:spPr>
        <p:txBody>
          <a:bodyPr wrap="square" lIns="91436" tIns="45718" rIns="91436" bIns="45718">
            <a:spAutoFit/>
          </a:bodyPr>
          <a:lstStyle/>
          <a:p>
            <a:pPr algn="ctr"/>
            <a:endParaRPr lang="en-US" altLang="zh-CN" sz="1100" dirty="0">
              <a:solidFill>
                <a:schemeClr val="bg1"/>
              </a:solidFill>
              <a:latin typeface="微软雅黑" panose="020B0503020204020204" pitchFamily="34" charset="-122"/>
              <a:ea typeface="微软雅黑" panose="020B0503020204020204" pitchFamily="34" charset="-122"/>
            </a:endParaRPr>
          </a:p>
          <a:p>
            <a:pPr algn="ctr">
              <a:lnSpc>
                <a:spcPct val="130000"/>
              </a:lnSpc>
            </a:pPr>
            <a:r>
              <a:rPr lang="zh-CN" altLang="en-US" sz="1500" dirty="0">
                <a:solidFill>
                  <a:schemeClr val="bg1"/>
                </a:solidFill>
                <a:latin typeface="微软雅黑" panose="020B0503020204020204" pitchFamily="34" charset="-122"/>
                <a:ea typeface="微软雅黑" panose="020B0503020204020204" pitchFamily="34" charset="-122"/>
              </a:rPr>
              <a:t>论文就是用来进行科学研究和描述科研成果的文章</a:t>
            </a:r>
            <a:endParaRPr lang="en-US" altLang="zh-CN" sz="1500" dirty="0">
              <a:solidFill>
                <a:schemeClr val="bg1"/>
              </a:solidFill>
              <a:latin typeface="微软雅黑" panose="020B0503020204020204" pitchFamily="34" charset="-122"/>
              <a:ea typeface="微软雅黑" panose="020B0503020204020204" pitchFamily="34" charset="-122"/>
            </a:endParaRPr>
          </a:p>
        </p:txBody>
      </p:sp>
      <p:sp>
        <p:nvSpPr>
          <p:cNvPr id="1784" name="矩形 1783"/>
          <p:cNvSpPr/>
          <p:nvPr/>
        </p:nvSpPr>
        <p:spPr>
          <a:xfrm>
            <a:off x="7755056" y="3301400"/>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方案</a:t>
            </a:r>
            <a:r>
              <a:rPr lang="en-US" altLang="zh-CN" sz="2000" dirty="0" smtClean="0">
                <a:solidFill>
                  <a:srgbClr val="FFFFFF"/>
                </a:solidFill>
                <a:latin typeface="微软雅黑" panose="020B0503020204020204" pitchFamily="34" charset="-122"/>
                <a:ea typeface="微软雅黑" panose="020B0503020204020204" pitchFamily="34" charset="-122"/>
              </a:rPr>
              <a:t>1</a:t>
            </a:r>
            <a:endParaRPr lang="en-US" altLang="zh-CN" sz="2000" dirty="0">
              <a:solidFill>
                <a:srgbClr val="FFFFFF"/>
              </a:solidFill>
              <a:latin typeface="微软雅黑" panose="020B0503020204020204" pitchFamily="34" charset="-122"/>
              <a:ea typeface="微软雅黑" panose="020B0503020204020204" pitchFamily="34" charset="-122"/>
            </a:endParaRPr>
          </a:p>
        </p:txBody>
      </p:sp>
      <p:sp>
        <p:nvSpPr>
          <p:cNvPr id="1785" name="矩形 1784"/>
          <p:cNvSpPr/>
          <p:nvPr/>
        </p:nvSpPr>
        <p:spPr>
          <a:xfrm>
            <a:off x="2107131" y="3317653"/>
            <a:ext cx="1620957" cy="738664"/>
          </a:xfrm>
          <a:prstGeom prst="rect">
            <a:avLst/>
          </a:prstGeom>
        </p:spPr>
        <p:txBody>
          <a:bodyPr wrap="none">
            <a:spAutoFit/>
          </a:bodyPr>
          <a:lstStyle/>
          <a:p>
            <a:pPr>
              <a:lnSpc>
                <a:spcPct val="150000"/>
              </a:lnSpc>
            </a:pPr>
            <a:r>
              <a:rPr lang="zh-CN" altLang="en-US" sz="2800" dirty="0">
                <a:solidFill>
                  <a:schemeClr val="bg1"/>
                </a:solidFill>
                <a:latin typeface="方正清刻本悦宋简体" panose="02000000000000000000" pitchFamily="2" charset="-122"/>
                <a:ea typeface="方正清刻本悦宋简体" panose="02000000000000000000" pitchFamily="2" charset="-122"/>
              </a:rPr>
              <a:t>方案设计</a:t>
            </a:r>
            <a:endParaRPr lang="en-US" altLang="zh-CN" sz="2800"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786" name="矩形 1785"/>
          <p:cNvSpPr/>
          <p:nvPr/>
        </p:nvSpPr>
        <p:spPr>
          <a:xfrm>
            <a:off x="7438477" y="4977560"/>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方案</a:t>
            </a:r>
            <a:r>
              <a:rPr lang="en-US" altLang="zh-CN" sz="2000" dirty="0">
                <a:solidFill>
                  <a:srgbClr val="FFFFFF"/>
                </a:solidFill>
                <a:latin typeface="微软雅黑" panose="020B0503020204020204" pitchFamily="34" charset="-122"/>
                <a:ea typeface="微软雅黑" panose="020B0503020204020204" pitchFamily="34" charset="-122"/>
              </a:rPr>
              <a:t>2</a:t>
            </a:r>
            <a:endParaRPr lang="en-US" altLang="zh-CN" sz="2000" dirty="0">
              <a:solidFill>
                <a:srgbClr val="FFFFFF"/>
              </a:solidFill>
              <a:latin typeface="微软雅黑" panose="020B0503020204020204" pitchFamily="34" charset="-122"/>
              <a:ea typeface="微软雅黑" panose="020B0503020204020204" pitchFamily="34" charset="-122"/>
            </a:endParaRPr>
          </a:p>
        </p:txBody>
      </p:sp>
      <p:sp>
        <p:nvSpPr>
          <p:cNvPr id="1787" name="矩形 1786"/>
          <p:cNvSpPr/>
          <p:nvPr/>
        </p:nvSpPr>
        <p:spPr>
          <a:xfrm>
            <a:off x="9242015" y="4602493"/>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方案</a:t>
            </a:r>
            <a:r>
              <a:rPr lang="en-US" altLang="zh-CN" sz="2000" dirty="0" smtClean="0">
                <a:solidFill>
                  <a:srgbClr val="FFFFFF"/>
                </a:solidFill>
                <a:latin typeface="微软雅黑" panose="020B0503020204020204" pitchFamily="34" charset="-122"/>
                <a:ea typeface="微软雅黑" panose="020B0503020204020204" pitchFamily="34" charset="-122"/>
              </a:rPr>
              <a:t>3</a:t>
            </a:r>
            <a:endParaRPr lang="en-US" altLang="zh-CN" sz="2000" dirty="0">
              <a:solidFill>
                <a:srgbClr val="FFFFFF"/>
              </a:solidFill>
              <a:latin typeface="微软雅黑" panose="020B0503020204020204" pitchFamily="34" charset="-122"/>
              <a:ea typeface="微软雅黑" panose="020B0503020204020204" pitchFamily="34" charset="-122"/>
            </a:endParaRPr>
          </a:p>
        </p:txBody>
      </p:sp>
      <p:sp>
        <p:nvSpPr>
          <p:cNvPr id="1788" name="圆角矩形 1787"/>
          <p:cNvSpPr/>
          <p:nvPr/>
        </p:nvSpPr>
        <p:spPr>
          <a:xfrm rot="10800000" flipV="1">
            <a:off x="1006219" y="1671489"/>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t>关键词</a:t>
            </a:r>
            <a:endParaRPr lang="zh-CN" altLang="en-US" sz="2400" dirty="0"/>
          </a:p>
        </p:txBody>
      </p:sp>
      <p:sp>
        <p:nvSpPr>
          <p:cNvPr id="1789" name="矩形 1788"/>
          <p:cNvSpPr/>
          <p:nvPr/>
        </p:nvSpPr>
        <p:spPr>
          <a:xfrm>
            <a:off x="2540359" y="1590583"/>
            <a:ext cx="8239260" cy="1049655"/>
          </a:xfrm>
          <a:prstGeom prst="rect">
            <a:avLst/>
          </a:prstGeom>
        </p:spPr>
        <p:txBody>
          <a:bodyPr wrap="square" lIns="91436" tIns="45718" rIns="91436" bIns="45718">
            <a:spAutoFit/>
          </a:bodyPr>
          <a:lstStyle/>
          <a:p>
            <a:pPr>
              <a:lnSpc>
                <a:spcPct val="130000"/>
              </a:lnSpc>
            </a:pPr>
            <a:r>
              <a:rPr lang="zh-CN" altLang="en-US" sz="16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a:t>
            </a:r>
            <a:endParaRPr lang="zh-CN" altLang="en-US" sz="1600" dirty="0" smtClean="0">
              <a:solidFill>
                <a:schemeClr val="bg2">
                  <a:lumMod val="50000"/>
                </a:schemeClr>
              </a:solidFill>
              <a:latin typeface="微软雅黑" panose="020B0503020204020204" pitchFamily="34" charset="-122"/>
              <a:ea typeface="微软雅黑" panose="020B0503020204020204" pitchFamily="34" charset="-122"/>
            </a:endParaRPr>
          </a:p>
          <a:p>
            <a:pPr>
              <a:lnSpc>
                <a:spcPct val="130000"/>
              </a:lnSpc>
            </a:pPr>
            <a:r>
              <a:rPr lang="en-US" altLang="zh-CN" sz="1600" dirty="0" smtClean="0">
                <a:solidFill>
                  <a:schemeClr val="bg2">
                    <a:lumMod val="50000"/>
                  </a:schemeClr>
                </a:solidFill>
                <a:latin typeface="微软雅黑" panose="020B0503020204020204" pitchFamily="34" charset="-122"/>
                <a:ea typeface="微软雅黑" panose="020B0503020204020204" pitchFamily="34" charset="-122"/>
              </a:rPr>
              <a:t></a:t>
            </a:r>
            <a:endParaRPr lang="en-US" altLang="zh-CN" sz="1600" dirty="0">
              <a:solidFill>
                <a:schemeClr val="bg2">
                  <a:lumMod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cxnSp>
        <p:nvCxnSpPr>
          <p:cNvPr id="26" name="直接连接符 25"/>
          <p:cNvCxnSpPr/>
          <p:nvPr/>
        </p:nvCxnSpPr>
        <p:spPr>
          <a:xfrm>
            <a:off x="120015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472440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817245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sp>
        <p:nvSpPr>
          <p:cNvPr id="29" name="TextBox 18"/>
          <p:cNvSpPr txBox="1"/>
          <p:nvPr/>
        </p:nvSpPr>
        <p:spPr>
          <a:xfrm>
            <a:off x="120015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endPar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30" name="TextBox 18"/>
          <p:cNvSpPr txBox="1"/>
          <p:nvPr/>
        </p:nvSpPr>
        <p:spPr>
          <a:xfrm>
            <a:off x="472440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endPar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31" name="TextBox 18"/>
          <p:cNvSpPr txBox="1"/>
          <p:nvPr/>
        </p:nvSpPr>
        <p:spPr>
          <a:xfrm>
            <a:off x="817245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endPar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32" name="矩形 31"/>
          <p:cNvSpPr/>
          <p:nvPr/>
        </p:nvSpPr>
        <p:spPr>
          <a:xfrm>
            <a:off x="125730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3" name="矩形 32"/>
          <p:cNvSpPr/>
          <p:nvPr/>
        </p:nvSpPr>
        <p:spPr>
          <a:xfrm>
            <a:off x="483870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4" name="矩形 33"/>
          <p:cNvSpPr/>
          <p:nvPr/>
        </p:nvSpPr>
        <p:spPr>
          <a:xfrm>
            <a:off x="824865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5" name="燕尾形 34"/>
          <p:cNvSpPr/>
          <p:nvPr/>
        </p:nvSpPr>
        <p:spPr>
          <a:xfrm>
            <a:off x="121761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燕尾形 35"/>
          <p:cNvSpPr/>
          <p:nvPr/>
        </p:nvSpPr>
        <p:spPr>
          <a:xfrm>
            <a:off x="137001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燕尾形 36"/>
          <p:cNvSpPr/>
          <p:nvPr/>
        </p:nvSpPr>
        <p:spPr>
          <a:xfrm>
            <a:off x="152241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燕尾形 37"/>
          <p:cNvSpPr/>
          <p:nvPr/>
        </p:nvSpPr>
        <p:spPr>
          <a:xfrm>
            <a:off x="473551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燕尾形 38"/>
          <p:cNvSpPr/>
          <p:nvPr/>
        </p:nvSpPr>
        <p:spPr>
          <a:xfrm>
            <a:off x="488791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燕尾形 39"/>
          <p:cNvSpPr/>
          <p:nvPr/>
        </p:nvSpPr>
        <p:spPr>
          <a:xfrm>
            <a:off x="504031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燕尾形 40"/>
          <p:cNvSpPr/>
          <p:nvPr/>
        </p:nvSpPr>
        <p:spPr>
          <a:xfrm>
            <a:off x="822166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燕尾形 41"/>
          <p:cNvSpPr/>
          <p:nvPr/>
        </p:nvSpPr>
        <p:spPr>
          <a:xfrm>
            <a:off x="837406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燕尾形 42"/>
          <p:cNvSpPr/>
          <p:nvPr/>
        </p:nvSpPr>
        <p:spPr>
          <a:xfrm>
            <a:off x="852646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矩形 43"/>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45" name="圆角矩形 44"/>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47" name="圆角矩形 46"/>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49" name="矩形 48"/>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选题研究方法</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0" name="矩形 49"/>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RESEARCH PROCESS</a:t>
            </a:r>
            <a:endParaRPr lang="en-US" altLang="zh-CN"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86" name="Freeform 77"/>
          <p:cNvSpPr>
            <a:spLocks noEditPoints="1"/>
          </p:cNvSpPr>
          <p:nvPr/>
        </p:nvSpPr>
        <p:spPr bwMode="auto">
          <a:xfrm>
            <a:off x="4717744" y="2957149"/>
            <a:ext cx="519770" cy="519770"/>
          </a:xfrm>
          <a:custGeom>
            <a:avLst/>
            <a:gdLst>
              <a:gd name="T0" fmla="*/ 2147483646 w 200"/>
              <a:gd name="T1" fmla="*/ 2147483646 h 200"/>
              <a:gd name="T2" fmla="*/ 2147483646 w 200"/>
              <a:gd name="T3" fmla="*/ 2147483646 h 200"/>
              <a:gd name="T4" fmla="*/ 2147483646 w 200"/>
              <a:gd name="T5" fmla="*/ 2147483646 h 200"/>
              <a:gd name="T6" fmla="*/ 2147483646 w 200"/>
              <a:gd name="T7" fmla="*/ 2147483646 h 200"/>
              <a:gd name="T8" fmla="*/ 2147483646 w 200"/>
              <a:gd name="T9" fmla="*/ 2147483646 h 200"/>
              <a:gd name="T10" fmla="*/ 2147483646 w 200"/>
              <a:gd name="T11" fmla="*/ 2147483646 h 200"/>
              <a:gd name="T12" fmla="*/ 2147483646 w 200"/>
              <a:gd name="T13" fmla="*/ 2147483646 h 200"/>
              <a:gd name="T14" fmla="*/ 2147483646 w 200"/>
              <a:gd name="T15" fmla="*/ 2147483646 h 200"/>
              <a:gd name="T16" fmla="*/ 2147483646 w 200"/>
              <a:gd name="T17" fmla="*/ 2147483646 h 200"/>
              <a:gd name="T18" fmla="*/ 2147483646 w 200"/>
              <a:gd name="T19" fmla="*/ 2147483646 h 200"/>
              <a:gd name="T20" fmla="*/ 2147483646 w 200"/>
              <a:gd name="T21" fmla="*/ 2147483646 h 200"/>
              <a:gd name="T22" fmla="*/ 2147483646 w 200"/>
              <a:gd name="T23" fmla="*/ 2147483646 h 200"/>
              <a:gd name="T24" fmla="*/ 2147483646 w 200"/>
              <a:gd name="T25" fmla="*/ 2147483646 h 200"/>
              <a:gd name="T26" fmla="*/ 2147483646 w 200"/>
              <a:gd name="T27" fmla="*/ 2147483646 h 200"/>
              <a:gd name="T28" fmla="*/ 2147483646 w 200"/>
              <a:gd name="T29" fmla="*/ 2147483646 h 200"/>
              <a:gd name="T30" fmla="*/ 2147483646 w 200"/>
              <a:gd name="T31" fmla="*/ 2147483646 h 200"/>
              <a:gd name="T32" fmla="*/ 2147483646 w 200"/>
              <a:gd name="T33" fmla="*/ 2147483646 h 200"/>
              <a:gd name="T34" fmla="*/ 2147483646 w 200"/>
              <a:gd name="T35" fmla="*/ 2147483646 h 200"/>
              <a:gd name="T36" fmla="*/ 2147483646 w 200"/>
              <a:gd name="T37" fmla="*/ 2147483646 h 200"/>
              <a:gd name="T38" fmla="*/ 2147483646 w 200"/>
              <a:gd name="T39" fmla="*/ 2147483646 h 200"/>
              <a:gd name="T40" fmla="*/ 2147483646 w 200"/>
              <a:gd name="T41" fmla="*/ 2147483646 h 200"/>
              <a:gd name="T42" fmla="*/ 2147483646 w 200"/>
              <a:gd name="T43" fmla="*/ 2147483646 h 200"/>
              <a:gd name="T44" fmla="*/ 2147483646 w 200"/>
              <a:gd name="T45" fmla="*/ 2147483646 h 200"/>
              <a:gd name="T46" fmla="*/ 2147483646 w 200"/>
              <a:gd name="T47" fmla="*/ 2147483646 h 200"/>
              <a:gd name="T48" fmla="*/ 2147483646 w 200"/>
              <a:gd name="T49" fmla="*/ 2147483646 h 200"/>
              <a:gd name="T50" fmla="*/ 2147483646 w 200"/>
              <a:gd name="T51" fmla="*/ 2147483646 h 200"/>
              <a:gd name="T52" fmla="*/ 2147483646 w 200"/>
              <a:gd name="T53" fmla="*/ 2147483646 h 200"/>
              <a:gd name="T54" fmla="*/ 2147483646 w 200"/>
              <a:gd name="T55" fmla="*/ 2147483646 h 200"/>
              <a:gd name="T56" fmla="*/ 2147483646 w 200"/>
              <a:gd name="T57" fmla="*/ 2147483646 h 200"/>
              <a:gd name="T58" fmla="*/ 2147483646 w 200"/>
              <a:gd name="T59" fmla="*/ 2147483646 h 200"/>
              <a:gd name="T60" fmla="*/ 2147483646 w 200"/>
              <a:gd name="T61" fmla="*/ 2147483646 h 200"/>
              <a:gd name="T62" fmla="*/ 2147483646 w 200"/>
              <a:gd name="T63" fmla="*/ 2147483646 h 200"/>
              <a:gd name="T64" fmla="*/ 2147483646 w 200"/>
              <a:gd name="T65" fmla="*/ 2147483646 h 200"/>
              <a:gd name="T66" fmla="*/ 2147483646 w 200"/>
              <a:gd name="T67" fmla="*/ 2147483646 h 200"/>
              <a:gd name="T68" fmla="*/ 2147483646 w 200"/>
              <a:gd name="T69" fmla="*/ 2147483646 h 200"/>
              <a:gd name="T70" fmla="*/ 2147483646 w 200"/>
              <a:gd name="T71" fmla="*/ 0 h 200"/>
              <a:gd name="T72" fmla="*/ 2147483646 w 200"/>
              <a:gd name="T73" fmla="*/ 2147483646 h 200"/>
              <a:gd name="T74" fmla="*/ 2147483646 w 200"/>
              <a:gd name="T75" fmla="*/ 2147483646 h 200"/>
              <a:gd name="T76" fmla="*/ 2147483646 w 200"/>
              <a:gd name="T77" fmla="*/ 2147483646 h 200"/>
              <a:gd name="T78" fmla="*/ 0 w 200"/>
              <a:gd name="T79" fmla="*/ 2147483646 h 200"/>
              <a:gd name="T80" fmla="*/ 2147483646 w 200"/>
              <a:gd name="T81" fmla="*/ 2147483646 h 200"/>
              <a:gd name="T82" fmla="*/ 2147483646 w 200"/>
              <a:gd name="T83" fmla="*/ 2147483646 h 200"/>
              <a:gd name="T84" fmla="*/ 2147483646 w 200"/>
              <a:gd name="T85" fmla="*/ 2147483646 h 200"/>
              <a:gd name="T86" fmla="*/ 2147483646 w 200"/>
              <a:gd name="T87" fmla="*/ 2147483646 h 200"/>
              <a:gd name="T88" fmla="*/ 2147483646 w 200"/>
              <a:gd name="T89" fmla="*/ 2147483646 h 200"/>
              <a:gd name="T90" fmla="*/ 2147483646 w 200"/>
              <a:gd name="T91" fmla="*/ 2147483646 h 200"/>
              <a:gd name="T92" fmla="*/ 2147483646 w 200"/>
              <a:gd name="T93" fmla="*/ 2147483646 h 200"/>
              <a:gd name="T94" fmla="*/ 2147483646 w 200"/>
              <a:gd name="T95" fmla="*/ 2147483646 h 200"/>
              <a:gd name="T96" fmla="*/ 2147483646 w 200"/>
              <a:gd name="T97" fmla="*/ 2147483646 h 200"/>
              <a:gd name="T98" fmla="*/ 2147483646 w 200"/>
              <a:gd name="T99" fmla="*/ 2147483646 h 200"/>
              <a:gd name="T100" fmla="*/ 2147483646 w 200"/>
              <a:gd name="T101" fmla="*/ 2147483646 h 200"/>
              <a:gd name="T102" fmla="*/ 2147483646 w 200"/>
              <a:gd name="T103" fmla="*/ 2147483646 h 200"/>
              <a:gd name="T104" fmla="*/ 2147483646 w 200"/>
              <a:gd name="T105" fmla="*/ 2147483646 h 200"/>
              <a:gd name="T106" fmla="*/ 2147483646 w 200"/>
              <a:gd name="T107" fmla="*/ 2147483646 h 20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00" h="200">
                <a:moveTo>
                  <a:pt x="112" y="8"/>
                </a:moveTo>
                <a:cubicBezTo>
                  <a:pt x="112" y="21"/>
                  <a:pt x="112" y="21"/>
                  <a:pt x="112" y="21"/>
                </a:cubicBezTo>
                <a:cubicBezTo>
                  <a:pt x="112" y="27"/>
                  <a:pt x="112" y="27"/>
                  <a:pt x="112" y="27"/>
                </a:cubicBezTo>
                <a:cubicBezTo>
                  <a:pt x="118" y="29"/>
                  <a:pt x="118" y="29"/>
                  <a:pt x="118" y="29"/>
                </a:cubicBezTo>
                <a:cubicBezTo>
                  <a:pt x="125" y="30"/>
                  <a:pt x="132" y="33"/>
                  <a:pt x="138" y="37"/>
                </a:cubicBezTo>
                <a:cubicBezTo>
                  <a:pt x="143" y="40"/>
                  <a:pt x="143" y="40"/>
                  <a:pt x="143" y="40"/>
                </a:cubicBezTo>
                <a:cubicBezTo>
                  <a:pt x="147" y="36"/>
                  <a:pt x="147" y="36"/>
                  <a:pt x="147" y="36"/>
                </a:cubicBezTo>
                <a:cubicBezTo>
                  <a:pt x="157" y="26"/>
                  <a:pt x="157" y="26"/>
                  <a:pt x="157" y="26"/>
                </a:cubicBezTo>
                <a:cubicBezTo>
                  <a:pt x="174" y="43"/>
                  <a:pt x="174" y="43"/>
                  <a:pt x="174" y="43"/>
                </a:cubicBezTo>
                <a:cubicBezTo>
                  <a:pt x="164" y="53"/>
                  <a:pt x="164" y="53"/>
                  <a:pt x="164" y="53"/>
                </a:cubicBezTo>
                <a:cubicBezTo>
                  <a:pt x="160" y="57"/>
                  <a:pt x="160" y="57"/>
                  <a:pt x="160" y="57"/>
                </a:cubicBezTo>
                <a:cubicBezTo>
                  <a:pt x="163" y="62"/>
                  <a:pt x="163" y="62"/>
                  <a:pt x="163" y="62"/>
                </a:cubicBezTo>
                <a:cubicBezTo>
                  <a:pt x="166" y="68"/>
                  <a:pt x="169" y="75"/>
                  <a:pt x="170" y="81"/>
                </a:cubicBezTo>
                <a:cubicBezTo>
                  <a:pt x="172" y="88"/>
                  <a:pt x="172" y="88"/>
                  <a:pt x="172" y="88"/>
                </a:cubicBezTo>
                <a:cubicBezTo>
                  <a:pt x="178" y="88"/>
                  <a:pt x="178" y="88"/>
                  <a:pt x="178" y="88"/>
                </a:cubicBezTo>
                <a:cubicBezTo>
                  <a:pt x="192" y="88"/>
                  <a:pt x="192" y="88"/>
                  <a:pt x="192" y="88"/>
                </a:cubicBezTo>
                <a:cubicBezTo>
                  <a:pt x="192" y="112"/>
                  <a:pt x="192" y="112"/>
                  <a:pt x="192" y="112"/>
                </a:cubicBezTo>
                <a:cubicBezTo>
                  <a:pt x="177" y="112"/>
                  <a:pt x="177" y="112"/>
                  <a:pt x="177" y="112"/>
                </a:cubicBezTo>
                <a:cubicBezTo>
                  <a:pt x="171" y="112"/>
                  <a:pt x="171" y="112"/>
                  <a:pt x="171" y="112"/>
                </a:cubicBezTo>
                <a:cubicBezTo>
                  <a:pt x="170" y="117"/>
                  <a:pt x="170" y="117"/>
                  <a:pt x="170" y="117"/>
                </a:cubicBezTo>
                <a:cubicBezTo>
                  <a:pt x="168" y="124"/>
                  <a:pt x="165" y="130"/>
                  <a:pt x="162" y="135"/>
                </a:cubicBezTo>
                <a:cubicBezTo>
                  <a:pt x="159" y="141"/>
                  <a:pt x="159" y="141"/>
                  <a:pt x="159" y="141"/>
                </a:cubicBezTo>
                <a:cubicBezTo>
                  <a:pt x="163" y="145"/>
                  <a:pt x="163" y="145"/>
                  <a:pt x="163" y="145"/>
                </a:cubicBezTo>
                <a:cubicBezTo>
                  <a:pt x="174" y="156"/>
                  <a:pt x="174" y="156"/>
                  <a:pt x="174" y="156"/>
                </a:cubicBezTo>
                <a:cubicBezTo>
                  <a:pt x="157" y="173"/>
                  <a:pt x="157" y="173"/>
                  <a:pt x="157" y="173"/>
                </a:cubicBezTo>
                <a:cubicBezTo>
                  <a:pt x="146" y="162"/>
                  <a:pt x="146" y="162"/>
                  <a:pt x="146" y="162"/>
                </a:cubicBezTo>
                <a:cubicBezTo>
                  <a:pt x="142" y="158"/>
                  <a:pt x="142" y="158"/>
                  <a:pt x="142" y="158"/>
                </a:cubicBezTo>
                <a:cubicBezTo>
                  <a:pt x="136" y="161"/>
                  <a:pt x="136" y="161"/>
                  <a:pt x="136" y="161"/>
                </a:cubicBezTo>
                <a:cubicBezTo>
                  <a:pt x="131" y="164"/>
                  <a:pt x="125" y="166"/>
                  <a:pt x="118" y="168"/>
                </a:cubicBezTo>
                <a:cubicBezTo>
                  <a:pt x="112" y="169"/>
                  <a:pt x="112" y="169"/>
                  <a:pt x="112" y="169"/>
                </a:cubicBezTo>
                <a:cubicBezTo>
                  <a:pt x="112" y="176"/>
                  <a:pt x="112" y="176"/>
                  <a:pt x="112" y="176"/>
                </a:cubicBezTo>
                <a:cubicBezTo>
                  <a:pt x="112" y="192"/>
                  <a:pt x="112" y="192"/>
                  <a:pt x="112" y="192"/>
                </a:cubicBezTo>
                <a:cubicBezTo>
                  <a:pt x="88" y="192"/>
                  <a:pt x="88" y="192"/>
                  <a:pt x="88" y="192"/>
                </a:cubicBezTo>
                <a:cubicBezTo>
                  <a:pt x="88" y="176"/>
                  <a:pt x="88" y="176"/>
                  <a:pt x="88" y="176"/>
                </a:cubicBezTo>
                <a:cubicBezTo>
                  <a:pt x="88" y="169"/>
                  <a:pt x="88" y="169"/>
                  <a:pt x="88" y="169"/>
                </a:cubicBezTo>
                <a:cubicBezTo>
                  <a:pt x="82" y="168"/>
                  <a:pt x="82" y="168"/>
                  <a:pt x="82" y="168"/>
                </a:cubicBezTo>
                <a:cubicBezTo>
                  <a:pt x="76" y="166"/>
                  <a:pt x="70" y="164"/>
                  <a:pt x="65" y="161"/>
                </a:cubicBezTo>
                <a:cubicBezTo>
                  <a:pt x="59" y="158"/>
                  <a:pt x="59" y="158"/>
                  <a:pt x="59" y="158"/>
                </a:cubicBezTo>
                <a:cubicBezTo>
                  <a:pt x="55" y="162"/>
                  <a:pt x="55" y="162"/>
                  <a:pt x="55" y="162"/>
                </a:cubicBezTo>
                <a:cubicBezTo>
                  <a:pt x="44" y="173"/>
                  <a:pt x="44" y="173"/>
                  <a:pt x="44" y="173"/>
                </a:cubicBezTo>
                <a:cubicBezTo>
                  <a:pt x="27" y="156"/>
                  <a:pt x="27" y="156"/>
                  <a:pt x="27" y="156"/>
                </a:cubicBezTo>
                <a:cubicBezTo>
                  <a:pt x="38" y="145"/>
                  <a:pt x="38" y="145"/>
                  <a:pt x="38" y="145"/>
                </a:cubicBezTo>
                <a:cubicBezTo>
                  <a:pt x="42" y="141"/>
                  <a:pt x="42" y="141"/>
                  <a:pt x="42" y="141"/>
                </a:cubicBezTo>
                <a:cubicBezTo>
                  <a:pt x="39" y="135"/>
                  <a:pt x="39" y="135"/>
                  <a:pt x="39" y="135"/>
                </a:cubicBezTo>
                <a:cubicBezTo>
                  <a:pt x="35" y="130"/>
                  <a:pt x="33" y="124"/>
                  <a:pt x="31" y="117"/>
                </a:cubicBezTo>
                <a:cubicBezTo>
                  <a:pt x="29" y="112"/>
                  <a:pt x="29" y="112"/>
                  <a:pt x="29" y="112"/>
                </a:cubicBezTo>
                <a:cubicBezTo>
                  <a:pt x="23" y="112"/>
                  <a:pt x="23" y="112"/>
                  <a:pt x="23" y="112"/>
                </a:cubicBezTo>
                <a:cubicBezTo>
                  <a:pt x="8" y="112"/>
                  <a:pt x="8" y="112"/>
                  <a:pt x="8" y="112"/>
                </a:cubicBezTo>
                <a:cubicBezTo>
                  <a:pt x="8" y="88"/>
                  <a:pt x="8" y="88"/>
                  <a:pt x="8" y="88"/>
                </a:cubicBezTo>
                <a:cubicBezTo>
                  <a:pt x="23" y="88"/>
                  <a:pt x="23" y="88"/>
                  <a:pt x="23" y="88"/>
                </a:cubicBezTo>
                <a:cubicBezTo>
                  <a:pt x="29" y="88"/>
                  <a:pt x="29" y="88"/>
                  <a:pt x="29" y="88"/>
                </a:cubicBezTo>
                <a:cubicBezTo>
                  <a:pt x="30" y="81"/>
                  <a:pt x="30" y="81"/>
                  <a:pt x="30" y="81"/>
                </a:cubicBezTo>
                <a:cubicBezTo>
                  <a:pt x="32" y="75"/>
                  <a:pt x="35" y="68"/>
                  <a:pt x="38" y="62"/>
                </a:cubicBezTo>
                <a:cubicBezTo>
                  <a:pt x="41" y="57"/>
                  <a:pt x="41" y="57"/>
                  <a:pt x="41" y="57"/>
                </a:cubicBezTo>
                <a:cubicBezTo>
                  <a:pt x="37" y="53"/>
                  <a:pt x="37" y="53"/>
                  <a:pt x="37" y="53"/>
                </a:cubicBezTo>
                <a:cubicBezTo>
                  <a:pt x="27" y="43"/>
                  <a:pt x="27" y="43"/>
                  <a:pt x="27" y="43"/>
                </a:cubicBezTo>
                <a:cubicBezTo>
                  <a:pt x="44" y="26"/>
                  <a:pt x="44" y="26"/>
                  <a:pt x="44" y="26"/>
                </a:cubicBezTo>
                <a:cubicBezTo>
                  <a:pt x="53" y="36"/>
                  <a:pt x="53" y="36"/>
                  <a:pt x="53" y="36"/>
                </a:cubicBezTo>
                <a:cubicBezTo>
                  <a:pt x="58" y="40"/>
                  <a:pt x="58" y="40"/>
                  <a:pt x="58" y="40"/>
                </a:cubicBezTo>
                <a:cubicBezTo>
                  <a:pt x="63" y="37"/>
                  <a:pt x="63" y="37"/>
                  <a:pt x="63" y="37"/>
                </a:cubicBezTo>
                <a:cubicBezTo>
                  <a:pt x="69" y="33"/>
                  <a:pt x="76" y="30"/>
                  <a:pt x="82" y="29"/>
                </a:cubicBezTo>
                <a:cubicBezTo>
                  <a:pt x="88" y="27"/>
                  <a:pt x="88" y="27"/>
                  <a:pt x="88" y="27"/>
                </a:cubicBezTo>
                <a:cubicBezTo>
                  <a:pt x="88" y="21"/>
                  <a:pt x="88" y="21"/>
                  <a:pt x="88" y="21"/>
                </a:cubicBezTo>
                <a:cubicBezTo>
                  <a:pt x="88" y="8"/>
                  <a:pt x="88" y="8"/>
                  <a:pt x="88" y="8"/>
                </a:cubicBezTo>
                <a:cubicBezTo>
                  <a:pt x="112" y="8"/>
                  <a:pt x="112" y="8"/>
                  <a:pt x="112" y="8"/>
                </a:cubicBezTo>
                <a:moveTo>
                  <a:pt x="100" y="136"/>
                </a:moveTo>
                <a:cubicBezTo>
                  <a:pt x="120" y="136"/>
                  <a:pt x="136" y="119"/>
                  <a:pt x="136" y="100"/>
                </a:cubicBezTo>
                <a:cubicBezTo>
                  <a:pt x="136" y="80"/>
                  <a:pt x="120" y="64"/>
                  <a:pt x="100" y="64"/>
                </a:cubicBezTo>
                <a:cubicBezTo>
                  <a:pt x="81" y="64"/>
                  <a:pt x="64" y="80"/>
                  <a:pt x="64" y="100"/>
                </a:cubicBezTo>
                <a:cubicBezTo>
                  <a:pt x="64" y="119"/>
                  <a:pt x="81" y="136"/>
                  <a:pt x="100" y="136"/>
                </a:cubicBezTo>
                <a:moveTo>
                  <a:pt x="120" y="0"/>
                </a:moveTo>
                <a:cubicBezTo>
                  <a:pt x="80" y="0"/>
                  <a:pt x="80" y="0"/>
                  <a:pt x="80" y="0"/>
                </a:cubicBezTo>
                <a:cubicBezTo>
                  <a:pt x="80" y="21"/>
                  <a:pt x="80" y="21"/>
                  <a:pt x="80" y="21"/>
                </a:cubicBezTo>
                <a:cubicBezTo>
                  <a:pt x="73" y="23"/>
                  <a:pt x="66" y="26"/>
                  <a:pt x="59" y="30"/>
                </a:cubicBezTo>
                <a:cubicBezTo>
                  <a:pt x="44" y="15"/>
                  <a:pt x="44" y="15"/>
                  <a:pt x="44" y="15"/>
                </a:cubicBezTo>
                <a:cubicBezTo>
                  <a:pt x="16" y="43"/>
                  <a:pt x="16" y="43"/>
                  <a:pt x="16" y="43"/>
                </a:cubicBezTo>
                <a:cubicBezTo>
                  <a:pt x="31" y="58"/>
                  <a:pt x="31" y="58"/>
                  <a:pt x="31" y="58"/>
                </a:cubicBezTo>
                <a:cubicBezTo>
                  <a:pt x="27" y="65"/>
                  <a:pt x="25" y="72"/>
                  <a:pt x="23" y="80"/>
                </a:cubicBezTo>
                <a:cubicBezTo>
                  <a:pt x="0" y="80"/>
                  <a:pt x="0" y="80"/>
                  <a:pt x="0" y="80"/>
                </a:cubicBezTo>
                <a:cubicBezTo>
                  <a:pt x="0" y="120"/>
                  <a:pt x="0" y="120"/>
                  <a:pt x="0" y="120"/>
                </a:cubicBezTo>
                <a:cubicBezTo>
                  <a:pt x="23" y="120"/>
                  <a:pt x="23" y="120"/>
                  <a:pt x="23" y="120"/>
                </a:cubicBezTo>
                <a:cubicBezTo>
                  <a:pt x="25" y="127"/>
                  <a:pt x="28" y="133"/>
                  <a:pt x="32" y="140"/>
                </a:cubicBezTo>
                <a:cubicBezTo>
                  <a:pt x="16" y="156"/>
                  <a:pt x="16" y="156"/>
                  <a:pt x="16" y="156"/>
                </a:cubicBezTo>
                <a:cubicBezTo>
                  <a:pt x="44" y="184"/>
                  <a:pt x="44" y="184"/>
                  <a:pt x="44" y="184"/>
                </a:cubicBezTo>
                <a:cubicBezTo>
                  <a:pt x="61" y="168"/>
                  <a:pt x="61" y="168"/>
                  <a:pt x="61" y="168"/>
                </a:cubicBezTo>
                <a:cubicBezTo>
                  <a:pt x="67" y="171"/>
                  <a:pt x="73" y="174"/>
                  <a:pt x="80" y="176"/>
                </a:cubicBezTo>
                <a:cubicBezTo>
                  <a:pt x="80" y="200"/>
                  <a:pt x="80" y="200"/>
                  <a:pt x="80" y="200"/>
                </a:cubicBezTo>
                <a:cubicBezTo>
                  <a:pt x="120" y="200"/>
                  <a:pt x="120" y="200"/>
                  <a:pt x="120" y="200"/>
                </a:cubicBezTo>
                <a:cubicBezTo>
                  <a:pt x="120" y="176"/>
                  <a:pt x="120" y="176"/>
                  <a:pt x="120" y="176"/>
                </a:cubicBezTo>
                <a:cubicBezTo>
                  <a:pt x="127" y="174"/>
                  <a:pt x="134" y="171"/>
                  <a:pt x="140" y="168"/>
                </a:cubicBezTo>
                <a:cubicBezTo>
                  <a:pt x="157" y="184"/>
                  <a:pt x="157" y="184"/>
                  <a:pt x="157" y="184"/>
                </a:cubicBezTo>
                <a:cubicBezTo>
                  <a:pt x="185" y="156"/>
                  <a:pt x="185" y="156"/>
                  <a:pt x="185" y="156"/>
                </a:cubicBezTo>
                <a:cubicBezTo>
                  <a:pt x="169" y="140"/>
                  <a:pt x="169" y="140"/>
                  <a:pt x="169" y="140"/>
                </a:cubicBezTo>
                <a:cubicBezTo>
                  <a:pt x="173" y="133"/>
                  <a:pt x="175" y="127"/>
                  <a:pt x="177" y="120"/>
                </a:cubicBezTo>
                <a:cubicBezTo>
                  <a:pt x="200" y="120"/>
                  <a:pt x="200" y="120"/>
                  <a:pt x="200" y="120"/>
                </a:cubicBezTo>
                <a:cubicBezTo>
                  <a:pt x="200" y="80"/>
                  <a:pt x="200" y="80"/>
                  <a:pt x="200" y="80"/>
                </a:cubicBezTo>
                <a:cubicBezTo>
                  <a:pt x="178" y="80"/>
                  <a:pt x="178" y="80"/>
                  <a:pt x="178" y="80"/>
                </a:cubicBezTo>
                <a:cubicBezTo>
                  <a:pt x="176" y="72"/>
                  <a:pt x="174" y="65"/>
                  <a:pt x="170" y="58"/>
                </a:cubicBezTo>
                <a:cubicBezTo>
                  <a:pt x="185" y="43"/>
                  <a:pt x="185" y="43"/>
                  <a:pt x="185" y="43"/>
                </a:cubicBezTo>
                <a:cubicBezTo>
                  <a:pt x="157" y="15"/>
                  <a:pt x="157" y="15"/>
                  <a:pt x="157" y="15"/>
                </a:cubicBezTo>
                <a:cubicBezTo>
                  <a:pt x="142" y="30"/>
                  <a:pt x="142" y="30"/>
                  <a:pt x="142" y="30"/>
                </a:cubicBezTo>
                <a:cubicBezTo>
                  <a:pt x="135" y="26"/>
                  <a:pt x="128" y="23"/>
                  <a:pt x="120" y="21"/>
                </a:cubicBezTo>
                <a:lnTo>
                  <a:pt x="120" y="0"/>
                </a:lnTo>
                <a:close/>
                <a:moveTo>
                  <a:pt x="100" y="128"/>
                </a:moveTo>
                <a:cubicBezTo>
                  <a:pt x="85" y="128"/>
                  <a:pt x="72" y="115"/>
                  <a:pt x="72" y="100"/>
                </a:cubicBezTo>
                <a:cubicBezTo>
                  <a:pt x="72" y="84"/>
                  <a:pt x="85" y="72"/>
                  <a:pt x="100" y="72"/>
                </a:cubicBezTo>
                <a:cubicBezTo>
                  <a:pt x="116" y="72"/>
                  <a:pt x="128" y="84"/>
                  <a:pt x="128" y="100"/>
                </a:cubicBezTo>
                <a:cubicBezTo>
                  <a:pt x="128" y="115"/>
                  <a:pt x="116" y="128"/>
                  <a:pt x="100" y="128"/>
                </a:cubicBezTo>
              </a:path>
            </a:pathLst>
          </a:custGeom>
          <a:solidFill>
            <a:srgbClr val="F3D180"/>
          </a:solidFill>
          <a:ln w="9525">
            <a:solidFill>
              <a:srgbClr val="000000"/>
            </a:solidFill>
            <a:round/>
          </a:ln>
        </p:spPr>
        <p:txBody>
          <a:bodyPr/>
          <a:lstStyle/>
          <a:p>
            <a:endParaRPr lang="zh-CN" altLang="en-US"/>
          </a:p>
        </p:txBody>
      </p:sp>
      <p:sp useBgFill="1">
        <p:nvSpPr>
          <p:cNvPr id="87" name="任意多边形 86"/>
          <p:cNvSpPr/>
          <p:nvPr/>
        </p:nvSpPr>
        <p:spPr>
          <a:xfrm rot="1647890">
            <a:off x="4150525" y="3086552"/>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88" name="任意多边形 87"/>
          <p:cNvSpPr/>
          <p:nvPr/>
        </p:nvSpPr>
        <p:spPr>
          <a:xfrm rot="5410385">
            <a:off x="4633631" y="2083674"/>
            <a:ext cx="1962620" cy="1591663"/>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89" name="任意多边形 88"/>
          <p:cNvSpPr/>
          <p:nvPr/>
        </p:nvSpPr>
        <p:spPr>
          <a:xfrm rot="8980181">
            <a:off x="5690426" y="2014659"/>
            <a:ext cx="1962620" cy="1593821"/>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0" name="任意多边形 89"/>
          <p:cNvSpPr/>
          <p:nvPr/>
        </p:nvSpPr>
        <p:spPr>
          <a:xfrm rot="12742676">
            <a:off x="6281369" y="2957149"/>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1" name="任意多边形 90"/>
          <p:cNvSpPr/>
          <p:nvPr/>
        </p:nvSpPr>
        <p:spPr>
          <a:xfrm rot="15671084">
            <a:off x="5922274" y="3775627"/>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2" name="任意多边形 91"/>
          <p:cNvSpPr/>
          <p:nvPr/>
        </p:nvSpPr>
        <p:spPr>
          <a:xfrm rot="19433579">
            <a:off x="4827736" y="3979436"/>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3" name="Freeform 16"/>
          <p:cNvSpPr>
            <a:spLocks noEditPoints="1"/>
          </p:cNvSpPr>
          <p:nvPr/>
        </p:nvSpPr>
        <p:spPr bwMode="auto">
          <a:xfrm>
            <a:off x="6509982" y="2314445"/>
            <a:ext cx="552122" cy="552122"/>
          </a:xfrm>
          <a:custGeom>
            <a:avLst/>
            <a:gdLst>
              <a:gd name="T0" fmla="*/ 2147483646 w 200"/>
              <a:gd name="T1" fmla="*/ 0 h 200"/>
              <a:gd name="T2" fmla="*/ 2147483646 w 200"/>
              <a:gd name="T3" fmla="*/ 0 h 200"/>
              <a:gd name="T4" fmla="*/ 2147483646 w 200"/>
              <a:gd name="T5" fmla="*/ 2147483646 h 200"/>
              <a:gd name="T6" fmla="*/ 2147483646 w 200"/>
              <a:gd name="T7" fmla="*/ 2147483646 h 200"/>
              <a:gd name="T8" fmla="*/ 2147483646 w 200"/>
              <a:gd name="T9" fmla="*/ 2147483646 h 200"/>
              <a:gd name="T10" fmla="*/ 2147483646 w 200"/>
              <a:gd name="T11" fmla="*/ 2147483646 h 200"/>
              <a:gd name="T12" fmla="*/ 2147483646 w 200"/>
              <a:gd name="T13" fmla="*/ 2147483646 h 200"/>
              <a:gd name="T14" fmla="*/ 2147483646 w 200"/>
              <a:gd name="T15" fmla="*/ 2147483646 h 200"/>
              <a:gd name="T16" fmla="*/ 2147483646 w 200"/>
              <a:gd name="T17" fmla="*/ 2147483646 h 200"/>
              <a:gd name="T18" fmla="*/ 2147483646 w 200"/>
              <a:gd name="T19" fmla="*/ 2147483646 h 200"/>
              <a:gd name="T20" fmla="*/ 2147483646 w 200"/>
              <a:gd name="T21" fmla="*/ 2147483646 h 200"/>
              <a:gd name="T22" fmla="*/ 2147483646 w 200"/>
              <a:gd name="T23" fmla="*/ 2147483646 h 200"/>
              <a:gd name="T24" fmla="*/ 2147483646 w 200"/>
              <a:gd name="T25" fmla="*/ 2147483646 h 200"/>
              <a:gd name="T26" fmla="*/ 2147483646 w 200"/>
              <a:gd name="T27" fmla="*/ 2147483646 h 200"/>
              <a:gd name="T28" fmla="*/ 2147483646 w 200"/>
              <a:gd name="T29" fmla="*/ 2147483646 h 200"/>
              <a:gd name="T30" fmla="*/ 2147483646 w 200"/>
              <a:gd name="T31" fmla="*/ 2147483646 h 200"/>
              <a:gd name="T32" fmla="*/ 2147483646 w 200"/>
              <a:gd name="T33" fmla="*/ 2147483646 h 200"/>
              <a:gd name="T34" fmla="*/ 2147483646 w 200"/>
              <a:gd name="T35" fmla="*/ 2147483646 h 200"/>
              <a:gd name="T36" fmla="*/ 2147483646 w 200"/>
              <a:gd name="T37" fmla="*/ 2147483646 h 200"/>
              <a:gd name="T38" fmla="*/ 2147483646 w 200"/>
              <a:gd name="T39" fmla="*/ 2147483646 h 200"/>
              <a:gd name="T40" fmla="*/ 2147483646 w 200"/>
              <a:gd name="T41" fmla="*/ 2147483646 h 200"/>
              <a:gd name="T42" fmla="*/ 2147483646 w 200"/>
              <a:gd name="T43" fmla="*/ 2147483646 h 200"/>
              <a:gd name="T44" fmla="*/ 2147483646 w 200"/>
              <a:gd name="T45" fmla="*/ 2147483646 h 200"/>
              <a:gd name="T46" fmla="*/ 2147483646 w 200"/>
              <a:gd name="T47" fmla="*/ 2147483646 h 200"/>
              <a:gd name="T48" fmla="*/ 2147483646 w 200"/>
              <a:gd name="T49" fmla="*/ 2147483646 h 200"/>
              <a:gd name="T50" fmla="*/ 2147483646 w 200"/>
              <a:gd name="T51" fmla="*/ 2147483646 h 200"/>
              <a:gd name="T52" fmla="*/ 2147483646 w 200"/>
              <a:gd name="T53" fmla="*/ 2147483646 h 200"/>
              <a:gd name="T54" fmla="*/ 2147483646 w 200"/>
              <a:gd name="T55" fmla="*/ 2147483646 h 200"/>
              <a:gd name="T56" fmla="*/ 2147483646 w 200"/>
              <a:gd name="T57" fmla="*/ 2147483646 h 200"/>
              <a:gd name="T58" fmla="*/ 2147483646 w 200"/>
              <a:gd name="T59" fmla="*/ 2147483646 h 200"/>
              <a:gd name="T60" fmla="*/ 2147483646 w 200"/>
              <a:gd name="T61" fmla="*/ 2147483646 h 200"/>
              <a:gd name="T62" fmla="*/ 2147483646 w 200"/>
              <a:gd name="T63" fmla="*/ 2147483646 h 200"/>
              <a:gd name="T64" fmla="*/ 2147483646 w 200"/>
              <a:gd name="T65" fmla="*/ 2147483646 h 200"/>
              <a:gd name="T66" fmla="*/ 2147483646 w 200"/>
              <a:gd name="T67" fmla="*/ 2147483646 h 200"/>
              <a:gd name="T68" fmla="*/ 2147483646 w 200"/>
              <a:gd name="T69" fmla="*/ 2147483646 h 200"/>
              <a:gd name="T70" fmla="*/ 2147483646 w 200"/>
              <a:gd name="T71" fmla="*/ 2147483646 h 200"/>
              <a:gd name="T72" fmla="*/ 2147483646 w 200"/>
              <a:gd name="T73" fmla="*/ 2147483646 h 200"/>
              <a:gd name="T74" fmla="*/ 2147483646 w 200"/>
              <a:gd name="T75" fmla="*/ 2147483646 h 200"/>
              <a:gd name="T76" fmla="*/ 2147483646 w 200"/>
              <a:gd name="T77" fmla="*/ 2147483646 h 200"/>
              <a:gd name="T78" fmla="*/ 2147483646 w 200"/>
              <a:gd name="T79" fmla="*/ 2147483646 h 200"/>
              <a:gd name="T80" fmla="*/ 2147483646 w 200"/>
              <a:gd name="T81" fmla="*/ 2147483646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00" h="200">
                <a:moveTo>
                  <a:pt x="100" y="0"/>
                </a:moveTo>
                <a:cubicBezTo>
                  <a:pt x="100" y="0"/>
                  <a:pt x="100" y="0"/>
                  <a:pt x="100" y="0"/>
                </a:cubicBezTo>
                <a:cubicBezTo>
                  <a:pt x="100" y="0"/>
                  <a:pt x="100" y="0"/>
                  <a:pt x="100" y="0"/>
                </a:cubicBezTo>
                <a:cubicBezTo>
                  <a:pt x="100" y="0"/>
                  <a:pt x="100" y="0"/>
                  <a:pt x="100" y="0"/>
                </a:cubicBezTo>
                <a:cubicBezTo>
                  <a:pt x="45" y="0"/>
                  <a:pt x="0" y="44"/>
                  <a:pt x="0" y="100"/>
                </a:cubicBezTo>
                <a:cubicBezTo>
                  <a:pt x="0" y="155"/>
                  <a:pt x="45" y="199"/>
                  <a:pt x="100" y="200"/>
                </a:cubicBezTo>
                <a:cubicBezTo>
                  <a:pt x="100" y="200"/>
                  <a:pt x="100" y="200"/>
                  <a:pt x="100" y="200"/>
                </a:cubicBezTo>
                <a:cubicBezTo>
                  <a:pt x="100" y="200"/>
                  <a:pt x="100" y="200"/>
                  <a:pt x="100" y="200"/>
                </a:cubicBezTo>
                <a:cubicBezTo>
                  <a:pt x="100" y="200"/>
                  <a:pt x="100" y="200"/>
                  <a:pt x="100" y="200"/>
                </a:cubicBezTo>
                <a:cubicBezTo>
                  <a:pt x="156" y="200"/>
                  <a:pt x="200" y="155"/>
                  <a:pt x="200" y="100"/>
                </a:cubicBezTo>
                <a:cubicBezTo>
                  <a:pt x="200" y="44"/>
                  <a:pt x="156" y="0"/>
                  <a:pt x="100" y="0"/>
                </a:cubicBezTo>
                <a:close/>
                <a:moveTo>
                  <a:pt x="104" y="59"/>
                </a:moveTo>
                <a:cubicBezTo>
                  <a:pt x="115" y="59"/>
                  <a:pt x="125" y="58"/>
                  <a:pt x="135" y="55"/>
                </a:cubicBezTo>
                <a:cubicBezTo>
                  <a:pt x="138" y="67"/>
                  <a:pt x="140" y="81"/>
                  <a:pt x="140" y="96"/>
                </a:cubicBezTo>
                <a:cubicBezTo>
                  <a:pt x="104" y="96"/>
                  <a:pt x="104" y="96"/>
                  <a:pt x="104" y="96"/>
                </a:cubicBezTo>
                <a:lnTo>
                  <a:pt x="104" y="59"/>
                </a:lnTo>
                <a:close/>
                <a:moveTo>
                  <a:pt x="104" y="51"/>
                </a:moveTo>
                <a:cubicBezTo>
                  <a:pt x="104" y="8"/>
                  <a:pt x="104" y="8"/>
                  <a:pt x="104" y="8"/>
                </a:cubicBezTo>
                <a:cubicBezTo>
                  <a:pt x="115" y="11"/>
                  <a:pt x="126" y="26"/>
                  <a:pt x="133" y="48"/>
                </a:cubicBezTo>
                <a:cubicBezTo>
                  <a:pt x="124" y="50"/>
                  <a:pt x="114" y="51"/>
                  <a:pt x="104" y="51"/>
                </a:cubicBezTo>
                <a:close/>
                <a:moveTo>
                  <a:pt x="96" y="8"/>
                </a:moveTo>
                <a:cubicBezTo>
                  <a:pt x="96" y="51"/>
                  <a:pt x="96" y="51"/>
                  <a:pt x="96" y="51"/>
                </a:cubicBezTo>
                <a:cubicBezTo>
                  <a:pt x="87" y="51"/>
                  <a:pt x="77" y="50"/>
                  <a:pt x="68" y="48"/>
                </a:cubicBezTo>
                <a:cubicBezTo>
                  <a:pt x="75" y="25"/>
                  <a:pt x="86" y="11"/>
                  <a:pt x="96" y="8"/>
                </a:cubicBezTo>
                <a:close/>
                <a:moveTo>
                  <a:pt x="96" y="59"/>
                </a:moveTo>
                <a:cubicBezTo>
                  <a:pt x="96" y="96"/>
                  <a:pt x="96" y="96"/>
                  <a:pt x="96" y="96"/>
                </a:cubicBezTo>
                <a:cubicBezTo>
                  <a:pt x="60" y="96"/>
                  <a:pt x="60" y="96"/>
                  <a:pt x="60" y="96"/>
                </a:cubicBezTo>
                <a:cubicBezTo>
                  <a:pt x="60" y="81"/>
                  <a:pt x="62" y="67"/>
                  <a:pt x="65" y="55"/>
                </a:cubicBezTo>
                <a:cubicBezTo>
                  <a:pt x="75" y="58"/>
                  <a:pt x="86" y="59"/>
                  <a:pt x="96" y="59"/>
                </a:cubicBezTo>
                <a:close/>
                <a:moveTo>
                  <a:pt x="52" y="96"/>
                </a:moveTo>
                <a:cubicBezTo>
                  <a:pt x="9" y="96"/>
                  <a:pt x="9" y="96"/>
                  <a:pt x="9" y="96"/>
                </a:cubicBezTo>
                <a:cubicBezTo>
                  <a:pt x="9" y="75"/>
                  <a:pt x="17" y="56"/>
                  <a:pt x="29" y="41"/>
                </a:cubicBezTo>
                <a:cubicBezTo>
                  <a:pt x="38" y="46"/>
                  <a:pt x="48" y="50"/>
                  <a:pt x="58" y="53"/>
                </a:cubicBezTo>
                <a:cubicBezTo>
                  <a:pt x="54" y="66"/>
                  <a:pt x="52" y="80"/>
                  <a:pt x="52" y="96"/>
                </a:cubicBezTo>
                <a:close/>
                <a:moveTo>
                  <a:pt x="52" y="104"/>
                </a:moveTo>
                <a:cubicBezTo>
                  <a:pt x="52" y="119"/>
                  <a:pt x="54" y="133"/>
                  <a:pt x="58" y="146"/>
                </a:cubicBezTo>
                <a:cubicBezTo>
                  <a:pt x="48" y="149"/>
                  <a:pt x="38" y="153"/>
                  <a:pt x="29" y="158"/>
                </a:cubicBezTo>
                <a:cubicBezTo>
                  <a:pt x="17" y="143"/>
                  <a:pt x="9" y="124"/>
                  <a:pt x="9" y="104"/>
                </a:cubicBezTo>
                <a:lnTo>
                  <a:pt x="52" y="104"/>
                </a:lnTo>
                <a:close/>
                <a:moveTo>
                  <a:pt x="60" y="104"/>
                </a:moveTo>
                <a:cubicBezTo>
                  <a:pt x="96" y="104"/>
                  <a:pt x="96" y="104"/>
                  <a:pt x="96" y="104"/>
                </a:cubicBezTo>
                <a:cubicBezTo>
                  <a:pt x="96" y="140"/>
                  <a:pt x="96" y="140"/>
                  <a:pt x="96" y="140"/>
                </a:cubicBezTo>
                <a:cubicBezTo>
                  <a:pt x="86" y="140"/>
                  <a:pt x="75" y="141"/>
                  <a:pt x="65" y="144"/>
                </a:cubicBezTo>
                <a:cubicBezTo>
                  <a:pt x="62" y="132"/>
                  <a:pt x="60" y="119"/>
                  <a:pt x="60" y="104"/>
                </a:cubicBezTo>
                <a:close/>
                <a:moveTo>
                  <a:pt x="96" y="148"/>
                </a:moveTo>
                <a:cubicBezTo>
                  <a:pt x="96" y="191"/>
                  <a:pt x="96" y="191"/>
                  <a:pt x="96" y="191"/>
                </a:cubicBezTo>
                <a:cubicBezTo>
                  <a:pt x="86" y="188"/>
                  <a:pt x="75" y="174"/>
                  <a:pt x="68" y="152"/>
                </a:cubicBezTo>
                <a:cubicBezTo>
                  <a:pt x="77" y="149"/>
                  <a:pt x="86" y="148"/>
                  <a:pt x="96" y="148"/>
                </a:cubicBezTo>
                <a:close/>
                <a:moveTo>
                  <a:pt x="104" y="191"/>
                </a:moveTo>
                <a:cubicBezTo>
                  <a:pt x="104" y="148"/>
                  <a:pt x="104" y="148"/>
                  <a:pt x="104" y="148"/>
                </a:cubicBezTo>
                <a:cubicBezTo>
                  <a:pt x="114" y="148"/>
                  <a:pt x="124" y="149"/>
                  <a:pt x="133" y="152"/>
                </a:cubicBezTo>
                <a:cubicBezTo>
                  <a:pt x="126" y="174"/>
                  <a:pt x="115" y="188"/>
                  <a:pt x="104" y="191"/>
                </a:cubicBezTo>
                <a:close/>
                <a:moveTo>
                  <a:pt x="104" y="140"/>
                </a:moveTo>
                <a:cubicBezTo>
                  <a:pt x="104" y="104"/>
                  <a:pt x="104" y="104"/>
                  <a:pt x="104" y="104"/>
                </a:cubicBezTo>
                <a:cubicBezTo>
                  <a:pt x="140" y="104"/>
                  <a:pt x="140" y="104"/>
                  <a:pt x="140" y="104"/>
                </a:cubicBezTo>
                <a:cubicBezTo>
                  <a:pt x="140" y="118"/>
                  <a:pt x="138" y="132"/>
                  <a:pt x="135" y="144"/>
                </a:cubicBezTo>
                <a:cubicBezTo>
                  <a:pt x="125" y="141"/>
                  <a:pt x="115" y="140"/>
                  <a:pt x="104" y="140"/>
                </a:cubicBezTo>
                <a:close/>
                <a:moveTo>
                  <a:pt x="148" y="104"/>
                </a:moveTo>
                <a:cubicBezTo>
                  <a:pt x="192" y="104"/>
                  <a:pt x="192" y="104"/>
                  <a:pt x="192" y="104"/>
                </a:cubicBezTo>
                <a:cubicBezTo>
                  <a:pt x="191" y="124"/>
                  <a:pt x="184" y="143"/>
                  <a:pt x="172" y="158"/>
                </a:cubicBezTo>
                <a:cubicBezTo>
                  <a:pt x="163" y="153"/>
                  <a:pt x="153" y="149"/>
                  <a:pt x="143" y="146"/>
                </a:cubicBezTo>
                <a:cubicBezTo>
                  <a:pt x="146" y="133"/>
                  <a:pt x="148" y="119"/>
                  <a:pt x="148" y="104"/>
                </a:cubicBezTo>
                <a:close/>
                <a:moveTo>
                  <a:pt x="148" y="96"/>
                </a:moveTo>
                <a:cubicBezTo>
                  <a:pt x="148" y="80"/>
                  <a:pt x="146" y="66"/>
                  <a:pt x="143" y="53"/>
                </a:cubicBezTo>
                <a:cubicBezTo>
                  <a:pt x="153" y="50"/>
                  <a:pt x="163" y="46"/>
                  <a:pt x="172" y="41"/>
                </a:cubicBezTo>
                <a:cubicBezTo>
                  <a:pt x="184" y="56"/>
                  <a:pt x="191" y="75"/>
                  <a:pt x="192" y="96"/>
                </a:cubicBezTo>
                <a:lnTo>
                  <a:pt x="148" y="96"/>
                </a:lnTo>
                <a:close/>
                <a:moveTo>
                  <a:pt x="166" y="35"/>
                </a:moveTo>
                <a:cubicBezTo>
                  <a:pt x="158" y="39"/>
                  <a:pt x="150" y="43"/>
                  <a:pt x="141" y="46"/>
                </a:cubicBezTo>
                <a:cubicBezTo>
                  <a:pt x="136" y="30"/>
                  <a:pt x="130" y="18"/>
                  <a:pt x="122" y="10"/>
                </a:cubicBezTo>
                <a:cubicBezTo>
                  <a:pt x="139" y="14"/>
                  <a:pt x="154" y="23"/>
                  <a:pt x="166" y="35"/>
                </a:cubicBezTo>
                <a:close/>
                <a:moveTo>
                  <a:pt x="79" y="10"/>
                </a:moveTo>
                <a:cubicBezTo>
                  <a:pt x="71" y="18"/>
                  <a:pt x="64" y="31"/>
                  <a:pt x="60" y="45"/>
                </a:cubicBezTo>
                <a:cubicBezTo>
                  <a:pt x="51" y="43"/>
                  <a:pt x="43" y="39"/>
                  <a:pt x="35" y="35"/>
                </a:cubicBezTo>
                <a:cubicBezTo>
                  <a:pt x="47" y="23"/>
                  <a:pt x="62" y="14"/>
                  <a:pt x="79" y="10"/>
                </a:cubicBezTo>
                <a:close/>
                <a:moveTo>
                  <a:pt x="35" y="164"/>
                </a:moveTo>
                <a:cubicBezTo>
                  <a:pt x="43" y="160"/>
                  <a:pt x="51" y="156"/>
                  <a:pt x="60" y="154"/>
                </a:cubicBezTo>
                <a:cubicBezTo>
                  <a:pt x="64" y="169"/>
                  <a:pt x="71" y="181"/>
                  <a:pt x="79" y="189"/>
                </a:cubicBezTo>
                <a:cubicBezTo>
                  <a:pt x="62" y="185"/>
                  <a:pt x="47" y="176"/>
                  <a:pt x="35" y="164"/>
                </a:cubicBezTo>
                <a:close/>
                <a:moveTo>
                  <a:pt x="122" y="189"/>
                </a:moveTo>
                <a:cubicBezTo>
                  <a:pt x="130" y="181"/>
                  <a:pt x="136" y="169"/>
                  <a:pt x="141" y="154"/>
                </a:cubicBezTo>
                <a:cubicBezTo>
                  <a:pt x="150" y="156"/>
                  <a:pt x="158" y="160"/>
                  <a:pt x="166" y="164"/>
                </a:cubicBezTo>
                <a:cubicBezTo>
                  <a:pt x="154" y="176"/>
                  <a:pt x="139" y="185"/>
                  <a:pt x="122" y="189"/>
                </a:cubicBezTo>
                <a:close/>
              </a:path>
            </a:pathLst>
          </a:custGeom>
          <a:solidFill>
            <a:srgbClr val="157E9F"/>
          </a:solidFill>
          <a:ln>
            <a:noFill/>
          </a:ln>
        </p:spPr>
        <p:txBody>
          <a:bodyPr/>
          <a:lstStyle/>
          <a:p>
            <a:endParaRPr lang="zh-CN" altLang="en-US"/>
          </a:p>
        </p:txBody>
      </p:sp>
      <p:sp>
        <p:nvSpPr>
          <p:cNvPr id="94" name="Freeform 15"/>
          <p:cNvSpPr>
            <a:spLocks noEditPoints="1"/>
          </p:cNvSpPr>
          <p:nvPr/>
        </p:nvSpPr>
        <p:spPr bwMode="auto">
          <a:xfrm>
            <a:off x="7251895" y="3267717"/>
            <a:ext cx="532712" cy="532710"/>
          </a:xfrm>
          <a:custGeom>
            <a:avLst/>
            <a:gdLst>
              <a:gd name="T0" fmla="*/ 2147483646 w 192"/>
              <a:gd name="T1" fmla="*/ 0 h 192"/>
              <a:gd name="T2" fmla="*/ 0 w 192"/>
              <a:gd name="T3" fmla="*/ 2147483646 h 192"/>
              <a:gd name="T4" fmla="*/ 2147483646 w 192"/>
              <a:gd name="T5" fmla="*/ 2147483646 h 192"/>
              <a:gd name="T6" fmla="*/ 2147483646 w 192"/>
              <a:gd name="T7" fmla="*/ 2147483646 h 192"/>
              <a:gd name="T8" fmla="*/ 2147483646 w 192"/>
              <a:gd name="T9" fmla="*/ 0 h 192"/>
              <a:gd name="T10" fmla="*/ 2147483646 w 192"/>
              <a:gd name="T11" fmla="*/ 2147483646 h 192"/>
              <a:gd name="T12" fmla="*/ 2147483646 w 192"/>
              <a:gd name="T13" fmla="*/ 2147483646 h 192"/>
              <a:gd name="T14" fmla="*/ 2147483646 w 192"/>
              <a:gd name="T15" fmla="*/ 2147483646 h 192"/>
              <a:gd name="T16" fmla="*/ 2147483646 w 192"/>
              <a:gd name="T17" fmla="*/ 2147483646 h 192"/>
              <a:gd name="T18" fmla="*/ 2147483646 w 192"/>
              <a:gd name="T19" fmla="*/ 2147483646 h 192"/>
              <a:gd name="T20" fmla="*/ 2147483646 w 192"/>
              <a:gd name="T21" fmla="*/ 2147483646 h 192"/>
              <a:gd name="T22" fmla="*/ 2147483646 w 192"/>
              <a:gd name="T23" fmla="*/ 2147483646 h 192"/>
              <a:gd name="T24" fmla="*/ 2147483646 w 192"/>
              <a:gd name="T25" fmla="*/ 2147483646 h 192"/>
              <a:gd name="T26" fmla="*/ 2147483646 w 192"/>
              <a:gd name="T27" fmla="*/ 2147483646 h 192"/>
              <a:gd name="T28" fmla="*/ 2147483646 w 192"/>
              <a:gd name="T29" fmla="*/ 2147483646 h 192"/>
              <a:gd name="T30" fmla="*/ 2147483646 w 192"/>
              <a:gd name="T31" fmla="*/ 2147483646 h 192"/>
              <a:gd name="T32" fmla="*/ 2147483646 w 192"/>
              <a:gd name="T33" fmla="*/ 2147483646 h 192"/>
              <a:gd name="T34" fmla="*/ 2147483646 w 192"/>
              <a:gd name="T35" fmla="*/ 2147483646 h 192"/>
              <a:gd name="T36" fmla="*/ 2147483646 w 192"/>
              <a:gd name="T37" fmla="*/ 2147483646 h 192"/>
              <a:gd name="T38" fmla="*/ 2147483646 w 192"/>
              <a:gd name="T39" fmla="*/ 2147483646 h 192"/>
              <a:gd name="T40" fmla="*/ 2147483646 w 192"/>
              <a:gd name="T41" fmla="*/ 2147483646 h 192"/>
              <a:gd name="T42" fmla="*/ 2147483646 w 192"/>
              <a:gd name="T43" fmla="*/ 2147483646 h 192"/>
              <a:gd name="T44" fmla="*/ 2147483646 w 192"/>
              <a:gd name="T45" fmla="*/ 2147483646 h 192"/>
              <a:gd name="T46" fmla="*/ 2147483646 w 192"/>
              <a:gd name="T47" fmla="*/ 2147483646 h 192"/>
              <a:gd name="T48" fmla="*/ 2147483646 w 192"/>
              <a:gd name="T49" fmla="*/ 2147483646 h 192"/>
              <a:gd name="T50" fmla="*/ 2147483646 w 192"/>
              <a:gd name="T51" fmla="*/ 2147483646 h 192"/>
              <a:gd name="T52" fmla="*/ 2147483646 w 192"/>
              <a:gd name="T53" fmla="*/ 2147483646 h 192"/>
              <a:gd name="T54" fmla="*/ 2147483646 w 192"/>
              <a:gd name="T55" fmla="*/ 2147483646 h 192"/>
              <a:gd name="T56" fmla="*/ 2147483646 w 192"/>
              <a:gd name="T57" fmla="*/ 2147483646 h 192"/>
              <a:gd name="T58" fmla="*/ 2147483646 w 192"/>
              <a:gd name="T59" fmla="*/ 2147483646 h 192"/>
              <a:gd name="T60" fmla="*/ 2147483646 w 192"/>
              <a:gd name="T61" fmla="*/ 2147483646 h 192"/>
              <a:gd name="T62" fmla="*/ 2147483646 w 192"/>
              <a:gd name="T63" fmla="*/ 2147483646 h 192"/>
              <a:gd name="T64" fmla="*/ 2147483646 w 192"/>
              <a:gd name="T65" fmla="*/ 2147483646 h 192"/>
              <a:gd name="T66" fmla="*/ 2147483646 w 192"/>
              <a:gd name="T67" fmla="*/ 2147483646 h 192"/>
              <a:gd name="T68" fmla="*/ 2147483646 w 192"/>
              <a:gd name="T69" fmla="*/ 2147483646 h 192"/>
              <a:gd name="T70" fmla="*/ 2147483646 w 192"/>
              <a:gd name="T71" fmla="*/ 2147483646 h 192"/>
              <a:gd name="T72" fmla="*/ 2147483646 w 192"/>
              <a:gd name="T73" fmla="*/ 2147483646 h 192"/>
              <a:gd name="T74" fmla="*/ 2147483646 w 192"/>
              <a:gd name="T75" fmla="*/ 2147483646 h 192"/>
              <a:gd name="T76" fmla="*/ 2147483646 w 192"/>
              <a:gd name="T77" fmla="*/ 2147483646 h 192"/>
              <a:gd name="T78" fmla="*/ 2147483646 w 192"/>
              <a:gd name="T79" fmla="*/ 2147483646 h 192"/>
              <a:gd name="T80" fmla="*/ 2147483646 w 192"/>
              <a:gd name="T81" fmla="*/ 2147483646 h 192"/>
              <a:gd name="T82" fmla="*/ 2147483646 w 192"/>
              <a:gd name="T83" fmla="*/ 2147483646 h 192"/>
              <a:gd name="T84" fmla="*/ 2147483646 w 192"/>
              <a:gd name="T85" fmla="*/ 2147483646 h 192"/>
              <a:gd name="T86" fmla="*/ 2147483646 w 192"/>
              <a:gd name="T87" fmla="*/ 2147483646 h 192"/>
              <a:gd name="T88" fmla="*/ 2147483646 w 192"/>
              <a:gd name="T89" fmla="*/ 2147483646 h 192"/>
              <a:gd name="T90" fmla="*/ 2147483646 w 192"/>
              <a:gd name="T91" fmla="*/ 2147483646 h 192"/>
              <a:gd name="T92" fmla="*/ 2147483646 w 192"/>
              <a:gd name="T93" fmla="*/ 2147483646 h 192"/>
              <a:gd name="T94" fmla="*/ 2147483646 w 192"/>
              <a:gd name="T95" fmla="*/ 2147483646 h 192"/>
              <a:gd name="T96" fmla="*/ 2147483646 w 192"/>
              <a:gd name="T97" fmla="*/ 2147483646 h 192"/>
              <a:gd name="T98" fmla="*/ 2147483646 w 192"/>
              <a:gd name="T99" fmla="*/ 2147483646 h 192"/>
              <a:gd name="T100" fmla="*/ 2147483646 w 192"/>
              <a:gd name="T101" fmla="*/ 2147483646 h 192"/>
              <a:gd name="T102" fmla="*/ 2147483646 w 192"/>
              <a:gd name="T103" fmla="*/ 2147483646 h 192"/>
              <a:gd name="T104" fmla="*/ 2147483646 w 192"/>
              <a:gd name="T105" fmla="*/ 2147483646 h 192"/>
              <a:gd name="T106" fmla="*/ 2147483646 w 192"/>
              <a:gd name="T107" fmla="*/ 2147483646 h 192"/>
              <a:gd name="T108" fmla="*/ 2147483646 w 192"/>
              <a:gd name="T109" fmla="*/ 2147483646 h 192"/>
              <a:gd name="T110" fmla="*/ 2147483646 w 192"/>
              <a:gd name="T111" fmla="*/ 2147483646 h 192"/>
              <a:gd name="T112" fmla="*/ 2147483646 w 192"/>
              <a:gd name="T113" fmla="*/ 2147483646 h 19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96" y="8"/>
                </a:moveTo>
                <a:cubicBezTo>
                  <a:pt x="145" y="8"/>
                  <a:pt x="184" y="47"/>
                  <a:pt x="184" y="96"/>
                </a:cubicBezTo>
                <a:cubicBezTo>
                  <a:pt x="184" y="117"/>
                  <a:pt x="177" y="137"/>
                  <a:pt x="164" y="152"/>
                </a:cubicBezTo>
                <a:cubicBezTo>
                  <a:pt x="155" y="148"/>
                  <a:pt x="135" y="141"/>
                  <a:pt x="122" y="137"/>
                </a:cubicBezTo>
                <a:cubicBezTo>
                  <a:pt x="121" y="137"/>
                  <a:pt x="121" y="137"/>
                  <a:pt x="121" y="132"/>
                </a:cubicBezTo>
                <a:cubicBezTo>
                  <a:pt x="121" y="128"/>
                  <a:pt x="122" y="125"/>
                  <a:pt x="124" y="121"/>
                </a:cubicBezTo>
                <a:cubicBezTo>
                  <a:pt x="125" y="118"/>
                  <a:pt x="127" y="112"/>
                  <a:pt x="128" y="107"/>
                </a:cubicBezTo>
                <a:cubicBezTo>
                  <a:pt x="130" y="105"/>
                  <a:pt x="132" y="100"/>
                  <a:pt x="134" y="92"/>
                </a:cubicBezTo>
                <a:cubicBezTo>
                  <a:pt x="136" y="84"/>
                  <a:pt x="135" y="81"/>
                  <a:pt x="134" y="79"/>
                </a:cubicBezTo>
                <a:cubicBezTo>
                  <a:pt x="134" y="79"/>
                  <a:pt x="134" y="78"/>
                  <a:pt x="134" y="78"/>
                </a:cubicBezTo>
                <a:cubicBezTo>
                  <a:pt x="133" y="76"/>
                  <a:pt x="134" y="67"/>
                  <a:pt x="135" y="60"/>
                </a:cubicBezTo>
                <a:cubicBezTo>
                  <a:pt x="136" y="55"/>
                  <a:pt x="135" y="45"/>
                  <a:pt x="128" y="36"/>
                </a:cubicBezTo>
                <a:cubicBezTo>
                  <a:pt x="124" y="31"/>
                  <a:pt x="116" y="24"/>
                  <a:pt x="101" y="24"/>
                </a:cubicBezTo>
                <a:cubicBezTo>
                  <a:pt x="93" y="24"/>
                  <a:pt x="93" y="24"/>
                  <a:pt x="93" y="24"/>
                </a:cubicBezTo>
                <a:cubicBezTo>
                  <a:pt x="79" y="24"/>
                  <a:pt x="70" y="31"/>
                  <a:pt x="66" y="36"/>
                </a:cubicBezTo>
                <a:cubicBezTo>
                  <a:pt x="60" y="45"/>
                  <a:pt x="58" y="55"/>
                  <a:pt x="59" y="60"/>
                </a:cubicBezTo>
                <a:cubicBezTo>
                  <a:pt x="61" y="67"/>
                  <a:pt x="61" y="76"/>
                  <a:pt x="61" y="78"/>
                </a:cubicBezTo>
                <a:cubicBezTo>
                  <a:pt x="61" y="78"/>
                  <a:pt x="61" y="79"/>
                  <a:pt x="60" y="79"/>
                </a:cubicBezTo>
                <a:cubicBezTo>
                  <a:pt x="60" y="81"/>
                  <a:pt x="59" y="84"/>
                  <a:pt x="60" y="92"/>
                </a:cubicBezTo>
                <a:cubicBezTo>
                  <a:pt x="62" y="100"/>
                  <a:pt x="65" y="105"/>
                  <a:pt x="67" y="107"/>
                </a:cubicBezTo>
                <a:cubicBezTo>
                  <a:pt x="67" y="112"/>
                  <a:pt x="69" y="118"/>
                  <a:pt x="71" y="121"/>
                </a:cubicBezTo>
                <a:cubicBezTo>
                  <a:pt x="72" y="124"/>
                  <a:pt x="73" y="127"/>
                  <a:pt x="73" y="132"/>
                </a:cubicBezTo>
                <a:cubicBezTo>
                  <a:pt x="73" y="137"/>
                  <a:pt x="72" y="137"/>
                  <a:pt x="71" y="137"/>
                </a:cubicBezTo>
                <a:cubicBezTo>
                  <a:pt x="58" y="141"/>
                  <a:pt x="37" y="149"/>
                  <a:pt x="29" y="152"/>
                </a:cubicBezTo>
                <a:cubicBezTo>
                  <a:pt x="16" y="137"/>
                  <a:pt x="8" y="117"/>
                  <a:pt x="8" y="96"/>
                </a:cubicBezTo>
                <a:cubicBezTo>
                  <a:pt x="8" y="47"/>
                  <a:pt x="48" y="8"/>
                  <a:pt x="96" y="8"/>
                </a:cubicBezTo>
                <a:close/>
                <a:moveTo>
                  <a:pt x="35" y="159"/>
                </a:moveTo>
                <a:cubicBezTo>
                  <a:pt x="44" y="155"/>
                  <a:pt x="62" y="148"/>
                  <a:pt x="74" y="145"/>
                </a:cubicBezTo>
                <a:cubicBezTo>
                  <a:pt x="81" y="143"/>
                  <a:pt x="81" y="137"/>
                  <a:pt x="81" y="132"/>
                </a:cubicBezTo>
                <a:cubicBezTo>
                  <a:pt x="81" y="129"/>
                  <a:pt x="80" y="123"/>
                  <a:pt x="78" y="118"/>
                </a:cubicBezTo>
                <a:cubicBezTo>
                  <a:pt x="77" y="115"/>
                  <a:pt x="75" y="109"/>
                  <a:pt x="74" y="105"/>
                </a:cubicBezTo>
                <a:cubicBezTo>
                  <a:pt x="74" y="104"/>
                  <a:pt x="74" y="103"/>
                  <a:pt x="73" y="102"/>
                </a:cubicBezTo>
                <a:cubicBezTo>
                  <a:pt x="72" y="101"/>
                  <a:pt x="70" y="97"/>
                  <a:pt x="68" y="90"/>
                </a:cubicBezTo>
                <a:cubicBezTo>
                  <a:pt x="67" y="84"/>
                  <a:pt x="67" y="83"/>
                  <a:pt x="68" y="82"/>
                </a:cubicBezTo>
                <a:cubicBezTo>
                  <a:pt x="68" y="81"/>
                  <a:pt x="68" y="81"/>
                  <a:pt x="69" y="80"/>
                </a:cubicBezTo>
                <a:cubicBezTo>
                  <a:pt x="69" y="77"/>
                  <a:pt x="68" y="65"/>
                  <a:pt x="67" y="59"/>
                </a:cubicBezTo>
                <a:cubicBezTo>
                  <a:pt x="67" y="56"/>
                  <a:pt x="67" y="48"/>
                  <a:pt x="73" y="41"/>
                </a:cubicBezTo>
                <a:cubicBezTo>
                  <a:pt x="77" y="35"/>
                  <a:pt x="84" y="32"/>
                  <a:pt x="93" y="32"/>
                </a:cubicBezTo>
                <a:cubicBezTo>
                  <a:pt x="101" y="32"/>
                  <a:pt x="101" y="32"/>
                  <a:pt x="101" y="32"/>
                </a:cubicBezTo>
                <a:cubicBezTo>
                  <a:pt x="110" y="32"/>
                  <a:pt x="117" y="35"/>
                  <a:pt x="122" y="41"/>
                </a:cubicBezTo>
                <a:cubicBezTo>
                  <a:pt x="127" y="48"/>
                  <a:pt x="128" y="56"/>
                  <a:pt x="127" y="59"/>
                </a:cubicBezTo>
                <a:cubicBezTo>
                  <a:pt x="126" y="65"/>
                  <a:pt x="125" y="77"/>
                  <a:pt x="126" y="80"/>
                </a:cubicBezTo>
                <a:cubicBezTo>
                  <a:pt x="126" y="81"/>
                  <a:pt x="126" y="81"/>
                  <a:pt x="126" y="82"/>
                </a:cubicBezTo>
                <a:cubicBezTo>
                  <a:pt x="127" y="83"/>
                  <a:pt x="127" y="84"/>
                  <a:pt x="126" y="90"/>
                </a:cubicBezTo>
                <a:cubicBezTo>
                  <a:pt x="125" y="97"/>
                  <a:pt x="123" y="101"/>
                  <a:pt x="121" y="102"/>
                </a:cubicBezTo>
                <a:cubicBezTo>
                  <a:pt x="121" y="103"/>
                  <a:pt x="120" y="104"/>
                  <a:pt x="120" y="105"/>
                </a:cubicBezTo>
                <a:cubicBezTo>
                  <a:pt x="120" y="109"/>
                  <a:pt x="118" y="115"/>
                  <a:pt x="116" y="118"/>
                </a:cubicBezTo>
                <a:cubicBezTo>
                  <a:pt x="115" y="122"/>
                  <a:pt x="113" y="127"/>
                  <a:pt x="113" y="132"/>
                </a:cubicBezTo>
                <a:cubicBezTo>
                  <a:pt x="113" y="137"/>
                  <a:pt x="113" y="143"/>
                  <a:pt x="119" y="145"/>
                </a:cubicBezTo>
                <a:cubicBezTo>
                  <a:pt x="131" y="148"/>
                  <a:pt x="149" y="154"/>
                  <a:pt x="158" y="158"/>
                </a:cubicBezTo>
                <a:cubicBezTo>
                  <a:pt x="142" y="174"/>
                  <a:pt x="121" y="184"/>
                  <a:pt x="96" y="184"/>
                </a:cubicBezTo>
                <a:cubicBezTo>
                  <a:pt x="73" y="184"/>
                  <a:pt x="51" y="174"/>
                  <a:pt x="35" y="159"/>
                </a:cubicBezTo>
                <a:close/>
              </a:path>
            </a:pathLst>
          </a:custGeom>
          <a:solidFill>
            <a:srgbClr val="157E9F"/>
          </a:solidFill>
          <a:ln>
            <a:noFill/>
          </a:ln>
        </p:spPr>
        <p:txBody>
          <a:bodyPr/>
          <a:lstStyle/>
          <a:p>
            <a:endParaRPr lang="zh-CN" altLang="en-US"/>
          </a:p>
        </p:txBody>
      </p:sp>
      <p:grpSp>
        <p:nvGrpSpPr>
          <p:cNvPr id="95" name="组合 94"/>
          <p:cNvGrpSpPr/>
          <p:nvPr/>
        </p:nvGrpSpPr>
        <p:grpSpPr>
          <a:xfrm>
            <a:off x="6939259" y="4425758"/>
            <a:ext cx="403263" cy="538078"/>
            <a:chOff x="7889875" y="5105400"/>
            <a:chExt cx="541338" cy="722313"/>
          </a:xfrm>
          <a:solidFill>
            <a:srgbClr val="157E9F"/>
          </a:solidFill>
        </p:grpSpPr>
        <p:sp>
          <p:nvSpPr>
            <p:cNvPr id="96" name="Freeform 58"/>
            <p:cNvSpPr>
              <a:spLocks noEditPoints="1"/>
            </p:cNvSpPr>
            <p:nvPr/>
          </p:nvSpPr>
          <p:spPr bwMode="auto">
            <a:xfrm>
              <a:off x="7950200" y="5180013"/>
              <a:ext cx="420688" cy="120650"/>
            </a:xfrm>
            <a:custGeom>
              <a:avLst/>
              <a:gdLst>
                <a:gd name="T0" fmla="*/ 0 w 265"/>
                <a:gd name="T1" fmla="*/ 76 h 76"/>
                <a:gd name="T2" fmla="*/ 265 w 265"/>
                <a:gd name="T3" fmla="*/ 76 h 76"/>
                <a:gd name="T4" fmla="*/ 265 w 265"/>
                <a:gd name="T5" fmla="*/ 0 h 76"/>
                <a:gd name="T6" fmla="*/ 0 w 265"/>
                <a:gd name="T7" fmla="*/ 0 h 76"/>
                <a:gd name="T8" fmla="*/ 0 w 265"/>
                <a:gd name="T9" fmla="*/ 76 h 76"/>
                <a:gd name="T10" fmla="*/ 19 w 265"/>
                <a:gd name="T11" fmla="*/ 19 h 76"/>
                <a:gd name="T12" fmla="*/ 246 w 265"/>
                <a:gd name="T13" fmla="*/ 19 h 76"/>
                <a:gd name="T14" fmla="*/ 246 w 265"/>
                <a:gd name="T15" fmla="*/ 57 h 76"/>
                <a:gd name="T16" fmla="*/ 19 w 265"/>
                <a:gd name="T17" fmla="*/ 57 h 76"/>
                <a:gd name="T18" fmla="*/ 19 w 265"/>
                <a:gd name="T19"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76">
                  <a:moveTo>
                    <a:pt x="0" y="76"/>
                  </a:moveTo>
                  <a:lnTo>
                    <a:pt x="265" y="76"/>
                  </a:lnTo>
                  <a:lnTo>
                    <a:pt x="265" y="0"/>
                  </a:lnTo>
                  <a:lnTo>
                    <a:pt x="0" y="0"/>
                  </a:lnTo>
                  <a:lnTo>
                    <a:pt x="0" y="76"/>
                  </a:lnTo>
                  <a:close/>
                  <a:moveTo>
                    <a:pt x="19" y="19"/>
                  </a:moveTo>
                  <a:lnTo>
                    <a:pt x="246" y="19"/>
                  </a:lnTo>
                  <a:lnTo>
                    <a:pt x="246" y="57"/>
                  </a:lnTo>
                  <a:lnTo>
                    <a:pt x="19" y="57"/>
                  </a:lnTo>
                  <a:lnTo>
                    <a:pt x="19" y="19"/>
                  </a:lnTo>
                  <a:close/>
                </a:path>
              </a:pathLst>
            </a:custGeom>
            <a:grpFill/>
            <a:ln w="9525">
              <a:noFill/>
              <a:round/>
            </a:ln>
          </p:spPr>
          <p:txBody>
            <a:bodyPr/>
            <a:lstStyle/>
            <a:p>
              <a:pPr>
                <a:defRPr/>
              </a:pPr>
              <a:endParaRPr lang="zh-CN" altLang="en-US"/>
            </a:p>
          </p:txBody>
        </p:sp>
        <p:sp>
          <p:nvSpPr>
            <p:cNvPr id="97" name="Freeform 59"/>
            <p:cNvSpPr>
              <a:spLocks noEditPoints="1"/>
            </p:cNvSpPr>
            <p:nvPr/>
          </p:nvSpPr>
          <p:spPr bwMode="auto">
            <a:xfrm>
              <a:off x="7889875" y="5105400"/>
              <a:ext cx="541338" cy="722313"/>
            </a:xfrm>
            <a:custGeom>
              <a:avLst/>
              <a:gdLst>
                <a:gd name="T0" fmla="*/ 128 w 144"/>
                <a:gd name="T1" fmla="*/ 0 h 192"/>
                <a:gd name="T2" fmla="*/ 16 w 144"/>
                <a:gd name="T3" fmla="*/ 0 h 192"/>
                <a:gd name="T4" fmla="*/ 0 w 144"/>
                <a:gd name="T5" fmla="*/ 16 h 192"/>
                <a:gd name="T6" fmla="*/ 0 w 144"/>
                <a:gd name="T7" fmla="*/ 176 h 192"/>
                <a:gd name="T8" fmla="*/ 16 w 144"/>
                <a:gd name="T9" fmla="*/ 192 h 192"/>
                <a:gd name="T10" fmla="*/ 128 w 144"/>
                <a:gd name="T11" fmla="*/ 192 h 192"/>
                <a:gd name="T12" fmla="*/ 144 w 144"/>
                <a:gd name="T13" fmla="*/ 176 h 192"/>
                <a:gd name="T14" fmla="*/ 144 w 144"/>
                <a:gd name="T15" fmla="*/ 16 h 192"/>
                <a:gd name="T16" fmla="*/ 128 w 144"/>
                <a:gd name="T17" fmla="*/ 0 h 192"/>
                <a:gd name="T18" fmla="*/ 136 w 144"/>
                <a:gd name="T19" fmla="*/ 176 h 192"/>
                <a:gd name="T20" fmla="*/ 128 w 144"/>
                <a:gd name="T21" fmla="*/ 184 h 192"/>
                <a:gd name="T22" fmla="*/ 16 w 144"/>
                <a:gd name="T23" fmla="*/ 184 h 192"/>
                <a:gd name="T24" fmla="*/ 8 w 144"/>
                <a:gd name="T25" fmla="*/ 176 h 192"/>
                <a:gd name="T26" fmla="*/ 8 w 144"/>
                <a:gd name="T27" fmla="*/ 16 h 192"/>
                <a:gd name="T28" fmla="*/ 16 w 144"/>
                <a:gd name="T29" fmla="*/ 8 h 192"/>
                <a:gd name="T30" fmla="*/ 128 w 144"/>
                <a:gd name="T31" fmla="*/ 8 h 192"/>
                <a:gd name="T32" fmla="*/ 136 w 144"/>
                <a:gd name="T33" fmla="*/ 16 h 192"/>
                <a:gd name="T34" fmla="*/ 136 w 144"/>
                <a:gd name="T35" fmla="*/ 17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 h="192">
                  <a:moveTo>
                    <a:pt x="128" y="0"/>
                  </a:moveTo>
                  <a:cubicBezTo>
                    <a:pt x="16" y="0"/>
                    <a:pt x="16" y="0"/>
                    <a:pt x="16" y="0"/>
                  </a:cubicBezTo>
                  <a:cubicBezTo>
                    <a:pt x="8" y="0"/>
                    <a:pt x="0" y="7"/>
                    <a:pt x="0" y="16"/>
                  </a:cubicBezTo>
                  <a:cubicBezTo>
                    <a:pt x="0" y="176"/>
                    <a:pt x="0" y="176"/>
                    <a:pt x="0" y="176"/>
                  </a:cubicBezTo>
                  <a:cubicBezTo>
                    <a:pt x="0" y="184"/>
                    <a:pt x="8" y="192"/>
                    <a:pt x="16" y="192"/>
                  </a:cubicBezTo>
                  <a:cubicBezTo>
                    <a:pt x="128" y="192"/>
                    <a:pt x="128" y="192"/>
                    <a:pt x="128" y="192"/>
                  </a:cubicBezTo>
                  <a:cubicBezTo>
                    <a:pt x="137" y="192"/>
                    <a:pt x="144" y="184"/>
                    <a:pt x="144" y="176"/>
                  </a:cubicBezTo>
                  <a:cubicBezTo>
                    <a:pt x="144" y="16"/>
                    <a:pt x="144" y="16"/>
                    <a:pt x="144" y="16"/>
                  </a:cubicBezTo>
                  <a:cubicBezTo>
                    <a:pt x="144" y="7"/>
                    <a:pt x="137" y="0"/>
                    <a:pt x="128" y="0"/>
                  </a:cubicBezTo>
                  <a:close/>
                  <a:moveTo>
                    <a:pt x="136" y="176"/>
                  </a:moveTo>
                  <a:cubicBezTo>
                    <a:pt x="136" y="180"/>
                    <a:pt x="133" y="184"/>
                    <a:pt x="128" y="184"/>
                  </a:cubicBezTo>
                  <a:cubicBezTo>
                    <a:pt x="16" y="184"/>
                    <a:pt x="16" y="184"/>
                    <a:pt x="16" y="184"/>
                  </a:cubicBezTo>
                  <a:cubicBezTo>
                    <a:pt x="12" y="184"/>
                    <a:pt x="8" y="180"/>
                    <a:pt x="8" y="176"/>
                  </a:cubicBezTo>
                  <a:cubicBezTo>
                    <a:pt x="8" y="16"/>
                    <a:pt x="8" y="16"/>
                    <a:pt x="8" y="16"/>
                  </a:cubicBezTo>
                  <a:cubicBezTo>
                    <a:pt x="8" y="11"/>
                    <a:pt x="12" y="8"/>
                    <a:pt x="16" y="8"/>
                  </a:cubicBezTo>
                  <a:cubicBezTo>
                    <a:pt x="128" y="8"/>
                    <a:pt x="128" y="8"/>
                    <a:pt x="128" y="8"/>
                  </a:cubicBezTo>
                  <a:cubicBezTo>
                    <a:pt x="133" y="8"/>
                    <a:pt x="136" y="11"/>
                    <a:pt x="136" y="16"/>
                  </a:cubicBezTo>
                  <a:lnTo>
                    <a:pt x="136" y="176"/>
                  </a:lnTo>
                  <a:close/>
                </a:path>
              </a:pathLst>
            </a:custGeom>
            <a:grpFill/>
            <a:ln w="9525">
              <a:noFill/>
              <a:round/>
            </a:ln>
          </p:spPr>
          <p:txBody>
            <a:bodyPr/>
            <a:lstStyle/>
            <a:p>
              <a:pPr>
                <a:defRPr/>
              </a:pPr>
              <a:endParaRPr lang="zh-CN" altLang="en-US"/>
            </a:p>
          </p:txBody>
        </p:sp>
        <p:sp>
          <p:nvSpPr>
            <p:cNvPr id="98" name="Freeform 60"/>
            <p:cNvSpPr/>
            <p:nvPr/>
          </p:nvSpPr>
          <p:spPr bwMode="auto">
            <a:xfrm>
              <a:off x="7950200" y="5346700"/>
              <a:ext cx="120650"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w="9525">
              <a:noFill/>
              <a:round/>
            </a:ln>
          </p:spPr>
          <p:txBody>
            <a:bodyPr/>
            <a:lstStyle/>
            <a:p>
              <a:pPr>
                <a:defRPr/>
              </a:pPr>
              <a:endParaRPr lang="zh-CN" altLang="en-US"/>
            </a:p>
          </p:txBody>
        </p:sp>
        <p:sp>
          <p:nvSpPr>
            <p:cNvPr id="99" name="Freeform 61"/>
            <p:cNvSpPr/>
            <p:nvPr/>
          </p:nvSpPr>
          <p:spPr bwMode="auto">
            <a:xfrm>
              <a:off x="7950200" y="5495925"/>
              <a:ext cx="120650" cy="120650"/>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w="9525">
              <a:noFill/>
              <a:round/>
            </a:ln>
          </p:spPr>
          <p:txBody>
            <a:bodyPr/>
            <a:lstStyle/>
            <a:p>
              <a:pPr>
                <a:defRPr/>
              </a:pPr>
              <a:endParaRPr lang="zh-CN" altLang="en-US"/>
            </a:p>
          </p:txBody>
        </p:sp>
        <p:sp>
          <p:nvSpPr>
            <p:cNvPr id="100" name="Freeform 62"/>
            <p:cNvSpPr/>
            <p:nvPr/>
          </p:nvSpPr>
          <p:spPr bwMode="auto">
            <a:xfrm>
              <a:off x="7950200" y="5646738"/>
              <a:ext cx="120650" cy="120650"/>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w="9525">
              <a:noFill/>
              <a:round/>
            </a:ln>
          </p:spPr>
          <p:txBody>
            <a:bodyPr/>
            <a:lstStyle/>
            <a:p>
              <a:pPr>
                <a:defRPr/>
              </a:pPr>
              <a:endParaRPr lang="zh-CN" altLang="en-US"/>
            </a:p>
          </p:txBody>
        </p:sp>
        <p:sp>
          <p:nvSpPr>
            <p:cNvPr id="101" name="Freeform 63"/>
            <p:cNvSpPr/>
            <p:nvPr/>
          </p:nvSpPr>
          <p:spPr bwMode="auto">
            <a:xfrm>
              <a:off x="8101013" y="5346700"/>
              <a:ext cx="119063" cy="119063"/>
            </a:xfrm>
            <a:custGeom>
              <a:avLst/>
              <a:gdLst>
                <a:gd name="T0" fmla="*/ 19 w 75"/>
                <a:gd name="T1" fmla="*/ 56 h 75"/>
                <a:gd name="T2" fmla="*/ 19 w 75"/>
                <a:gd name="T3" fmla="*/ 19 h 75"/>
                <a:gd name="T4" fmla="*/ 19 w 75"/>
                <a:gd name="T5" fmla="*/ 0 h 75"/>
                <a:gd name="T6" fmla="*/ 0 w 75"/>
                <a:gd name="T7" fmla="*/ 0 h 75"/>
                <a:gd name="T8" fmla="*/ 0 w 75"/>
                <a:gd name="T9" fmla="*/ 75 h 75"/>
                <a:gd name="T10" fmla="*/ 75 w 75"/>
                <a:gd name="T11" fmla="*/ 75 h 75"/>
                <a:gd name="T12" fmla="*/ 75 w 75"/>
                <a:gd name="T13" fmla="*/ 56 h 75"/>
                <a:gd name="T14" fmla="*/ 57 w 75"/>
                <a:gd name="T15" fmla="*/ 56 h 75"/>
                <a:gd name="T16" fmla="*/ 19 w 75"/>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5">
                  <a:moveTo>
                    <a:pt x="19" y="56"/>
                  </a:moveTo>
                  <a:lnTo>
                    <a:pt x="19" y="19"/>
                  </a:lnTo>
                  <a:lnTo>
                    <a:pt x="19" y="0"/>
                  </a:lnTo>
                  <a:lnTo>
                    <a:pt x="0" y="0"/>
                  </a:lnTo>
                  <a:lnTo>
                    <a:pt x="0" y="75"/>
                  </a:lnTo>
                  <a:lnTo>
                    <a:pt x="75" y="75"/>
                  </a:lnTo>
                  <a:lnTo>
                    <a:pt x="75" y="56"/>
                  </a:lnTo>
                  <a:lnTo>
                    <a:pt x="57" y="56"/>
                  </a:lnTo>
                  <a:lnTo>
                    <a:pt x="19" y="56"/>
                  </a:lnTo>
                  <a:close/>
                </a:path>
              </a:pathLst>
            </a:custGeom>
            <a:grpFill/>
            <a:ln w="9525">
              <a:noFill/>
              <a:round/>
            </a:ln>
          </p:spPr>
          <p:txBody>
            <a:bodyPr/>
            <a:lstStyle/>
            <a:p>
              <a:pPr>
                <a:defRPr/>
              </a:pPr>
              <a:endParaRPr lang="zh-CN" altLang="en-US"/>
            </a:p>
          </p:txBody>
        </p:sp>
        <p:sp>
          <p:nvSpPr>
            <p:cNvPr id="102" name="Freeform 64"/>
            <p:cNvSpPr/>
            <p:nvPr/>
          </p:nvSpPr>
          <p:spPr bwMode="auto">
            <a:xfrm>
              <a:off x="8250238" y="5346700"/>
              <a:ext cx="120650"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w="9525">
              <a:noFill/>
              <a:round/>
            </a:ln>
          </p:spPr>
          <p:txBody>
            <a:bodyPr/>
            <a:lstStyle/>
            <a:p>
              <a:pPr>
                <a:defRPr/>
              </a:pPr>
              <a:endParaRPr lang="zh-CN" altLang="en-US"/>
            </a:p>
          </p:txBody>
        </p:sp>
        <p:sp>
          <p:nvSpPr>
            <p:cNvPr id="103" name="Freeform 65"/>
            <p:cNvSpPr/>
            <p:nvPr/>
          </p:nvSpPr>
          <p:spPr bwMode="auto">
            <a:xfrm>
              <a:off x="8101013" y="5495925"/>
              <a:ext cx="119063" cy="120650"/>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w="9525">
              <a:noFill/>
              <a:round/>
            </a:ln>
          </p:spPr>
          <p:txBody>
            <a:bodyPr/>
            <a:lstStyle/>
            <a:p>
              <a:pPr>
                <a:defRPr/>
              </a:pPr>
              <a:endParaRPr lang="zh-CN" altLang="en-US"/>
            </a:p>
          </p:txBody>
        </p:sp>
        <p:sp>
          <p:nvSpPr>
            <p:cNvPr id="104" name="Freeform 66"/>
            <p:cNvSpPr/>
            <p:nvPr/>
          </p:nvSpPr>
          <p:spPr bwMode="auto">
            <a:xfrm>
              <a:off x="8101013" y="5646738"/>
              <a:ext cx="119063" cy="120650"/>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w="9525">
              <a:noFill/>
              <a:round/>
            </a:ln>
          </p:spPr>
          <p:txBody>
            <a:bodyPr/>
            <a:lstStyle/>
            <a:p>
              <a:pPr>
                <a:defRPr/>
              </a:pPr>
              <a:endParaRPr lang="zh-CN" altLang="en-US"/>
            </a:p>
          </p:txBody>
        </p:sp>
        <p:sp>
          <p:nvSpPr>
            <p:cNvPr id="105" name="Freeform 67"/>
            <p:cNvSpPr/>
            <p:nvPr/>
          </p:nvSpPr>
          <p:spPr bwMode="auto">
            <a:xfrm>
              <a:off x="8250238" y="5495925"/>
              <a:ext cx="120650" cy="271463"/>
            </a:xfrm>
            <a:custGeom>
              <a:avLst/>
              <a:gdLst>
                <a:gd name="T0" fmla="*/ 19 w 76"/>
                <a:gd name="T1" fmla="*/ 152 h 171"/>
                <a:gd name="T2" fmla="*/ 19 w 76"/>
                <a:gd name="T3" fmla="*/ 114 h 171"/>
                <a:gd name="T4" fmla="*/ 19 w 76"/>
                <a:gd name="T5" fmla="*/ 0 h 171"/>
                <a:gd name="T6" fmla="*/ 0 w 76"/>
                <a:gd name="T7" fmla="*/ 0 h 171"/>
                <a:gd name="T8" fmla="*/ 0 w 76"/>
                <a:gd name="T9" fmla="*/ 171 h 171"/>
                <a:gd name="T10" fmla="*/ 76 w 76"/>
                <a:gd name="T11" fmla="*/ 171 h 171"/>
                <a:gd name="T12" fmla="*/ 76 w 76"/>
                <a:gd name="T13" fmla="*/ 152 h 171"/>
                <a:gd name="T14" fmla="*/ 57 w 76"/>
                <a:gd name="T15" fmla="*/ 152 h 171"/>
                <a:gd name="T16" fmla="*/ 19 w 76"/>
                <a:gd name="T17" fmla="*/ 152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71">
                  <a:moveTo>
                    <a:pt x="19" y="152"/>
                  </a:moveTo>
                  <a:lnTo>
                    <a:pt x="19" y="114"/>
                  </a:lnTo>
                  <a:lnTo>
                    <a:pt x="19" y="0"/>
                  </a:lnTo>
                  <a:lnTo>
                    <a:pt x="0" y="0"/>
                  </a:lnTo>
                  <a:lnTo>
                    <a:pt x="0" y="171"/>
                  </a:lnTo>
                  <a:lnTo>
                    <a:pt x="76" y="171"/>
                  </a:lnTo>
                  <a:lnTo>
                    <a:pt x="76" y="152"/>
                  </a:lnTo>
                  <a:lnTo>
                    <a:pt x="57" y="152"/>
                  </a:lnTo>
                  <a:lnTo>
                    <a:pt x="19" y="152"/>
                  </a:lnTo>
                  <a:close/>
                </a:path>
              </a:pathLst>
            </a:custGeom>
            <a:grpFill/>
            <a:ln w="9525">
              <a:noFill/>
              <a:round/>
            </a:ln>
          </p:spPr>
          <p:txBody>
            <a:bodyPr/>
            <a:lstStyle/>
            <a:p>
              <a:pPr>
                <a:defRPr/>
              </a:pPr>
              <a:endParaRPr lang="zh-CN" altLang="en-US"/>
            </a:p>
          </p:txBody>
        </p:sp>
      </p:grpSp>
      <p:grpSp>
        <p:nvGrpSpPr>
          <p:cNvPr id="106" name="组合 105"/>
          <p:cNvGrpSpPr/>
          <p:nvPr/>
        </p:nvGrpSpPr>
        <p:grpSpPr>
          <a:xfrm>
            <a:off x="4587241" y="3776564"/>
            <a:ext cx="707179" cy="448212"/>
            <a:chOff x="2311400" y="5180013"/>
            <a:chExt cx="901700" cy="571500"/>
          </a:xfrm>
          <a:solidFill>
            <a:srgbClr val="157E9F"/>
          </a:solidFill>
        </p:grpSpPr>
        <p:sp>
          <p:nvSpPr>
            <p:cNvPr id="107" name="Freeform 38"/>
            <p:cNvSpPr>
              <a:spLocks noEditPoints="1"/>
            </p:cNvSpPr>
            <p:nvPr/>
          </p:nvSpPr>
          <p:spPr bwMode="auto">
            <a:xfrm>
              <a:off x="2311400" y="5180013"/>
              <a:ext cx="901700" cy="571500"/>
            </a:xfrm>
            <a:custGeom>
              <a:avLst/>
              <a:gdLst>
                <a:gd name="T0" fmla="*/ 196 w 240"/>
                <a:gd name="T1" fmla="*/ 64 h 152"/>
                <a:gd name="T2" fmla="*/ 196 w 240"/>
                <a:gd name="T3" fmla="*/ 62 h 152"/>
                <a:gd name="T4" fmla="*/ 134 w 240"/>
                <a:gd name="T5" fmla="*/ 0 h 152"/>
                <a:gd name="T6" fmla="*/ 78 w 240"/>
                <a:gd name="T7" fmla="*/ 35 h 152"/>
                <a:gd name="T8" fmla="*/ 64 w 240"/>
                <a:gd name="T9" fmla="*/ 32 h 152"/>
                <a:gd name="T10" fmla="*/ 32 w 240"/>
                <a:gd name="T11" fmla="*/ 58 h 152"/>
                <a:gd name="T12" fmla="*/ 0 w 240"/>
                <a:gd name="T13" fmla="*/ 104 h 152"/>
                <a:gd name="T14" fmla="*/ 48 w 240"/>
                <a:gd name="T15" fmla="*/ 152 h 152"/>
                <a:gd name="T16" fmla="*/ 196 w 240"/>
                <a:gd name="T17" fmla="*/ 152 h 152"/>
                <a:gd name="T18" fmla="*/ 196 w 240"/>
                <a:gd name="T19" fmla="*/ 152 h 152"/>
                <a:gd name="T20" fmla="*/ 240 w 240"/>
                <a:gd name="T21" fmla="*/ 108 h 152"/>
                <a:gd name="T22" fmla="*/ 196 w 240"/>
                <a:gd name="T23" fmla="*/ 64 h 152"/>
                <a:gd name="T24" fmla="*/ 196 w 240"/>
                <a:gd name="T25" fmla="*/ 144 h 152"/>
                <a:gd name="T26" fmla="*/ 194 w 240"/>
                <a:gd name="T27" fmla="*/ 144 h 152"/>
                <a:gd name="T28" fmla="*/ 48 w 240"/>
                <a:gd name="T29" fmla="*/ 144 h 152"/>
                <a:gd name="T30" fmla="*/ 8 w 240"/>
                <a:gd name="T31" fmla="*/ 104 h 152"/>
                <a:gd name="T32" fmla="*/ 35 w 240"/>
                <a:gd name="T33" fmla="*/ 66 h 152"/>
                <a:gd name="T34" fmla="*/ 39 w 240"/>
                <a:gd name="T35" fmla="*/ 64 h 152"/>
                <a:gd name="T36" fmla="*/ 40 w 240"/>
                <a:gd name="T37" fmla="*/ 60 h 152"/>
                <a:gd name="T38" fmla="*/ 64 w 240"/>
                <a:gd name="T39" fmla="*/ 40 h 152"/>
                <a:gd name="T40" fmla="*/ 74 w 240"/>
                <a:gd name="T41" fmla="*/ 42 h 152"/>
                <a:gd name="T42" fmla="*/ 82 w 240"/>
                <a:gd name="T43" fmla="*/ 46 h 152"/>
                <a:gd name="T44" fmla="*/ 85 w 240"/>
                <a:gd name="T45" fmla="*/ 38 h 152"/>
                <a:gd name="T46" fmla="*/ 134 w 240"/>
                <a:gd name="T47" fmla="*/ 8 h 152"/>
                <a:gd name="T48" fmla="*/ 188 w 240"/>
                <a:gd name="T49" fmla="*/ 62 h 152"/>
                <a:gd name="T50" fmla="*/ 188 w 240"/>
                <a:gd name="T51" fmla="*/ 62 h 152"/>
                <a:gd name="T52" fmla="*/ 188 w 240"/>
                <a:gd name="T53" fmla="*/ 63 h 152"/>
                <a:gd name="T54" fmla="*/ 188 w 240"/>
                <a:gd name="T55" fmla="*/ 72 h 152"/>
                <a:gd name="T56" fmla="*/ 196 w 240"/>
                <a:gd name="T57" fmla="*/ 72 h 152"/>
                <a:gd name="T58" fmla="*/ 232 w 240"/>
                <a:gd name="T59" fmla="*/ 108 h 152"/>
                <a:gd name="T60" fmla="*/ 196 w 240"/>
                <a:gd name="T61" fmla="*/ 14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 h="152">
                  <a:moveTo>
                    <a:pt x="196" y="64"/>
                  </a:moveTo>
                  <a:cubicBezTo>
                    <a:pt x="196" y="63"/>
                    <a:pt x="196" y="62"/>
                    <a:pt x="196" y="62"/>
                  </a:cubicBezTo>
                  <a:cubicBezTo>
                    <a:pt x="196" y="27"/>
                    <a:pt x="168" y="0"/>
                    <a:pt x="134" y="0"/>
                  </a:cubicBezTo>
                  <a:cubicBezTo>
                    <a:pt x="109" y="0"/>
                    <a:pt x="88" y="14"/>
                    <a:pt x="78" y="35"/>
                  </a:cubicBezTo>
                  <a:cubicBezTo>
                    <a:pt x="74" y="33"/>
                    <a:pt x="69" y="32"/>
                    <a:pt x="64" y="32"/>
                  </a:cubicBezTo>
                  <a:cubicBezTo>
                    <a:pt x="48" y="32"/>
                    <a:pt x="35" y="43"/>
                    <a:pt x="32" y="58"/>
                  </a:cubicBezTo>
                  <a:cubicBezTo>
                    <a:pt x="13" y="65"/>
                    <a:pt x="0" y="82"/>
                    <a:pt x="0" y="104"/>
                  </a:cubicBezTo>
                  <a:cubicBezTo>
                    <a:pt x="0" y="130"/>
                    <a:pt x="21" y="152"/>
                    <a:pt x="48" y="152"/>
                  </a:cubicBezTo>
                  <a:cubicBezTo>
                    <a:pt x="196" y="152"/>
                    <a:pt x="196" y="152"/>
                    <a:pt x="196" y="152"/>
                  </a:cubicBezTo>
                  <a:cubicBezTo>
                    <a:pt x="196" y="152"/>
                    <a:pt x="196" y="152"/>
                    <a:pt x="196" y="152"/>
                  </a:cubicBezTo>
                  <a:cubicBezTo>
                    <a:pt x="220" y="151"/>
                    <a:pt x="240" y="132"/>
                    <a:pt x="240" y="108"/>
                  </a:cubicBezTo>
                  <a:cubicBezTo>
                    <a:pt x="240" y="83"/>
                    <a:pt x="220" y="64"/>
                    <a:pt x="196" y="64"/>
                  </a:cubicBezTo>
                  <a:close/>
                  <a:moveTo>
                    <a:pt x="196" y="144"/>
                  </a:moveTo>
                  <a:cubicBezTo>
                    <a:pt x="194" y="144"/>
                    <a:pt x="194" y="144"/>
                    <a:pt x="194" y="144"/>
                  </a:cubicBezTo>
                  <a:cubicBezTo>
                    <a:pt x="48" y="144"/>
                    <a:pt x="48" y="144"/>
                    <a:pt x="48" y="144"/>
                  </a:cubicBezTo>
                  <a:cubicBezTo>
                    <a:pt x="26" y="144"/>
                    <a:pt x="8" y="126"/>
                    <a:pt x="8" y="104"/>
                  </a:cubicBezTo>
                  <a:cubicBezTo>
                    <a:pt x="8" y="86"/>
                    <a:pt x="18" y="71"/>
                    <a:pt x="35" y="66"/>
                  </a:cubicBezTo>
                  <a:cubicBezTo>
                    <a:pt x="39" y="64"/>
                    <a:pt x="39" y="64"/>
                    <a:pt x="39" y="64"/>
                  </a:cubicBezTo>
                  <a:cubicBezTo>
                    <a:pt x="40" y="60"/>
                    <a:pt x="40" y="60"/>
                    <a:pt x="40" y="60"/>
                  </a:cubicBezTo>
                  <a:cubicBezTo>
                    <a:pt x="42" y="48"/>
                    <a:pt x="52" y="40"/>
                    <a:pt x="64" y="40"/>
                  </a:cubicBezTo>
                  <a:cubicBezTo>
                    <a:pt x="67" y="40"/>
                    <a:pt x="71" y="40"/>
                    <a:pt x="74" y="42"/>
                  </a:cubicBezTo>
                  <a:cubicBezTo>
                    <a:pt x="82" y="46"/>
                    <a:pt x="82" y="46"/>
                    <a:pt x="82" y="46"/>
                  </a:cubicBezTo>
                  <a:cubicBezTo>
                    <a:pt x="85" y="38"/>
                    <a:pt x="85" y="38"/>
                    <a:pt x="85" y="38"/>
                  </a:cubicBezTo>
                  <a:cubicBezTo>
                    <a:pt x="94" y="20"/>
                    <a:pt x="113" y="8"/>
                    <a:pt x="134" y="8"/>
                  </a:cubicBezTo>
                  <a:cubicBezTo>
                    <a:pt x="164" y="8"/>
                    <a:pt x="188" y="32"/>
                    <a:pt x="188" y="62"/>
                  </a:cubicBezTo>
                  <a:cubicBezTo>
                    <a:pt x="188" y="62"/>
                    <a:pt x="188" y="62"/>
                    <a:pt x="188" y="62"/>
                  </a:cubicBezTo>
                  <a:cubicBezTo>
                    <a:pt x="188" y="63"/>
                    <a:pt x="188" y="63"/>
                    <a:pt x="188" y="63"/>
                  </a:cubicBezTo>
                  <a:cubicBezTo>
                    <a:pt x="188" y="72"/>
                    <a:pt x="188" y="72"/>
                    <a:pt x="188" y="72"/>
                  </a:cubicBezTo>
                  <a:cubicBezTo>
                    <a:pt x="196" y="72"/>
                    <a:pt x="196" y="72"/>
                    <a:pt x="196" y="72"/>
                  </a:cubicBezTo>
                  <a:cubicBezTo>
                    <a:pt x="215" y="72"/>
                    <a:pt x="232" y="88"/>
                    <a:pt x="232" y="108"/>
                  </a:cubicBezTo>
                  <a:cubicBezTo>
                    <a:pt x="232" y="127"/>
                    <a:pt x="216" y="143"/>
                    <a:pt x="196" y="144"/>
                  </a:cubicBezTo>
                  <a:close/>
                </a:path>
              </a:pathLst>
            </a:custGeom>
            <a:grpFill/>
            <a:ln w="9525">
              <a:noFill/>
              <a:round/>
            </a:ln>
          </p:spPr>
          <p:txBody>
            <a:bodyPr/>
            <a:lstStyle/>
            <a:p>
              <a:pPr>
                <a:defRPr/>
              </a:pPr>
              <a:endParaRPr lang="zh-CN" altLang="en-US"/>
            </a:p>
          </p:txBody>
        </p:sp>
        <p:sp>
          <p:nvSpPr>
            <p:cNvPr id="108" name="Freeform 39"/>
            <p:cNvSpPr/>
            <p:nvPr/>
          </p:nvSpPr>
          <p:spPr bwMode="auto">
            <a:xfrm>
              <a:off x="2627313" y="5330825"/>
              <a:ext cx="269875" cy="315913"/>
            </a:xfrm>
            <a:custGeom>
              <a:avLst/>
              <a:gdLst>
                <a:gd name="T0" fmla="*/ 36 w 72"/>
                <a:gd name="T1" fmla="*/ 76 h 84"/>
                <a:gd name="T2" fmla="*/ 8 w 72"/>
                <a:gd name="T3" fmla="*/ 48 h 84"/>
                <a:gd name="T4" fmla="*/ 36 w 72"/>
                <a:gd name="T5" fmla="*/ 20 h 84"/>
                <a:gd name="T6" fmla="*/ 36 w 72"/>
                <a:gd name="T7" fmla="*/ 34 h 84"/>
                <a:gd name="T8" fmla="*/ 66 w 72"/>
                <a:gd name="T9" fmla="*/ 17 h 84"/>
                <a:gd name="T10" fmla="*/ 36 w 72"/>
                <a:gd name="T11" fmla="*/ 0 h 84"/>
                <a:gd name="T12" fmla="*/ 36 w 72"/>
                <a:gd name="T13" fmla="*/ 12 h 84"/>
                <a:gd name="T14" fmla="*/ 0 w 72"/>
                <a:gd name="T15" fmla="*/ 48 h 84"/>
                <a:gd name="T16" fmla="*/ 36 w 72"/>
                <a:gd name="T17" fmla="*/ 84 h 84"/>
                <a:gd name="T18" fmla="*/ 72 w 72"/>
                <a:gd name="T19" fmla="*/ 48 h 84"/>
                <a:gd name="T20" fmla="*/ 64 w 72"/>
                <a:gd name="T21" fmla="*/ 48 h 84"/>
                <a:gd name="T22" fmla="*/ 36 w 72"/>
                <a:gd name="T23"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 h="84">
                  <a:moveTo>
                    <a:pt x="36" y="76"/>
                  </a:moveTo>
                  <a:cubicBezTo>
                    <a:pt x="20" y="76"/>
                    <a:pt x="8" y="63"/>
                    <a:pt x="8" y="48"/>
                  </a:cubicBezTo>
                  <a:cubicBezTo>
                    <a:pt x="8" y="32"/>
                    <a:pt x="20" y="20"/>
                    <a:pt x="36" y="20"/>
                  </a:cubicBezTo>
                  <a:cubicBezTo>
                    <a:pt x="36" y="34"/>
                    <a:pt x="36" y="34"/>
                    <a:pt x="36" y="34"/>
                  </a:cubicBezTo>
                  <a:cubicBezTo>
                    <a:pt x="66" y="17"/>
                    <a:pt x="66" y="17"/>
                    <a:pt x="66" y="17"/>
                  </a:cubicBezTo>
                  <a:cubicBezTo>
                    <a:pt x="36" y="0"/>
                    <a:pt x="36" y="0"/>
                    <a:pt x="36" y="0"/>
                  </a:cubicBezTo>
                  <a:cubicBezTo>
                    <a:pt x="36" y="12"/>
                    <a:pt x="36" y="12"/>
                    <a:pt x="36" y="12"/>
                  </a:cubicBezTo>
                  <a:cubicBezTo>
                    <a:pt x="16" y="12"/>
                    <a:pt x="0" y="28"/>
                    <a:pt x="0" y="48"/>
                  </a:cubicBezTo>
                  <a:cubicBezTo>
                    <a:pt x="0" y="67"/>
                    <a:pt x="16" y="84"/>
                    <a:pt x="36" y="84"/>
                  </a:cubicBezTo>
                  <a:cubicBezTo>
                    <a:pt x="55" y="84"/>
                    <a:pt x="72" y="67"/>
                    <a:pt x="72" y="48"/>
                  </a:cubicBezTo>
                  <a:cubicBezTo>
                    <a:pt x="64" y="48"/>
                    <a:pt x="64" y="48"/>
                    <a:pt x="64" y="48"/>
                  </a:cubicBezTo>
                  <a:cubicBezTo>
                    <a:pt x="64" y="63"/>
                    <a:pt x="51" y="76"/>
                    <a:pt x="36" y="76"/>
                  </a:cubicBezTo>
                  <a:close/>
                </a:path>
              </a:pathLst>
            </a:custGeom>
            <a:grpFill/>
            <a:ln w="9525">
              <a:noFill/>
              <a:round/>
            </a:ln>
          </p:spPr>
          <p:txBody>
            <a:bodyPr/>
            <a:lstStyle/>
            <a:p>
              <a:pPr>
                <a:defRPr/>
              </a:pPr>
              <a:endParaRPr lang="zh-CN" altLang="en-US"/>
            </a:p>
          </p:txBody>
        </p:sp>
      </p:grpSp>
      <p:sp>
        <p:nvSpPr>
          <p:cNvPr id="109" name="Freeform 56"/>
          <p:cNvSpPr>
            <a:spLocks noEditPoints="1"/>
          </p:cNvSpPr>
          <p:nvPr/>
        </p:nvSpPr>
        <p:spPr bwMode="auto">
          <a:xfrm>
            <a:off x="5517888" y="4768798"/>
            <a:ext cx="552122" cy="547808"/>
          </a:xfrm>
          <a:custGeom>
            <a:avLst/>
            <a:gdLst>
              <a:gd name="T0" fmla="*/ 2147483646 w 185"/>
              <a:gd name="T1" fmla="*/ 2147483646 h 184"/>
              <a:gd name="T2" fmla="*/ 2147483646 w 185"/>
              <a:gd name="T3" fmla="*/ 0 h 184"/>
              <a:gd name="T4" fmla="*/ 2147483646 w 185"/>
              <a:gd name="T5" fmla="*/ 2147483646 h 184"/>
              <a:gd name="T6" fmla="*/ 2147483646 w 185"/>
              <a:gd name="T7" fmla="*/ 2147483646 h 184"/>
              <a:gd name="T8" fmla="*/ 2147483646 w 185"/>
              <a:gd name="T9" fmla="*/ 2147483646 h 184"/>
              <a:gd name="T10" fmla="*/ 0 w 185"/>
              <a:gd name="T11" fmla="*/ 2147483646 h 184"/>
              <a:gd name="T12" fmla="*/ 0 w 185"/>
              <a:gd name="T13" fmla="*/ 2147483646 h 184"/>
              <a:gd name="T14" fmla="*/ 2147483646 w 185"/>
              <a:gd name="T15" fmla="*/ 2147483646 h 184"/>
              <a:gd name="T16" fmla="*/ 2147483646 w 185"/>
              <a:gd name="T17" fmla="*/ 2147483646 h 184"/>
              <a:gd name="T18" fmla="*/ 2147483646 w 185"/>
              <a:gd name="T19" fmla="*/ 2147483646 h 184"/>
              <a:gd name="T20" fmla="*/ 2147483646 w 185"/>
              <a:gd name="T21" fmla="*/ 2147483646 h 184"/>
              <a:gd name="T22" fmla="*/ 2147483646 w 185"/>
              <a:gd name="T23" fmla="*/ 2147483646 h 184"/>
              <a:gd name="T24" fmla="*/ 2147483646 w 185"/>
              <a:gd name="T25" fmla="*/ 2147483646 h 184"/>
              <a:gd name="T26" fmla="*/ 2147483646 w 185"/>
              <a:gd name="T27" fmla="*/ 2147483646 h 184"/>
              <a:gd name="T28" fmla="*/ 2147483646 w 185"/>
              <a:gd name="T29" fmla="*/ 2147483646 h 184"/>
              <a:gd name="T30" fmla="*/ 2147483646 w 185"/>
              <a:gd name="T31" fmla="*/ 2147483646 h 184"/>
              <a:gd name="T32" fmla="*/ 2147483646 w 185"/>
              <a:gd name="T33" fmla="*/ 2147483646 h 184"/>
              <a:gd name="T34" fmla="*/ 2147483646 w 185"/>
              <a:gd name="T35" fmla="*/ 2147483646 h 184"/>
              <a:gd name="T36" fmla="*/ 2147483646 w 185"/>
              <a:gd name="T37" fmla="*/ 2147483646 h 184"/>
              <a:gd name="T38" fmla="*/ 2147483646 w 185"/>
              <a:gd name="T39" fmla="*/ 2147483646 h 184"/>
              <a:gd name="T40" fmla="*/ 2147483646 w 185"/>
              <a:gd name="T41" fmla="*/ 2147483646 h 184"/>
              <a:gd name="T42" fmla="*/ 2147483646 w 185"/>
              <a:gd name="T43" fmla="*/ 2147483646 h 184"/>
              <a:gd name="T44" fmla="*/ 2147483646 w 185"/>
              <a:gd name="T45" fmla="*/ 2147483646 h 184"/>
              <a:gd name="T46" fmla="*/ 2147483646 w 185"/>
              <a:gd name="T47" fmla="*/ 2147483646 h 184"/>
              <a:gd name="T48" fmla="*/ 2147483646 w 185"/>
              <a:gd name="T49" fmla="*/ 2147483646 h 184"/>
              <a:gd name="T50" fmla="*/ 2147483646 w 185"/>
              <a:gd name="T51" fmla="*/ 2147483646 h 184"/>
              <a:gd name="T52" fmla="*/ 2147483646 w 185"/>
              <a:gd name="T53" fmla="*/ 2147483646 h 184"/>
              <a:gd name="T54" fmla="*/ 2147483646 w 185"/>
              <a:gd name="T55" fmla="*/ 2147483646 h 184"/>
              <a:gd name="T56" fmla="*/ 2147483646 w 185"/>
              <a:gd name="T57" fmla="*/ 2147483646 h 184"/>
              <a:gd name="T58" fmla="*/ 2147483646 w 185"/>
              <a:gd name="T59" fmla="*/ 2147483646 h 1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85" h="184">
                <a:moveTo>
                  <a:pt x="181" y="3"/>
                </a:moveTo>
                <a:cubicBezTo>
                  <a:pt x="178" y="1"/>
                  <a:pt x="175" y="0"/>
                  <a:pt x="172" y="0"/>
                </a:cubicBezTo>
                <a:cubicBezTo>
                  <a:pt x="169" y="0"/>
                  <a:pt x="166" y="1"/>
                  <a:pt x="164" y="3"/>
                </a:cubicBezTo>
                <a:cubicBezTo>
                  <a:pt x="128" y="38"/>
                  <a:pt x="128" y="38"/>
                  <a:pt x="128" y="38"/>
                </a:cubicBezTo>
                <a:cubicBezTo>
                  <a:pt x="128" y="32"/>
                  <a:pt x="128" y="32"/>
                  <a:pt x="128" y="32"/>
                </a:cubicBezTo>
                <a:cubicBezTo>
                  <a:pt x="0" y="32"/>
                  <a:pt x="0" y="32"/>
                  <a:pt x="0" y="32"/>
                </a:cubicBezTo>
                <a:cubicBezTo>
                  <a:pt x="0" y="184"/>
                  <a:pt x="0" y="184"/>
                  <a:pt x="0" y="184"/>
                </a:cubicBezTo>
                <a:cubicBezTo>
                  <a:pt x="152" y="184"/>
                  <a:pt x="152" y="184"/>
                  <a:pt x="152" y="184"/>
                </a:cubicBezTo>
                <a:cubicBezTo>
                  <a:pt x="152" y="56"/>
                  <a:pt x="152" y="56"/>
                  <a:pt x="152" y="56"/>
                </a:cubicBezTo>
                <a:cubicBezTo>
                  <a:pt x="145" y="56"/>
                  <a:pt x="145" y="56"/>
                  <a:pt x="145" y="56"/>
                </a:cubicBezTo>
                <a:cubicBezTo>
                  <a:pt x="181" y="20"/>
                  <a:pt x="181" y="20"/>
                  <a:pt x="181" y="20"/>
                </a:cubicBezTo>
                <a:cubicBezTo>
                  <a:pt x="185" y="15"/>
                  <a:pt x="185" y="8"/>
                  <a:pt x="181" y="3"/>
                </a:cubicBezTo>
                <a:close/>
                <a:moveTo>
                  <a:pt x="144" y="176"/>
                </a:moveTo>
                <a:cubicBezTo>
                  <a:pt x="8" y="176"/>
                  <a:pt x="8" y="176"/>
                  <a:pt x="8" y="176"/>
                </a:cubicBezTo>
                <a:cubicBezTo>
                  <a:pt x="8" y="40"/>
                  <a:pt x="8" y="40"/>
                  <a:pt x="8" y="40"/>
                </a:cubicBezTo>
                <a:cubicBezTo>
                  <a:pt x="127" y="40"/>
                  <a:pt x="127" y="40"/>
                  <a:pt x="127" y="40"/>
                </a:cubicBezTo>
                <a:cubicBezTo>
                  <a:pt x="64" y="102"/>
                  <a:pt x="64" y="102"/>
                  <a:pt x="64" y="102"/>
                </a:cubicBezTo>
                <a:cubicBezTo>
                  <a:pt x="64" y="120"/>
                  <a:pt x="64" y="120"/>
                  <a:pt x="64" y="120"/>
                </a:cubicBezTo>
                <a:cubicBezTo>
                  <a:pt x="81" y="120"/>
                  <a:pt x="81" y="120"/>
                  <a:pt x="81" y="120"/>
                </a:cubicBezTo>
                <a:cubicBezTo>
                  <a:pt x="144" y="56"/>
                  <a:pt x="144" y="56"/>
                  <a:pt x="144" y="56"/>
                </a:cubicBezTo>
                <a:lnTo>
                  <a:pt x="144" y="176"/>
                </a:lnTo>
                <a:close/>
                <a:moveTo>
                  <a:pt x="175" y="14"/>
                </a:moveTo>
                <a:cubicBezTo>
                  <a:pt x="78" y="112"/>
                  <a:pt x="78" y="112"/>
                  <a:pt x="78" y="112"/>
                </a:cubicBezTo>
                <a:cubicBezTo>
                  <a:pt x="72" y="112"/>
                  <a:pt x="72" y="112"/>
                  <a:pt x="72" y="112"/>
                </a:cubicBezTo>
                <a:cubicBezTo>
                  <a:pt x="72" y="106"/>
                  <a:pt x="72" y="106"/>
                  <a:pt x="72" y="106"/>
                </a:cubicBezTo>
                <a:cubicBezTo>
                  <a:pt x="169" y="9"/>
                  <a:pt x="169" y="9"/>
                  <a:pt x="169" y="9"/>
                </a:cubicBezTo>
                <a:cubicBezTo>
                  <a:pt x="170" y="8"/>
                  <a:pt x="172" y="8"/>
                  <a:pt x="172" y="8"/>
                </a:cubicBezTo>
                <a:cubicBezTo>
                  <a:pt x="173" y="8"/>
                  <a:pt x="174" y="8"/>
                  <a:pt x="175" y="9"/>
                </a:cubicBezTo>
                <a:cubicBezTo>
                  <a:pt x="176" y="10"/>
                  <a:pt x="176" y="11"/>
                  <a:pt x="176" y="12"/>
                </a:cubicBezTo>
                <a:cubicBezTo>
                  <a:pt x="176" y="12"/>
                  <a:pt x="176" y="13"/>
                  <a:pt x="175" y="14"/>
                </a:cubicBezTo>
                <a:close/>
              </a:path>
            </a:pathLst>
          </a:custGeom>
          <a:solidFill>
            <a:srgbClr val="157E9F"/>
          </a:solidFill>
          <a:ln>
            <a:noFill/>
          </a:ln>
        </p:spPr>
        <p:txBody>
          <a:bodyPr/>
          <a:lstStyle/>
          <a:p>
            <a:endParaRPr lang="zh-CN" altLang="en-US"/>
          </a:p>
        </p:txBody>
      </p:sp>
      <p:sp>
        <p:nvSpPr>
          <p:cNvPr id="110" name="Freeform 33"/>
          <p:cNvSpPr>
            <a:spLocks noEditPoints="1"/>
          </p:cNvSpPr>
          <p:nvPr/>
        </p:nvSpPr>
        <p:spPr bwMode="auto">
          <a:xfrm>
            <a:off x="5095170" y="2648736"/>
            <a:ext cx="547808" cy="478793"/>
          </a:xfrm>
          <a:custGeom>
            <a:avLst/>
            <a:gdLst>
              <a:gd name="T0" fmla="*/ 2147483646 w 454"/>
              <a:gd name="T1" fmla="*/ 0 h 398"/>
              <a:gd name="T2" fmla="*/ 0 w 454"/>
              <a:gd name="T3" fmla="*/ 0 h 398"/>
              <a:gd name="T4" fmla="*/ 0 w 454"/>
              <a:gd name="T5" fmla="*/ 2147483646 h 398"/>
              <a:gd name="T6" fmla="*/ 2147483646 w 454"/>
              <a:gd name="T7" fmla="*/ 2147483646 h 398"/>
              <a:gd name="T8" fmla="*/ 2147483646 w 454"/>
              <a:gd name="T9" fmla="*/ 2147483646 h 398"/>
              <a:gd name="T10" fmla="*/ 2147483646 w 454"/>
              <a:gd name="T11" fmla="*/ 2147483646 h 398"/>
              <a:gd name="T12" fmla="*/ 2147483646 w 454"/>
              <a:gd name="T13" fmla="*/ 2147483646 h 398"/>
              <a:gd name="T14" fmla="*/ 2147483646 w 454"/>
              <a:gd name="T15" fmla="*/ 2147483646 h 398"/>
              <a:gd name="T16" fmla="*/ 2147483646 w 454"/>
              <a:gd name="T17" fmla="*/ 0 h 398"/>
              <a:gd name="T18" fmla="*/ 2147483646 w 454"/>
              <a:gd name="T19" fmla="*/ 2147483646 h 398"/>
              <a:gd name="T20" fmla="*/ 2147483646 w 454"/>
              <a:gd name="T21" fmla="*/ 2147483646 h 398"/>
              <a:gd name="T22" fmla="*/ 2147483646 w 454"/>
              <a:gd name="T23" fmla="*/ 2147483646 h 398"/>
              <a:gd name="T24" fmla="*/ 2147483646 w 454"/>
              <a:gd name="T25" fmla="*/ 2147483646 h 398"/>
              <a:gd name="T26" fmla="*/ 2147483646 w 454"/>
              <a:gd name="T27" fmla="*/ 2147483646 h 398"/>
              <a:gd name="T28" fmla="*/ 2147483646 w 454"/>
              <a:gd name="T29" fmla="*/ 2147483646 h 398"/>
              <a:gd name="T30" fmla="*/ 2147483646 w 454"/>
              <a:gd name="T31" fmla="*/ 2147483646 h 398"/>
              <a:gd name="T32" fmla="*/ 2147483646 w 454"/>
              <a:gd name="T33" fmla="*/ 2147483646 h 398"/>
              <a:gd name="T34" fmla="*/ 2147483646 w 454"/>
              <a:gd name="T35" fmla="*/ 2147483646 h 398"/>
              <a:gd name="T36" fmla="*/ 2147483646 w 454"/>
              <a:gd name="T37" fmla="*/ 2147483646 h 398"/>
              <a:gd name="T38" fmla="*/ 2147483646 w 454"/>
              <a:gd name="T39" fmla="*/ 2147483646 h 398"/>
              <a:gd name="T40" fmla="*/ 2147483646 w 454"/>
              <a:gd name="T41" fmla="*/ 2147483646 h 3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54" h="398">
                <a:moveTo>
                  <a:pt x="454" y="0"/>
                </a:moveTo>
                <a:lnTo>
                  <a:pt x="0" y="0"/>
                </a:lnTo>
                <a:lnTo>
                  <a:pt x="0" y="285"/>
                </a:lnTo>
                <a:lnTo>
                  <a:pt x="156" y="285"/>
                </a:lnTo>
                <a:lnTo>
                  <a:pt x="57" y="398"/>
                </a:lnTo>
                <a:lnTo>
                  <a:pt x="397" y="398"/>
                </a:lnTo>
                <a:lnTo>
                  <a:pt x="300" y="285"/>
                </a:lnTo>
                <a:lnTo>
                  <a:pt x="454" y="285"/>
                </a:lnTo>
                <a:lnTo>
                  <a:pt x="454" y="0"/>
                </a:lnTo>
                <a:close/>
                <a:moveTo>
                  <a:pt x="99" y="379"/>
                </a:moveTo>
                <a:lnTo>
                  <a:pt x="227" y="228"/>
                </a:lnTo>
                <a:lnTo>
                  <a:pt x="357" y="379"/>
                </a:lnTo>
                <a:lnTo>
                  <a:pt x="99" y="379"/>
                </a:lnTo>
                <a:close/>
                <a:moveTo>
                  <a:pt x="435" y="266"/>
                </a:moveTo>
                <a:lnTo>
                  <a:pt x="284" y="266"/>
                </a:lnTo>
                <a:lnTo>
                  <a:pt x="227" y="199"/>
                </a:lnTo>
                <a:lnTo>
                  <a:pt x="170" y="266"/>
                </a:lnTo>
                <a:lnTo>
                  <a:pt x="19" y="266"/>
                </a:lnTo>
                <a:lnTo>
                  <a:pt x="19" y="19"/>
                </a:lnTo>
                <a:lnTo>
                  <a:pt x="435" y="19"/>
                </a:lnTo>
                <a:lnTo>
                  <a:pt x="435" y="266"/>
                </a:lnTo>
                <a:close/>
              </a:path>
            </a:pathLst>
          </a:custGeom>
          <a:solidFill>
            <a:srgbClr val="157E9F"/>
          </a:solidFill>
          <a:ln>
            <a:noFill/>
          </a:ln>
        </p:spPr>
        <p:txBody>
          <a:bodyPr/>
          <a:lstStyle/>
          <a:p>
            <a:endParaRPr lang="zh-CN" altLang="en-US"/>
          </a:p>
        </p:txBody>
      </p:sp>
      <p:sp>
        <p:nvSpPr>
          <p:cNvPr id="111" name="矩形 38"/>
          <p:cNvSpPr>
            <a:spLocks noChangeArrowheads="1"/>
          </p:cNvSpPr>
          <p:nvPr/>
        </p:nvSpPr>
        <p:spPr bwMode="auto">
          <a:xfrm>
            <a:off x="8267713" y="2493452"/>
            <a:ext cx="2764922" cy="94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请在这里添加你的文字请在这里添加你的文字</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spcBef>
                <a:spcPct val="0"/>
              </a:spcBef>
              <a:buFontTx/>
              <a:buNone/>
            </a:pP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2" name="矩形 39"/>
          <p:cNvSpPr>
            <a:spLocks noChangeArrowheads="1"/>
          </p:cNvSpPr>
          <p:nvPr/>
        </p:nvSpPr>
        <p:spPr bwMode="auto">
          <a:xfrm>
            <a:off x="8240433" y="2062107"/>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查找资料</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3" name="矩形 40"/>
          <p:cNvSpPr>
            <a:spLocks noChangeArrowheads="1"/>
          </p:cNvSpPr>
          <p:nvPr/>
        </p:nvSpPr>
        <p:spPr bwMode="auto">
          <a:xfrm>
            <a:off x="8532990" y="3724943"/>
            <a:ext cx="2767079"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请在这里添加你的文字请在这里添加你的文字</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spcBef>
                <a:spcPct val="0"/>
              </a:spcBef>
              <a:buFontTx/>
              <a:buNone/>
            </a:pP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5" name="矩形 42"/>
          <p:cNvSpPr>
            <a:spLocks noChangeArrowheads="1"/>
          </p:cNvSpPr>
          <p:nvPr/>
        </p:nvSpPr>
        <p:spPr bwMode="auto">
          <a:xfrm>
            <a:off x="8151250" y="5014664"/>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请在这里添加你的文字请在这里添加你的文字</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spcBef>
                <a:spcPct val="0"/>
              </a:spcBef>
              <a:buFontTx/>
              <a:buNone/>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7" name="矩形 44"/>
          <p:cNvSpPr>
            <a:spLocks noChangeArrowheads="1"/>
          </p:cNvSpPr>
          <p:nvPr/>
        </p:nvSpPr>
        <p:spPr bwMode="auto">
          <a:xfrm>
            <a:off x="1116013" y="3768077"/>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请在这里添加你的文字请在这里添加你的文字</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20000"/>
              </a:lnSpc>
              <a:spcBef>
                <a:spcPct val="0"/>
              </a:spcBef>
              <a:buFontTx/>
              <a:buNone/>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9" name="矩形 46"/>
          <p:cNvSpPr>
            <a:spLocks noChangeArrowheads="1"/>
          </p:cNvSpPr>
          <p:nvPr/>
        </p:nvSpPr>
        <p:spPr bwMode="auto">
          <a:xfrm>
            <a:off x="1519320" y="5068582"/>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请在这里添加你的文字请在这里添加你的文字</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20000"/>
              </a:lnSpc>
              <a:spcBef>
                <a:spcPct val="0"/>
              </a:spcBef>
              <a:buFontTx/>
              <a:buNone/>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1" name="矩形 48"/>
          <p:cNvSpPr>
            <a:spLocks noChangeArrowheads="1"/>
          </p:cNvSpPr>
          <p:nvPr/>
        </p:nvSpPr>
        <p:spPr bwMode="auto">
          <a:xfrm>
            <a:off x="1426742" y="2557271"/>
            <a:ext cx="2767079"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请在这里添加你的文字请在这里添加你的文字</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20000"/>
              </a:lnSpc>
              <a:spcBef>
                <a:spcPct val="0"/>
              </a:spcBef>
              <a:buFontTx/>
              <a:buNone/>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3" name="矩形 122"/>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24" name="圆角矩形 123"/>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126" name="圆角矩形 125"/>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28" name="矩形 127"/>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选题运行过程</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9" name="矩形 39"/>
          <p:cNvSpPr>
            <a:spLocks noChangeArrowheads="1"/>
          </p:cNvSpPr>
          <p:nvPr/>
        </p:nvSpPr>
        <p:spPr bwMode="auto">
          <a:xfrm>
            <a:off x="8527324" y="332731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导师指导</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0" name="矩形 39"/>
          <p:cNvSpPr>
            <a:spLocks noChangeArrowheads="1"/>
          </p:cNvSpPr>
          <p:nvPr/>
        </p:nvSpPr>
        <p:spPr bwMode="auto">
          <a:xfrm>
            <a:off x="8151250" y="4609995"/>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数据计算</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1" name="矩形 39"/>
          <p:cNvSpPr>
            <a:spLocks noChangeArrowheads="1"/>
          </p:cNvSpPr>
          <p:nvPr/>
        </p:nvSpPr>
        <p:spPr bwMode="auto">
          <a:xfrm>
            <a:off x="3145363" y="4686473"/>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理论分析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2" name="矩形 39"/>
          <p:cNvSpPr>
            <a:spLocks noChangeArrowheads="1"/>
          </p:cNvSpPr>
          <p:nvPr/>
        </p:nvSpPr>
        <p:spPr bwMode="auto">
          <a:xfrm>
            <a:off x="2700856" y="341006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反复验证</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3" name="矩形 39"/>
          <p:cNvSpPr>
            <a:spLocks noChangeArrowheads="1"/>
          </p:cNvSpPr>
          <p:nvPr/>
        </p:nvSpPr>
        <p:spPr bwMode="auto">
          <a:xfrm>
            <a:off x="3042130" y="212294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撰写论文</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4" name="矩形 133"/>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RESEARCH PROCESS</a:t>
            </a:r>
            <a:endParaRPr lang="en-US" altLang="zh-CN"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研究结果</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选题研究结果</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选题实践验证</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整体过程总结</a:t>
            </a:r>
            <a:endParaRPr lang="zh-CN" altLang="en-US" sz="24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77" name="椭圆 3"/>
          <p:cNvSpPr/>
          <p:nvPr/>
        </p:nvSpPr>
        <p:spPr>
          <a:xfrm>
            <a:off x="3587861" y="2614543"/>
            <a:ext cx="1641789" cy="3005207"/>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78" name="椭圆 3"/>
          <p:cNvSpPr/>
          <p:nvPr/>
        </p:nvSpPr>
        <p:spPr>
          <a:xfrm rot="14205549">
            <a:off x="2184680" y="1325182"/>
            <a:ext cx="1641790" cy="3005209"/>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79" name="椭圆 3"/>
          <p:cNvSpPr/>
          <p:nvPr/>
        </p:nvSpPr>
        <p:spPr>
          <a:xfrm rot="7186905">
            <a:off x="1766203" y="3147060"/>
            <a:ext cx="1641790" cy="3005209"/>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80" name="矩形 7"/>
          <p:cNvSpPr>
            <a:spLocks noChangeArrowheads="1"/>
          </p:cNvSpPr>
          <p:nvPr/>
        </p:nvSpPr>
        <p:spPr bwMode="auto">
          <a:xfrm rot="19636389" flipH="1">
            <a:off x="2262613" y="2339835"/>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anose="020B0502020202020204" pitchFamily="34" charset="0"/>
              </a:rPr>
              <a:t>TEXT</a:t>
            </a:r>
            <a:endParaRPr lang="zh-CN" altLang="en-US" sz="3200" b="1" dirty="0">
              <a:solidFill>
                <a:srgbClr val="EAE7D4"/>
              </a:solidFill>
              <a:latin typeface="Century Gothic" panose="020B0502020202020204" pitchFamily="34" charset="0"/>
            </a:endParaRPr>
          </a:p>
        </p:txBody>
      </p:sp>
      <p:sp>
        <p:nvSpPr>
          <p:cNvPr id="1781" name="矩形 7"/>
          <p:cNvSpPr>
            <a:spLocks noChangeArrowheads="1"/>
          </p:cNvSpPr>
          <p:nvPr/>
        </p:nvSpPr>
        <p:spPr bwMode="auto">
          <a:xfrm rot="1567712" flipH="1">
            <a:off x="1906865" y="4582428"/>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anose="020B0502020202020204" pitchFamily="34" charset="0"/>
              </a:rPr>
              <a:t>TEXT</a:t>
            </a:r>
            <a:endParaRPr lang="zh-CN" altLang="en-US" sz="3200" b="1" dirty="0">
              <a:solidFill>
                <a:srgbClr val="EAE7D4"/>
              </a:solidFill>
              <a:latin typeface="Century Gothic" panose="020B0502020202020204" pitchFamily="34" charset="0"/>
            </a:endParaRPr>
          </a:p>
        </p:txBody>
      </p:sp>
      <p:sp>
        <p:nvSpPr>
          <p:cNvPr id="1782" name="矩形 7"/>
          <p:cNvSpPr>
            <a:spLocks noChangeArrowheads="1"/>
          </p:cNvSpPr>
          <p:nvPr/>
        </p:nvSpPr>
        <p:spPr bwMode="auto">
          <a:xfrm rot="16565489" flipH="1">
            <a:off x="4270889" y="3736429"/>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anose="020B0502020202020204" pitchFamily="34" charset="0"/>
              </a:rPr>
              <a:t>TEXT</a:t>
            </a:r>
            <a:endParaRPr lang="zh-CN" altLang="en-US" sz="3200" b="1" dirty="0">
              <a:solidFill>
                <a:srgbClr val="EAE7D4"/>
              </a:solidFill>
              <a:latin typeface="Century Gothic" panose="020B0502020202020204" pitchFamily="34" charset="0"/>
            </a:endParaRPr>
          </a:p>
        </p:txBody>
      </p:sp>
      <p:sp>
        <p:nvSpPr>
          <p:cNvPr id="1783" name="矩形 1782"/>
          <p:cNvSpPr/>
          <p:nvPr/>
        </p:nvSpPr>
        <p:spPr>
          <a:xfrm>
            <a:off x="6075172" y="1964446"/>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1</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4" name="TextBox 18"/>
          <p:cNvSpPr txBox="1"/>
          <p:nvPr/>
        </p:nvSpPr>
        <p:spPr>
          <a:xfrm>
            <a:off x="5948630" y="2538364"/>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1785" name="矩形 1784"/>
          <p:cNvSpPr/>
          <p:nvPr/>
        </p:nvSpPr>
        <p:spPr>
          <a:xfrm>
            <a:off x="6075172" y="3326853"/>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2</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6" name="TextBox 18"/>
          <p:cNvSpPr txBox="1"/>
          <p:nvPr/>
        </p:nvSpPr>
        <p:spPr>
          <a:xfrm>
            <a:off x="5948630" y="3900771"/>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1787" name="矩形 1786"/>
          <p:cNvSpPr/>
          <p:nvPr/>
        </p:nvSpPr>
        <p:spPr>
          <a:xfrm>
            <a:off x="6075172" y="4664781"/>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3</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8" name="TextBox 18"/>
          <p:cNvSpPr txBox="1"/>
          <p:nvPr/>
        </p:nvSpPr>
        <p:spPr>
          <a:xfrm>
            <a:off x="5948630" y="5238699"/>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RESEARCH RESULT</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选题运行过程</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RESEARCH RESULT</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选题实践验证</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pic>
        <p:nvPicPr>
          <p:cNvPr id="20" name="Picture 5" descr="F:\无版权图片\526.jpg"/>
          <p:cNvPicPr>
            <a:picLocks noChangeAspect="1" noChangeArrowheads="1"/>
          </p:cNvPicPr>
          <p:nvPr/>
        </p:nvPicPr>
        <p:blipFill>
          <a:blip r:embed="rId1" cstate="print">
            <a:extLst>
              <a:ext uri="{28A0092B-C50C-407E-A947-70E740481C1C}">
                <a14:useLocalDpi xmlns:a14="http://schemas.microsoft.com/office/drawing/2010/main" val="0"/>
              </a:ext>
            </a:extLst>
          </a:blip>
          <a:srcRect l="4451" t="17273" r="6740" b="14017"/>
          <a:stretch>
            <a:fillRect/>
          </a:stretch>
        </p:blipFill>
        <p:spPr bwMode="auto">
          <a:xfrm>
            <a:off x="1178015" y="2378302"/>
            <a:ext cx="3153059"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6" descr="F:\无版权图片\522.jpg"/>
          <p:cNvPicPr>
            <a:picLocks noChangeAspect="1" noChangeArrowheads="1"/>
          </p:cNvPicPr>
          <p:nvPr/>
        </p:nvPicPr>
        <p:blipFill>
          <a:blip r:embed="rId2" cstate="print">
            <a:extLst>
              <a:ext uri="{28A0092B-C50C-407E-A947-70E740481C1C}">
                <a14:useLocalDpi xmlns:a14="http://schemas.microsoft.com/office/drawing/2010/main" val="0"/>
              </a:ext>
            </a:extLst>
          </a:blip>
          <a:srcRect l="1360" t="11745" r="1360" b="7860"/>
          <a:stretch>
            <a:fillRect/>
          </a:stretch>
        </p:blipFill>
        <p:spPr bwMode="auto">
          <a:xfrm>
            <a:off x="4545381" y="2378302"/>
            <a:ext cx="3155340"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7" descr="F:\无版权图片\525.jpg"/>
          <p:cNvPicPr>
            <a:picLocks noChangeAspect="1" noChangeArrowheads="1"/>
          </p:cNvPicPr>
          <p:nvPr/>
        </p:nvPicPr>
        <p:blipFill>
          <a:blip r:embed="rId3" cstate="print">
            <a:extLst>
              <a:ext uri="{28A0092B-C50C-407E-A947-70E740481C1C}">
                <a14:useLocalDpi xmlns:a14="http://schemas.microsoft.com/office/drawing/2010/main" val="0"/>
              </a:ext>
            </a:extLst>
          </a:blip>
          <a:srcRect l="1860" t="14394" r="2933" b="12978"/>
          <a:stretch>
            <a:fillRect/>
          </a:stretch>
        </p:blipFill>
        <p:spPr bwMode="auto">
          <a:xfrm>
            <a:off x="7915029" y="2378302"/>
            <a:ext cx="3153060"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椭圆 45"/>
          <p:cNvSpPr>
            <a:spLocks noChangeArrowheads="1"/>
          </p:cNvSpPr>
          <p:nvPr/>
        </p:nvSpPr>
        <p:spPr bwMode="auto">
          <a:xfrm>
            <a:off x="2185717" y="2615408"/>
            <a:ext cx="1137654"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4" name="组合 46"/>
          <p:cNvGrpSpPr/>
          <p:nvPr/>
        </p:nvGrpSpPr>
        <p:grpSpPr bwMode="auto">
          <a:xfrm>
            <a:off x="2493499" y="2875314"/>
            <a:ext cx="524370" cy="615565"/>
            <a:chOff x="0" y="0"/>
            <a:chExt cx="365125" cy="428626"/>
          </a:xfrm>
        </p:grpSpPr>
        <p:sp>
          <p:nvSpPr>
            <p:cNvPr id="25" name="Freeform 21"/>
            <p:cNvSpPr>
              <a:spLocks noEditPoints="1" noChangeArrowheads="1"/>
            </p:cNvSpPr>
            <p:nvPr/>
          </p:nvSpPr>
          <p:spPr bwMode="auto">
            <a:xfrm>
              <a:off x="4763" y="0"/>
              <a:ext cx="355600" cy="306388"/>
            </a:xfrm>
            <a:custGeom>
              <a:avLst/>
              <a:gdLst>
                <a:gd name="T0" fmla="*/ 2147483646 w 674"/>
                <a:gd name="T1" fmla="*/ 0 h 579"/>
                <a:gd name="T2" fmla="*/ 2147483646 w 674"/>
                <a:gd name="T3" fmla="*/ 2147483646 h 579"/>
                <a:gd name="T4" fmla="*/ 2147483646 w 674"/>
                <a:gd name="T5" fmla="*/ 2147483646 h 579"/>
                <a:gd name="T6" fmla="*/ 0 w 674"/>
                <a:gd name="T7" fmla="*/ 2147483646 h 579"/>
                <a:gd name="T8" fmla="*/ 0 w 674"/>
                <a:gd name="T9" fmla="*/ 2147483646 h 579"/>
                <a:gd name="T10" fmla="*/ 2147483646 w 674"/>
                <a:gd name="T11" fmla="*/ 2147483646 h 579"/>
                <a:gd name="T12" fmla="*/ 2147483646 w 674"/>
                <a:gd name="T13" fmla="*/ 2147483646 h 579"/>
                <a:gd name="T14" fmla="*/ 2147483646 w 674"/>
                <a:gd name="T15" fmla="*/ 2147483646 h 579"/>
                <a:gd name="T16" fmla="*/ 2147483646 w 674"/>
                <a:gd name="T17" fmla="*/ 2147483646 h 579"/>
                <a:gd name="T18" fmla="*/ 2147483646 w 674"/>
                <a:gd name="T19" fmla="*/ 2147483646 h 579"/>
                <a:gd name="T20" fmla="*/ 2147483646 w 674"/>
                <a:gd name="T21" fmla="*/ 2147483646 h 579"/>
                <a:gd name="T22" fmla="*/ 2147483646 w 674"/>
                <a:gd name="T23" fmla="*/ 2147483646 h 579"/>
                <a:gd name="T24" fmla="*/ 2147483646 w 674"/>
                <a:gd name="T25" fmla="*/ 2147483646 h 579"/>
                <a:gd name="T26" fmla="*/ 2147483646 w 674"/>
                <a:gd name="T27" fmla="*/ 2147483646 h 579"/>
                <a:gd name="T28" fmla="*/ 2147483646 w 674"/>
                <a:gd name="T29" fmla="*/ 2147483646 h 579"/>
                <a:gd name="T30" fmla="*/ 2147483646 w 674"/>
                <a:gd name="T31" fmla="*/ 2147483646 h 579"/>
                <a:gd name="T32" fmla="*/ 2147483646 w 674"/>
                <a:gd name="T33" fmla="*/ 2147483646 h 579"/>
                <a:gd name="T34" fmla="*/ 2147483646 w 674"/>
                <a:gd name="T35" fmla="*/ 2147483646 h 579"/>
                <a:gd name="T36" fmla="*/ 2147483646 w 674"/>
                <a:gd name="T37" fmla="*/ 2147483646 h 579"/>
                <a:gd name="T38" fmla="*/ 2147483646 w 674"/>
                <a:gd name="T39" fmla="*/ 2147483646 h 579"/>
                <a:gd name="T40" fmla="*/ 2147483646 w 674"/>
                <a:gd name="T41" fmla="*/ 2147483646 h 579"/>
                <a:gd name="T42" fmla="*/ 2147483646 w 674"/>
                <a:gd name="T43" fmla="*/ 2147483646 h 579"/>
                <a:gd name="T44" fmla="*/ 2147483646 w 674"/>
                <a:gd name="T45" fmla="*/ 2147483646 h 579"/>
                <a:gd name="T46" fmla="*/ 2147483646 w 674"/>
                <a:gd name="T47" fmla="*/ 2147483646 h 579"/>
                <a:gd name="T48" fmla="*/ 2147483646 w 674"/>
                <a:gd name="T49" fmla="*/ 2147483646 h 579"/>
                <a:gd name="T50" fmla="*/ 2147483646 w 674"/>
                <a:gd name="T51" fmla="*/ 2147483646 h 579"/>
                <a:gd name="T52" fmla="*/ 2147483646 w 674"/>
                <a:gd name="T53" fmla="*/ 2147483646 h 579"/>
                <a:gd name="T54" fmla="*/ 2147483646 w 674"/>
                <a:gd name="T55" fmla="*/ 2147483646 h 579"/>
                <a:gd name="T56" fmla="*/ 2147483646 w 674"/>
                <a:gd name="T57" fmla="*/ 2147483646 h 579"/>
                <a:gd name="T58" fmla="*/ 2147483646 w 674"/>
                <a:gd name="T59" fmla="*/ 2147483646 h 579"/>
                <a:gd name="T60" fmla="*/ 2147483646 w 674"/>
                <a:gd name="T61" fmla="*/ 2147483646 h 579"/>
                <a:gd name="T62" fmla="*/ 2147483646 w 674"/>
                <a:gd name="T63" fmla="*/ 2147483646 h 579"/>
                <a:gd name="T64" fmla="*/ 2147483646 w 674"/>
                <a:gd name="T65" fmla="*/ 2147483646 h 579"/>
                <a:gd name="T66" fmla="*/ 2147483646 w 674"/>
                <a:gd name="T67" fmla="*/ 2147483646 h 579"/>
                <a:gd name="T68" fmla="*/ 2147483646 w 674"/>
                <a:gd name="T69" fmla="*/ 2147483646 h 579"/>
                <a:gd name="T70" fmla="*/ 2147483646 w 674"/>
                <a:gd name="T71" fmla="*/ 2147483646 h 579"/>
                <a:gd name="T72" fmla="*/ 2147483646 w 674"/>
                <a:gd name="T73" fmla="*/ 2147483646 h 579"/>
                <a:gd name="T74" fmla="*/ 2147483646 w 674"/>
                <a:gd name="T75" fmla="*/ 2147483646 h 579"/>
                <a:gd name="T76" fmla="*/ 2147483646 w 674"/>
                <a:gd name="T77" fmla="*/ 2147483646 h 579"/>
                <a:gd name="T78" fmla="*/ 2147483646 w 674"/>
                <a:gd name="T79" fmla="*/ 2147483646 h 579"/>
                <a:gd name="T80" fmla="*/ 2147483646 w 674"/>
                <a:gd name="T81" fmla="*/ 2147483646 h 579"/>
                <a:gd name="T82" fmla="*/ 2147483646 w 674"/>
                <a:gd name="T83" fmla="*/ 2147483646 h 579"/>
                <a:gd name="T84" fmla="*/ 2147483646 w 674"/>
                <a:gd name="T85" fmla="*/ 2147483646 h 579"/>
                <a:gd name="T86" fmla="*/ 2147483646 w 674"/>
                <a:gd name="T87" fmla="*/ 2147483646 h 579"/>
                <a:gd name="T88" fmla="*/ 2147483646 w 674"/>
                <a:gd name="T89" fmla="*/ 2147483646 h 579"/>
                <a:gd name="T90" fmla="*/ 2147483646 w 674"/>
                <a:gd name="T91" fmla="*/ 2147483646 h 579"/>
                <a:gd name="T92" fmla="*/ 2147483646 w 674"/>
                <a:gd name="T93" fmla="*/ 2147483646 h 579"/>
                <a:gd name="T94" fmla="*/ 2147483646 w 674"/>
                <a:gd name="T95" fmla="*/ 2147483646 h 579"/>
                <a:gd name="T96" fmla="*/ 2147483646 w 674"/>
                <a:gd name="T97" fmla="*/ 2147483646 h 579"/>
                <a:gd name="T98" fmla="*/ 2147483646 w 674"/>
                <a:gd name="T99" fmla="*/ 2147483646 h 579"/>
                <a:gd name="T100" fmla="*/ 2147483646 w 674"/>
                <a:gd name="T101" fmla="*/ 2147483646 h 579"/>
                <a:gd name="T102" fmla="*/ 2147483646 w 674"/>
                <a:gd name="T103" fmla="*/ 2147483646 h 579"/>
                <a:gd name="T104" fmla="*/ 2147483646 w 674"/>
                <a:gd name="T105" fmla="*/ 2147483646 h 579"/>
                <a:gd name="T106" fmla="*/ 2147483646 w 674"/>
                <a:gd name="T107" fmla="*/ 2147483646 h 579"/>
                <a:gd name="T108" fmla="*/ 2147483646 w 674"/>
                <a:gd name="T109" fmla="*/ 2147483646 h 57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74"/>
                <a:gd name="T166" fmla="*/ 0 h 579"/>
                <a:gd name="T167" fmla="*/ 674 w 674"/>
                <a:gd name="T168" fmla="*/ 579 h 57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74" h="579">
                  <a:moveTo>
                    <a:pt x="589" y="0"/>
                  </a:moveTo>
                  <a:lnTo>
                    <a:pt x="84" y="0"/>
                  </a:lnTo>
                  <a:lnTo>
                    <a:pt x="76" y="1"/>
                  </a:lnTo>
                  <a:lnTo>
                    <a:pt x="67" y="3"/>
                  </a:lnTo>
                  <a:lnTo>
                    <a:pt x="52" y="7"/>
                  </a:lnTo>
                  <a:lnTo>
                    <a:pt x="36" y="15"/>
                  </a:lnTo>
                  <a:lnTo>
                    <a:pt x="24" y="25"/>
                  </a:lnTo>
                  <a:lnTo>
                    <a:pt x="14" y="38"/>
                  </a:lnTo>
                  <a:lnTo>
                    <a:pt x="7" y="52"/>
                  </a:lnTo>
                  <a:lnTo>
                    <a:pt x="1" y="69"/>
                  </a:lnTo>
                  <a:lnTo>
                    <a:pt x="0" y="77"/>
                  </a:lnTo>
                  <a:lnTo>
                    <a:pt x="0" y="85"/>
                  </a:lnTo>
                  <a:lnTo>
                    <a:pt x="0" y="493"/>
                  </a:lnTo>
                  <a:lnTo>
                    <a:pt x="0" y="502"/>
                  </a:lnTo>
                  <a:lnTo>
                    <a:pt x="1" y="510"/>
                  </a:lnTo>
                  <a:lnTo>
                    <a:pt x="7" y="527"/>
                  </a:lnTo>
                  <a:lnTo>
                    <a:pt x="14" y="541"/>
                  </a:lnTo>
                  <a:lnTo>
                    <a:pt x="24" y="553"/>
                  </a:lnTo>
                  <a:lnTo>
                    <a:pt x="36" y="563"/>
                  </a:lnTo>
                  <a:lnTo>
                    <a:pt x="52" y="572"/>
                  </a:lnTo>
                  <a:lnTo>
                    <a:pt x="67" y="576"/>
                  </a:lnTo>
                  <a:lnTo>
                    <a:pt x="76" y="577"/>
                  </a:lnTo>
                  <a:lnTo>
                    <a:pt x="84" y="579"/>
                  </a:lnTo>
                  <a:lnTo>
                    <a:pt x="589" y="579"/>
                  </a:lnTo>
                  <a:lnTo>
                    <a:pt x="598" y="577"/>
                  </a:lnTo>
                  <a:lnTo>
                    <a:pt x="607" y="576"/>
                  </a:lnTo>
                  <a:lnTo>
                    <a:pt x="622" y="572"/>
                  </a:lnTo>
                  <a:lnTo>
                    <a:pt x="636" y="563"/>
                  </a:lnTo>
                  <a:lnTo>
                    <a:pt x="649" y="553"/>
                  </a:lnTo>
                  <a:lnTo>
                    <a:pt x="659" y="541"/>
                  </a:lnTo>
                  <a:lnTo>
                    <a:pt x="667" y="527"/>
                  </a:lnTo>
                  <a:lnTo>
                    <a:pt x="671" y="510"/>
                  </a:lnTo>
                  <a:lnTo>
                    <a:pt x="673" y="502"/>
                  </a:lnTo>
                  <a:lnTo>
                    <a:pt x="674" y="493"/>
                  </a:lnTo>
                  <a:lnTo>
                    <a:pt x="674" y="85"/>
                  </a:lnTo>
                  <a:lnTo>
                    <a:pt x="673" y="77"/>
                  </a:lnTo>
                  <a:lnTo>
                    <a:pt x="671" y="69"/>
                  </a:lnTo>
                  <a:lnTo>
                    <a:pt x="667" y="52"/>
                  </a:lnTo>
                  <a:lnTo>
                    <a:pt x="659" y="38"/>
                  </a:lnTo>
                  <a:lnTo>
                    <a:pt x="649" y="25"/>
                  </a:lnTo>
                  <a:lnTo>
                    <a:pt x="636" y="15"/>
                  </a:lnTo>
                  <a:lnTo>
                    <a:pt x="622" y="7"/>
                  </a:lnTo>
                  <a:lnTo>
                    <a:pt x="607" y="3"/>
                  </a:lnTo>
                  <a:lnTo>
                    <a:pt x="598" y="1"/>
                  </a:lnTo>
                  <a:lnTo>
                    <a:pt x="589" y="0"/>
                  </a:lnTo>
                  <a:close/>
                  <a:moveTo>
                    <a:pt x="137" y="492"/>
                  </a:moveTo>
                  <a:lnTo>
                    <a:pt x="137" y="492"/>
                  </a:lnTo>
                  <a:lnTo>
                    <a:pt x="126" y="490"/>
                  </a:lnTo>
                  <a:lnTo>
                    <a:pt x="115" y="488"/>
                  </a:lnTo>
                  <a:lnTo>
                    <a:pt x="107" y="482"/>
                  </a:lnTo>
                  <a:lnTo>
                    <a:pt x="98" y="475"/>
                  </a:lnTo>
                  <a:lnTo>
                    <a:pt x="91" y="468"/>
                  </a:lnTo>
                  <a:lnTo>
                    <a:pt x="86" y="458"/>
                  </a:lnTo>
                  <a:lnTo>
                    <a:pt x="83" y="447"/>
                  </a:lnTo>
                  <a:lnTo>
                    <a:pt x="81" y="437"/>
                  </a:lnTo>
                  <a:lnTo>
                    <a:pt x="83" y="426"/>
                  </a:lnTo>
                  <a:lnTo>
                    <a:pt x="86" y="415"/>
                  </a:lnTo>
                  <a:lnTo>
                    <a:pt x="91" y="406"/>
                  </a:lnTo>
                  <a:lnTo>
                    <a:pt x="98" y="398"/>
                  </a:lnTo>
                  <a:lnTo>
                    <a:pt x="107" y="391"/>
                  </a:lnTo>
                  <a:lnTo>
                    <a:pt x="115" y="385"/>
                  </a:lnTo>
                  <a:lnTo>
                    <a:pt x="126" y="383"/>
                  </a:lnTo>
                  <a:lnTo>
                    <a:pt x="137" y="381"/>
                  </a:lnTo>
                  <a:lnTo>
                    <a:pt x="149" y="383"/>
                  </a:lnTo>
                  <a:lnTo>
                    <a:pt x="158" y="385"/>
                  </a:lnTo>
                  <a:lnTo>
                    <a:pt x="168" y="391"/>
                  </a:lnTo>
                  <a:lnTo>
                    <a:pt x="177" y="398"/>
                  </a:lnTo>
                  <a:lnTo>
                    <a:pt x="182" y="406"/>
                  </a:lnTo>
                  <a:lnTo>
                    <a:pt x="188" y="415"/>
                  </a:lnTo>
                  <a:lnTo>
                    <a:pt x="191" y="426"/>
                  </a:lnTo>
                  <a:lnTo>
                    <a:pt x="192" y="437"/>
                  </a:lnTo>
                  <a:lnTo>
                    <a:pt x="191" y="447"/>
                  </a:lnTo>
                  <a:lnTo>
                    <a:pt x="188" y="458"/>
                  </a:lnTo>
                  <a:lnTo>
                    <a:pt x="182" y="468"/>
                  </a:lnTo>
                  <a:lnTo>
                    <a:pt x="177" y="475"/>
                  </a:lnTo>
                  <a:lnTo>
                    <a:pt x="168" y="482"/>
                  </a:lnTo>
                  <a:lnTo>
                    <a:pt x="158" y="488"/>
                  </a:lnTo>
                  <a:lnTo>
                    <a:pt x="149" y="490"/>
                  </a:lnTo>
                  <a:lnTo>
                    <a:pt x="137" y="492"/>
                  </a:lnTo>
                  <a:close/>
                  <a:moveTo>
                    <a:pt x="558" y="492"/>
                  </a:moveTo>
                  <a:lnTo>
                    <a:pt x="558" y="492"/>
                  </a:lnTo>
                  <a:lnTo>
                    <a:pt x="547" y="490"/>
                  </a:lnTo>
                  <a:lnTo>
                    <a:pt x="535" y="488"/>
                  </a:lnTo>
                  <a:lnTo>
                    <a:pt x="527" y="482"/>
                  </a:lnTo>
                  <a:lnTo>
                    <a:pt x="518" y="475"/>
                  </a:lnTo>
                  <a:lnTo>
                    <a:pt x="511" y="468"/>
                  </a:lnTo>
                  <a:lnTo>
                    <a:pt x="506" y="458"/>
                  </a:lnTo>
                  <a:lnTo>
                    <a:pt x="503" y="447"/>
                  </a:lnTo>
                  <a:lnTo>
                    <a:pt x="502" y="437"/>
                  </a:lnTo>
                  <a:lnTo>
                    <a:pt x="503" y="426"/>
                  </a:lnTo>
                  <a:lnTo>
                    <a:pt x="506" y="415"/>
                  </a:lnTo>
                  <a:lnTo>
                    <a:pt x="511" y="406"/>
                  </a:lnTo>
                  <a:lnTo>
                    <a:pt x="518" y="398"/>
                  </a:lnTo>
                  <a:lnTo>
                    <a:pt x="527" y="391"/>
                  </a:lnTo>
                  <a:lnTo>
                    <a:pt x="535" y="385"/>
                  </a:lnTo>
                  <a:lnTo>
                    <a:pt x="547" y="383"/>
                  </a:lnTo>
                  <a:lnTo>
                    <a:pt x="558" y="381"/>
                  </a:lnTo>
                  <a:lnTo>
                    <a:pt x="569" y="383"/>
                  </a:lnTo>
                  <a:lnTo>
                    <a:pt x="579" y="385"/>
                  </a:lnTo>
                  <a:lnTo>
                    <a:pt x="589" y="391"/>
                  </a:lnTo>
                  <a:lnTo>
                    <a:pt x="597" y="398"/>
                  </a:lnTo>
                  <a:lnTo>
                    <a:pt x="603" y="406"/>
                  </a:lnTo>
                  <a:lnTo>
                    <a:pt x="608" y="415"/>
                  </a:lnTo>
                  <a:lnTo>
                    <a:pt x="611" y="426"/>
                  </a:lnTo>
                  <a:lnTo>
                    <a:pt x="612" y="437"/>
                  </a:lnTo>
                  <a:lnTo>
                    <a:pt x="611" y="447"/>
                  </a:lnTo>
                  <a:lnTo>
                    <a:pt x="608" y="458"/>
                  </a:lnTo>
                  <a:lnTo>
                    <a:pt x="603" y="468"/>
                  </a:lnTo>
                  <a:lnTo>
                    <a:pt x="597" y="475"/>
                  </a:lnTo>
                  <a:lnTo>
                    <a:pt x="589" y="482"/>
                  </a:lnTo>
                  <a:lnTo>
                    <a:pt x="579" y="488"/>
                  </a:lnTo>
                  <a:lnTo>
                    <a:pt x="569" y="490"/>
                  </a:lnTo>
                  <a:lnTo>
                    <a:pt x="558" y="492"/>
                  </a:lnTo>
                  <a:close/>
                  <a:moveTo>
                    <a:pt x="619" y="273"/>
                  </a:moveTo>
                  <a:lnTo>
                    <a:pt x="619" y="273"/>
                  </a:lnTo>
                  <a:lnTo>
                    <a:pt x="618" y="284"/>
                  </a:lnTo>
                  <a:lnTo>
                    <a:pt x="615" y="294"/>
                  </a:lnTo>
                  <a:lnTo>
                    <a:pt x="611" y="303"/>
                  </a:lnTo>
                  <a:lnTo>
                    <a:pt x="604" y="310"/>
                  </a:lnTo>
                  <a:lnTo>
                    <a:pt x="597" y="315"/>
                  </a:lnTo>
                  <a:lnTo>
                    <a:pt x="589" y="321"/>
                  </a:lnTo>
                  <a:lnTo>
                    <a:pt x="579" y="324"/>
                  </a:lnTo>
                  <a:lnTo>
                    <a:pt x="569" y="325"/>
                  </a:lnTo>
                  <a:lnTo>
                    <a:pt x="105" y="325"/>
                  </a:lnTo>
                  <a:lnTo>
                    <a:pt x="95" y="324"/>
                  </a:lnTo>
                  <a:lnTo>
                    <a:pt x="86" y="321"/>
                  </a:lnTo>
                  <a:lnTo>
                    <a:pt x="77" y="315"/>
                  </a:lnTo>
                  <a:lnTo>
                    <a:pt x="69" y="310"/>
                  </a:lnTo>
                  <a:lnTo>
                    <a:pt x="63" y="303"/>
                  </a:lnTo>
                  <a:lnTo>
                    <a:pt x="59" y="294"/>
                  </a:lnTo>
                  <a:lnTo>
                    <a:pt x="56" y="284"/>
                  </a:lnTo>
                  <a:lnTo>
                    <a:pt x="55" y="273"/>
                  </a:lnTo>
                  <a:lnTo>
                    <a:pt x="55" y="111"/>
                  </a:lnTo>
                  <a:lnTo>
                    <a:pt x="56" y="101"/>
                  </a:lnTo>
                  <a:lnTo>
                    <a:pt x="59" y="91"/>
                  </a:lnTo>
                  <a:lnTo>
                    <a:pt x="63" y="83"/>
                  </a:lnTo>
                  <a:lnTo>
                    <a:pt x="69" y="76"/>
                  </a:lnTo>
                  <a:lnTo>
                    <a:pt x="77" y="69"/>
                  </a:lnTo>
                  <a:lnTo>
                    <a:pt x="86" y="64"/>
                  </a:lnTo>
                  <a:lnTo>
                    <a:pt x="95" y="62"/>
                  </a:lnTo>
                  <a:lnTo>
                    <a:pt x="105" y="60"/>
                  </a:lnTo>
                  <a:lnTo>
                    <a:pt x="569" y="60"/>
                  </a:lnTo>
                  <a:lnTo>
                    <a:pt x="579" y="62"/>
                  </a:lnTo>
                  <a:lnTo>
                    <a:pt x="589" y="64"/>
                  </a:lnTo>
                  <a:lnTo>
                    <a:pt x="597" y="69"/>
                  </a:lnTo>
                  <a:lnTo>
                    <a:pt x="604" y="76"/>
                  </a:lnTo>
                  <a:lnTo>
                    <a:pt x="611" y="83"/>
                  </a:lnTo>
                  <a:lnTo>
                    <a:pt x="615" y="91"/>
                  </a:lnTo>
                  <a:lnTo>
                    <a:pt x="618" y="101"/>
                  </a:lnTo>
                  <a:lnTo>
                    <a:pt x="619" y="111"/>
                  </a:lnTo>
                  <a:lnTo>
                    <a:pt x="619" y="27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26" name="Freeform 22"/>
            <p:cNvSpPr>
              <a:spLocks noEditPoints="1" noChangeArrowheads="1"/>
            </p:cNvSpPr>
            <p:nvPr/>
          </p:nvSpPr>
          <p:spPr bwMode="auto">
            <a:xfrm>
              <a:off x="74613" y="333375"/>
              <a:ext cx="215900" cy="82550"/>
            </a:xfrm>
            <a:custGeom>
              <a:avLst/>
              <a:gdLst>
                <a:gd name="T0" fmla="*/ 2147483646 w 407"/>
                <a:gd name="T1" fmla="*/ 2147483646 h 156"/>
                <a:gd name="T2" fmla="*/ 2147483646 w 407"/>
                <a:gd name="T3" fmla="*/ 2147483646 h 156"/>
                <a:gd name="T4" fmla="*/ 2147483646 w 407"/>
                <a:gd name="T5" fmla="*/ 2147483646 h 156"/>
                <a:gd name="T6" fmla="*/ 2147483646 w 407"/>
                <a:gd name="T7" fmla="*/ 2147483646 h 156"/>
                <a:gd name="T8" fmla="*/ 2147483646 w 407"/>
                <a:gd name="T9" fmla="*/ 2147483646 h 156"/>
                <a:gd name="T10" fmla="*/ 2147483646 w 407"/>
                <a:gd name="T11" fmla="*/ 0 h 156"/>
                <a:gd name="T12" fmla="*/ 2147483646 w 407"/>
                <a:gd name="T13" fmla="*/ 0 h 156"/>
                <a:gd name="T14" fmla="*/ 2147483646 w 407"/>
                <a:gd name="T15" fmla="*/ 2147483646 h 156"/>
                <a:gd name="T16" fmla="*/ 2147483646 w 407"/>
                <a:gd name="T17" fmla="*/ 2147483646 h 156"/>
                <a:gd name="T18" fmla="*/ 2147483646 w 407"/>
                <a:gd name="T19" fmla="*/ 0 h 156"/>
                <a:gd name="T20" fmla="*/ 2147483646 w 407"/>
                <a:gd name="T21" fmla="*/ 0 h 156"/>
                <a:gd name="T22" fmla="*/ 2147483646 w 407"/>
                <a:gd name="T23" fmla="*/ 0 h 156"/>
                <a:gd name="T24" fmla="*/ 2147483646 w 407"/>
                <a:gd name="T25" fmla="*/ 2147483646 h 156"/>
                <a:gd name="T26" fmla="*/ 2147483646 w 407"/>
                <a:gd name="T27" fmla="*/ 0 h 156"/>
                <a:gd name="T28" fmla="*/ 2147483646 w 407"/>
                <a:gd name="T29" fmla="*/ 2147483646 h 156"/>
                <a:gd name="T30" fmla="*/ 2147483646 w 407"/>
                <a:gd name="T31" fmla="*/ 2147483646 h 156"/>
                <a:gd name="T32" fmla="*/ 0 w 407"/>
                <a:gd name="T33" fmla="*/ 2147483646 h 156"/>
                <a:gd name="T34" fmla="*/ 2147483646 w 407"/>
                <a:gd name="T35" fmla="*/ 2147483646 h 156"/>
                <a:gd name="T36" fmla="*/ 2147483646 w 407"/>
                <a:gd name="T37" fmla="*/ 2147483646 h 1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07"/>
                <a:gd name="T58" fmla="*/ 0 h 156"/>
                <a:gd name="T59" fmla="*/ 407 w 407"/>
                <a:gd name="T60" fmla="*/ 156 h 1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07" h="156">
                  <a:moveTo>
                    <a:pt x="349" y="62"/>
                  </a:moveTo>
                  <a:lnTo>
                    <a:pt x="59" y="62"/>
                  </a:lnTo>
                  <a:lnTo>
                    <a:pt x="38" y="95"/>
                  </a:lnTo>
                  <a:lnTo>
                    <a:pt x="369" y="95"/>
                  </a:lnTo>
                  <a:lnTo>
                    <a:pt x="349" y="62"/>
                  </a:lnTo>
                  <a:close/>
                  <a:moveTo>
                    <a:pt x="310" y="0"/>
                  </a:moveTo>
                  <a:lnTo>
                    <a:pt x="97" y="0"/>
                  </a:lnTo>
                  <a:lnTo>
                    <a:pt x="76" y="34"/>
                  </a:lnTo>
                  <a:lnTo>
                    <a:pt x="331" y="34"/>
                  </a:lnTo>
                  <a:lnTo>
                    <a:pt x="310" y="0"/>
                  </a:lnTo>
                  <a:close/>
                  <a:moveTo>
                    <a:pt x="384" y="0"/>
                  </a:moveTo>
                  <a:lnTo>
                    <a:pt x="383" y="0"/>
                  </a:lnTo>
                  <a:lnTo>
                    <a:pt x="384" y="3"/>
                  </a:lnTo>
                  <a:lnTo>
                    <a:pt x="384" y="0"/>
                  </a:lnTo>
                  <a:close/>
                  <a:moveTo>
                    <a:pt x="387" y="122"/>
                  </a:moveTo>
                  <a:lnTo>
                    <a:pt x="21" y="122"/>
                  </a:lnTo>
                  <a:lnTo>
                    <a:pt x="0" y="156"/>
                  </a:lnTo>
                  <a:lnTo>
                    <a:pt x="407" y="156"/>
                  </a:lnTo>
                  <a:lnTo>
                    <a:pt x="387" y="122"/>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27" name="Freeform 23"/>
            <p:cNvSpPr>
              <a:spLocks noEditPoints="1" noChangeArrowheads="1"/>
            </p:cNvSpPr>
            <p:nvPr/>
          </p:nvSpPr>
          <p:spPr bwMode="auto">
            <a:xfrm>
              <a:off x="0" y="325438"/>
              <a:ext cx="365125" cy="103188"/>
            </a:xfrm>
            <a:custGeom>
              <a:avLst/>
              <a:gdLst>
                <a:gd name="T0" fmla="*/ 2147483646 w 690"/>
                <a:gd name="T1" fmla="*/ 0 h 197"/>
                <a:gd name="T2" fmla="*/ 2147483646 w 690"/>
                <a:gd name="T3" fmla="*/ 0 h 197"/>
                <a:gd name="T4" fmla="*/ 2147483646 w 690"/>
                <a:gd name="T5" fmla="*/ 2147483646 h 197"/>
                <a:gd name="T6" fmla="*/ 2147483646 w 690"/>
                <a:gd name="T7" fmla="*/ 2147483646 h 197"/>
                <a:gd name="T8" fmla="*/ 2147483646 w 690"/>
                <a:gd name="T9" fmla="*/ 0 h 197"/>
                <a:gd name="T10" fmla="*/ 0 w 690"/>
                <a:gd name="T11" fmla="*/ 2147483646 h 197"/>
                <a:gd name="T12" fmla="*/ 2147483646 w 690"/>
                <a:gd name="T13" fmla="*/ 2147483646 h 197"/>
                <a:gd name="T14" fmla="*/ 2147483646 w 690"/>
                <a:gd name="T15" fmla="*/ 0 h 197"/>
                <a:gd name="T16" fmla="*/ 2147483646 w 690"/>
                <a:gd name="T17" fmla="*/ 0 h 197"/>
                <a:gd name="T18" fmla="*/ 0 w 690"/>
                <a:gd name="T19" fmla="*/ 2147483646 h 19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90"/>
                <a:gd name="T31" fmla="*/ 0 h 197"/>
                <a:gd name="T32" fmla="*/ 690 w 690"/>
                <a:gd name="T33" fmla="*/ 197 h 19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90" h="197">
                  <a:moveTo>
                    <a:pt x="567" y="0"/>
                  </a:moveTo>
                  <a:lnTo>
                    <a:pt x="480" y="0"/>
                  </a:lnTo>
                  <a:lnTo>
                    <a:pt x="602" y="197"/>
                  </a:lnTo>
                  <a:lnTo>
                    <a:pt x="690" y="197"/>
                  </a:lnTo>
                  <a:lnTo>
                    <a:pt x="567" y="0"/>
                  </a:lnTo>
                  <a:close/>
                  <a:moveTo>
                    <a:pt x="0" y="197"/>
                  </a:moveTo>
                  <a:lnTo>
                    <a:pt x="88" y="197"/>
                  </a:lnTo>
                  <a:lnTo>
                    <a:pt x="210" y="0"/>
                  </a:lnTo>
                  <a:lnTo>
                    <a:pt x="122" y="0"/>
                  </a:lnTo>
                  <a:lnTo>
                    <a:pt x="0" y="197"/>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28" name="椭圆 50"/>
          <p:cNvSpPr>
            <a:spLocks noChangeArrowheads="1"/>
          </p:cNvSpPr>
          <p:nvPr/>
        </p:nvSpPr>
        <p:spPr bwMode="auto">
          <a:xfrm>
            <a:off x="5566763" y="2615408"/>
            <a:ext cx="1137656"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9" name="组合 51"/>
          <p:cNvGrpSpPr/>
          <p:nvPr/>
        </p:nvGrpSpPr>
        <p:grpSpPr bwMode="auto">
          <a:xfrm>
            <a:off x="5742314" y="2941429"/>
            <a:ext cx="811634" cy="446854"/>
            <a:chOff x="0" y="0"/>
            <a:chExt cx="565150" cy="311151"/>
          </a:xfrm>
        </p:grpSpPr>
        <p:sp>
          <p:nvSpPr>
            <p:cNvPr id="30" name="Freeform 28"/>
            <p:cNvSpPr>
              <a:spLocks noEditPoints="1" noChangeArrowheads="1"/>
            </p:cNvSpPr>
            <p:nvPr/>
          </p:nvSpPr>
          <p:spPr bwMode="auto">
            <a:xfrm>
              <a:off x="0" y="0"/>
              <a:ext cx="565150" cy="282575"/>
            </a:xfrm>
            <a:custGeom>
              <a:avLst/>
              <a:gdLst>
                <a:gd name="T0" fmla="*/ 2147483646 w 1068"/>
                <a:gd name="T1" fmla="*/ 2147483646 h 534"/>
                <a:gd name="T2" fmla="*/ 2147483646 w 1068"/>
                <a:gd name="T3" fmla="*/ 2147483646 h 534"/>
                <a:gd name="T4" fmla="*/ 2147483646 w 1068"/>
                <a:gd name="T5" fmla="*/ 2147483646 h 534"/>
                <a:gd name="T6" fmla="*/ 2147483646 w 1068"/>
                <a:gd name="T7" fmla="*/ 2147483646 h 534"/>
                <a:gd name="T8" fmla="*/ 2147483646 w 1068"/>
                <a:gd name="T9" fmla="*/ 2147483646 h 534"/>
                <a:gd name="T10" fmla="*/ 2147483646 w 1068"/>
                <a:gd name="T11" fmla="*/ 2147483646 h 534"/>
                <a:gd name="T12" fmla="*/ 2147483646 w 1068"/>
                <a:gd name="T13" fmla="*/ 2147483646 h 534"/>
                <a:gd name="T14" fmla="*/ 2147483646 w 1068"/>
                <a:gd name="T15" fmla="*/ 2147483646 h 534"/>
                <a:gd name="T16" fmla="*/ 2147483646 w 1068"/>
                <a:gd name="T17" fmla="*/ 2147483646 h 534"/>
                <a:gd name="T18" fmla="*/ 2147483646 w 1068"/>
                <a:gd name="T19" fmla="*/ 2147483646 h 534"/>
                <a:gd name="T20" fmla="*/ 2147483646 w 1068"/>
                <a:gd name="T21" fmla="*/ 2147483646 h 534"/>
                <a:gd name="T22" fmla="*/ 2147483646 w 1068"/>
                <a:gd name="T23" fmla="*/ 2147483646 h 534"/>
                <a:gd name="T24" fmla="*/ 2147483646 w 1068"/>
                <a:gd name="T25" fmla="*/ 2147483646 h 534"/>
                <a:gd name="T26" fmla="*/ 2147483646 w 1068"/>
                <a:gd name="T27" fmla="*/ 2147483646 h 534"/>
                <a:gd name="T28" fmla="*/ 2147483646 w 1068"/>
                <a:gd name="T29" fmla="*/ 2147483646 h 534"/>
                <a:gd name="T30" fmla="*/ 2147483646 w 1068"/>
                <a:gd name="T31" fmla="*/ 2147483646 h 534"/>
                <a:gd name="T32" fmla="*/ 2147483646 w 1068"/>
                <a:gd name="T33" fmla="*/ 2147483646 h 534"/>
                <a:gd name="T34" fmla="*/ 2147483646 w 1068"/>
                <a:gd name="T35" fmla="*/ 2147483646 h 534"/>
                <a:gd name="T36" fmla="*/ 2147483646 w 1068"/>
                <a:gd name="T37" fmla="*/ 2147483646 h 534"/>
                <a:gd name="T38" fmla="*/ 0 w 1068"/>
                <a:gd name="T39" fmla="*/ 2147483646 h 534"/>
                <a:gd name="T40" fmla="*/ 2147483646 w 1068"/>
                <a:gd name="T41" fmla="*/ 2147483646 h 534"/>
                <a:gd name="T42" fmla="*/ 2147483646 w 1068"/>
                <a:gd name="T43" fmla="*/ 2147483646 h 534"/>
                <a:gd name="T44" fmla="*/ 2147483646 w 1068"/>
                <a:gd name="T45" fmla="*/ 2147483646 h 534"/>
                <a:gd name="T46" fmla="*/ 2147483646 w 1068"/>
                <a:gd name="T47" fmla="*/ 2147483646 h 534"/>
                <a:gd name="T48" fmla="*/ 2147483646 w 1068"/>
                <a:gd name="T49" fmla="*/ 2147483646 h 534"/>
                <a:gd name="T50" fmla="*/ 2147483646 w 1068"/>
                <a:gd name="T51" fmla="*/ 2147483646 h 534"/>
                <a:gd name="T52" fmla="*/ 2147483646 w 1068"/>
                <a:gd name="T53" fmla="*/ 2147483646 h 534"/>
                <a:gd name="T54" fmla="*/ 2147483646 w 1068"/>
                <a:gd name="T55" fmla="*/ 2147483646 h 534"/>
                <a:gd name="T56" fmla="*/ 2147483646 w 1068"/>
                <a:gd name="T57" fmla="*/ 2147483646 h 534"/>
                <a:gd name="T58" fmla="*/ 2147483646 w 1068"/>
                <a:gd name="T59" fmla="*/ 2147483646 h 534"/>
                <a:gd name="T60" fmla="*/ 2147483646 w 1068"/>
                <a:gd name="T61" fmla="*/ 2147483646 h 534"/>
                <a:gd name="T62" fmla="*/ 2147483646 w 1068"/>
                <a:gd name="T63" fmla="*/ 2147483646 h 534"/>
                <a:gd name="T64" fmla="*/ 2147483646 w 1068"/>
                <a:gd name="T65" fmla="*/ 2147483646 h 534"/>
                <a:gd name="T66" fmla="*/ 2147483646 w 1068"/>
                <a:gd name="T67" fmla="*/ 2147483646 h 534"/>
                <a:gd name="T68" fmla="*/ 2147483646 w 1068"/>
                <a:gd name="T69" fmla="*/ 2147483646 h 534"/>
                <a:gd name="T70" fmla="*/ 2147483646 w 1068"/>
                <a:gd name="T71" fmla="*/ 2147483646 h 534"/>
                <a:gd name="T72" fmla="*/ 2147483646 w 1068"/>
                <a:gd name="T73" fmla="*/ 2147483646 h 534"/>
                <a:gd name="T74" fmla="*/ 2147483646 w 1068"/>
                <a:gd name="T75" fmla="*/ 2147483646 h 534"/>
                <a:gd name="T76" fmla="*/ 2147483646 w 1068"/>
                <a:gd name="T77" fmla="*/ 2147483646 h 534"/>
                <a:gd name="T78" fmla="*/ 2147483646 w 1068"/>
                <a:gd name="T79" fmla="*/ 2147483646 h 534"/>
                <a:gd name="T80" fmla="*/ 2147483646 w 1068"/>
                <a:gd name="T81" fmla="*/ 2147483646 h 534"/>
                <a:gd name="T82" fmla="*/ 2147483646 w 1068"/>
                <a:gd name="T83" fmla="*/ 2147483646 h 534"/>
                <a:gd name="T84" fmla="*/ 2147483646 w 1068"/>
                <a:gd name="T85" fmla="*/ 2147483646 h 534"/>
                <a:gd name="T86" fmla="*/ 2147483646 w 1068"/>
                <a:gd name="T87" fmla="*/ 2147483646 h 534"/>
                <a:gd name="T88" fmla="*/ 2147483646 w 1068"/>
                <a:gd name="T89" fmla="*/ 2147483646 h 534"/>
                <a:gd name="T90" fmla="*/ 2147483646 w 1068"/>
                <a:gd name="T91" fmla="*/ 2147483646 h 534"/>
                <a:gd name="T92" fmla="*/ 2147483646 w 1068"/>
                <a:gd name="T93" fmla="*/ 2147483646 h 534"/>
                <a:gd name="T94" fmla="*/ 2147483646 w 1068"/>
                <a:gd name="T95" fmla="*/ 2147483646 h 534"/>
                <a:gd name="T96" fmla="*/ 2147483646 w 1068"/>
                <a:gd name="T97" fmla="*/ 2147483646 h 534"/>
                <a:gd name="T98" fmla="*/ 2147483646 w 1068"/>
                <a:gd name="T99" fmla="*/ 2147483646 h 534"/>
                <a:gd name="T100" fmla="*/ 2147483646 w 1068"/>
                <a:gd name="T101" fmla="*/ 2147483646 h 534"/>
                <a:gd name="T102" fmla="*/ 2147483646 w 1068"/>
                <a:gd name="T103" fmla="*/ 2147483646 h 534"/>
                <a:gd name="T104" fmla="*/ 2147483646 w 1068"/>
                <a:gd name="T105" fmla="*/ 2147483646 h 534"/>
                <a:gd name="T106" fmla="*/ 2147483646 w 1068"/>
                <a:gd name="T107" fmla="*/ 2147483646 h 534"/>
                <a:gd name="T108" fmla="*/ 2147483646 w 1068"/>
                <a:gd name="T109" fmla="*/ 2147483646 h 534"/>
                <a:gd name="T110" fmla="*/ 2147483646 w 1068"/>
                <a:gd name="T111" fmla="*/ 2147483646 h 534"/>
                <a:gd name="T112" fmla="*/ 2147483646 w 1068"/>
                <a:gd name="T113" fmla="*/ 2147483646 h 5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68"/>
                <a:gd name="T172" fmla="*/ 0 h 534"/>
                <a:gd name="T173" fmla="*/ 1068 w 1068"/>
                <a:gd name="T174" fmla="*/ 534 h 53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68" h="534">
                  <a:moveTo>
                    <a:pt x="1068" y="464"/>
                  </a:moveTo>
                  <a:lnTo>
                    <a:pt x="1068" y="464"/>
                  </a:lnTo>
                  <a:lnTo>
                    <a:pt x="1067" y="451"/>
                  </a:lnTo>
                  <a:lnTo>
                    <a:pt x="1064" y="441"/>
                  </a:lnTo>
                  <a:lnTo>
                    <a:pt x="1058" y="434"/>
                  </a:lnTo>
                  <a:lnTo>
                    <a:pt x="1053" y="430"/>
                  </a:lnTo>
                  <a:lnTo>
                    <a:pt x="1047" y="427"/>
                  </a:lnTo>
                  <a:lnTo>
                    <a:pt x="1043" y="426"/>
                  </a:lnTo>
                  <a:lnTo>
                    <a:pt x="1037" y="426"/>
                  </a:lnTo>
                  <a:lnTo>
                    <a:pt x="1036" y="426"/>
                  </a:lnTo>
                  <a:lnTo>
                    <a:pt x="1029" y="394"/>
                  </a:lnTo>
                  <a:lnTo>
                    <a:pt x="1019" y="361"/>
                  </a:lnTo>
                  <a:lnTo>
                    <a:pt x="1012" y="346"/>
                  </a:lnTo>
                  <a:lnTo>
                    <a:pt x="1005" y="332"/>
                  </a:lnTo>
                  <a:lnTo>
                    <a:pt x="998" y="318"/>
                  </a:lnTo>
                  <a:lnTo>
                    <a:pt x="990" y="304"/>
                  </a:lnTo>
                  <a:lnTo>
                    <a:pt x="980" y="290"/>
                  </a:lnTo>
                  <a:lnTo>
                    <a:pt x="970" y="279"/>
                  </a:lnTo>
                  <a:lnTo>
                    <a:pt x="959" y="266"/>
                  </a:lnTo>
                  <a:lnTo>
                    <a:pt x="946" y="256"/>
                  </a:lnTo>
                  <a:lnTo>
                    <a:pt x="934" y="246"/>
                  </a:lnTo>
                  <a:lnTo>
                    <a:pt x="918" y="237"/>
                  </a:lnTo>
                  <a:lnTo>
                    <a:pt x="904" y="228"/>
                  </a:lnTo>
                  <a:lnTo>
                    <a:pt x="887" y="223"/>
                  </a:lnTo>
                  <a:lnTo>
                    <a:pt x="875" y="195"/>
                  </a:lnTo>
                  <a:lnTo>
                    <a:pt x="861" y="168"/>
                  </a:lnTo>
                  <a:lnTo>
                    <a:pt x="844" y="144"/>
                  </a:lnTo>
                  <a:lnTo>
                    <a:pt x="827" y="122"/>
                  </a:lnTo>
                  <a:lnTo>
                    <a:pt x="807" y="102"/>
                  </a:lnTo>
                  <a:lnTo>
                    <a:pt x="788" y="82"/>
                  </a:lnTo>
                  <a:lnTo>
                    <a:pt x="768" y="67"/>
                  </a:lnTo>
                  <a:lnTo>
                    <a:pt x="746" y="52"/>
                  </a:lnTo>
                  <a:lnTo>
                    <a:pt x="723" y="39"/>
                  </a:lnTo>
                  <a:lnTo>
                    <a:pt x="700" y="28"/>
                  </a:lnTo>
                  <a:lnTo>
                    <a:pt x="676" y="19"/>
                  </a:lnTo>
                  <a:lnTo>
                    <a:pt x="651" y="11"/>
                  </a:lnTo>
                  <a:lnTo>
                    <a:pt x="627" y="5"/>
                  </a:lnTo>
                  <a:lnTo>
                    <a:pt x="602" y="3"/>
                  </a:lnTo>
                  <a:lnTo>
                    <a:pt x="575" y="0"/>
                  </a:lnTo>
                  <a:lnTo>
                    <a:pt x="550" y="0"/>
                  </a:lnTo>
                  <a:lnTo>
                    <a:pt x="524" y="1"/>
                  </a:lnTo>
                  <a:lnTo>
                    <a:pt x="498" y="5"/>
                  </a:lnTo>
                  <a:lnTo>
                    <a:pt x="473" y="10"/>
                  </a:lnTo>
                  <a:lnTo>
                    <a:pt x="447" y="17"/>
                  </a:lnTo>
                  <a:lnTo>
                    <a:pt x="424" y="26"/>
                  </a:lnTo>
                  <a:lnTo>
                    <a:pt x="398" y="36"/>
                  </a:lnTo>
                  <a:lnTo>
                    <a:pt x="376" y="49"/>
                  </a:lnTo>
                  <a:lnTo>
                    <a:pt x="352" y="61"/>
                  </a:lnTo>
                  <a:lnTo>
                    <a:pt x="331" y="78"/>
                  </a:lnTo>
                  <a:lnTo>
                    <a:pt x="310" y="95"/>
                  </a:lnTo>
                  <a:lnTo>
                    <a:pt x="289" y="113"/>
                  </a:lnTo>
                  <a:lnTo>
                    <a:pt x="271" y="134"/>
                  </a:lnTo>
                  <a:lnTo>
                    <a:pt x="253" y="157"/>
                  </a:lnTo>
                  <a:lnTo>
                    <a:pt x="236" y="181"/>
                  </a:lnTo>
                  <a:lnTo>
                    <a:pt x="222" y="207"/>
                  </a:lnTo>
                  <a:lnTo>
                    <a:pt x="208" y="234"/>
                  </a:lnTo>
                  <a:lnTo>
                    <a:pt x="192" y="234"/>
                  </a:lnTo>
                  <a:lnTo>
                    <a:pt x="178" y="235"/>
                  </a:lnTo>
                  <a:lnTo>
                    <a:pt x="164" y="238"/>
                  </a:lnTo>
                  <a:lnTo>
                    <a:pt x="152" y="241"/>
                  </a:lnTo>
                  <a:lnTo>
                    <a:pt x="139" y="245"/>
                  </a:lnTo>
                  <a:lnTo>
                    <a:pt x="126" y="251"/>
                  </a:lnTo>
                  <a:lnTo>
                    <a:pt x="115" y="256"/>
                  </a:lnTo>
                  <a:lnTo>
                    <a:pt x="105" y="262"/>
                  </a:lnTo>
                  <a:lnTo>
                    <a:pt x="96" y="269"/>
                  </a:lnTo>
                  <a:lnTo>
                    <a:pt x="86" y="277"/>
                  </a:lnTo>
                  <a:lnTo>
                    <a:pt x="69" y="294"/>
                  </a:lnTo>
                  <a:lnTo>
                    <a:pt x="54" y="312"/>
                  </a:lnTo>
                  <a:lnTo>
                    <a:pt x="41" y="333"/>
                  </a:lnTo>
                  <a:lnTo>
                    <a:pt x="30" y="357"/>
                  </a:lnTo>
                  <a:lnTo>
                    <a:pt x="21" y="381"/>
                  </a:lnTo>
                  <a:lnTo>
                    <a:pt x="14" y="405"/>
                  </a:lnTo>
                  <a:lnTo>
                    <a:pt x="9" y="431"/>
                  </a:lnTo>
                  <a:lnTo>
                    <a:pt x="5" y="457"/>
                  </a:lnTo>
                  <a:lnTo>
                    <a:pt x="2" y="483"/>
                  </a:lnTo>
                  <a:lnTo>
                    <a:pt x="0" y="508"/>
                  </a:lnTo>
                  <a:lnTo>
                    <a:pt x="0" y="534"/>
                  </a:lnTo>
                  <a:lnTo>
                    <a:pt x="141" y="534"/>
                  </a:lnTo>
                  <a:lnTo>
                    <a:pt x="135" y="521"/>
                  </a:lnTo>
                  <a:lnTo>
                    <a:pt x="131" y="507"/>
                  </a:lnTo>
                  <a:lnTo>
                    <a:pt x="128" y="492"/>
                  </a:lnTo>
                  <a:lnTo>
                    <a:pt x="126" y="478"/>
                  </a:lnTo>
                  <a:lnTo>
                    <a:pt x="128" y="464"/>
                  </a:lnTo>
                  <a:lnTo>
                    <a:pt x="129" y="451"/>
                  </a:lnTo>
                  <a:lnTo>
                    <a:pt x="134" y="438"/>
                  </a:lnTo>
                  <a:lnTo>
                    <a:pt x="138" y="426"/>
                  </a:lnTo>
                  <a:lnTo>
                    <a:pt x="143" y="415"/>
                  </a:lnTo>
                  <a:lnTo>
                    <a:pt x="150" y="405"/>
                  </a:lnTo>
                  <a:lnTo>
                    <a:pt x="157" y="394"/>
                  </a:lnTo>
                  <a:lnTo>
                    <a:pt x="167" y="385"/>
                  </a:lnTo>
                  <a:lnTo>
                    <a:pt x="177" y="377"/>
                  </a:lnTo>
                  <a:lnTo>
                    <a:pt x="187" y="368"/>
                  </a:lnTo>
                  <a:lnTo>
                    <a:pt x="198" y="363"/>
                  </a:lnTo>
                  <a:lnTo>
                    <a:pt x="211" y="357"/>
                  </a:lnTo>
                  <a:lnTo>
                    <a:pt x="223" y="353"/>
                  </a:lnTo>
                  <a:lnTo>
                    <a:pt x="236" y="349"/>
                  </a:lnTo>
                  <a:lnTo>
                    <a:pt x="250" y="347"/>
                  </a:lnTo>
                  <a:lnTo>
                    <a:pt x="262" y="347"/>
                  </a:lnTo>
                  <a:lnTo>
                    <a:pt x="276" y="347"/>
                  </a:lnTo>
                  <a:lnTo>
                    <a:pt x="290" y="349"/>
                  </a:lnTo>
                  <a:lnTo>
                    <a:pt x="303" y="353"/>
                  </a:lnTo>
                  <a:lnTo>
                    <a:pt x="316" y="357"/>
                  </a:lnTo>
                  <a:lnTo>
                    <a:pt x="328" y="363"/>
                  </a:lnTo>
                  <a:lnTo>
                    <a:pt x="339" y="368"/>
                  </a:lnTo>
                  <a:lnTo>
                    <a:pt x="349" y="377"/>
                  </a:lnTo>
                  <a:lnTo>
                    <a:pt x="359" y="385"/>
                  </a:lnTo>
                  <a:lnTo>
                    <a:pt x="369" y="394"/>
                  </a:lnTo>
                  <a:lnTo>
                    <a:pt x="376" y="405"/>
                  </a:lnTo>
                  <a:lnTo>
                    <a:pt x="383" y="415"/>
                  </a:lnTo>
                  <a:lnTo>
                    <a:pt x="389" y="426"/>
                  </a:lnTo>
                  <a:lnTo>
                    <a:pt x="393" y="438"/>
                  </a:lnTo>
                  <a:lnTo>
                    <a:pt x="397" y="451"/>
                  </a:lnTo>
                  <a:lnTo>
                    <a:pt x="398" y="464"/>
                  </a:lnTo>
                  <a:lnTo>
                    <a:pt x="400" y="478"/>
                  </a:lnTo>
                  <a:lnTo>
                    <a:pt x="398" y="492"/>
                  </a:lnTo>
                  <a:lnTo>
                    <a:pt x="396" y="507"/>
                  </a:lnTo>
                  <a:lnTo>
                    <a:pt x="391" y="521"/>
                  </a:lnTo>
                  <a:lnTo>
                    <a:pt x="386" y="534"/>
                  </a:lnTo>
                  <a:lnTo>
                    <a:pt x="722" y="534"/>
                  </a:lnTo>
                  <a:lnTo>
                    <a:pt x="716" y="521"/>
                  </a:lnTo>
                  <a:lnTo>
                    <a:pt x="712" y="507"/>
                  </a:lnTo>
                  <a:lnTo>
                    <a:pt x="709" y="492"/>
                  </a:lnTo>
                  <a:lnTo>
                    <a:pt x="708" y="478"/>
                  </a:lnTo>
                  <a:lnTo>
                    <a:pt x="709" y="464"/>
                  </a:lnTo>
                  <a:lnTo>
                    <a:pt x="711" y="451"/>
                  </a:lnTo>
                  <a:lnTo>
                    <a:pt x="715" y="438"/>
                  </a:lnTo>
                  <a:lnTo>
                    <a:pt x="719" y="426"/>
                  </a:lnTo>
                  <a:lnTo>
                    <a:pt x="725" y="415"/>
                  </a:lnTo>
                  <a:lnTo>
                    <a:pt x="732" y="405"/>
                  </a:lnTo>
                  <a:lnTo>
                    <a:pt x="739" y="394"/>
                  </a:lnTo>
                  <a:lnTo>
                    <a:pt x="749" y="385"/>
                  </a:lnTo>
                  <a:lnTo>
                    <a:pt x="758" y="377"/>
                  </a:lnTo>
                  <a:lnTo>
                    <a:pt x="768" y="368"/>
                  </a:lnTo>
                  <a:lnTo>
                    <a:pt x="779" y="363"/>
                  </a:lnTo>
                  <a:lnTo>
                    <a:pt x="792" y="357"/>
                  </a:lnTo>
                  <a:lnTo>
                    <a:pt x="805" y="353"/>
                  </a:lnTo>
                  <a:lnTo>
                    <a:pt x="817" y="349"/>
                  </a:lnTo>
                  <a:lnTo>
                    <a:pt x="831" y="347"/>
                  </a:lnTo>
                  <a:lnTo>
                    <a:pt x="844" y="347"/>
                  </a:lnTo>
                  <a:lnTo>
                    <a:pt x="858" y="347"/>
                  </a:lnTo>
                  <a:lnTo>
                    <a:pt x="871" y="349"/>
                  </a:lnTo>
                  <a:lnTo>
                    <a:pt x="883" y="351"/>
                  </a:lnTo>
                  <a:lnTo>
                    <a:pt x="894" y="356"/>
                  </a:lnTo>
                  <a:lnTo>
                    <a:pt x="907" y="361"/>
                  </a:lnTo>
                  <a:lnTo>
                    <a:pt x="917" y="367"/>
                  </a:lnTo>
                  <a:lnTo>
                    <a:pt x="928" y="374"/>
                  </a:lnTo>
                  <a:lnTo>
                    <a:pt x="936" y="381"/>
                  </a:lnTo>
                  <a:lnTo>
                    <a:pt x="946" y="389"/>
                  </a:lnTo>
                  <a:lnTo>
                    <a:pt x="953" y="399"/>
                  </a:lnTo>
                  <a:lnTo>
                    <a:pt x="960" y="409"/>
                  </a:lnTo>
                  <a:lnTo>
                    <a:pt x="967" y="419"/>
                  </a:lnTo>
                  <a:lnTo>
                    <a:pt x="971" y="430"/>
                  </a:lnTo>
                  <a:lnTo>
                    <a:pt x="976" y="441"/>
                  </a:lnTo>
                  <a:lnTo>
                    <a:pt x="978" y="454"/>
                  </a:lnTo>
                  <a:lnTo>
                    <a:pt x="980" y="465"/>
                  </a:lnTo>
                  <a:lnTo>
                    <a:pt x="981" y="476"/>
                  </a:lnTo>
                  <a:lnTo>
                    <a:pt x="981" y="478"/>
                  </a:lnTo>
                  <a:lnTo>
                    <a:pt x="980" y="492"/>
                  </a:lnTo>
                  <a:lnTo>
                    <a:pt x="977" y="507"/>
                  </a:lnTo>
                  <a:lnTo>
                    <a:pt x="973" y="521"/>
                  </a:lnTo>
                  <a:lnTo>
                    <a:pt x="967" y="534"/>
                  </a:lnTo>
                  <a:lnTo>
                    <a:pt x="1040" y="534"/>
                  </a:lnTo>
                  <a:lnTo>
                    <a:pt x="1041" y="521"/>
                  </a:lnTo>
                  <a:lnTo>
                    <a:pt x="1050" y="518"/>
                  </a:lnTo>
                  <a:lnTo>
                    <a:pt x="1055" y="515"/>
                  </a:lnTo>
                  <a:lnTo>
                    <a:pt x="1061" y="510"/>
                  </a:lnTo>
                  <a:lnTo>
                    <a:pt x="1064" y="503"/>
                  </a:lnTo>
                  <a:lnTo>
                    <a:pt x="1067" y="496"/>
                  </a:lnTo>
                  <a:lnTo>
                    <a:pt x="1068" y="486"/>
                  </a:lnTo>
                  <a:lnTo>
                    <a:pt x="1068" y="464"/>
                  </a:lnTo>
                  <a:close/>
                  <a:moveTo>
                    <a:pt x="530" y="258"/>
                  </a:moveTo>
                  <a:lnTo>
                    <a:pt x="288" y="258"/>
                  </a:lnTo>
                  <a:lnTo>
                    <a:pt x="286" y="255"/>
                  </a:lnTo>
                  <a:lnTo>
                    <a:pt x="288" y="239"/>
                  </a:lnTo>
                  <a:lnTo>
                    <a:pt x="292" y="224"/>
                  </a:lnTo>
                  <a:lnTo>
                    <a:pt x="297" y="209"/>
                  </a:lnTo>
                  <a:lnTo>
                    <a:pt x="306" y="195"/>
                  </a:lnTo>
                  <a:lnTo>
                    <a:pt x="316" y="179"/>
                  </a:lnTo>
                  <a:lnTo>
                    <a:pt x="327" y="165"/>
                  </a:lnTo>
                  <a:lnTo>
                    <a:pt x="341" y="151"/>
                  </a:lnTo>
                  <a:lnTo>
                    <a:pt x="356" y="137"/>
                  </a:lnTo>
                  <a:lnTo>
                    <a:pt x="373" y="124"/>
                  </a:lnTo>
                  <a:lnTo>
                    <a:pt x="391" y="113"/>
                  </a:lnTo>
                  <a:lnTo>
                    <a:pt x="412" y="103"/>
                  </a:lnTo>
                  <a:lnTo>
                    <a:pt x="433" y="94"/>
                  </a:lnTo>
                  <a:lnTo>
                    <a:pt x="456" y="85"/>
                  </a:lnTo>
                  <a:lnTo>
                    <a:pt x="480" y="80"/>
                  </a:lnTo>
                  <a:lnTo>
                    <a:pt x="505" y="75"/>
                  </a:lnTo>
                  <a:lnTo>
                    <a:pt x="530" y="73"/>
                  </a:lnTo>
                  <a:lnTo>
                    <a:pt x="530" y="258"/>
                  </a:lnTo>
                  <a:close/>
                  <a:moveTo>
                    <a:pt x="589" y="258"/>
                  </a:moveTo>
                  <a:lnTo>
                    <a:pt x="589" y="74"/>
                  </a:lnTo>
                  <a:lnTo>
                    <a:pt x="614" y="77"/>
                  </a:lnTo>
                  <a:lnTo>
                    <a:pt x="637" y="82"/>
                  </a:lnTo>
                  <a:lnTo>
                    <a:pt x="659" y="89"/>
                  </a:lnTo>
                  <a:lnTo>
                    <a:pt x="679" y="98"/>
                  </a:lnTo>
                  <a:lnTo>
                    <a:pt x="698" y="108"/>
                  </a:lnTo>
                  <a:lnTo>
                    <a:pt x="718" y="117"/>
                  </a:lnTo>
                  <a:lnTo>
                    <a:pt x="735" y="130"/>
                  </a:lnTo>
                  <a:lnTo>
                    <a:pt x="750" y="143"/>
                  </a:lnTo>
                  <a:lnTo>
                    <a:pt x="764" y="155"/>
                  </a:lnTo>
                  <a:lnTo>
                    <a:pt x="777" y="169"/>
                  </a:lnTo>
                  <a:lnTo>
                    <a:pt x="788" y="183"/>
                  </a:lnTo>
                  <a:lnTo>
                    <a:pt x="796" y="199"/>
                  </a:lnTo>
                  <a:lnTo>
                    <a:pt x="805" y="213"/>
                  </a:lnTo>
                  <a:lnTo>
                    <a:pt x="810" y="228"/>
                  </a:lnTo>
                  <a:lnTo>
                    <a:pt x="814" y="242"/>
                  </a:lnTo>
                  <a:lnTo>
                    <a:pt x="816" y="258"/>
                  </a:lnTo>
                  <a:lnTo>
                    <a:pt x="589" y="258"/>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1" name="Freeform 29"/>
            <p:cNvSpPr>
              <a:spLocks noEditPoints="1" noChangeArrowheads="1"/>
            </p:cNvSpPr>
            <p:nvPr/>
          </p:nvSpPr>
          <p:spPr bwMode="auto">
            <a:xfrm>
              <a:off x="385763" y="195263"/>
              <a:ext cx="122238" cy="115888"/>
            </a:xfrm>
            <a:custGeom>
              <a:avLst/>
              <a:gdLst>
                <a:gd name="T0" fmla="*/ 2147483646 w 231"/>
                <a:gd name="T1" fmla="*/ 0 h 221"/>
                <a:gd name="T2" fmla="*/ 2147483646 w 231"/>
                <a:gd name="T3" fmla="*/ 2147483646 h 221"/>
                <a:gd name="T4" fmla="*/ 2147483646 w 231"/>
                <a:gd name="T5" fmla="*/ 2147483646 h 221"/>
                <a:gd name="T6" fmla="*/ 2147483646 w 231"/>
                <a:gd name="T7" fmla="*/ 2147483646 h 221"/>
                <a:gd name="T8" fmla="*/ 2147483646 w 231"/>
                <a:gd name="T9" fmla="*/ 2147483646 h 221"/>
                <a:gd name="T10" fmla="*/ 2147483646 w 231"/>
                <a:gd name="T11" fmla="*/ 2147483646 h 221"/>
                <a:gd name="T12" fmla="*/ 2147483646 w 231"/>
                <a:gd name="T13" fmla="*/ 2147483646 h 221"/>
                <a:gd name="T14" fmla="*/ 2147483646 w 231"/>
                <a:gd name="T15" fmla="*/ 2147483646 h 221"/>
                <a:gd name="T16" fmla="*/ 0 w 231"/>
                <a:gd name="T17" fmla="*/ 2147483646 h 221"/>
                <a:gd name="T18" fmla="*/ 0 w 231"/>
                <a:gd name="T19" fmla="*/ 2147483646 h 221"/>
                <a:gd name="T20" fmla="*/ 2147483646 w 231"/>
                <a:gd name="T21" fmla="*/ 2147483646 h 221"/>
                <a:gd name="T22" fmla="*/ 2147483646 w 231"/>
                <a:gd name="T23" fmla="*/ 2147483646 h 221"/>
                <a:gd name="T24" fmla="*/ 2147483646 w 231"/>
                <a:gd name="T25" fmla="*/ 2147483646 h 221"/>
                <a:gd name="T26" fmla="*/ 2147483646 w 231"/>
                <a:gd name="T27" fmla="*/ 2147483646 h 221"/>
                <a:gd name="T28" fmla="*/ 2147483646 w 231"/>
                <a:gd name="T29" fmla="*/ 2147483646 h 221"/>
                <a:gd name="T30" fmla="*/ 2147483646 w 231"/>
                <a:gd name="T31" fmla="*/ 2147483646 h 221"/>
                <a:gd name="T32" fmla="*/ 2147483646 w 231"/>
                <a:gd name="T33" fmla="*/ 2147483646 h 221"/>
                <a:gd name="T34" fmla="*/ 2147483646 w 231"/>
                <a:gd name="T35" fmla="*/ 2147483646 h 221"/>
                <a:gd name="T36" fmla="*/ 2147483646 w 231"/>
                <a:gd name="T37" fmla="*/ 2147483646 h 221"/>
                <a:gd name="T38" fmla="*/ 2147483646 w 231"/>
                <a:gd name="T39" fmla="*/ 2147483646 h 221"/>
                <a:gd name="T40" fmla="*/ 2147483646 w 231"/>
                <a:gd name="T41" fmla="*/ 2147483646 h 221"/>
                <a:gd name="T42" fmla="*/ 2147483646 w 231"/>
                <a:gd name="T43" fmla="*/ 2147483646 h 221"/>
                <a:gd name="T44" fmla="*/ 2147483646 w 231"/>
                <a:gd name="T45" fmla="*/ 2147483646 h 221"/>
                <a:gd name="T46" fmla="*/ 2147483646 w 231"/>
                <a:gd name="T47" fmla="*/ 2147483646 h 221"/>
                <a:gd name="T48" fmla="*/ 2147483646 w 231"/>
                <a:gd name="T49" fmla="*/ 2147483646 h 221"/>
                <a:gd name="T50" fmla="*/ 2147483646 w 231"/>
                <a:gd name="T51" fmla="*/ 2147483646 h 221"/>
                <a:gd name="T52" fmla="*/ 2147483646 w 231"/>
                <a:gd name="T53" fmla="*/ 2147483646 h 221"/>
                <a:gd name="T54" fmla="*/ 2147483646 w 231"/>
                <a:gd name="T55" fmla="*/ 2147483646 h 221"/>
                <a:gd name="T56" fmla="*/ 2147483646 w 231"/>
                <a:gd name="T57" fmla="*/ 2147483646 h 221"/>
                <a:gd name="T58" fmla="*/ 2147483646 w 231"/>
                <a:gd name="T59" fmla="*/ 2147483646 h 221"/>
                <a:gd name="T60" fmla="*/ 2147483646 w 231"/>
                <a:gd name="T61" fmla="*/ 2147483646 h 221"/>
                <a:gd name="T62" fmla="*/ 2147483646 w 231"/>
                <a:gd name="T63" fmla="*/ 2147483646 h 221"/>
                <a:gd name="T64" fmla="*/ 2147483646 w 231"/>
                <a:gd name="T65" fmla="*/ 2147483646 h 221"/>
                <a:gd name="T66" fmla="*/ 2147483646 w 231"/>
                <a:gd name="T67" fmla="*/ 0 h 221"/>
                <a:gd name="T68" fmla="*/ 2147483646 w 231"/>
                <a:gd name="T69" fmla="*/ 0 h 221"/>
                <a:gd name="T70" fmla="*/ 2147483646 w 231"/>
                <a:gd name="T71" fmla="*/ 2147483646 h 221"/>
                <a:gd name="T72" fmla="*/ 2147483646 w 231"/>
                <a:gd name="T73" fmla="*/ 2147483646 h 221"/>
                <a:gd name="T74" fmla="*/ 2147483646 w 231"/>
                <a:gd name="T75" fmla="*/ 2147483646 h 221"/>
                <a:gd name="T76" fmla="*/ 2147483646 w 231"/>
                <a:gd name="T77" fmla="*/ 2147483646 h 221"/>
                <a:gd name="T78" fmla="*/ 2147483646 w 231"/>
                <a:gd name="T79" fmla="*/ 2147483646 h 221"/>
                <a:gd name="T80" fmla="*/ 2147483646 w 231"/>
                <a:gd name="T81" fmla="*/ 2147483646 h 221"/>
                <a:gd name="T82" fmla="*/ 2147483646 w 231"/>
                <a:gd name="T83" fmla="*/ 2147483646 h 221"/>
                <a:gd name="T84" fmla="*/ 2147483646 w 231"/>
                <a:gd name="T85" fmla="*/ 2147483646 h 221"/>
                <a:gd name="T86" fmla="*/ 2147483646 w 231"/>
                <a:gd name="T87" fmla="*/ 2147483646 h 221"/>
                <a:gd name="T88" fmla="*/ 2147483646 w 231"/>
                <a:gd name="T89" fmla="*/ 2147483646 h 221"/>
                <a:gd name="T90" fmla="*/ 2147483646 w 231"/>
                <a:gd name="T91" fmla="*/ 2147483646 h 221"/>
                <a:gd name="T92" fmla="*/ 2147483646 w 231"/>
                <a:gd name="T93" fmla="*/ 2147483646 h 221"/>
                <a:gd name="T94" fmla="*/ 2147483646 w 231"/>
                <a:gd name="T95" fmla="*/ 2147483646 h 221"/>
                <a:gd name="T96" fmla="*/ 2147483646 w 231"/>
                <a:gd name="T97" fmla="*/ 2147483646 h 221"/>
                <a:gd name="T98" fmla="*/ 2147483646 w 231"/>
                <a:gd name="T99" fmla="*/ 2147483646 h 221"/>
                <a:gd name="T100" fmla="*/ 2147483646 w 231"/>
                <a:gd name="T101" fmla="*/ 2147483646 h 221"/>
                <a:gd name="T102" fmla="*/ 2147483646 w 231"/>
                <a:gd name="T103" fmla="*/ 2147483646 h 221"/>
                <a:gd name="T104" fmla="*/ 2147483646 w 231"/>
                <a:gd name="T105" fmla="*/ 2147483646 h 221"/>
                <a:gd name="T106" fmla="*/ 2147483646 w 231"/>
                <a:gd name="T107" fmla="*/ 2147483646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1"/>
                <a:gd name="T163" fmla="*/ 0 h 221"/>
                <a:gd name="T164" fmla="*/ 231 w 231"/>
                <a:gd name="T165" fmla="*/ 221 h 2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1" h="221">
                  <a:moveTo>
                    <a:pt x="115" y="0"/>
                  </a:moveTo>
                  <a:lnTo>
                    <a:pt x="115" y="0"/>
                  </a:lnTo>
                  <a:lnTo>
                    <a:pt x="104" y="0"/>
                  </a:lnTo>
                  <a:lnTo>
                    <a:pt x="92" y="1"/>
                  </a:lnTo>
                  <a:lnTo>
                    <a:pt x="81" y="4"/>
                  </a:lnTo>
                  <a:lnTo>
                    <a:pt x="70" y="8"/>
                  </a:lnTo>
                  <a:lnTo>
                    <a:pt x="60" y="13"/>
                  </a:lnTo>
                  <a:lnTo>
                    <a:pt x="50" y="18"/>
                  </a:lnTo>
                  <a:lnTo>
                    <a:pt x="42" y="25"/>
                  </a:lnTo>
                  <a:lnTo>
                    <a:pt x="34" y="32"/>
                  </a:lnTo>
                  <a:lnTo>
                    <a:pt x="27" y="39"/>
                  </a:lnTo>
                  <a:lnTo>
                    <a:pt x="20" y="48"/>
                  </a:lnTo>
                  <a:lnTo>
                    <a:pt x="14" y="57"/>
                  </a:lnTo>
                  <a:lnTo>
                    <a:pt x="8" y="67"/>
                  </a:lnTo>
                  <a:lnTo>
                    <a:pt x="4" y="77"/>
                  </a:lnTo>
                  <a:lnTo>
                    <a:pt x="1" y="88"/>
                  </a:lnTo>
                  <a:lnTo>
                    <a:pt x="0" y="98"/>
                  </a:lnTo>
                  <a:lnTo>
                    <a:pt x="0" y="111"/>
                  </a:lnTo>
                  <a:lnTo>
                    <a:pt x="0" y="122"/>
                  </a:lnTo>
                  <a:lnTo>
                    <a:pt x="1" y="132"/>
                  </a:lnTo>
                  <a:lnTo>
                    <a:pt x="4" y="143"/>
                  </a:lnTo>
                  <a:lnTo>
                    <a:pt x="8" y="153"/>
                  </a:lnTo>
                  <a:lnTo>
                    <a:pt x="14" y="162"/>
                  </a:lnTo>
                  <a:lnTo>
                    <a:pt x="20" y="172"/>
                  </a:lnTo>
                  <a:lnTo>
                    <a:pt x="27" y="181"/>
                  </a:lnTo>
                  <a:lnTo>
                    <a:pt x="34" y="188"/>
                  </a:lnTo>
                  <a:lnTo>
                    <a:pt x="42" y="195"/>
                  </a:lnTo>
                  <a:lnTo>
                    <a:pt x="50" y="202"/>
                  </a:lnTo>
                  <a:lnTo>
                    <a:pt x="60" y="207"/>
                  </a:lnTo>
                  <a:lnTo>
                    <a:pt x="70" y="211"/>
                  </a:lnTo>
                  <a:lnTo>
                    <a:pt x="81" y="216"/>
                  </a:lnTo>
                  <a:lnTo>
                    <a:pt x="92" y="218"/>
                  </a:lnTo>
                  <a:lnTo>
                    <a:pt x="104" y="220"/>
                  </a:lnTo>
                  <a:lnTo>
                    <a:pt x="115" y="221"/>
                  </a:lnTo>
                  <a:lnTo>
                    <a:pt x="128" y="220"/>
                  </a:lnTo>
                  <a:lnTo>
                    <a:pt x="139" y="218"/>
                  </a:lnTo>
                  <a:lnTo>
                    <a:pt x="150" y="216"/>
                  </a:lnTo>
                  <a:lnTo>
                    <a:pt x="161" y="211"/>
                  </a:lnTo>
                  <a:lnTo>
                    <a:pt x="171" y="207"/>
                  </a:lnTo>
                  <a:lnTo>
                    <a:pt x="181" y="202"/>
                  </a:lnTo>
                  <a:lnTo>
                    <a:pt x="189" y="195"/>
                  </a:lnTo>
                  <a:lnTo>
                    <a:pt x="198" y="188"/>
                  </a:lnTo>
                  <a:lnTo>
                    <a:pt x="205" y="181"/>
                  </a:lnTo>
                  <a:lnTo>
                    <a:pt x="212" y="172"/>
                  </a:lnTo>
                  <a:lnTo>
                    <a:pt x="217" y="162"/>
                  </a:lnTo>
                  <a:lnTo>
                    <a:pt x="223" y="153"/>
                  </a:lnTo>
                  <a:lnTo>
                    <a:pt x="226" y="143"/>
                  </a:lnTo>
                  <a:lnTo>
                    <a:pt x="228" y="132"/>
                  </a:lnTo>
                  <a:lnTo>
                    <a:pt x="231" y="122"/>
                  </a:lnTo>
                  <a:lnTo>
                    <a:pt x="231" y="111"/>
                  </a:lnTo>
                  <a:lnTo>
                    <a:pt x="231" y="98"/>
                  </a:lnTo>
                  <a:lnTo>
                    <a:pt x="228" y="88"/>
                  </a:lnTo>
                  <a:lnTo>
                    <a:pt x="226" y="77"/>
                  </a:lnTo>
                  <a:lnTo>
                    <a:pt x="223" y="67"/>
                  </a:lnTo>
                  <a:lnTo>
                    <a:pt x="217" y="57"/>
                  </a:lnTo>
                  <a:lnTo>
                    <a:pt x="212" y="48"/>
                  </a:lnTo>
                  <a:lnTo>
                    <a:pt x="205" y="39"/>
                  </a:lnTo>
                  <a:lnTo>
                    <a:pt x="198" y="32"/>
                  </a:lnTo>
                  <a:lnTo>
                    <a:pt x="189" y="25"/>
                  </a:lnTo>
                  <a:lnTo>
                    <a:pt x="181" y="18"/>
                  </a:lnTo>
                  <a:lnTo>
                    <a:pt x="171" y="13"/>
                  </a:lnTo>
                  <a:lnTo>
                    <a:pt x="161" y="8"/>
                  </a:lnTo>
                  <a:lnTo>
                    <a:pt x="150" y="4"/>
                  </a:lnTo>
                  <a:lnTo>
                    <a:pt x="139" y="1"/>
                  </a:lnTo>
                  <a:lnTo>
                    <a:pt x="128" y="0"/>
                  </a:lnTo>
                  <a:lnTo>
                    <a:pt x="115" y="0"/>
                  </a:lnTo>
                  <a:close/>
                  <a:moveTo>
                    <a:pt x="116" y="153"/>
                  </a:moveTo>
                  <a:lnTo>
                    <a:pt x="116" y="153"/>
                  </a:lnTo>
                  <a:lnTo>
                    <a:pt x="107" y="151"/>
                  </a:lnTo>
                  <a:lnTo>
                    <a:pt x="98" y="148"/>
                  </a:lnTo>
                  <a:lnTo>
                    <a:pt x="91" y="144"/>
                  </a:lnTo>
                  <a:lnTo>
                    <a:pt x="84" y="139"/>
                  </a:lnTo>
                  <a:lnTo>
                    <a:pt x="78" y="132"/>
                  </a:lnTo>
                  <a:lnTo>
                    <a:pt x="74" y="125"/>
                  </a:lnTo>
                  <a:lnTo>
                    <a:pt x="71" y="116"/>
                  </a:lnTo>
                  <a:lnTo>
                    <a:pt x="71" y="108"/>
                  </a:lnTo>
                  <a:lnTo>
                    <a:pt x="71" y="98"/>
                  </a:lnTo>
                  <a:lnTo>
                    <a:pt x="74" y="90"/>
                  </a:lnTo>
                  <a:lnTo>
                    <a:pt x="78" y="83"/>
                  </a:lnTo>
                  <a:lnTo>
                    <a:pt x="84" y="76"/>
                  </a:lnTo>
                  <a:lnTo>
                    <a:pt x="91" y="70"/>
                  </a:lnTo>
                  <a:lnTo>
                    <a:pt x="98" y="66"/>
                  </a:lnTo>
                  <a:lnTo>
                    <a:pt x="107" y="63"/>
                  </a:lnTo>
                  <a:lnTo>
                    <a:pt x="116" y="62"/>
                  </a:lnTo>
                  <a:lnTo>
                    <a:pt x="125" y="63"/>
                  </a:lnTo>
                  <a:lnTo>
                    <a:pt x="133" y="66"/>
                  </a:lnTo>
                  <a:lnTo>
                    <a:pt x="142" y="70"/>
                  </a:lnTo>
                  <a:lnTo>
                    <a:pt x="147" y="76"/>
                  </a:lnTo>
                  <a:lnTo>
                    <a:pt x="153" y="83"/>
                  </a:lnTo>
                  <a:lnTo>
                    <a:pt x="157" y="90"/>
                  </a:lnTo>
                  <a:lnTo>
                    <a:pt x="160" y="98"/>
                  </a:lnTo>
                  <a:lnTo>
                    <a:pt x="161" y="108"/>
                  </a:lnTo>
                  <a:lnTo>
                    <a:pt x="160" y="116"/>
                  </a:lnTo>
                  <a:lnTo>
                    <a:pt x="157" y="125"/>
                  </a:lnTo>
                  <a:lnTo>
                    <a:pt x="153" y="132"/>
                  </a:lnTo>
                  <a:lnTo>
                    <a:pt x="147" y="139"/>
                  </a:lnTo>
                  <a:lnTo>
                    <a:pt x="142" y="144"/>
                  </a:lnTo>
                  <a:lnTo>
                    <a:pt x="133" y="148"/>
                  </a:lnTo>
                  <a:lnTo>
                    <a:pt x="125" y="151"/>
                  </a:lnTo>
                  <a:lnTo>
                    <a:pt x="116" y="15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2" name="Freeform 30"/>
            <p:cNvSpPr>
              <a:spLocks noEditPoints="1" noChangeArrowheads="1"/>
            </p:cNvSpPr>
            <p:nvPr/>
          </p:nvSpPr>
          <p:spPr bwMode="auto">
            <a:xfrm>
              <a:off x="77788" y="195263"/>
              <a:ext cx="122238" cy="115888"/>
            </a:xfrm>
            <a:custGeom>
              <a:avLst/>
              <a:gdLst>
                <a:gd name="T0" fmla="*/ 2147483646 w 231"/>
                <a:gd name="T1" fmla="*/ 0 h 221"/>
                <a:gd name="T2" fmla="*/ 2147483646 w 231"/>
                <a:gd name="T3" fmla="*/ 2147483646 h 221"/>
                <a:gd name="T4" fmla="*/ 2147483646 w 231"/>
                <a:gd name="T5" fmla="*/ 2147483646 h 221"/>
                <a:gd name="T6" fmla="*/ 2147483646 w 231"/>
                <a:gd name="T7" fmla="*/ 2147483646 h 221"/>
                <a:gd name="T8" fmla="*/ 2147483646 w 231"/>
                <a:gd name="T9" fmla="*/ 2147483646 h 221"/>
                <a:gd name="T10" fmla="*/ 2147483646 w 231"/>
                <a:gd name="T11" fmla="*/ 2147483646 h 221"/>
                <a:gd name="T12" fmla="*/ 2147483646 w 231"/>
                <a:gd name="T13" fmla="*/ 2147483646 h 221"/>
                <a:gd name="T14" fmla="*/ 2147483646 w 231"/>
                <a:gd name="T15" fmla="*/ 2147483646 h 221"/>
                <a:gd name="T16" fmla="*/ 0 w 231"/>
                <a:gd name="T17" fmla="*/ 2147483646 h 221"/>
                <a:gd name="T18" fmla="*/ 0 w 231"/>
                <a:gd name="T19" fmla="*/ 2147483646 h 221"/>
                <a:gd name="T20" fmla="*/ 2147483646 w 231"/>
                <a:gd name="T21" fmla="*/ 2147483646 h 221"/>
                <a:gd name="T22" fmla="*/ 2147483646 w 231"/>
                <a:gd name="T23" fmla="*/ 2147483646 h 221"/>
                <a:gd name="T24" fmla="*/ 2147483646 w 231"/>
                <a:gd name="T25" fmla="*/ 2147483646 h 221"/>
                <a:gd name="T26" fmla="*/ 2147483646 w 231"/>
                <a:gd name="T27" fmla="*/ 2147483646 h 221"/>
                <a:gd name="T28" fmla="*/ 2147483646 w 231"/>
                <a:gd name="T29" fmla="*/ 2147483646 h 221"/>
                <a:gd name="T30" fmla="*/ 2147483646 w 231"/>
                <a:gd name="T31" fmla="*/ 2147483646 h 221"/>
                <a:gd name="T32" fmla="*/ 2147483646 w 231"/>
                <a:gd name="T33" fmla="*/ 2147483646 h 221"/>
                <a:gd name="T34" fmla="*/ 2147483646 w 231"/>
                <a:gd name="T35" fmla="*/ 2147483646 h 221"/>
                <a:gd name="T36" fmla="*/ 2147483646 w 231"/>
                <a:gd name="T37" fmla="*/ 2147483646 h 221"/>
                <a:gd name="T38" fmla="*/ 2147483646 w 231"/>
                <a:gd name="T39" fmla="*/ 2147483646 h 221"/>
                <a:gd name="T40" fmla="*/ 2147483646 w 231"/>
                <a:gd name="T41" fmla="*/ 2147483646 h 221"/>
                <a:gd name="T42" fmla="*/ 2147483646 w 231"/>
                <a:gd name="T43" fmla="*/ 2147483646 h 221"/>
                <a:gd name="T44" fmla="*/ 2147483646 w 231"/>
                <a:gd name="T45" fmla="*/ 2147483646 h 221"/>
                <a:gd name="T46" fmla="*/ 2147483646 w 231"/>
                <a:gd name="T47" fmla="*/ 2147483646 h 221"/>
                <a:gd name="T48" fmla="*/ 2147483646 w 231"/>
                <a:gd name="T49" fmla="*/ 2147483646 h 221"/>
                <a:gd name="T50" fmla="*/ 2147483646 w 231"/>
                <a:gd name="T51" fmla="*/ 2147483646 h 221"/>
                <a:gd name="T52" fmla="*/ 2147483646 w 231"/>
                <a:gd name="T53" fmla="*/ 2147483646 h 221"/>
                <a:gd name="T54" fmla="*/ 2147483646 w 231"/>
                <a:gd name="T55" fmla="*/ 2147483646 h 221"/>
                <a:gd name="T56" fmla="*/ 2147483646 w 231"/>
                <a:gd name="T57" fmla="*/ 2147483646 h 221"/>
                <a:gd name="T58" fmla="*/ 2147483646 w 231"/>
                <a:gd name="T59" fmla="*/ 2147483646 h 221"/>
                <a:gd name="T60" fmla="*/ 2147483646 w 231"/>
                <a:gd name="T61" fmla="*/ 2147483646 h 221"/>
                <a:gd name="T62" fmla="*/ 2147483646 w 231"/>
                <a:gd name="T63" fmla="*/ 2147483646 h 221"/>
                <a:gd name="T64" fmla="*/ 2147483646 w 231"/>
                <a:gd name="T65" fmla="*/ 2147483646 h 221"/>
                <a:gd name="T66" fmla="*/ 2147483646 w 231"/>
                <a:gd name="T67" fmla="*/ 0 h 221"/>
                <a:gd name="T68" fmla="*/ 2147483646 w 231"/>
                <a:gd name="T69" fmla="*/ 0 h 221"/>
                <a:gd name="T70" fmla="*/ 2147483646 w 231"/>
                <a:gd name="T71" fmla="*/ 2147483646 h 221"/>
                <a:gd name="T72" fmla="*/ 2147483646 w 231"/>
                <a:gd name="T73" fmla="*/ 2147483646 h 221"/>
                <a:gd name="T74" fmla="*/ 2147483646 w 231"/>
                <a:gd name="T75" fmla="*/ 2147483646 h 221"/>
                <a:gd name="T76" fmla="*/ 2147483646 w 231"/>
                <a:gd name="T77" fmla="*/ 2147483646 h 221"/>
                <a:gd name="T78" fmla="*/ 2147483646 w 231"/>
                <a:gd name="T79" fmla="*/ 2147483646 h 221"/>
                <a:gd name="T80" fmla="*/ 2147483646 w 231"/>
                <a:gd name="T81" fmla="*/ 2147483646 h 221"/>
                <a:gd name="T82" fmla="*/ 2147483646 w 231"/>
                <a:gd name="T83" fmla="*/ 2147483646 h 221"/>
                <a:gd name="T84" fmla="*/ 2147483646 w 231"/>
                <a:gd name="T85" fmla="*/ 2147483646 h 221"/>
                <a:gd name="T86" fmla="*/ 2147483646 w 231"/>
                <a:gd name="T87" fmla="*/ 2147483646 h 221"/>
                <a:gd name="T88" fmla="*/ 2147483646 w 231"/>
                <a:gd name="T89" fmla="*/ 2147483646 h 221"/>
                <a:gd name="T90" fmla="*/ 2147483646 w 231"/>
                <a:gd name="T91" fmla="*/ 2147483646 h 221"/>
                <a:gd name="T92" fmla="*/ 2147483646 w 231"/>
                <a:gd name="T93" fmla="*/ 2147483646 h 221"/>
                <a:gd name="T94" fmla="*/ 2147483646 w 231"/>
                <a:gd name="T95" fmla="*/ 2147483646 h 221"/>
                <a:gd name="T96" fmla="*/ 2147483646 w 231"/>
                <a:gd name="T97" fmla="*/ 2147483646 h 221"/>
                <a:gd name="T98" fmla="*/ 2147483646 w 231"/>
                <a:gd name="T99" fmla="*/ 2147483646 h 221"/>
                <a:gd name="T100" fmla="*/ 2147483646 w 231"/>
                <a:gd name="T101" fmla="*/ 2147483646 h 221"/>
                <a:gd name="T102" fmla="*/ 2147483646 w 231"/>
                <a:gd name="T103" fmla="*/ 2147483646 h 221"/>
                <a:gd name="T104" fmla="*/ 2147483646 w 231"/>
                <a:gd name="T105" fmla="*/ 2147483646 h 221"/>
                <a:gd name="T106" fmla="*/ 2147483646 w 231"/>
                <a:gd name="T107" fmla="*/ 2147483646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1"/>
                <a:gd name="T163" fmla="*/ 0 h 221"/>
                <a:gd name="T164" fmla="*/ 231 w 231"/>
                <a:gd name="T165" fmla="*/ 221 h 2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1" h="221">
                  <a:moveTo>
                    <a:pt x="114" y="0"/>
                  </a:moveTo>
                  <a:lnTo>
                    <a:pt x="114" y="0"/>
                  </a:lnTo>
                  <a:lnTo>
                    <a:pt x="103" y="0"/>
                  </a:lnTo>
                  <a:lnTo>
                    <a:pt x="92" y="1"/>
                  </a:lnTo>
                  <a:lnTo>
                    <a:pt x="81" y="4"/>
                  </a:lnTo>
                  <a:lnTo>
                    <a:pt x="70" y="8"/>
                  </a:lnTo>
                  <a:lnTo>
                    <a:pt x="60" y="13"/>
                  </a:lnTo>
                  <a:lnTo>
                    <a:pt x="50" y="18"/>
                  </a:lnTo>
                  <a:lnTo>
                    <a:pt x="42" y="25"/>
                  </a:lnTo>
                  <a:lnTo>
                    <a:pt x="33" y="32"/>
                  </a:lnTo>
                  <a:lnTo>
                    <a:pt x="26" y="39"/>
                  </a:lnTo>
                  <a:lnTo>
                    <a:pt x="19" y="48"/>
                  </a:lnTo>
                  <a:lnTo>
                    <a:pt x="14" y="57"/>
                  </a:lnTo>
                  <a:lnTo>
                    <a:pt x="8" y="67"/>
                  </a:lnTo>
                  <a:lnTo>
                    <a:pt x="5" y="77"/>
                  </a:lnTo>
                  <a:lnTo>
                    <a:pt x="1" y="88"/>
                  </a:lnTo>
                  <a:lnTo>
                    <a:pt x="0" y="98"/>
                  </a:lnTo>
                  <a:lnTo>
                    <a:pt x="0" y="111"/>
                  </a:lnTo>
                  <a:lnTo>
                    <a:pt x="0" y="122"/>
                  </a:lnTo>
                  <a:lnTo>
                    <a:pt x="1" y="132"/>
                  </a:lnTo>
                  <a:lnTo>
                    <a:pt x="5" y="143"/>
                  </a:lnTo>
                  <a:lnTo>
                    <a:pt x="8" y="153"/>
                  </a:lnTo>
                  <a:lnTo>
                    <a:pt x="14" y="162"/>
                  </a:lnTo>
                  <a:lnTo>
                    <a:pt x="19" y="172"/>
                  </a:lnTo>
                  <a:lnTo>
                    <a:pt x="26" y="181"/>
                  </a:lnTo>
                  <a:lnTo>
                    <a:pt x="33" y="188"/>
                  </a:lnTo>
                  <a:lnTo>
                    <a:pt x="42" y="195"/>
                  </a:lnTo>
                  <a:lnTo>
                    <a:pt x="50" y="202"/>
                  </a:lnTo>
                  <a:lnTo>
                    <a:pt x="60" y="207"/>
                  </a:lnTo>
                  <a:lnTo>
                    <a:pt x="70" y="211"/>
                  </a:lnTo>
                  <a:lnTo>
                    <a:pt x="81" y="216"/>
                  </a:lnTo>
                  <a:lnTo>
                    <a:pt x="92" y="218"/>
                  </a:lnTo>
                  <a:lnTo>
                    <a:pt x="103" y="220"/>
                  </a:lnTo>
                  <a:lnTo>
                    <a:pt x="114" y="221"/>
                  </a:lnTo>
                  <a:lnTo>
                    <a:pt x="127" y="220"/>
                  </a:lnTo>
                  <a:lnTo>
                    <a:pt x="138" y="218"/>
                  </a:lnTo>
                  <a:lnTo>
                    <a:pt x="149" y="216"/>
                  </a:lnTo>
                  <a:lnTo>
                    <a:pt x="161" y="211"/>
                  </a:lnTo>
                  <a:lnTo>
                    <a:pt x="170" y="207"/>
                  </a:lnTo>
                  <a:lnTo>
                    <a:pt x="180" y="202"/>
                  </a:lnTo>
                  <a:lnTo>
                    <a:pt x="189" y="195"/>
                  </a:lnTo>
                  <a:lnTo>
                    <a:pt x="197" y="188"/>
                  </a:lnTo>
                  <a:lnTo>
                    <a:pt x="204" y="181"/>
                  </a:lnTo>
                  <a:lnTo>
                    <a:pt x="211" y="172"/>
                  </a:lnTo>
                  <a:lnTo>
                    <a:pt x="217" y="162"/>
                  </a:lnTo>
                  <a:lnTo>
                    <a:pt x="222" y="153"/>
                  </a:lnTo>
                  <a:lnTo>
                    <a:pt x="225" y="143"/>
                  </a:lnTo>
                  <a:lnTo>
                    <a:pt x="229" y="132"/>
                  </a:lnTo>
                  <a:lnTo>
                    <a:pt x="231" y="122"/>
                  </a:lnTo>
                  <a:lnTo>
                    <a:pt x="231" y="111"/>
                  </a:lnTo>
                  <a:lnTo>
                    <a:pt x="231" y="98"/>
                  </a:lnTo>
                  <a:lnTo>
                    <a:pt x="229" y="88"/>
                  </a:lnTo>
                  <a:lnTo>
                    <a:pt x="225" y="77"/>
                  </a:lnTo>
                  <a:lnTo>
                    <a:pt x="222" y="67"/>
                  </a:lnTo>
                  <a:lnTo>
                    <a:pt x="217" y="57"/>
                  </a:lnTo>
                  <a:lnTo>
                    <a:pt x="211" y="48"/>
                  </a:lnTo>
                  <a:lnTo>
                    <a:pt x="204" y="39"/>
                  </a:lnTo>
                  <a:lnTo>
                    <a:pt x="197" y="32"/>
                  </a:lnTo>
                  <a:lnTo>
                    <a:pt x="189" y="25"/>
                  </a:lnTo>
                  <a:lnTo>
                    <a:pt x="180" y="18"/>
                  </a:lnTo>
                  <a:lnTo>
                    <a:pt x="170" y="13"/>
                  </a:lnTo>
                  <a:lnTo>
                    <a:pt x="161" y="8"/>
                  </a:lnTo>
                  <a:lnTo>
                    <a:pt x="149" y="4"/>
                  </a:lnTo>
                  <a:lnTo>
                    <a:pt x="138" y="1"/>
                  </a:lnTo>
                  <a:lnTo>
                    <a:pt x="127" y="0"/>
                  </a:lnTo>
                  <a:lnTo>
                    <a:pt x="114" y="0"/>
                  </a:lnTo>
                  <a:close/>
                  <a:moveTo>
                    <a:pt x="110" y="153"/>
                  </a:moveTo>
                  <a:lnTo>
                    <a:pt x="110" y="153"/>
                  </a:lnTo>
                  <a:lnTo>
                    <a:pt x="100" y="151"/>
                  </a:lnTo>
                  <a:lnTo>
                    <a:pt x="92" y="148"/>
                  </a:lnTo>
                  <a:lnTo>
                    <a:pt x="85" y="144"/>
                  </a:lnTo>
                  <a:lnTo>
                    <a:pt x="78" y="139"/>
                  </a:lnTo>
                  <a:lnTo>
                    <a:pt x="72" y="132"/>
                  </a:lnTo>
                  <a:lnTo>
                    <a:pt x="68" y="125"/>
                  </a:lnTo>
                  <a:lnTo>
                    <a:pt x="65" y="116"/>
                  </a:lnTo>
                  <a:lnTo>
                    <a:pt x="65" y="108"/>
                  </a:lnTo>
                  <a:lnTo>
                    <a:pt x="65" y="98"/>
                  </a:lnTo>
                  <a:lnTo>
                    <a:pt x="68" y="90"/>
                  </a:lnTo>
                  <a:lnTo>
                    <a:pt x="72" y="83"/>
                  </a:lnTo>
                  <a:lnTo>
                    <a:pt x="78" y="76"/>
                  </a:lnTo>
                  <a:lnTo>
                    <a:pt x="85" y="70"/>
                  </a:lnTo>
                  <a:lnTo>
                    <a:pt x="92" y="66"/>
                  </a:lnTo>
                  <a:lnTo>
                    <a:pt x="100" y="63"/>
                  </a:lnTo>
                  <a:lnTo>
                    <a:pt x="110" y="62"/>
                  </a:lnTo>
                  <a:lnTo>
                    <a:pt x="119" y="63"/>
                  </a:lnTo>
                  <a:lnTo>
                    <a:pt x="127" y="66"/>
                  </a:lnTo>
                  <a:lnTo>
                    <a:pt x="135" y="70"/>
                  </a:lnTo>
                  <a:lnTo>
                    <a:pt x="142" y="76"/>
                  </a:lnTo>
                  <a:lnTo>
                    <a:pt x="148" y="83"/>
                  </a:lnTo>
                  <a:lnTo>
                    <a:pt x="152" y="90"/>
                  </a:lnTo>
                  <a:lnTo>
                    <a:pt x="154" y="98"/>
                  </a:lnTo>
                  <a:lnTo>
                    <a:pt x="155" y="108"/>
                  </a:lnTo>
                  <a:lnTo>
                    <a:pt x="154" y="116"/>
                  </a:lnTo>
                  <a:lnTo>
                    <a:pt x="152" y="125"/>
                  </a:lnTo>
                  <a:lnTo>
                    <a:pt x="148" y="132"/>
                  </a:lnTo>
                  <a:lnTo>
                    <a:pt x="142" y="139"/>
                  </a:lnTo>
                  <a:lnTo>
                    <a:pt x="135" y="144"/>
                  </a:lnTo>
                  <a:lnTo>
                    <a:pt x="127" y="148"/>
                  </a:lnTo>
                  <a:lnTo>
                    <a:pt x="119" y="151"/>
                  </a:lnTo>
                  <a:lnTo>
                    <a:pt x="110" y="15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33" name="椭圆 55"/>
          <p:cNvSpPr>
            <a:spLocks noChangeArrowheads="1"/>
          </p:cNvSpPr>
          <p:nvPr/>
        </p:nvSpPr>
        <p:spPr bwMode="auto">
          <a:xfrm>
            <a:off x="8922731" y="2615408"/>
            <a:ext cx="1137656"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34" name="组合 56"/>
          <p:cNvGrpSpPr/>
          <p:nvPr/>
        </p:nvGrpSpPr>
        <p:grpSpPr bwMode="auto">
          <a:xfrm>
            <a:off x="9098282" y="2971068"/>
            <a:ext cx="786554" cy="458253"/>
            <a:chOff x="0" y="0"/>
            <a:chExt cx="547688" cy="319088"/>
          </a:xfrm>
        </p:grpSpPr>
        <p:sp>
          <p:nvSpPr>
            <p:cNvPr id="35" name="Freeform 3843"/>
            <p:cNvSpPr>
              <a:spLocks noChangeArrowheads="1"/>
            </p:cNvSpPr>
            <p:nvPr/>
          </p:nvSpPr>
          <p:spPr bwMode="auto">
            <a:xfrm>
              <a:off x="303213" y="33338"/>
              <a:ext cx="104775" cy="150813"/>
            </a:xfrm>
            <a:custGeom>
              <a:avLst/>
              <a:gdLst>
                <a:gd name="T0" fmla="*/ 2147483646 w 28"/>
                <a:gd name="T1" fmla="*/ 2147483646 h 40"/>
                <a:gd name="T2" fmla="*/ 2147483646 w 28"/>
                <a:gd name="T3" fmla="*/ 2147483646 h 40"/>
                <a:gd name="T4" fmla="*/ 2147483646 w 28"/>
                <a:gd name="T5" fmla="*/ 2147483646 h 40"/>
                <a:gd name="T6" fmla="*/ 2147483646 w 28"/>
                <a:gd name="T7" fmla="*/ 2147483646 h 40"/>
                <a:gd name="T8" fmla="*/ 2147483646 w 28"/>
                <a:gd name="T9" fmla="*/ 2147483646 h 40"/>
                <a:gd name="T10" fmla="*/ 2147483646 w 28"/>
                <a:gd name="T11" fmla="*/ 2147483646 h 40"/>
                <a:gd name="T12" fmla="*/ 2147483646 w 28"/>
                <a:gd name="T13" fmla="*/ 2147483646 h 40"/>
                <a:gd name="T14" fmla="*/ 2147483646 w 28"/>
                <a:gd name="T15" fmla="*/ 2147483646 h 40"/>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40"/>
                <a:gd name="T26" fmla="*/ 28 w 28"/>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6" name="Freeform 3844"/>
            <p:cNvSpPr>
              <a:spLocks noChangeArrowheads="1"/>
            </p:cNvSpPr>
            <p:nvPr/>
          </p:nvSpPr>
          <p:spPr bwMode="auto">
            <a:xfrm>
              <a:off x="333375" y="26988"/>
              <a:ext cx="109538" cy="25400"/>
            </a:xfrm>
            <a:custGeom>
              <a:avLst/>
              <a:gdLst>
                <a:gd name="T0" fmla="*/ 2147483646 w 29"/>
                <a:gd name="T1" fmla="*/ 2147483646 h 7"/>
                <a:gd name="T2" fmla="*/ 2147483646 w 29"/>
                <a:gd name="T3" fmla="*/ 2147483646 h 7"/>
                <a:gd name="T4" fmla="*/ 0 w 29"/>
                <a:gd name="T5" fmla="*/ 2147483646 h 7"/>
                <a:gd name="T6" fmla="*/ 2147483646 w 29"/>
                <a:gd name="T7" fmla="*/ 0 h 7"/>
                <a:gd name="T8" fmla="*/ 2147483646 w 29"/>
                <a:gd name="T9" fmla="*/ 0 h 7"/>
                <a:gd name="T10" fmla="*/ 2147483646 w 29"/>
                <a:gd name="T11" fmla="*/ 2147483646 h 7"/>
                <a:gd name="T12" fmla="*/ 2147483646 w 29"/>
                <a:gd name="T13" fmla="*/ 2147483646 h 7"/>
                <a:gd name="T14" fmla="*/ 0 60000 65536"/>
                <a:gd name="T15" fmla="*/ 0 60000 65536"/>
                <a:gd name="T16" fmla="*/ 0 60000 65536"/>
                <a:gd name="T17" fmla="*/ 0 60000 65536"/>
                <a:gd name="T18" fmla="*/ 0 60000 65536"/>
                <a:gd name="T19" fmla="*/ 0 60000 65536"/>
                <a:gd name="T20" fmla="*/ 0 60000 65536"/>
                <a:gd name="T21" fmla="*/ 0 w 29"/>
                <a:gd name="T22" fmla="*/ 0 h 7"/>
                <a:gd name="T23" fmla="*/ 29 w 29"/>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7" name="Freeform 3845"/>
            <p:cNvSpPr>
              <a:spLocks noChangeArrowheads="1"/>
            </p:cNvSpPr>
            <p:nvPr/>
          </p:nvSpPr>
          <p:spPr bwMode="auto">
            <a:xfrm>
              <a:off x="146050" y="0"/>
              <a:ext cx="101600" cy="90488"/>
            </a:xfrm>
            <a:custGeom>
              <a:avLst/>
              <a:gdLst>
                <a:gd name="T0" fmla="*/ 2147483646 w 27"/>
                <a:gd name="T1" fmla="*/ 2147483646 h 24"/>
                <a:gd name="T2" fmla="*/ 2147483646 w 27"/>
                <a:gd name="T3" fmla="*/ 2147483646 h 24"/>
                <a:gd name="T4" fmla="*/ 2147483646 w 27"/>
                <a:gd name="T5" fmla="*/ 2147483646 h 24"/>
                <a:gd name="T6" fmla="*/ 2147483646 w 27"/>
                <a:gd name="T7" fmla="*/ 2147483646 h 24"/>
                <a:gd name="T8" fmla="*/ 2147483646 w 27"/>
                <a:gd name="T9" fmla="*/ 2147483646 h 24"/>
                <a:gd name="T10" fmla="*/ 2147483646 w 27"/>
                <a:gd name="T11" fmla="*/ 2147483646 h 24"/>
                <a:gd name="T12" fmla="*/ 2147483646 w 27"/>
                <a:gd name="T13" fmla="*/ 2147483646 h 24"/>
                <a:gd name="T14" fmla="*/ 2147483646 w 27"/>
                <a:gd name="T15" fmla="*/ 2147483646 h 24"/>
                <a:gd name="T16" fmla="*/ 2147483646 w 27"/>
                <a:gd name="T17" fmla="*/ 2147483646 h 24"/>
                <a:gd name="T18" fmla="*/ 2147483646 w 27"/>
                <a:gd name="T19" fmla="*/ 2147483646 h 24"/>
                <a:gd name="T20" fmla="*/ 2147483646 w 27"/>
                <a:gd name="T21" fmla="*/ 2147483646 h 24"/>
                <a:gd name="T22" fmla="*/ 2147483646 w 27"/>
                <a:gd name="T23" fmla="*/ 214748364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
                <a:gd name="T37" fmla="*/ 0 h 24"/>
                <a:gd name="T38" fmla="*/ 27 w 27"/>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8" name="Freeform 3846"/>
            <p:cNvSpPr>
              <a:spLocks noEditPoints="1" noChangeArrowheads="1"/>
            </p:cNvSpPr>
            <p:nvPr/>
          </p:nvSpPr>
          <p:spPr bwMode="auto">
            <a:xfrm>
              <a:off x="355600" y="127000"/>
              <a:ext cx="192088" cy="192088"/>
            </a:xfrm>
            <a:custGeom>
              <a:avLst/>
              <a:gdLst>
                <a:gd name="T0" fmla="*/ 2147483646 w 51"/>
                <a:gd name="T1" fmla="*/ 2147483646 h 51"/>
                <a:gd name="T2" fmla="*/ 0 w 51"/>
                <a:gd name="T3" fmla="*/ 2147483646 h 51"/>
                <a:gd name="T4" fmla="*/ 2147483646 w 51"/>
                <a:gd name="T5" fmla="*/ 0 h 51"/>
                <a:gd name="T6" fmla="*/ 2147483646 w 51"/>
                <a:gd name="T7" fmla="*/ 2147483646 h 51"/>
                <a:gd name="T8" fmla="*/ 2147483646 w 51"/>
                <a:gd name="T9" fmla="*/ 2147483646 h 51"/>
                <a:gd name="T10" fmla="*/ 2147483646 w 51"/>
                <a:gd name="T11" fmla="*/ 2147483646 h 51"/>
                <a:gd name="T12" fmla="*/ 2147483646 w 51"/>
                <a:gd name="T13" fmla="*/ 2147483646 h 51"/>
                <a:gd name="T14" fmla="*/ 2147483646 w 51"/>
                <a:gd name="T15" fmla="*/ 2147483646 h 51"/>
                <a:gd name="T16" fmla="*/ 2147483646 w 51"/>
                <a:gd name="T17" fmla="*/ 2147483646 h 51"/>
                <a:gd name="T18" fmla="*/ 2147483646 w 51"/>
                <a:gd name="T19" fmla="*/ 2147483646 h 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51"/>
                <a:gd name="T32" fmla="*/ 51 w 51"/>
                <a:gd name="T33" fmla="*/ 51 h 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9" name="Freeform 3847"/>
            <p:cNvSpPr>
              <a:spLocks noEditPoints="1" noChangeArrowheads="1"/>
            </p:cNvSpPr>
            <p:nvPr/>
          </p:nvSpPr>
          <p:spPr bwMode="auto">
            <a:xfrm>
              <a:off x="0" y="127000"/>
              <a:ext cx="190500" cy="192088"/>
            </a:xfrm>
            <a:custGeom>
              <a:avLst/>
              <a:gdLst>
                <a:gd name="T0" fmla="*/ 2147483646 w 51"/>
                <a:gd name="T1" fmla="*/ 2147483646 h 51"/>
                <a:gd name="T2" fmla="*/ 0 w 51"/>
                <a:gd name="T3" fmla="*/ 2147483646 h 51"/>
                <a:gd name="T4" fmla="*/ 2147483646 w 51"/>
                <a:gd name="T5" fmla="*/ 0 h 51"/>
                <a:gd name="T6" fmla="*/ 2147483646 w 51"/>
                <a:gd name="T7" fmla="*/ 2147483646 h 51"/>
                <a:gd name="T8" fmla="*/ 2147483646 w 51"/>
                <a:gd name="T9" fmla="*/ 2147483646 h 51"/>
                <a:gd name="T10" fmla="*/ 2147483646 w 51"/>
                <a:gd name="T11" fmla="*/ 2147483646 h 51"/>
                <a:gd name="T12" fmla="*/ 2147483646 w 51"/>
                <a:gd name="T13" fmla="*/ 2147483646 h 51"/>
                <a:gd name="T14" fmla="*/ 2147483646 w 51"/>
                <a:gd name="T15" fmla="*/ 2147483646 h 51"/>
                <a:gd name="T16" fmla="*/ 2147483646 w 51"/>
                <a:gd name="T17" fmla="*/ 2147483646 h 51"/>
                <a:gd name="T18" fmla="*/ 2147483646 w 51"/>
                <a:gd name="T19" fmla="*/ 2147483646 h 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51"/>
                <a:gd name="T32" fmla="*/ 51 w 51"/>
                <a:gd name="T33" fmla="*/ 51 h 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0" name="Freeform 3848"/>
            <p:cNvSpPr>
              <a:spLocks noChangeArrowheads="1"/>
            </p:cNvSpPr>
            <p:nvPr/>
          </p:nvSpPr>
          <p:spPr bwMode="auto">
            <a:xfrm>
              <a:off x="82550" y="63500"/>
              <a:ext cx="385763" cy="176213"/>
            </a:xfrm>
            <a:custGeom>
              <a:avLst/>
              <a:gdLst>
                <a:gd name="T0" fmla="*/ 2147483646 w 103"/>
                <a:gd name="T1" fmla="*/ 2147483646 h 47"/>
                <a:gd name="T2" fmla="*/ 2147483646 w 103"/>
                <a:gd name="T3" fmla="*/ 2147483646 h 47"/>
                <a:gd name="T4" fmla="*/ 2147483646 w 103"/>
                <a:gd name="T5" fmla="*/ 2147483646 h 47"/>
                <a:gd name="T6" fmla="*/ 2147483646 w 103"/>
                <a:gd name="T7" fmla="*/ 2147483646 h 47"/>
                <a:gd name="T8" fmla="*/ 2147483646 w 103"/>
                <a:gd name="T9" fmla="*/ 0 h 47"/>
                <a:gd name="T10" fmla="*/ 2147483646 w 103"/>
                <a:gd name="T11" fmla="*/ 0 h 47"/>
                <a:gd name="T12" fmla="*/ 2147483646 w 103"/>
                <a:gd name="T13" fmla="*/ 2147483646 h 47"/>
                <a:gd name="T14" fmla="*/ 2147483646 w 103"/>
                <a:gd name="T15" fmla="*/ 2147483646 h 47"/>
                <a:gd name="T16" fmla="*/ 2147483646 w 103"/>
                <a:gd name="T17" fmla="*/ 2147483646 h 47"/>
                <a:gd name="T18" fmla="*/ 2147483646 w 103"/>
                <a:gd name="T19" fmla="*/ 2147483646 h 47"/>
                <a:gd name="T20" fmla="*/ 2147483646 w 103"/>
                <a:gd name="T21" fmla="*/ 2147483646 h 47"/>
                <a:gd name="T22" fmla="*/ 2147483646 w 103"/>
                <a:gd name="T23" fmla="*/ 2147483646 h 47"/>
                <a:gd name="T24" fmla="*/ 2147483646 w 103"/>
                <a:gd name="T25" fmla="*/ 2147483646 h 47"/>
                <a:gd name="T26" fmla="*/ 2147483646 w 103"/>
                <a:gd name="T27" fmla="*/ 2147483646 h 47"/>
                <a:gd name="T28" fmla="*/ 2147483646 w 103"/>
                <a:gd name="T29" fmla="*/ 2147483646 h 47"/>
                <a:gd name="T30" fmla="*/ 2147483646 w 103"/>
                <a:gd name="T31" fmla="*/ 2147483646 h 47"/>
                <a:gd name="T32" fmla="*/ 2147483646 w 103"/>
                <a:gd name="T33" fmla="*/ 2147483646 h 47"/>
                <a:gd name="T34" fmla="*/ 2147483646 w 103"/>
                <a:gd name="T35" fmla="*/ 2147483646 h 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3"/>
                <a:gd name="T55" fmla="*/ 0 h 47"/>
                <a:gd name="T56" fmla="*/ 103 w 103"/>
                <a:gd name="T57" fmla="*/ 47 h 4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1" name="Freeform 3849"/>
            <p:cNvSpPr>
              <a:spLocks noChangeArrowheads="1"/>
            </p:cNvSpPr>
            <p:nvPr/>
          </p:nvSpPr>
          <p:spPr bwMode="auto">
            <a:xfrm>
              <a:off x="149225" y="112713"/>
              <a:ext cx="112713" cy="90488"/>
            </a:xfrm>
            <a:custGeom>
              <a:avLst/>
              <a:gdLst>
                <a:gd name="T0" fmla="*/ 2147483646 w 30"/>
                <a:gd name="T1" fmla="*/ 2147483646 h 24"/>
                <a:gd name="T2" fmla="*/ 2147483646 w 30"/>
                <a:gd name="T3" fmla="*/ 2147483646 h 24"/>
                <a:gd name="T4" fmla="*/ 2147483646 w 30"/>
                <a:gd name="T5" fmla="*/ 2147483646 h 24"/>
                <a:gd name="T6" fmla="*/ 2147483646 w 30"/>
                <a:gd name="T7" fmla="*/ 2147483646 h 24"/>
                <a:gd name="T8" fmla="*/ 2147483646 w 30"/>
                <a:gd name="T9" fmla="*/ 2147483646 h 24"/>
                <a:gd name="T10" fmla="*/ 2147483646 w 30"/>
                <a:gd name="T11" fmla="*/ 2147483646 h 24"/>
                <a:gd name="T12" fmla="*/ 2147483646 w 30"/>
                <a:gd name="T13" fmla="*/ 2147483646 h 24"/>
                <a:gd name="T14" fmla="*/ 2147483646 w 30"/>
                <a:gd name="T15" fmla="*/ 2147483646 h 24"/>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24"/>
                <a:gd name="T26" fmla="*/ 30 w 30"/>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2" name="Freeform 3850"/>
            <p:cNvSpPr>
              <a:spLocks noEditPoints="1" noChangeArrowheads="1"/>
            </p:cNvSpPr>
            <p:nvPr/>
          </p:nvSpPr>
          <p:spPr bwMode="auto">
            <a:xfrm>
              <a:off x="236538" y="157163"/>
              <a:ext cx="104775" cy="109538"/>
            </a:xfrm>
            <a:custGeom>
              <a:avLst/>
              <a:gdLst>
                <a:gd name="T0" fmla="*/ 2147483646 w 28"/>
                <a:gd name="T1" fmla="*/ 2147483646 h 29"/>
                <a:gd name="T2" fmla="*/ 0 w 28"/>
                <a:gd name="T3" fmla="*/ 2147483646 h 29"/>
                <a:gd name="T4" fmla="*/ 2147483646 w 28"/>
                <a:gd name="T5" fmla="*/ 0 h 29"/>
                <a:gd name="T6" fmla="*/ 2147483646 w 28"/>
                <a:gd name="T7" fmla="*/ 2147483646 h 29"/>
                <a:gd name="T8" fmla="*/ 2147483646 w 28"/>
                <a:gd name="T9" fmla="*/ 2147483646 h 29"/>
                <a:gd name="T10" fmla="*/ 2147483646 w 28"/>
                <a:gd name="T11" fmla="*/ 2147483646 h 29"/>
                <a:gd name="T12" fmla="*/ 2147483646 w 28"/>
                <a:gd name="T13" fmla="*/ 2147483646 h 29"/>
                <a:gd name="T14" fmla="*/ 2147483646 w 28"/>
                <a:gd name="T15" fmla="*/ 2147483646 h 29"/>
                <a:gd name="T16" fmla="*/ 2147483646 w 28"/>
                <a:gd name="T17" fmla="*/ 2147483646 h 29"/>
                <a:gd name="T18" fmla="*/ 2147483646 w 28"/>
                <a:gd name="T19" fmla="*/ 2147483646 h 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
                <a:gd name="T31" fmla="*/ 0 h 29"/>
                <a:gd name="T32" fmla="*/ 28 w 28"/>
                <a:gd name="T33" fmla="*/ 29 h 2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43" name="文本框 1"/>
          <p:cNvSpPr txBox="1">
            <a:spLocks noChangeArrowheads="1"/>
          </p:cNvSpPr>
          <p:nvPr/>
        </p:nvSpPr>
        <p:spPr bwMode="auto">
          <a:xfrm>
            <a:off x="1032103" y="4218156"/>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4" name="文本框 47"/>
          <p:cNvSpPr txBox="1">
            <a:spLocks noChangeArrowheads="1"/>
          </p:cNvSpPr>
          <p:nvPr/>
        </p:nvSpPr>
        <p:spPr bwMode="auto">
          <a:xfrm>
            <a:off x="1032103" y="475848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请在此处添加文本请在此处添加文本请在此处添加文本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spcBef>
                <a:spcPct val="0"/>
              </a:spcBef>
              <a:buFontTx/>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请在此处添加文本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spcBef>
                <a:spcPct val="0"/>
              </a:spcBef>
              <a:buFontTx/>
              <a:buNone/>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文本框 49"/>
          <p:cNvSpPr txBox="1">
            <a:spLocks noChangeArrowheads="1"/>
          </p:cNvSpPr>
          <p:nvPr/>
        </p:nvSpPr>
        <p:spPr bwMode="auto">
          <a:xfrm>
            <a:off x="4399470" y="472884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请在此处添加文本请在此处添加文本请在此处添加文本</a:t>
            </a: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pPr>
              <a:spcBef>
                <a:spcPct val="0"/>
              </a:spcBef>
              <a:buFontTx/>
              <a:buNone/>
            </a:pP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请在此处添加文本</a:t>
            </a: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pPr>
              <a:spcBef>
                <a:spcPct val="0"/>
              </a:spcBef>
              <a:buFontTx/>
              <a:buNone/>
            </a:pP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文本框 51"/>
          <p:cNvSpPr txBox="1">
            <a:spLocks noChangeArrowheads="1"/>
          </p:cNvSpPr>
          <p:nvPr/>
        </p:nvSpPr>
        <p:spPr bwMode="auto">
          <a:xfrm>
            <a:off x="7782796" y="472884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请在此处添加文本请在此处添加文本请在此处添加文本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spcBef>
                <a:spcPct val="0"/>
              </a:spcBef>
              <a:buFontTx/>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请在此处添加文本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spcBef>
                <a:spcPct val="0"/>
              </a:spcBef>
              <a:buFontTx/>
              <a:buNone/>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文本框 1"/>
          <p:cNvSpPr txBox="1">
            <a:spLocks noChangeArrowheads="1"/>
          </p:cNvSpPr>
          <p:nvPr/>
        </p:nvSpPr>
        <p:spPr bwMode="auto">
          <a:xfrm>
            <a:off x="4331074" y="4223683"/>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a:solidFill>
                  <a:srgbClr val="157E9F"/>
                </a:solidFill>
                <a:latin typeface="方正清刻本悦宋简体" panose="02000000000000000000" pitchFamily="2" charset="-122"/>
                <a:ea typeface="方正清刻本悦宋简体" panose="02000000000000000000" pitchFamily="2" charset="-122"/>
              </a:rPr>
              <a:t>2</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1" name="文本框 1"/>
          <p:cNvSpPr txBox="1">
            <a:spLocks noChangeArrowheads="1"/>
          </p:cNvSpPr>
          <p:nvPr/>
        </p:nvSpPr>
        <p:spPr bwMode="auto">
          <a:xfrm>
            <a:off x="7782796" y="4199916"/>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RESEARCH RESULT</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整体过程总结</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5" name="L 形 44"/>
          <p:cNvSpPr/>
          <p:nvPr/>
        </p:nvSpPr>
        <p:spPr>
          <a:xfrm rot="2686645">
            <a:off x="4605409" y="2412321"/>
            <a:ext cx="1430064" cy="1443667"/>
          </a:xfrm>
          <a:prstGeom prst="corner">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47" name="L 形 46"/>
          <p:cNvSpPr/>
          <p:nvPr/>
        </p:nvSpPr>
        <p:spPr>
          <a:xfrm rot="8086645">
            <a:off x="5819106" y="2416548"/>
            <a:ext cx="1420689" cy="1392304"/>
          </a:xfrm>
          <a:prstGeom prst="corner">
            <a:avLst/>
          </a:prstGeom>
          <a:solidFill>
            <a:srgbClr val="157E9F">
              <a:alpha val="60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49" name="L 形 48"/>
          <p:cNvSpPr/>
          <p:nvPr/>
        </p:nvSpPr>
        <p:spPr>
          <a:xfrm rot="13486645">
            <a:off x="5830864" y="3610563"/>
            <a:ext cx="1428819" cy="1428819"/>
          </a:xfrm>
          <a:prstGeom prst="corner">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52" name="L 形 51"/>
          <p:cNvSpPr/>
          <p:nvPr/>
        </p:nvSpPr>
        <p:spPr>
          <a:xfrm rot="18886645">
            <a:off x="4630661" y="3640515"/>
            <a:ext cx="1428819" cy="1428819"/>
          </a:xfrm>
          <a:prstGeom prst="corner">
            <a:avLst/>
          </a:prstGeom>
          <a:solidFill>
            <a:srgbClr val="157E9F">
              <a:alpha val="60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53" name="文本框 52"/>
          <p:cNvSpPr txBox="1"/>
          <p:nvPr/>
        </p:nvSpPr>
        <p:spPr>
          <a:xfrm>
            <a:off x="4632667" y="2471944"/>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S</a:t>
            </a:r>
            <a:endParaRPr lang="zh-CN" altLang="en-US" sz="5500" dirty="0">
              <a:solidFill>
                <a:schemeClr val="bg1"/>
              </a:solidFill>
              <a:latin typeface="Eras Light ITC" panose="020B0402030504020804" pitchFamily="34" charset="0"/>
            </a:endParaRPr>
          </a:p>
        </p:txBody>
      </p:sp>
      <p:sp>
        <p:nvSpPr>
          <p:cNvPr id="54" name="文本框 53"/>
          <p:cNvSpPr txBox="1"/>
          <p:nvPr/>
        </p:nvSpPr>
        <p:spPr>
          <a:xfrm>
            <a:off x="6133493" y="1960488"/>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w</a:t>
            </a:r>
            <a:endParaRPr lang="zh-CN" altLang="en-US" sz="5500" dirty="0">
              <a:solidFill>
                <a:schemeClr val="bg1"/>
              </a:solidFill>
              <a:latin typeface="Eras Light ITC" panose="020B0402030504020804" pitchFamily="34" charset="0"/>
            </a:endParaRPr>
          </a:p>
        </p:txBody>
      </p:sp>
      <p:sp>
        <p:nvSpPr>
          <p:cNvPr id="55" name="文本框 54"/>
          <p:cNvSpPr txBox="1"/>
          <p:nvPr/>
        </p:nvSpPr>
        <p:spPr>
          <a:xfrm>
            <a:off x="6683607" y="3692716"/>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T</a:t>
            </a:r>
            <a:endParaRPr lang="zh-CN" altLang="en-US" sz="5500" dirty="0">
              <a:solidFill>
                <a:schemeClr val="bg1"/>
              </a:solidFill>
              <a:latin typeface="Eras Light ITC" panose="020B0402030504020804" pitchFamily="34" charset="0"/>
            </a:endParaRPr>
          </a:p>
        </p:txBody>
      </p:sp>
      <p:sp>
        <p:nvSpPr>
          <p:cNvPr id="56" name="文本框 55"/>
          <p:cNvSpPr txBox="1"/>
          <p:nvPr/>
        </p:nvSpPr>
        <p:spPr>
          <a:xfrm>
            <a:off x="5033407" y="4096144"/>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o</a:t>
            </a:r>
            <a:endParaRPr lang="zh-CN" altLang="en-US" sz="5500" dirty="0">
              <a:solidFill>
                <a:schemeClr val="bg1"/>
              </a:solidFill>
              <a:latin typeface="Eras Light ITC" panose="020B0402030504020804" pitchFamily="34" charset="0"/>
            </a:endParaRPr>
          </a:p>
        </p:txBody>
      </p:sp>
      <p:sp>
        <p:nvSpPr>
          <p:cNvPr id="57" name="圆角矩形 56"/>
          <p:cNvSpPr/>
          <p:nvPr/>
        </p:nvSpPr>
        <p:spPr>
          <a:xfrm rot="10800000" flipV="1">
            <a:off x="3395960" y="2180807"/>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58" name="文本框 57"/>
          <p:cNvSpPr txBox="1"/>
          <p:nvPr/>
        </p:nvSpPr>
        <p:spPr>
          <a:xfrm>
            <a:off x="1600762" y="2030490"/>
            <a:ext cx="1632174" cy="492440"/>
          </a:xfrm>
          <a:prstGeom prst="rect">
            <a:avLst/>
          </a:prstGeom>
          <a:noFill/>
        </p:spPr>
        <p:txBody>
          <a:bodyPr wrap="none" lIns="91438" tIns="45719" rIns="91438" bIns="45719"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优势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Strengths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59" name="直接连接符 58"/>
          <p:cNvCxnSpPr/>
          <p:nvPr/>
        </p:nvCxnSpPr>
        <p:spPr>
          <a:xfrm>
            <a:off x="919593" y="245688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0" name="矩形 59"/>
          <p:cNvSpPr/>
          <p:nvPr/>
        </p:nvSpPr>
        <p:spPr>
          <a:xfrm>
            <a:off x="835717" y="2534770"/>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1" name="圆角矩形 60"/>
          <p:cNvSpPr/>
          <p:nvPr/>
        </p:nvSpPr>
        <p:spPr>
          <a:xfrm rot="10800000" flipV="1">
            <a:off x="8289986" y="2195434"/>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2" name="文本框 61"/>
          <p:cNvSpPr txBox="1"/>
          <p:nvPr/>
        </p:nvSpPr>
        <p:spPr>
          <a:xfrm>
            <a:off x="8721116" y="2106784"/>
            <a:ext cx="1842167" cy="892550"/>
          </a:xfrm>
          <a:prstGeom prst="rect">
            <a:avLst/>
          </a:prstGeom>
          <a:noFill/>
        </p:spPr>
        <p:txBody>
          <a:bodyPr wrap="none" lIns="91438" tIns="45719" rIns="91438" bIns="45719"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劣势 </a:t>
            </a:r>
            <a:r>
              <a:rPr lang="en-US" altLang="zh-CN"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Weaknesses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a:p>
            <a:pPr>
              <a:lnSpc>
                <a:spcPct val="130000"/>
              </a:lnSpc>
            </a:pP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63" name="直接连接符 62"/>
          <p:cNvCxnSpPr/>
          <p:nvPr/>
        </p:nvCxnSpPr>
        <p:spPr>
          <a:xfrm>
            <a:off x="8802721" y="251855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8718845" y="2596438"/>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5" name="圆角矩形 64"/>
          <p:cNvSpPr/>
          <p:nvPr/>
        </p:nvSpPr>
        <p:spPr>
          <a:xfrm rot="10800000" flipV="1">
            <a:off x="3389691" y="4245523"/>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6" name="文本框 65"/>
          <p:cNvSpPr txBox="1"/>
          <p:nvPr/>
        </p:nvSpPr>
        <p:spPr>
          <a:xfrm>
            <a:off x="1385318" y="4107140"/>
            <a:ext cx="1883845" cy="492440"/>
          </a:xfrm>
          <a:prstGeom prst="rect">
            <a:avLst/>
          </a:prstGeom>
          <a:noFill/>
        </p:spPr>
        <p:txBody>
          <a:bodyPr wrap="none" lIns="91438" tIns="45719" rIns="91438" bIns="45719" rtlCol="0">
            <a:spAutoFit/>
          </a:bodyPr>
          <a:lstStyle/>
          <a:p>
            <a:pPr>
              <a:lnSpc>
                <a:spcPct val="130000"/>
              </a:lnSpc>
            </a:pPr>
            <a:r>
              <a:rPr lang="zh-CN" altLang="en-US" sz="2000" dirty="0">
                <a:solidFill>
                  <a:srgbClr val="157E9F"/>
                </a:solidFill>
                <a:latin typeface="方正清刻本悦宋简体" panose="02000000000000000000" pitchFamily="2" charset="-122"/>
                <a:ea typeface="方正清刻本悦宋简体" panose="02000000000000000000" pitchFamily="2" charset="-122"/>
              </a:rPr>
              <a:t>机遇</a:t>
            </a: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Opportunity</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67" name="直接连接符 66"/>
          <p:cNvCxnSpPr/>
          <p:nvPr/>
        </p:nvCxnSpPr>
        <p:spPr>
          <a:xfrm>
            <a:off x="919595" y="4519515"/>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8" name="矩形 67"/>
          <p:cNvSpPr/>
          <p:nvPr/>
        </p:nvSpPr>
        <p:spPr>
          <a:xfrm>
            <a:off x="835717" y="4597402"/>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9" name="圆角矩形 68"/>
          <p:cNvSpPr/>
          <p:nvPr/>
        </p:nvSpPr>
        <p:spPr>
          <a:xfrm rot="10800000" flipV="1">
            <a:off x="8289983" y="4280285"/>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0" name="文本框 69"/>
          <p:cNvSpPr txBox="1"/>
          <p:nvPr/>
        </p:nvSpPr>
        <p:spPr>
          <a:xfrm>
            <a:off x="8721112" y="4190615"/>
            <a:ext cx="1473476" cy="492440"/>
          </a:xfrm>
          <a:prstGeom prst="rect">
            <a:avLst/>
          </a:prstGeom>
          <a:noFill/>
        </p:spPr>
        <p:txBody>
          <a:bodyPr wrap="none" lIns="91438" tIns="45719" rIns="91438" bIns="45719" rtlCol="0">
            <a:spAutoFit/>
          </a:bodyPr>
          <a:lstStyle/>
          <a:p>
            <a:pPr>
              <a:lnSpc>
                <a:spcPct val="130000"/>
              </a:lnSpc>
            </a:pPr>
            <a:r>
              <a:rPr lang="zh-CN" altLang="en-US" sz="2000" dirty="0">
                <a:solidFill>
                  <a:srgbClr val="157E9F"/>
                </a:solidFill>
                <a:latin typeface="方正清刻本悦宋简体" panose="02000000000000000000" pitchFamily="2" charset="-122"/>
                <a:ea typeface="方正清刻本悦宋简体" panose="02000000000000000000" pitchFamily="2" charset="-122"/>
              </a:rPr>
              <a:t>威胁</a:t>
            </a: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rPr>
              <a:t>Threats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71" name="直接连接符 70"/>
          <p:cNvCxnSpPr/>
          <p:nvPr/>
        </p:nvCxnSpPr>
        <p:spPr>
          <a:xfrm>
            <a:off x="8802720" y="460238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2" name="矩形 71"/>
          <p:cNvSpPr/>
          <p:nvPr/>
        </p:nvSpPr>
        <p:spPr>
          <a:xfrm>
            <a:off x="8718843" y="468027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分析讨论</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试验数据分析</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试验误差分析</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试验不足之处</a:t>
            </a:r>
            <a:endParaRPr lang="zh-CN" altLang="en-US" sz="24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ANALYSIS &amp; DISCUSSION</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试验误差分析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23" name="组合 22"/>
          <p:cNvGrpSpPr/>
          <p:nvPr/>
        </p:nvGrpSpPr>
        <p:grpSpPr>
          <a:xfrm>
            <a:off x="1112595" y="2839549"/>
            <a:ext cx="1842896" cy="1742800"/>
            <a:chOff x="1017962" y="1558577"/>
            <a:chExt cx="2207996" cy="2088070"/>
          </a:xfrm>
          <a:solidFill>
            <a:srgbClr val="157E9F">
              <a:alpha val="65000"/>
            </a:srgbClr>
          </a:solidFill>
        </p:grpSpPr>
        <p:sp>
          <p:nvSpPr>
            <p:cNvPr id="24" name="等腰三角形 23"/>
            <p:cNvSpPr/>
            <p:nvPr/>
          </p:nvSpPr>
          <p:spPr>
            <a:xfrm>
              <a:off x="1017962" y="174320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25" name="等腰三角形 24"/>
            <p:cNvSpPr/>
            <p:nvPr/>
          </p:nvSpPr>
          <p:spPr>
            <a:xfrm>
              <a:off x="1017962" y="155857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26" name="组合 25"/>
          <p:cNvGrpSpPr/>
          <p:nvPr/>
        </p:nvGrpSpPr>
        <p:grpSpPr>
          <a:xfrm flipV="1">
            <a:off x="7226535" y="3081275"/>
            <a:ext cx="1842896" cy="1742800"/>
            <a:chOff x="8997271" y="1558577"/>
            <a:chExt cx="2207996" cy="2088070"/>
          </a:xfrm>
          <a:solidFill>
            <a:srgbClr val="157E9F">
              <a:alpha val="65000"/>
            </a:srgbClr>
          </a:solidFill>
        </p:grpSpPr>
        <p:sp>
          <p:nvSpPr>
            <p:cNvPr id="27" name="等腰三角形 26"/>
            <p:cNvSpPr/>
            <p:nvPr/>
          </p:nvSpPr>
          <p:spPr>
            <a:xfrm>
              <a:off x="8997271" y="174320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28" name="等腰三角形 27"/>
            <p:cNvSpPr/>
            <p:nvPr/>
          </p:nvSpPr>
          <p:spPr>
            <a:xfrm>
              <a:off x="8997271" y="155857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29" name="组合 28"/>
          <p:cNvGrpSpPr/>
          <p:nvPr/>
        </p:nvGrpSpPr>
        <p:grpSpPr>
          <a:xfrm flipV="1">
            <a:off x="3064540" y="3082312"/>
            <a:ext cx="1842896" cy="1742800"/>
            <a:chOff x="3467180" y="3932342"/>
            <a:chExt cx="2207996" cy="2088070"/>
          </a:xfrm>
          <a:solidFill>
            <a:srgbClr val="157E9F">
              <a:alpha val="65000"/>
            </a:srgbClr>
          </a:solidFill>
        </p:grpSpPr>
        <p:sp>
          <p:nvSpPr>
            <p:cNvPr id="30" name="等腰三角形 29"/>
            <p:cNvSpPr/>
            <p:nvPr/>
          </p:nvSpPr>
          <p:spPr>
            <a:xfrm>
              <a:off x="3467180" y="411696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31" name="等腰三角形 30"/>
            <p:cNvSpPr/>
            <p:nvPr/>
          </p:nvSpPr>
          <p:spPr>
            <a:xfrm>
              <a:off x="3467180"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32" name="组合 31"/>
          <p:cNvGrpSpPr/>
          <p:nvPr/>
        </p:nvGrpSpPr>
        <p:grpSpPr>
          <a:xfrm>
            <a:off x="5145537" y="2839549"/>
            <a:ext cx="1842896" cy="1742800"/>
            <a:chOff x="6614571" y="3932342"/>
            <a:chExt cx="2207996" cy="2088070"/>
          </a:xfrm>
          <a:solidFill>
            <a:srgbClr val="157E9F">
              <a:alpha val="65000"/>
            </a:srgbClr>
          </a:solidFill>
        </p:grpSpPr>
        <p:sp>
          <p:nvSpPr>
            <p:cNvPr id="43" name="等腰三角形 42"/>
            <p:cNvSpPr/>
            <p:nvPr/>
          </p:nvSpPr>
          <p:spPr>
            <a:xfrm>
              <a:off x="6614571" y="4116967"/>
              <a:ext cx="2207996" cy="1903445"/>
            </a:xfrm>
            <a:prstGeom prst="triangle">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44" name="等腰三角形 43"/>
            <p:cNvSpPr/>
            <p:nvPr/>
          </p:nvSpPr>
          <p:spPr>
            <a:xfrm>
              <a:off x="6614571"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45" name="组合 44"/>
          <p:cNvGrpSpPr/>
          <p:nvPr/>
        </p:nvGrpSpPr>
        <p:grpSpPr>
          <a:xfrm>
            <a:off x="9261719" y="2839549"/>
            <a:ext cx="1842896" cy="1742800"/>
            <a:chOff x="6614571" y="3932342"/>
            <a:chExt cx="2207996" cy="2088070"/>
          </a:xfrm>
          <a:solidFill>
            <a:srgbClr val="157E9F">
              <a:alpha val="65000"/>
            </a:srgbClr>
          </a:solidFill>
        </p:grpSpPr>
        <p:sp>
          <p:nvSpPr>
            <p:cNvPr id="46" name="等腰三角形 45"/>
            <p:cNvSpPr/>
            <p:nvPr/>
          </p:nvSpPr>
          <p:spPr>
            <a:xfrm>
              <a:off x="6614571" y="411696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47" name="等腰三角形 46"/>
            <p:cNvSpPr/>
            <p:nvPr/>
          </p:nvSpPr>
          <p:spPr>
            <a:xfrm>
              <a:off x="6614571"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sp>
        <p:nvSpPr>
          <p:cNvPr id="48" name="Freeform 70"/>
          <p:cNvSpPr>
            <a:spLocks noEditPoints="1"/>
          </p:cNvSpPr>
          <p:nvPr/>
        </p:nvSpPr>
        <p:spPr bwMode="auto">
          <a:xfrm>
            <a:off x="1798418" y="3633901"/>
            <a:ext cx="471249" cy="319812"/>
          </a:xfrm>
          <a:custGeom>
            <a:avLst/>
            <a:gdLst>
              <a:gd name="T0" fmla="*/ 157 w 200"/>
              <a:gd name="T1" fmla="*/ 0 h 136"/>
              <a:gd name="T2" fmla="*/ 44 w 200"/>
              <a:gd name="T3" fmla="*/ 0 h 136"/>
              <a:gd name="T4" fmla="*/ 0 w 200"/>
              <a:gd name="T5" fmla="*/ 48 h 136"/>
              <a:gd name="T6" fmla="*/ 0 w 200"/>
              <a:gd name="T7" fmla="*/ 136 h 136"/>
              <a:gd name="T8" fmla="*/ 200 w 200"/>
              <a:gd name="T9" fmla="*/ 136 h 136"/>
              <a:gd name="T10" fmla="*/ 200 w 200"/>
              <a:gd name="T11" fmla="*/ 48 h 136"/>
              <a:gd name="T12" fmla="*/ 157 w 200"/>
              <a:gd name="T13" fmla="*/ 0 h 136"/>
              <a:gd name="T14" fmla="*/ 48 w 200"/>
              <a:gd name="T15" fmla="*/ 8 h 136"/>
              <a:gd name="T16" fmla="*/ 153 w 200"/>
              <a:gd name="T17" fmla="*/ 8 h 136"/>
              <a:gd name="T18" fmla="*/ 190 w 200"/>
              <a:gd name="T19" fmla="*/ 48 h 136"/>
              <a:gd name="T20" fmla="*/ 128 w 200"/>
              <a:gd name="T21" fmla="*/ 48 h 136"/>
              <a:gd name="T22" fmla="*/ 100 w 200"/>
              <a:gd name="T23" fmla="*/ 75 h 136"/>
              <a:gd name="T24" fmla="*/ 72 w 200"/>
              <a:gd name="T25" fmla="*/ 48 h 136"/>
              <a:gd name="T26" fmla="*/ 11 w 200"/>
              <a:gd name="T27" fmla="*/ 48 h 136"/>
              <a:gd name="T28" fmla="*/ 48 w 200"/>
              <a:gd name="T29" fmla="*/ 8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0" h="136">
                <a:moveTo>
                  <a:pt x="157" y="0"/>
                </a:moveTo>
                <a:cubicBezTo>
                  <a:pt x="44" y="0"/>
                  <a:pt x="44" y="0"/>
                  <a:pt x="44" y="0"/>
                </a:cubicBezTo>
                <a:cubicBezTo>
                  <a:pt x="0" y="48"/>
                  <a:pt x="0" y="48"/>
                  <a:pt x="0" y="48"/>
                </a:cubicBezTo>
                <a:cubicBezTo>
                  <a:pt x="0" y="136"/>
                  <a:pt x="0" y="136"/>
                  <a:pt x="0" y="136"/>
                </a:cubicBezTo>
                <a:cubicBezTo>
                  <a:pt x="200" y="136"/>
                  <a:pt x="200" y="136"/>
                  <a:pt x="200" y="136"/>
                </a:cubicBezTo>
                <a:cubicBezTo>
                  <a:pt x="200" y="48"/>
                  <a:pt x="200" y="48"/>
                  <a:pt x="200" y="48"/>
                </a:cubicBezTo>
                <a:lnTo>
                  <a:pt x="157" y="0"/>
                </a:lnTo>
                <a:close/>
                <a:moveTo>
                  <a:pt x="48" y="8"/>
                </a:moveTo>
                <a:cubicBezTo>
                  <a:pt x="153" y="8"/>
                  <a:pt x="153" y="8"/>
                  <a:pt x="153" y="8"/>
                </a:cubicBezTo>
                <a:cubicBezTo>
                  <a:pt x="190" y="48"/>
                  <a:pt x="190" y="48"/>
                  <a:pt x="190" y="48"/>
                </a:cubicBezTo>
                <a:cubicBezTo>
                  <a:pt x="128" y="48"/>
                  <a:pt x="128" y="48"/>
                  <a:pt x="128" y="48"/>
                </a:cubicBezTo>
                <a:cubicBezTo>
                  <a:pt x="128" y="63"/>
                  <a:pt x="115" y="75"/>
                  <a:pt x="100" y="75"/>
                </a:cubicBezTo>
                <a:cubicBezTo>
                  <a:pt x="85" y="75"/>
                  <a:pt x="72" y="63"/>
                  <a:pt x="72" y="48"/>
                </a:cubicBezTo>
                <a:cubicBezTo>
                  <a:pt x="11" y="48"/>
                  <a:pt x="11" y="48"/>
                  <a:pt x="11" y="48"/>
                </a:cubicBezTo>
                <a:lnTo>
                  <a:pt x="48" y="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38" tIns="45719" rIns="91438" bIns="45719" numCol="1" anchor="t" anchorCtr="0" compatLnSpc="1"/>
          <a:lstStyle/>
          <a:p>
            <a:pPr>
              <a:lnSpc>
                <a:spcPct val="130000"/>
              </a:lnSpc>
            </a:pPr>
            <a:endParaRPr lang="zh-CN" altLang="en-US"/>
          </a:p>
        </p:txBody>
      </p:sp>
      <p:sp>
        <p:nvSpPr>
          <p:cNvPr id="49" name="Freeform 121"/>
          <p:cNvSpPr/>
          <p:nvPr/>
        </p:nvSpPr>
        <p:spPr bwMode="auto">
          <a:xfrm>
            <a:off x="3750365" y="3553870"/>
            <a:ext cx="471249" cy="433391"/>
          </a:xfrm>
          <a:custGeom>
            <a:avLst/>
            <a:gdLst>
              <a:gd name="T0" fmla="*/ 184 w 200"/>
              <a:gd name="T1" fmla="*/ 0 h 184"/>
              <a:gd name="T2" fmla="*/ 112 w 200"/>
              <a:gd name="T3" fmla="*/ 0 h 184"/>
              <a:gd name="T4" fmla="*/ 104 w 200"/>
              <a:gd name="T5" fmla="*/ 2 h 184"/>
              <a:gd name="T6" fmla="*/ 104 w 200"/>
              <a:gd name="T7" fmla="*/ 160 h 184"/>
              <a:gd name="T8" fmla="*/ 96 w 200"/>
              <a:gd name="T9" fmla="*/ 160 h 184"/>
              <a:gd name="T10" fmla="*/ 96 w 200"/>
              <a:gd name="T11" fmla="*/ 2 h 184"/>
              <a:gd name="T12" fmla="*/ 88 w 200"/>
              <a:gd name="T13" fmla="*/ 0 h 184"/>
              <a:gd name="T14" fmla="*/ 16 w 200"/>
              <a:gd name="T15" fmla="*/ 0 h 184"/>
              <a:gd name="T16" fmla="*/ 0 w 200"/>
              <a:gd name="T17" fmla="*/ 16 h 184"/>
              <a:gd name="T18" fmla="*/ 0 w 200"/>
              <a:gd name="T19" fmla="*/ 152 h 184"/>
              <a:gd name="T20" fmla="*/ 16 w 200"/>
              <a:gd name="T21" fmla="*/ 168 h 184"/>
              <a:gd name="T22" fmla="*/ 88 w 200"/>
              <a:gd name="T23" fmla="*/ 168 h 184"/>
              <a:gd name="T24" fmla="*/ 89 w 200"/>
              <a:gd name="T25" fmla="*/ 168 h 184"/>
              <a:gd name="T26" fmla="*/ 96 w 200"/>
              <a:gd name="T27" fmla="*/ 176 h 184"/>
              <a:gd name="T28" fmla="*/ 96 w 200"/>
              <a:gd name="T29" fmla="*/ 184 h 184"/>
              <a:gd name="T30" fmla="*/ 104 w 200"/>
              <a:gd name="T31" fmla="*/ 184 h 184"/>
              <a:gd name="T32" fmla="*/ 104 w 200"/>
              <a:gd name="T33" fmla="*/ 179 h 184"/>
              <a:gd name="T34" fmla="*/ 105 w 200"/>
              <a:gd name="T35" fmla="*/ 179 h 184"/>
              <a:gd name="T36" fmla="*/ 105 w 200"/>
              <a:gd name="T37" fmla="*/ 176 h 184"/>
              <a:gd name="T38" fmla="*/ 112 w 200"/>
              <a:gd name="T39" fmla="*/ 168 h 184"/>
              <a:gd name="T40" fmla="*/ 112 w 200"/>
              <a:gd name="T41" fmla="*/ 168 h 184"/>
              <a:gd name="T42" fmla="*/ 184 w 200"/>
              <a:gd name="T43" fmla="*/ 168 h 184"/>
              <a:gd name="T44" fmla="*/ 200 w 200"/>
              <a:gd name="T45" fmla="*/ 152 h 184"/>
              <a:gd name="T46" fmla="*/ 200 w 200"/>
              <a:gd name="T47" fmla="*/ 16 h 184"/>
              <a:gd name="T48" fmla="*/ 184 w 200"/>
              <a:gd name="T4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0" h="184">
                <a:moveTo>
                  <a:pt x="184" y="0"/>
                </a:moveTo>
                <a:cubicBezTo>
                  <a:pt x="112" y="0"/>
                  <a:pt x="112" y="0"/>
                  <a:pt x="112" y="0"/>
                </a:cubicBezTo>
                <a:cubicBezTo>
                  <a:pt x="109" y="0"/>
                  <a:pt x="107" y="1"/>
                  <a:pt x="104" y="2"/>
                </a:cubicBezTo>
                <a:cubicBezTo>
                  <a:pt x="104" y="160"/>
                  <a:pt x="104" y="160"/>
                  <a:pt x="104" y="160"/>
                </a:cubicBezTo>
                <a:cubicBezTo>
                  <a:pt x="96" y="160"/>
                  <a:pt x="96" y="160"/>
                  <a:pt x="96" y="160"/>
                </a:cubicBezTo>
                <a:cubicBezTo>
                  <a:pt x="96" y="2"/>
                  <a:pt x="96" y="2"/>
                  <a:pt x="96" y="2"/>
                </a:cubicBezTo>
                <a:cubicBezTo>
                  <a:pt x="94" y="1"/>
                  <a:pt x="91" y="0"/>
                  <a:pt x="88" y="0"/>
                </a:cubicBezTo>
                <a:cubicBezTo>
                  <a:pt x="16" y="0"/>
                  <a:pt x="16" y="0"/>
                  <a:pt x="16" y="0"/>
                </a:cubicBezTo>
                <a:cubicBezTo>
                  <a:pt x="8" y="0"/>
                  <a:pt x="0" y="7"/>
                  <a:pt x="0" y="16"/>
                </a:cubicBezTo>
                <a:cubicBezTo>
                  <a:pt x="0" y="152"/>
                  <a:pt x="0" y="152"/>
                  <a:pt x="0" y="152"/>
                </a:cubicBezTo>
                <a:cubicBezTo>
                  <a:pt x="0" y="161"/>
                  <a:pt x="8" y="168"/>
                  <a:pt x="16" y="168"/>
                </a:cubicBezTo>
                <a:cubicBezTo>
                  <a:pt x="88" y="168"/>
                  <a:pt x="88" y="168"/>
                  <a:pt x="88" y="168"/>
                </a:cubicBezTo>
                <a:cubicBezTo>
                  <a:pt x="89" y="168"/>
                  <a:pt x="89" y="168"/>
                  <a:pt x="89" y="168"/>
                </a:cubicBezTo>
                <a:cubicBezTo>
                  <a:pt x="93" y="168"/>
                  <a:pt x="96" y="171"/>
                  <a:pt x="96" y="176"/>
                </a:cubicBezTo>
                <a:cubicBezTo>
                  <a:pt x="96" y="184"/>
                  <a:pt x="96" y="184"/>
                  <a:pt x="96" y="184"/>
                </a:cubicBezTo>
                <a:cubicBezTo>
                  <a:pt x="104" y="184"/>
                  <a:pt x="104" y="184"/>
                  <a:pt x="104" y="184"/>
                </a:cubicBezTo>
                <a:cubicBezTo>
                  <a:pt x="104" y="179"/>
                  <a:pt x="104" y="179"/>
                  <a:pt x="104" y="179"/>
                </a:cubicBezTo>
                <a:cubicBezTo>
                  <a:pt x="105" y="179"/>
                  <a:pt x="105" y="179"/>
                  <a:pt x="105" y="179"/>
                </a:cubicBezTo>
                <a:cubicBezTo>
                  <a:pt x="105" y="176"/>
                  <a:pt x="105" y="176"/>
                  <a:pt x="105" y="176"/>
                </a:cubicBezTo>
                <a:cubicBezTo>
                  <a:pt x="105" y="172"/>
                  <a:pt x="108" y="168"/>
                  <a:pt x="112" y="168"/>
                </a:cubicBezTo>
                <a:cubicBezTo>
                  <a:pt x="112" y="168"/>
                  <a:pt x="112" y="168"/>
                  <a:pt x="112" y="168"/>
                </a:cubicBezTo>
                <a:cubicBezTo>
                  <a:pt x="184" y="168"/>
                  <a:pt x="184" y="168"/>
                  <a:pt x="184" y="168"/>
                </a:cubicBezTo>
                <a:cubicBezTo>
                  <a:pt x="193" y="168"/>
                  <a:pt x="200" y="161"/>
                  <a:pt x="200" y="152"/>
                </a:cubicBezTo>
                <a:cubicBezTo>
                  <a:pt x="200" y="16"/>
                  <a:pt x="200" y="16"/>
                  <a:pt x="200" y="16"/>
                </a:cubicBezTo>
                <a:cubicBezTo>
                  <a:pt x="200" y="7"/>
                  <a:pt x="193" y="0"/>
                  <a:pt x="184"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38" tIns="45719" rIns="91438" bIns="45719" numCol="1" anchor="t" anchorCtr="0" compatLnSpc="1"/>
          <a:lstStyle/>
          <a:p>
            <a:pPr>
              <a:lnSpc>
                <a:spcPct val="130000"/>
              </a:lnSpc>
            </a:pPr>
            <a:endParaRPr lang="zh-CN" altLang="en-US"/>
          </a:p>
        </p:txBody>
      </p:sp>
      <p:sp>
        <p:nvSpPr>
          <p:cNvPr id="50" name="矩形 49"/>
          <p:cNvSpPr/>
          <p:nvPr/>
        </p:nvSpPr>
        <p:spPr>
          <a:xfrm>
            <a:off x="1186390"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a:t>
            </a:r>
            <a:endParaRPr lang="en-US" altLang="zh-CN" sz="1500" dirty="0">
              <a:solidFill>
                <a:schemeClr val="bg2">
                  <a:lumMod val="50000"/>
                </a:schemeClr>
              </a:solidFill>
              <a:latin typeface="微软雅黑" panose="020B0503020204020204" pitchFamily="34" charset="-122"/>
              <a:ea typeface="微软雅黑" panose="020B0503020204020204" pitchFamily="34" charset="-122"/>
            </a:endParaRPr>
          </a:p>
        </p:txBody>
      </p:sp>
      <p:cxnSp>
        <p:nvCxnSpPr>
          <p:cNvPr id="51" name="直接连接符 50"/>
          <p:cNvCxnSpPr/>
          <p:nvPr/>
        </p:nvCxnSpPr>
        <p:spPr>
          <a:xfrm flipH="1">
            <a:off x="1112596"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3162599" y="1716923"/>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a:t>
            </a:r>
            <a:endParaRPr lang="en-US" altLang="zh-CN" sz="1500" dirty="0">
              <a:solidFill>
                <a:schemeClr val="bg2">
                  <a:lumMod val="50000"/>
                </a:schemeClr>
              </a:solidFill>
              <a:latin typeface="微软雅黑" panose="020B0503020204020204" pitchFamily="34" charset="-122"/>
              <a:ea typeface="微软雅黑" panose="020B0503020204020204" pitchFamily="34" charset="-122"/>
            </a:endParaRPr>
          </a:p>
        </p:txBody>
      </p:sp>
      <p:cxnSp>
        <p:nvCxnSpPr>
          <p:cNvPr id="53" name="直接连接符 52"/>
          <p:cNvCxnSpPr/>
          <p:nvPr/>
        </p:nvCxnSpPr>
        <p:spPr>
          <a:xfrm flipH="1">
            <a:off x="3088805" y="1414594"/>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5259971"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a:t>
            </a:r>
            <a:endParaRPr lang="en-US" altLang="zh-CN" sz="1500" dirty="0">
              <a:solidFill>
                <a:schemeClr val="bg2">
                  <a:lumMod val="50000"/>
                </a:schemeClr>
              </a:solidFill>
              <a:latin typeface="微软雅黑" panose="020B0503020204020204" pitchFamily="34" charset="-122"/>
              <a:ea typeface="微软雅黑" panose="020B0503020204020204" pitchFamily="34" charset="-122"/>
            </a:endParaRPr>
          </a:p>
        </p:txBody>
      </p:sp>
      <p:cxnSp>
        <p:nvCxnSpPr>
          <p:cNvPr id="55" name="直接连接符 54"/>
          <p:cNvCxnSpPr/>
          <p:nvPr/>
        </p:nvCxnSpPr>
        <p:spPr>
          <a:xfrm flipH="1">
            <a:off x="5186178"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9412545"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a:t>
            </a:r>
            <a:endParaRPr lang="en-US" altLang="zh-CN" sz="1500" dirty="0">
              <a:solidFill>
                <a:schemeClr val="bg2">
                  <a:lumMod val="50000"/>
                </a:schemeClr>
              </a:solidFill>
              <a:latin typeface="微软雅黑" panose="020B0503020204020204" pitchFamily="34" charset="-122"/>
              <a:ea typeface="微软雅黑" panose="020B0503020204020204" pitchFamily="34" charset="-122"/>
            </a:endParaRPr>
          </a:p>
        </p:txBody>
      </p:sp>
      <p:cxnSp>
        <p:nvCxnSpPr>
          <p:cNvPr id="57" name="直接连接符 56"/>
          <p:cNvCxnSpPr/>
          <p:nvPr/>
        </p:nvCxnSpPr>
        <p:spPr>
          <a:xfrm flipH="1">
            <a:off x="9338750"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9" name="文本框 58"/>
          <p:cNvSpPr txBox="1"/>
          <p:nvPr/>
        </p:nvSpPr>
        <p:spPr>
          <a:xfrm>
            <a:off x="3194992" y="1308582"/>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2" name="矩形 61"/>
          <p:cNvSpPr/>
          <p:nvPr/>
        </p:nvSpPr>
        <p:spPr>
          <a:xfrm>
            <a:off x="7308279" y="1716923"/>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anose="020B0503020204020204" pitchFamily="34" charset="-122"/>
                <a:ea typeface="微软雅黑" panose="020B0503020204020204" pitchFamily="34" charset="-122"/>
              </a:rPr>
              <a:t>论文就是用来进行科学研究和描述科研成果的文章，简称之为论文。</a:t>
            </a:r>
            <a:endParaRPr lang="en-US" altLang="zh-CN" sz="1500" dirty="0">
              <a:solidFill>
                <a:schemeClr val="bg2">
                  <a:lumMod val="50000"/>
                </a:schemeClr>
              </a:solidFill>
              <a:latin typeface="微软雅黑" panose="020B0503020204020204" pitchFamily="34" charset="-122"/>
              <a:ea typeface="微软雅黑" panose="020B0503020204020204" pitchFamily="34" charset="-122"/>
            </a:endParaRPr>
          </a:p>
        </p:txBody>
      </p:sp>
      <p:cxnSp>
        <p:nvCxnSpPr>
          <p:cNvPr id="63" name="直接连接符 62"/>
          <p:cNvCxnSpPr/>
          <p:nvPr/>
        </p:nvCxnSpPr>
        <p:spPr>
          <a:xfrm flipH="1">
            <a:off x="7234486" y="1414594"/>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5" name="Freeform 25"/>
          <p:cNvSpPr>
            <a:spLocks noEditPoints="1"/>
          </p:cNvSpPr>
          <p:nvPr/>
        </p:nvSpPr>
        <p:spPr bwMode="auto">
          <a:xfrm>
            <a:off x="5860131" y="3595855"/>
            <a:ext cx="433868" cy="433868"/>
          </a:xfrm>
          <a:custGeom>
            <a:avLst/>
            <a:gdLst>
              <a:gd name="T0" fmla="*/ 96 w 192"/>
              <a:gd name="T1" fmla="*/ 0 h 192"/>
              <a:gd name="T2" fmla="*/ 0 w 192"/>
              <a:gd name="T3" fmla="*/ 96 h 192"/>
              <a:gd name="T4" fmla="*/ 96 w 192"/>
              <a:gd name="T5" fmla="*/ 192 h 192"/>
              <a:gd name="T6" fmla="*/ 192 w 192"/>
              <a:gd name="T7" fmla="*/ 96 h 192"/>
              <a:gd name="T8" fmla="*/ 96 w 192"/>
              <a:gd name="T9" fmla="*/ 0 h 192"/>
              <a:gd name="T10" fmla="*/ 164 w 192"/>
              <a:gd name="T11" fmla="*/ 152 h 192"/>
              <a:gd name="T12" fmla="*/ 122 w 192"/>
              <a:gd name="T13" fmla="*/ 137 h 192"/>
              <a:gd name="T14" fmla="*/ 121 w 192"/>
              <a:gd name="T15" fmla="*/ 133 h 192"/>
              <a:gd name="T16" fmla="*/ 124 w 192"/>
              <a:gd name="T17" fmla="*/ 122 h 192"/>
              <a:gd name="T18" fmla="*/ 128 w 192"/>
              <a:gd name="T19" fmla="*/ 107 h 192"/>
              <a:gd name="T20" fmla="*/ 134 w 192"/>
              <a:gd name="T21" fmla="*/ 92 h 192"/>
              <a:gd name="T22" fmla="*/ 134 w 192"/>
              <a:gd name="T23" fmla="*/ 79 h 192"/>
              <a:gd name="T24" fmla="*/ 134 w 192"/>
              <a:gd name="T25" fmla="*/ 78 h 192"/>
              <a:gd name="T26" fmla="*/ 135 w 192"/>
              <a:gd name="T27" fmla="*/ 60 h 192"/>
              <a:gd name="T28" fmla="*/ 128 w 192"/>
              <a:gd name="T29" fmla="*/ 37 h 192"/>
              <a:gd name="T30" fmla="*/ 101 w 192"/>
              <a:gd name="T31" fmla="*/ 24 h 192"/>
              <a:gd name="T32" fmla="*/ 93 w 192"/>
              <a:gd name="T33" fmla="*/ 24 h 192"/>
              <a:gd name="T34" fmla="*/ 66 w 192"/>
              <a:gd name="T35" fmla="*/ 37 h 192"/>
              <a:gd name="T36" fmla="*/ 59 w 192"/>
              <a:gd name="T37" fmla="*/ 60 h 192"/>
              <a:gd name="T38" fmla="*/ 61 w 192"/>
              <a:gd name="T39" fmla="*/ 78 h 192"/>
              <a:gd name="T40" fmla="*/ 60 w 192"/>
              <a:gd name="T41" fmla="*/ 79 h 192"/>
              <a:gd name="T42" fmla="*/ 60 w 192"/>
              <a:gd name="T43" fmla="*/ 92 h 192"/>
              <a:gd name="T44" fmla="*/ 67 w 192"/>
              <a:gd name="T45" fmla="*/ 107 h 192"/>
              <a:gd name="T46" fmla="*/ 71 w 192"/>
              <a:gd name="T47" fmla="*/ 122 h 192"/>
              <a:gd name="T48" fmla="*/ 73 w 192"/>
              <a:gd name="T49" fmla="*/ 133 h 192"/>
              <a:gd name="T50" fmla="*/ 71 w 192"/>
              <a:gd name="T51" fmla="*/ 138 h 192"/>
              <a:gd name="T52" fmla="*/ 29 w 192"/>
              <a:gd name="T53" fmla="*/ 153 h 192"/>
              <a:gd name="T54" fmla="*/ 8 w 192"/>
              <a:gd name="T55" fmla="*/ 96 h 192"/>
              <a:gd name="T56" fmla="*/ 96 w 192"/>
              <a:gd name="T57" fmla="*/ 8 h 192"/>
              <a:gd name="T58" fmla="*/ 184 w 192"/>
              <a:gd name="T59" fmla="*/ 96 h 192"/>
              <a:gd name="T60" fmla="*/ 164 w 192"/>
              <a:gd name="T61"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164" y="152"/>
                </a:moveTo>
                <a:cubicBezTo>
                  <a:pt x="155" y="148"/>
                  <a:pt x="135" y="141"/>
                  <a:pt x="122" y="137"/>
                </a:cubicBezTo>
                <a:cubicBezTo>
                  <a:pt x="121" y="137"/>
                  <a:pt x="121" y="137"/>
                  <a:pt x="121" y="133"/>
                </a:cubicBezTo>
                <a:cubicBezTo>
                  <a:pt x="121" y="129"/>
                  <a:pt x="122" y="125"/>
                  <a:pt x="124" y="122"/>
                </a:cubicBezTo>
                <a:cubicBezTo>
                  <a:pt x="125" y="118"/>
                  <a:pt x="127" y="112"/>
                  <a:pt x="128" y="107"/>
                </a:cubicBezTo>
                <a:cubicBezTo>
                  <a:pt x="130" y="105"/>
                  <a:pt x="132" y="100"/>
                  <a:pt x="134" y="92"/>
                </a:cubicBezTo>
                <a:cubicBezTo>
                  <a:pt x="136" y="85"/>
                  <a:pt x="135" y="82"/>
                  <a:pt x="134" y="79"/>
                </a:cubicBezTo>
                <a:cubicBezTo>
                  <a:pt x="134" y="79"/>
                  <a:pt x="134" y="79"/>
                  <a:pt x="134" y="78"/>
                </a:cubicBezTo>
                <a:cubicBezTo>
                  <a:pt x="133" y="77"/>
                  <a:pt x="134" y="68"/>
                  <a:pt x="135" y="60"/>
                </a:cubicBezTo>
                <a:cubicBezTo>
                  <a:pt x="136" y="56"/>
                  <a:pt x="135" y="45"/>
                  <a:pt x="128" y="37"/>
                </a:cubicBezTo>
                <a:cubicBezTo>
                  <a:pt x="124" y="31"/>
                  <a:pt x="116" y="25"/>
                  <a:pt x="101" y="24"/>
                </a:cubicBezTo>
                <a:cubicBezTo>
                  <a:pt x="93" y="24"/>
                  <a:pt x="93" y="24"/>
                  <a:pt x="93" y="24"/>
                </a:cubicBezTo>
                <a:cubicBezTo>
                  <a:pt x="79" y="25"/>
                  <a:pt x="70" y="31"/>
                  <a:pt x="66" y="37"/>
                </a:cubicBezTo>
                <a:cubicBezTo>
                  <a:pt x="60" y="45"/>
                  <a:pt x="58" y="56"/>
                  <a:pt x="59" y="60"/>
                </a:cubicBezTo>
                <a:cubicBezTo>
                  <a:pt x="61" y="68"/>
                  <a:pt x="61" y="77"/>
                  <a:pt x="61" y="78"/>
                </a:cubicBezTo>
                <a:cubicBezTo>
                  <a:pt x="61" y="79"/>
                  <a:pt x="61" y="79"/>
                  <a:pt x="60" y="79"/>
                </a:cubicBezTo>
                <a:cubicBezTo>
                  <a:pt x="60" y="82"/>
                  <a:pt x="59" y="85"/>
                  <a:pt x="60" y="92"/>
                </a:cubicBezTo>
                <a:cubicBezTo>
                  <a:pt x="62" y="100"/>
                  <a:pt x="65" y="105"/>
                  <a:pt x="67" y="107"/>
                </a:cubicBezTo>
                <a:cubicBezTo>
                  <a:pt x="67" y="112"/>
                  <a:pt x="69" y="118"/>
                  <a:pt x="71" y="122"/>
                </a:cubicBezTo>
                <a:cubicBezTo>
                  <a:pt x="72" y="124"/>
                  <a:pt x="73" y="128"/>
                  <a:pt x="73" y="133"/>
                </a:cubicBezTo>
                <a:cubicBezTo>
                  <a:pt x="73" y="137"/>
                  <a:pt x="72" y="137"/>
                  <a:pt x="71" y="138"/>
                </a:cubicBezTo>
                <a:cubicBezTo>
                  <a:pt x="58" y="142"/>
                  <a:pt x="37" y="149"/>
                  <a:pt x="29" y="153"/>
                </a:cubicBezTo>
                <a:cubicBezTo>
                  <a:pt x="16" y="137"/>
                  <a:pt x="8" y="117"/>
                  <a:pt x="8" y="96"/>
                </a:cubicBezTo>
                <a:cubicBezTo>
                  <a:pt x="8" y="47"/>
                  <a:pt x="48" y="8"/>
                  <a:pt x="96" y="8"/>
                </a:cubicBezTo>
                <a:cubicBezTo>
                  <a:pt x="145" y="8"/>
                  <a:pt x="184" y="47"/>
                  <a:pt x="184" y="96"/>
                </a:cubicBezTo>
                <a:cubicBezTo>
                  <a:pt x="184" y="117"/>
                  <a:pt x="177" y="137"/>
                  <a:pt x="164" y="1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36" tIns="45718" rIns="91436" bIns="45718" numCol="1" anchor="t" anchorCtr="0" compatLnSpc="1"/>
          <a:lstStyle/>
          <a:p>
            <a:pPr>
              <a:lnSpc>
                <a:spcPct val="130000"/>
              </a:lnSpc>
            </a:pPr>
            <a:endParaRPr lang="zh-CN" altLang="en-US"/>
          </a:p>
        </p:txBody>
      </p:sp>
      <p:grpSp>
        <p:nvGrpSpPr>
          <p:cNvPr id="66" name="组合 65"/>
          <p:cNvGrpSpPr/>
          <p:nvPr/>
        </p:nvGrpSpPr>
        <p:grpSpPr>
          <a:xfrm>
            <a:off x="7921970" y="3544553"/>
            <a:ext cx="452025" cy="452025"/>
            <a:chOff x="413379" y="7611656"/>
            <a:chExt cx="452025" cy="452025"/>
          </a:xfrm>
        </p:grpSpPr>
        <p:sp>
          <p:nvSpPr>
            <p:cNvPr id="67" name="Freeform 28"/>
            <p:cNvSpPr>
              <a:spLocks noEditPoints="1"/>
            </p:cNvSpPr>
            <p:nvPr/>
          </p:nvSpPr>
          <p:spPr bwMode="auto">
            <a:xfrm>
              <a:off x="413379" y="7611656"/>
              <a:ext cx="452025" cy="452025"/>
            </a:xfrm>
            <a:custGeom>
              <a:avLst/>
              <a:gdLst>
                <a:gd name="T0" fmla="*/ 100 w 200"/>
                <a:gd name="T1" fmla="*/ 0 h 200"/>
                <a:gd name="T2" fmla="*/ 100 w 200"/>
                <a:gd name="T3" fmla="*/ 0 h 200"/>
                <a:gd name="T4" fmla="*/ 100 w 200"/>
                <a:gd name="T5" fmla="*/ 0 h 200"/>
                <a:gd name="T6" fmla="*/ 100 w 200"/>
                <a:gd name="T7" fmla="*/ 0 h 200"/>
                <a:gd name="T8" fmla="*/ 0 w 200"/>
                <a:gd name="T9" fmla="*/ 100 h 200"/>
                <a:gd name="T10" fmla="*/ 100 w 200"/>
                <a:gd name="T11" fmla="*/ 200 h 200"/>
                <a:gd name="T12" fmla="*/ 100 w 200"/>
                <a:gd name="T13" fmla="*/ 200 h 200"/>
                <a:gd name="T14" fmla="*/ 100 w 200"/>
                <a:gd name="T15" fmla="*/ 200 h 200"/>
                <a:gd name="T16" fmla="*/ 100 w 200"/>
                <a:gd name="T17" fmla="*/ 200 h 200"/>
                <a:gd name="T18" fmla="*/ 200 w 200"/>
                <a:gd name="T19" fmla="*/ 100 h 200"/>
                <a:gd name="T20" fmla="*/ 100 w 200"/>
                <a:gd name="T21" fmla="*/ 0 h 200"/>
                <a:gd name="T22" fmla="*/ 100 w 200"/>
                <a:gd name="T23" fmla="*/ 192 h 200"/>
                <a:gd name="T24" fmla="*/ 100 w 200"/>
                <a:gd name="T25" fmla="*/ 192 h 200"/>
                <a:gd name="T26" fmla="*/ 100 w 200"/>
                <a:gd name="T27" fmla="*/ 192 h 200"/>
                <a:gd name="T28" fmla="*/ 100 w 200"/>
                <a:gd name="T29" fmla="*/ 192 h 200"/>
                <a:gd name="T30" fmla="*/ 8 w 200"/>
                <a:gd name="T31" fmla="*/ 100 h 200"/>
                <a:gd name="T32" fmla="*/ 100 w 200"/>
                <a:gd name="T33" fmla="*/ 8 h 200"/>
                <a:gd name="T34" fmla="*/ 100 w 200"/>
                <a:gd name="T35" fmla="*/ 8 h 200"/>
                <a:gd name="T36" fmla="*/ 100 w 200"/>
                <a:gd name="T37" fmla="*/ 8 h 200"/>
                <a:gd name="T38" fmla="*/ 100 w 200"/>
                <a:gd name="T39" fmla="*/ 8 h 200"/>
                <a:gd name="T40" fmla="*/ 192 w 200"/>
                <a:gd name="T41" fmla="*/ 100 h 200"/>
                <a:gd name="T42" fmla="*/ 100 w 200"/>
                <a:gd name="T43"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200">
                  <a:moveTo>
                    <a:pt x="100" y="0"/>
                  </a:moveTo>
                  <a:cubicBezTo>
                    <a:pt x="100" y="0"/>
                    <a:pt x="100" y="0"/>
                    <a:pt x="100" y="0"/>
                  </a:cubicBezTo>
                  <a:cubicBezTo>
                    <a:pt x="100" y="0"/>
                    <a:pt x="100" y="0"/>
                    <a:pt x="100" y="0"/>
                  </a:cubicBezTo>
                  <a:cubicBezTo>
                    <a:pt x="100" y="0"/>
                    <a:pt x="100" y="0"/>
                    <a:pt x="100" y="0"/>
                  </a:cubicBezTo>
                  <a:cubicBezTo>
                    <a:pt x="45" y="0"/>
                    <a:pt x="0" y="45"/>
                    <a:pt x="0" y="100"/>
                  </a:cubicBezTo>
                  <a:cubicBezTo>
                    <a:pt x="0" y="155"/>
                    <a:pt x="45" y="200"/>
                    <a:pt x="100" y="200"/>
                  </a:cubicBezTo>
                  <a:cubicBezTo>
                    <a:pt x="100" y="200"/>
                    <a:pt x="100" y="200"/>
                    <a:pt x="100" y="200"/>
                  </a:cubicBezTo>
                  <a:cubicBezTo>
                    <a:pt x="100" y="200"/>
                    <a:pt x="100" y="200"/>
                    <a:pt x="100" y="200"/>
                  </a:cubicBezTo>
                  <a:cubicBezTo>
                    <a:pt x="100" y="200"/>
                    <a:pt x="100" y="200"/>
                    <a:pt x="100" y="200"/>
                  </a:cubicBezTo>
                  <a:cubicBezTo>
                    <a:pt x="156" y="200"/>
                    <a:pt x="200" y="155"/>
                    <a:pt x="200" y="100"/>
                  </a:cubicBezTo>
                  <a:cubicBezTo>
                    <a:pt x="200" y="45"/>
                    <a:pt x="156" y="0"/>
                    <a:pt x="100" y="0"/>
                  </a:cubicBezTo>
                  <a:close/>
                  <a:moveTo>
                    <a:pt x="100" y="192"/>
                  </a:moveTo>
                  <a:cubicBezTo>
                    <a:pt x="100" y="192"/>
                    <a:pt x="100" y="192"/>
                    <a:pt x="100" y="192"/>
                  </a:cubicBezTo>
                  <a:cubicBezTo>
                    <a:pt x="100" y="192"/>
                    <a:pt x="100" y="192"/>
                    <a:pt x="100" y="192"/>
                  </a:cubicBezTo>
                  <a:cubicBezTo>
                    <a:pt x="100" y="192"/>
                    <a:pt x="100" y="192"/>
                    <a:pt x="100" y="192"/>
                  </a:cubicBezTo>
                  <a:cubicBezTo>
                    <a:pt x="50" y="192"/>
                    <a:pt x="8" y="151"/>
                    <a:pt x="8" y="100"/>
                  </a:cubicBezTo>
                  <a:cubicBezTo>
                    <a:pt x="8" y="49"/>
                    <a:pt x="50" y="8"/>
                    <a:pt x="100" y="8"/>
                  </a:cubicBezTo>
                  <a:cubicBezTo>
                    <a:pt x="100" y="8"/>
                    <a:pt x="100" y="8"/>
                    <a:pt x="100" y="8"/>
                  </a:cubicBezTo>
                  <a:cubicBezTo>
                    <a:pt x="100" y="8"/>
                    <a:pt x="100" y="8"/>
                    <a:pt x="100" y="8"/>
                  </a:cubicBezTo>
                  <a:cubicBezTo>
                    <a:pt x="100" y="8"/>
                    <a:pt x="100" y="8"/>
                    <a:pt x="100" y="8"/>
                  </a:cubicBezTo>
                  <a:cubicBezTo>
                    <a:pt x="151" y="8"/>
                    <a:pt x="192" y="49"/>
                    <a:pt x="192" y="100"/>
                  </a:cubicBezTo>
                  <a:cubicBezTo>
                    <a:pt x="192" y="151"/>
                    <a:pt x="151" y="192"/>
                    <a:pt x="100" y="19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68" name="Freeform 29"/>
            <p:cNvSpPr/>
            <p:nvPr/>
          </p:nvSpPr>
          <p:spPr bwMode="auto">
            <a:xfrm>
              <a:off x="648470" y="7745447"/>
              <a:ext cx="74541" cy="83142"/>
            </a:xfrm>
            <a:custGeom>
              <a:avLst/>
              <a:gdLst>
                <a:gd name="T0" fmla="*/ 28 w 33"/>
                <a:gd name="T1" fmla="*/ 0 h 37"/>
                <a:gd name="T2" fmla="*/ 0 w 33"/>
                <a:gd name="T3" fmla="*/ 4 h 37"/>
                <a:gd name="T4" fmla="*/ 0 w 33"/>
                <a:gd name="T5" fmla="*/ 37 h 37"/>
                <a:gd name="T6" fmla="*/ 33 w 33"/>
                <a:gd name="T7" fmla="*/ 37 h 37"/>
                <a:gd name="T8" fmla="*/ 28 w 33"/>
                <a:gd name="T9" fmla="*/ 0 h 37"/>
              </a:gdLst>
              <a:ahLst/>
              <a:cxnLst>
                <a:cxn ang="0">
                  <a:pos x="T0" y="T1"/>
                </a:cxn>
                <a:cxn ang="0">
                  <a:pos x="T2" y="T3"/>
                </a:cxn>
                <a:cxn ang="0">
                  <a:pos x="T4" y="T5"/>
                </a:cxn>
                <a:cxn ang="0">
                  <a:pos x="T6" y="T7"/>
                </a:cxn>
                <a:cxn ang="0">
                  <a:pos x="T8" y="T9"/>
                </a:cxn>
              </a:cxnLst>
              <a:rect l="0" t="0" r="r" b="b"/>
              <a:pathLst>
                <a:path w="33" h="37">
                  <a:moveTo>
                    <a:pt x="28" y="0"/>
                  </a:moveTo>
                  <a:cubicBezTo>
                    <a:pt x="19" y="3"/>
                    <a:pt x="10" y="4"/>
                    <a:pt x="0" y="4"/>
                  </a:cubicBezTo>
                  <a:cubicBezTo>
                    <a:pt x="0" y="37"/>
                    <a:pt x="0" y="37"/>
                    <a:pt x="0" y="37"/>
                  </a:cubicBezTo>
                  <a:cubicBezTo>
                    <a:pt x="33" y="37"/>
                    <a:pt x="33" y="37"/>
                    <a:pt x="33" y="37"/>
                  </a:cubicBezTo>
                  <a:cubicBezTo>
                    <a:pt x="33" y="23"/>
                    <a:pt x="31" y="11"/>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69" name="Freeform 30"/>
            <p:cNvSpPr/>
            <p:nvPr/>
          </p:nvSpPr>
          <p:spPr bwMode="auto">
            <a:xfrm>
              <a:off x="648470" y="7649882"/>
              <a:ext cx="58295" cy="88876"/>
            </a:xfrm>
            <a:custGeom>
              <a:avLst/>
              <a:gdLst>
                <a:gd name="T0" fmla="*/ 0 w 26"/>
                <a:gd name="T1" fmla="*/ 0 h 39"/>
                <a:gd name="T2" fmla="*/ 0 w 26"/>
                <a:gd name="T3" fmla="*/ 39 h 39"/>
                <a:gd name="T4" fmla="*/ 26 w 26"/>
                <a:gd name="T5" fmla="*/ 35 h 39"/>
                <a:gd name="T6" fmla="*/ 0 w 26"/>
                <a:gd name="T7" fmla="*/ 0 h 39"/>
              </a:gdLst>
              <a:ahLst/>
              <a:cxnLst>
                <a:cxn ang="0">
                  <a:pos x="T0" y="T1"/>
                </a:cxn>
                <a:cxn ang="0">
                  <a:pos x="T2" y="T3"/>
                </a:cxn>
                <a:cxn ang="0">
                  <a:pos x="T4" y="T5"/>
                </a:cxn>
                <a:cxn ang="0">
                  <a:pos x="T6" y="T7"/>
                </a:cxn>
              </a:cxnLst>
              <a:rect l="0" t="0" r="r" b="b"/>
              <a:pathLst>
                <a:path w="26" h="39">
                  <a:moveTo>
                    <a:pt x="0" y="0"/>
                  </a:moveTo>
                  <a:cubicBezTo>
                    <a:pt x="0" y="39"/>
                    <a:pt x="0" y="39"/>
                    <a:pt x="0" y="39"/>
                  </a:cubicBezTo>
                  <a:cubicBezTo>
                    <a:pt x="9" y="39"/>
                    <a:pt x="18" y="37"/>
                    <a:pt x="26" y="35"/>
                  </a:cubicBezTo>
                  <a:cubicBezTo>
                    <a:pt x="20" y="15"/>
                    <a:pt x="1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0" name="Freeform 31"/>
            <p:cNvSpPr/>
            <p:nvPr/>
          </p:nvSpPr>
          <p:spPr bwMode="auto">
            <a:xfrm>
              <a:off x="571062" y="7647970"/>
              <a:ext cx="59250" cy="90787"/>
            </a:xfrm>
            <a:custGeom>
              <a:avLst/>
              <a:gdLst>
                <a:gd name="T0" fmla="*/ 0 w 26"/>
                <a:gd name="T1" fmla="*/ 36 h 40"/>
                <a:gd name="T2" fmla="*/ 26 w 26"/>
                <a:gd name="T3" fmla="*/ 40 h 40"/>
                <a:gd name="T4" fmla="*/ 26 w 26"/>
                <a:gd name="T5" fmla="*/ 0 h 40"/>
                <a:gd name="T6" fmla="*/ 0 w 26"/>
                <a:gd name="T7" fmla="*/ 36 h 40"/>
              </a:gdLst>
              <a:ahLst/>
              <a:cxnLst>
                <a:cxn ang="0">
                  <a:pos x="T0" y="T1"/>
                </a:cxn>
                <a:cxn ang="0">
                  <a:pos x="T2" y="T3"/>
                </a:cxn>
                <a:cxn ang="0">
                  <a:pos x="T4" y="T5"/>
                </a:cxn>
                <a:cxn ang="0">
                  <a:pos x="T6" y="T7"/>
                </a:cxn>
              </a:cxnLst>
              <a:rect l="0" t="0" r="r" b="b"/>
              <a:pathLst>
                <a:path w="26" h="40">
                  <a:moveTo>
                    <a:pt x="0" y="36"/>
                  </a:moveTo>
                  <a:cubicBezTo>
                    <a:pt x="9" y="38"/>
                    <a:pt x="17" y="40"/>
                    <a:pt x="26" y="40"/>
                  </a:cubicBezTo>
                  <a:cubicBezTo>
                    <a:pt x="26" y="0"/>
                    <a:pt x="26" y="0"/>
                    <a:pt x="26" y="0"/>
                  </a:cubicBezTo>
                  <a:cubicBezTo>
                    <a:pt x="17" y="3"/>
                    <a:pt x="7" y="16"/>
                    <a:pt x="0"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1" name="Freeform 32"/>
            <p:cNvSpPr/>
            <p:nvPr/>
          </p:nvSpPr>
          <p:spPr bwMode="auto">
            <a:xfrm>
              <a:off x="684786" y="7652749"/>
              <a:ext cx="89832" cy="71674"/>
            </a:xfrm>
            <a:custGeom>
              <a:avLst/>
              <a:gdLst>
                <a:gd name="T0" fmla="*/ 40 w 40"/>
                <a:gd name="T1" fmla="*/ 23 h 32"/>
                <a:gd name="T2" fmla="*/ 0 w 40"/>
                <a:gd name="T3" fmla="*/ 0 h 32"/>
                <a:gd name="T4" fmla="*/ 17 w 40"/>
                <a:gd name="T5" fmla="*/ 32 h 32"/>
                <a:gd name="T6" fmla="*/ 40 w 40"/>
                <a:gd name="T7" fmla="*/ 23 h 32"/>
              </a:gdLst>
              <a:ahLst/>
              <a:cxnLst>
                <a:cxn ang="0">
                  <a:pos x="T0" y="T1"/>
                </a:cxn>
                <a:cxn ang="0">
                  <a:pos x="T2" y="T3"/>
                </a:cxn>
                <a:cxn ang="0">
                  <a:pos x="T4" y="T5"/>
                </a:cxn>
                <a:cxn ang="0">
                  <a:pos x="T6" y="T7"/>
                </a:cxn>
              </a:cxnLst>
              <a:rect l="0" t="0" r="r" b="b"/>
              <a:pathLst>
                <a:path w="40" h="32">
                  <a:moveTo>
                    <a:pt x="40" y="23"/>
                  </a:moveTo>
                  <a:cubicBezTo>
                    <a:pt x="29" y="12"/>
                    <a:pt x="16" y="4"/>
                    <a:pt x="0" y="0"/>
                  </a:cubicBezTo>
                  <a:cubicBezTo>
                    <a:pt x="7" y="8"/>
                    <a:pt x="13" y="19"/>
                    <a:pt x="17" y="32"/>
                  </a:cubicBezTo>
                  <a:cubicBezTo>
                    <a:pt x="25" y="30"/>
                    <a:pt x="33" y="27"/>
                    <a:pt x="4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2" name="Freeform 33"/>
            <p:cNvSpPr/>
            <p:nvPr/>
          </p:nvSpPr>
          <p:spPr bwMode="auto">
            <a:xfrm>
              <a:off x="726835" y="7717733"/>
              <a:ext cx="102255" cy="110857"/>
            </a:xfrm>
            <a:custGeom>
              <a:avLst/>
              <a:gdLst>
                <a:gd name="T0" fmla="*/ 5 w 45"/>
                <a:gd name="T1" fmla="*/ 49 h 49"/>
                <a:gd name="T2" fmla="*/ 45 w 45"/>
                <a:gd name="T3" fmla="*/ 49 h 49"/>
                <a:gd name="T4" fmla="*/ 26 w 45"/>
                <a:gd name="T5" fmla="*/ 0 h 49"/>
                <a:gd name="T6" fmla="*/ 0 w 45"/>
                <a:gd name="T7" fmla="*/ 11 h 49"/>
                <a:gd name="T8" fmla="*/ 5 w 45"/>
                <a:gd name="T9" fmla="*/ 49 h 49"/>
              </a:gdLst>
              <a:ahLst/>
              <a:cxnLst>
                <a:cxn ang="0">
                  <a:pos x="T0" y="T1"/>
                </a:cxn>
                <a:cxn ang="0">
                  <a:pos x="T2" y="T3"/>
                </a:cxn>
                <a:cxn ang="0">
                  <a:pos x="T4" y="T5"/>
                </a:cxn>
                <a:cxn ang="0">
                  <a:pos x="T6" y="T7"/>
                </a:cxn>
                <a:cxn ang="0">
                  <a:pos x="T8" y="T9"/>
                </a:cxn>
              </a:cxnLst>
              <a:rect l="0" t="0" r="r" b="b"/>
              <a:pathLst>
                <a:path w="45" h="49">
                  <a:moveTo>
                    <a:pt x="5" y="49"/>
                  </a:moveTo>
                  <a:cubicBezTo>
                    <a:pt x="45" y="49"/>
                    <a:pt x="45" y="49"/>
                    <a:pt x="45" y="49"/>
                  </a:cubicBezTo>
                  <a:cubicBezTo>
                    <a:pt x="45" y="30"/>
                    <a:pt x="38" y="13"/>
                    <a:pt x="26" y="0"/>
                  </a:cubicBezTo>
                  <a:cubicBezTo>
                    <a:pt x="18" y="4"/>
                    <a:pt x="9" y="8"/>
                    <a:pt x="0" y="11"/>
                  </a:cubicBezTo>
                  <a:cubicBezTo>
                    <a:pt x="3" y="22"/>
                    <a:pt x="5" y="35"/>
                    <a:pt x="5" y="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3" name="Freeform 34"/>
            <p:cNvSpPr/>
            <p:nvPr/>
          </p:nvSpPr>
          <p:spPr bwMode="auto">
            <a:xfrm>
              <a:off x="557683" y="7745447"/>
              <a:ext cx="72630" cy="83142"/>
            </a:xfrm>
            <a:custGeom>
              <a:avLst/>
              <a:gdLst>
                <a:gd name="T0" fmla="*/ 0 w 32"/>
                <a:gd name="T1" fmla="*/ 37 h 37"/>
                <a:gd name="T2" fmla="*/ 32 w 32"/>
                <a:gd name="T3" fmla="*/ 37 h 37"/>
                <a:gd name="T4" fmla="*/ 32 w 32"/>
                <a:gd name="T5" fmla="*/ 4 h 37"/>
                <a:gd name="T6" fmla="*/ 4 w 32"/>
                <a:gd name="T7" fmla="*/ 0 h 37"/>
                <a:gd name="T8" fmla="*/ 0 w 32"/>
                <a:gd name="T9" fmla="*/ 37 h 37"/>
              </a:gdLst>
              <a:ahLst/>
              <a:cxnLst>
                <a:cxn ang="0">
                  <a:pos x="T0" y="T1"/>
                </a:cxn>
                <a:cxn ang="0">
                  <a:pos x="T2" y="T3"/>
                </a:cxn>
                <a:cxn ang="0">
                  <a:pos x="T4" y="T5"/>
                </a:cxn>
                <a:cxn ang="0">
                  <a:pos x="T6" y="T7"/>
                </a:cxn>
                <a:cxn ang="0">
                  <a:pos x="T8" y="T9"/>
                </a:cxn>
              </a:cxnLst>
              <a:rect l="0" t="0" r="r" b="b"/>
              <a:pathLst>
                <a:path w="32" h="37">
                  <a:moveTo>
                    <a:pt x="0" y="37"/>
                  </a:moveTo>
                  <a:cubicBezTo>
                    <a:pt x="32" y="37"/>
                    <a:pt x="32" y="37"/>
                    <a:pt x="32" y="37"/>
                  </a:cubicBezTo>
                  <a:cubicBezTo>
                    <a:pt x="32" y="4"/>
                    <a:pt x="32" y="4"/>
                    <a:pt x="32" y="4"/>
                  </a:cubicBezTo>
                  <a:cubicBezTo>
                    <a:pt x="23" y="4"/>
                    <a:pt x="13" y="3"/>
                    <a:pt x="4" y="0"/>
                  </a:cubicBezTo>
                  <a:cubicBezTo>
                    <a:pt x="2" y="11"/>
                    <a:pt x="0" y="23"/>
                    <a:pt x="0"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4" name="Freeform 35"/>
            <p:cNvSpPr/>
            <p:nvPr/>
          </p:nvSpPr>
          <p:spPr bwMode="auto">
            <a:xfrm>
              <a:off x="648470" y="7846747"/>
              <a:ext cx="74541" cy="81230"/>
            </a:xfrm>
            <a:custGeom>
              <a:avLst/>
              <a:gdLst>
                <a:gd name="T0" fmla="*/ 33 w 33"/>
                <a:gd name="T1" fmla="*/ 0 h 36"/>
                <a:gd name="T2" fmla="*/ 0 w 33"/>
                <a:gd name="T3" fmla="*/ 0 h 36"/>
                <a:gd name="T4" fmla="*/ 0 w 33"/>
                <a:gd name="T5" fmla="*/ 33 h 36"/>
                <a:gd name="T6" fmla="*/ 28 w 33"/>
                <a:gd name="T7" fmla="*/ 36 h 36"/>
                <a:gd name="T8" fmla="*/ 33 w 33"/>
                <a:gd name="T9" fmla="*/ 0 h 36"/>
              </a:gdLst>
              <a:ahLst/>
              <a:cxnLst>
                <a:cxn ang="0">
                  <a:pos x="T0" y="T1"/>
                </a:cxn>
                <a:cxn ang="0">
                  <a:pos x="T2" y="T3"/>
                </a:cxn>
                <a:cxn ang="0">
                  <a:pos x="T4" y="T5"/>
                </a:cxn>
                <a:cxn ang="0">
                  <a:pos x="T6" y="T7"/>
                </a:cxn>
                <a:cxn ang="0">
                  <a:pos x="T8" y="T9"/>
                </a:cxn>
              </a:cxnLst>
              <a:rect l="0" t="0" r="r" b="b"/>
              <a:pathLst>
                <a:path w="33" h="36">
                  <a:moveTo>
                    <a:pt x="33" y="0"/>
                  </a:moveTo>
                  <a:cubicBezTo>
                    <a:pt x="0" y="0"/>
                    <a:pt x="0" y="0"/>
                    <a:pt x="0" y="0"/>
                  </a:cubicBezTo>
                  <a:cubicBezTo>
                    <a:pt x="0" y="33"/>
                    <a:pt x="0" y="33"/>
                    <a:pt x="0" y="33"/>
                  </a:cubicBezTo>
                  <a:cubicBezTo>
                    <a:pt x="10" y="33"/>
                    <a:pt x="19" y="34"/>
                    <a:pt x="28" y="36"/>
                  </a:cubicBezTo>
                  <a:cubicBezTo>
                    <a:pt x="31" y="26"/>
                    <a:pt x="33" y="13"/>
                    <a:pt x="3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5" name="Freeform 36"/>
            <p:cNvSpPr/>
            <p:nvPr/>
          </p:nvSpPr>
          <p:spPr bwMode="auto">
            <a:xfrm>
              <a:off x="557683" y="7846747"/>
              <a:ext cx="72630" cy="81230"/>
            </a:xfrm>
            <a:custGeom>
              <a:avLst/>
              <a:gdLst>
                <a:gd name="T0" fmla="*/ 4 w 32"/>
                <a:gd name="T1" fmla="*/ 36 h 36"/>
                <a:gd name="T2" fmla="*/ 32 w 32"/>
                <a:gd name="T3" fmla="*/ 33 h 36"/>
                <a:gd name="T4" fmla="*/ 32 w 32"/>
                <a:gd name="T5" fmla="*/ 0 h 36"/>
                <a:gd name="T6" fmla="*/ 0 w 32"/>
                <a:gd name="T7" fmla="*/ 0 h 36"/>
                <a:gd name="T8" fmla="*/ 4 w 32"/>
                <a:gd name="T9" fmla="*/ 36 h 36"/>
              </a:gdLst>
              <a:ahLst/>
              <a:cxnLst>
                <a:cxn ang="0">
                  <a:pos x="T0" y="T1"/>
                </a:cxn>
                <a:cxn ang="0">
                  <a:pos x="T2" y="T3"/>
                </a:cxn>
                <a:cxn ang="0">
                  <a:pos x="T4" y="T5"/>
                </a:cxn>
                <a:cxn ang="0">
                  <a:pos x="T6" y="T7"/>
                </a:cxn>
                <a:cxn ang="0">
                  <a:pos x="T8" y="T9"/>
                </a:cxn>
              </a:cxnLst>
              <a:rect l="0" t="0" r="r" b="b"/>
              <a:pathLst>
                <a:path w="32" h="36">
                  <a:moveTo>
                    <a:pt x="4" y="36"/>
                  </a:moveTo>
                  <a:cubicBezTo>
                    <a:pt x="13" y="34"/>
                    <a:pt x="23" y="33"/>
                    <a:pt x="32" y="33"/>
                  </a:cubicBezTo>
                  <a:cubicBezTo>
                    <a:pt x="32" y="0"/>
                    <a:pt x="32" y="0"/>
                    <a:pt x="32" y="0"/>
                  </a:cubicBezTo>
                  <a:cubicBezTo>
                    <a:pt x="0" y="0"/>
                    <a:pt x="0" y="0"/>
                    <a:pt x="0" y="0"/>
                  </a:cubicBezTo>
                  <a:cubicBezTo>
                    <a:pt x="0" y="13"/>
                    <a:pt x="2" y="26"/>
                    <a:pt x="4"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6" name="Freeform 37"/>
            <p:cNvSpPr/>
            <p:nvPr/>
          </p:nvSpPr>
          <p:spPr bwMode="auto">
            <a:xfrm>
              <a:off x="571062" y="7937534"/>
              <a:ext cx="59250" cy="87920"/>
            </a:xfrm>
            <a:custGeom>
              <a:avLst/>
              <a:gdLst>
                <a:gd name="T0" fmla="*/ 26 w 26"/>
                <a:gd name="T1" fmla="*/ 39 h 39"/>
                <a:gd name="T2" fmla="*/ 26 w 26"/>
                <a:gd name="T3" fmla="*/ 0 h 39"/>
                <a:gd name="T4" fmla="*/ 0 w 26"/>
                <a:gd name="T5" fmla="*/ 3 h 39"/>
                <a:gd name="T6" fmla="*/ 26 w 26"/>
                <a:gd name="T7" fmla="*/ 39 h 39"/>
              </a:gdLst>
              <a:ahLst/>
              <a:cxnLst>
                <a:cxn ang="0">
                  <a:pos x="T0" y="T1"/>
                </a:cxn>
                <a:cxn ang="0">
                  <a:pos x="T2" y="T3"/>
                </a:cxn>
                <a:cxn ang="0">
                  <a:pos x="T4" y="T5"/>
                </a:cxn>
                <a:cxn ang="0">
                  <a:pos x="T6" y="T7"/>
                </a:cxn>
              </a:cxnLst>
              <a:rect l="0" t="0" r="r" b="b"/>
              <a:pathLst>
                <a:path w="26" h="39">
                  <a:moveTo>
                    <a:pt x="26" y="39"/>
                  </a:moveTo>
                  <a:cubicBezTo>
                    <a:pt x="26" y="0"/>
                    <a:pt x="26" y="0"/>
                    <a:pt x="26" y="0"/>
                  </a:cubicBezTo>
                  <a:cubicBezTo>
                    <a:pt x="17" y="0"/>
                    <a:pt x="9" y="1"/>
                    <a:pt x="0" y="3"/>
                  </a:cubicBezTo>
                  <a:cubicBezTo>
                    <a:pt x="7" y="23"/>
                    <a:pt x="17" y="37"/>
                    <a:pt x="26"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7" name="Freeform 38"/>
            <p:cNvSpPr/>
            <p:nvPr/>
          </p:nvSpPr>
          <p:spPr bwMode="auto">
            <a:xfrm>
              <a:off x="684786" y="7948047"/>
              <a:ext cx="89832" cy="74541"/>
            </a:xfrm>
            <a:custGeom>
              <a:avLst/>
              <a:gdLst>
                <a:gd name="T0" fmla="*/ 0 w 40"/>
                <a:gd name="T1" fmla="*/ 33 h 33"/>
                <a:gd name="T2" fmla="*/ 40 w 40"/>
                <a:gd name="T3" fmla="*/ 10 h 33"/>
                <a:gd name="T4" fmla="*/ 17 w 40"/>
                <a:gd name="T5" fmla="*/ 0 h 33"/>
                <a:gd name="T6" fmla="*/ 0 w 40"/>
                <a:gd name="T7" fmla="*/ 33 h 33"/>
              </a:gdLst>
              <a:ahLst/>
              <a:cxnLst>
                <a:cxn ang="0">
                  <a:pos x="T0" y="T1"/>
                </a:cxn>
                <a:cxn ang="0">
                  <a:pos x="T2" y="T3"/>
                </a:cxn>
                <a:cxn ang="0">
                  <a:pos x="T4" y="T5"/>
                </a:cxn>
                <a:cxn ang="0">
                  <a:pos x="T6" y="T7"/>
                </a:cxn>
              </a:cxnLst>
              <a:rect l="0" t="0" r="r" b="b"/>
              <a:pathLst>
                <a:path w="40" h="33">
                  <a:moveTo>
                    <a:pt x="0" y="33"/>
                  </a:moveTo>
                  <a:cubicBezTo>
                    <a:pt x="16" y="29"/>
                    <a:pt x="30" y="21"/>
                    <a:pt x="40" y="10"/>
                  </a:cubicBezTo>
                  <a:cubicBezTo>
                    <a:pt x="33" y="6"/>
                    <a:pt x="25" y="3"/>
                    <a:pt x="17" y="0"/>
                  </a:cubicBezTo>
                  <a:cubicBezTo>
                    <a:pt x="13" y="14"/>
                    <a:pt x="7" y="25"/>
                    <a:pt x="0" y="3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8" name="Freeform 39"/>
            <p:cNvSpPr/>
            <p:nvPr/>
          </p:nvSpPr>
          <p:spPr bwMode="auto">
            <a:xfrm>
              <a:off x="506078" y="7652749"/>
              <a:ext cx="89832" cy="71674"/>
            </a:xfrm>
            <a:custGeom>
              <a:avLst/>
              <a:gdLst>
                <a:gd name="T0" fmla="*/ 40 w 40"/>
                <a:gd name="T1" fmla="*/ 0 h 32"/>
                <a:gd name="T2" fmla="*/ 0 w 40"/>
                <a:gd name="T3" fmla="*/ 23 h 32"/>
                <a:gd name="T4" fmla="*/ 22 w 40"/>
                <a:gd name="T5" fmla="*/ 32 h 32"/>
                <a:gd name="T6" fmla="*/ 40 w 40"/>
                <a:gd name="T7" fmla="*/ 0 h 32"/>
              </a:gdLst>
              <a:ahLst/>
              <a:cxnLst>
                <a:cxn ang="0">
                  <a:pos x="T0" y="T1"/>
                </a:cxn>
                <a:cxn ang="0">
                  <a:pos x="T2" y="T3"/>
                </a:cxn>
                <a:cxn ang="0">
                  <a:pos x="T4" y="T5"/>
                </a:cxn>
                <a:cxn ang="0">
                  <a:pos x="T6" y="T7"/>
                </a:cxn>
              </a:cxnLst>
              <a:rect l="0" t="0" r="r" b="b"/>
              <a:pathLst>
                <a:path w="40" h="32">
                  <a:moveTo>
                    <a:pt x="40" y="0"/>
                  </a:moveTo>
                  <a:cubicBezTo>
                    <a:pt x="24" y="4"/>
                    <a:pt x="10" y="12"/>
                    <a:pt x="0" y="23"/>
                  </a:cubicBezTo>
                  <a:cubicBezTo>
                    <a:pt x="7" y="27"/>
                    <a:pt x="14" y="30"/>
                    <a:pt x="22" y="32"/>
                  </a:cubicBezTo>
                  <a:cubicBezTo>
                    <a:pt x="27" y="19"/>
                    <a:pt x="33" y="8"/>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9" name="Freeform 40"/>
            <p:cNvSpPr/>
            <p:nvPr/>
          </p:nvSpPr>
          <p:spPr bwMode="auto">
            <a:xfrm>
              <a:off x="726835" y="7846747"/>
              <a:ext cx="102255" cy="110857"/>
            </a:xfrm>
            <a:custGeom>
              <a:avLst/>
              <a:gdLst>
                <a:gd name="T0" fmla="*/ 0 w 45"/>
                <a:gd name="T1" fmla="*/ 38 h 49"/>
                <a:gd name="T2" fmla="*/ 26 w 45"/>
                <a:gd name="T3" fmla="*/ 49 h 49"/>
                <a:gd name="T4" fmla="*/ 45 w 45"/>
                <a:gd name="T5" fmla="*/ 0 h 49"/>
                <a:gd name="T6" fmla="*/ 5 w 45"/>
                <a:gd name="T7" fmla="*/ 0 h 49"/>
                <a:gd name="T8" fmla="*/ 0 w 45"/>
                <a:gd name="T9" fmla="*/ 38 h 49"/>
              </a:gdLst>
              <a:ahLst/>
              <a:cxnLst>
                <a:cxn ang="0">
                  <a:pos x="T0" y="T1"/>
                </a:cxn>
                <a:cxn ang="0">
                  <a:pos x="T2" y="T3"/>
                </a:cxn>
                <a:cxn ang="0">
                  <a:pos x="T4" y="T5"/>
                </a:cxn>
                <a:cxn ang="0">
                  <a:pos x="T6" y="T7"/>
                </a:cxn>
                <a:cxn ang="0">
                  <a:pos x="T8" y="T9"/>
                </a:cxn>
              </a:cxnLst>
              <a:rect l="0" t="0" r="r" b="b"/>
              <a:pathLst>
                <a:path w="45" h="49">
                  <a:moveTo>
                    <a:pt x="0" y="38"/>
                  </a:moveTo>
                  <a:cubicBezTo>
                    <a:pt x="10" y="41"/>
                    <a:pt x="18" y="45"/>
                    <a:pt x="26" y="49"/>
                  </a:cubicBezTo>
                  <a:cubicBezTo>
                    <a:pt x="38" y="36"/>
                    <a:pt x="45" y="19"/>
                    <a:pt x="45" y="0"/>
                  </a:cubicBezTo>
                  <a:cubicBezTo>
                    <a:pt x="5" y="0"/>
                    <a:pt x="5" y="0"/>
                    <a:pt x="5" y="0"/>
                  </a:cubicBezTo>
                  <a:cubicBezTo>
                    <a:pt x="5" y="14"/>
                    <a:pt x="3" y="27"/>
                    <a:pt x="0" y="3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0" name="Freeform 41"/>
            <p:cNvSpPr/>
            <p:nvPr/>
          </p:nvSpPr>
          <p:spPr bwMode="auto">
            <a:xfrm>
              <a:off x="648470" y="7937534"/>
              <a:ext cx="58295" cy="87920"/>
            </a:xfrm>
            <a:custGeom>
              <a:avLst/>
              <a:gdLst>
                <a:gd name="T0" fmla="*/ 0 w 26"/>
                <a:gd name="T1" fmla="*/ 0 h 39"/>
                <a:gd name="T2" fmla="*/ 0 w 26"/>
                <a:gd name="T3" fmla="*/ 39 h 39"/>
                <a:gd name="T4" fmla="*/ 26 w 26"/>
                <a:gd name="T5" fmla="*/ 3 h 39"/>
                <a:gd name="T6" fmla="*/ 0 w 26"/>
                <a:gd name="T7" fmla="*/ 0 h 39"/>
              </a:gdLst>
              <a:ahLst/>
              <a:cxnLst>
                <a:cxn ang="0">
                  <a:pos x="T0" y="T1"/>
                </a:cxn>
                <a:cxn ang="0">
                  <a:pos x="T2" y="T3"/>
                </a:cxn>
                <a:cxn ang="0">
                  <a:pos x="T4" y="T5"/>
                </a:cxn>
                <a:cxn ang="0">
                  <a:pos x="T6" y="T7"/>
                </a:cxn>
              </a:cxnLst>
              <a:rect l="0" t="0" r="r" b="b"/>
              <a:pathLst>
                <a:path w="26" h="39">
                  <a:moveTo>
                    <a:pt x="0" y="0"/>
                  </a:moveTo>
                  <a:cubicBezTo>
                    <a:pt x="0" y="39"/>
                    <a:pt x="0" y="39"/>
                    <a:pt x="0" y="39"/>
                  </a:cubicBezTo>
                  <a:cubicBezTo>
                    <a:pt x="10" y="36"/>
                    <a:pt x="20" y="23"/>
                    <a:pt x="26" y="3"/>
                  </a:cubicBezTo>
                  <a:cubicBezTo>
                    <a:pt x="18" y="1"/>
                    <a:pt x="9"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1" name="Freeform 42"/>
            <p:cNvSpPr/>
            <p:nvPr/>
          </p:nvSpPr>
          <p:spPr bwMode="auto">
            <a:xfrm>
              <a:off x="449694" y="7717733"/>
              <a:ext cx="101300" cy="110857"/>
            </a:xfrm>
            <a:custGeom>
              <a:avLst/>
              <a:gdLst>
                <a:gd name="T0" fmla="*/ 45 w 45"/>
                <a:gd name="T1" fmla="*/ 10 h 49"/>
                <a:gd name="T2" fmla="*/ 19 w 45"/>
                <a:gd name="T3" fmla="*/ 0 h 49"/>
                <a:gd name="T4" fmla="*/ 0 w 45"/>
                <a:gd name="T5" fmla="*/ 49 h 49"/>
                <a:gd name="T6" fmla="*/ 40 w 45"/>
                <a:gd name="T7" fmla="*/ 49 h 49"/>
                <a:gd name="T8" fmla="*/ 45 w 45"/>
                <a:gd name="T9" fmla="*/ 10 h 49"/>
              </a:gdLst>
              <a:ahLst/>
              <a:cxnLst>
                <a:cxn ang="0">
                  <a:pos x="T0" y="T1"/>
                </a:cxn>
                <a:cxn ang="0">
                  <a:pos x="T2" y="T3"/>
                </a:cxn>
                <a:cxn ang="0">
                  <a:pos x="T4" y="T5"/>
                </a:cxn>
                <a:cxn ang="0">
                  <a:pos x="T6" y="T7"/>
                </a:cxn>
                <a:cxn ang="0">
                  <a:pos x="T8" y="T9"/>
                </a:cxn>
              </a:cxnLst>
              <a:rect l="0" t="0" r="r" b="b"/>
              <a:pathLst>
                <a:path w="45" h="49">
                  <a:moveTo>
                    <a:pt x="45" y="10"/>
                  </a:moveTo>
                  <a:cubicBezTo>
                    <a:pt x="36" y="8"/>
                    <a:pt x="28" y="4"/>
                    <a:pt x="19" y="0"/>
                  </a:cubicBezTo>
                  <a:cubicBezTo>
                    <a:pt x="8" y="13"/>
                    <a:pt x="1" y="30"/>
                    <a:pt x="0" y="49"/>
                  </a:cubicBezTo>
                  <a:cubicBezTo>
                    <a:pt x="40" y="49"/>
                    <a:pt x="40" y="49"/>
                    <a:pt x="40" y="49"/>
                  </a:cubicBezTo>
                  <a:cubicBezTo>
                    <a:pt x="41" y="35"/>
                    <a:pt x="42" y="22"/>
                    <a:pt x="45"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2" name="Freeform 43"/>
            <p:cNvSpPr/>
            <p:nvPr/>
          </p:nvSpPr>
          <p:spPr bwMode="auto">
            <a:xfrm>
              <a:off x="449694" y="7846747"/>
              <a:ext cx="101300" cy="110857"/>
            </a:xfrm>
            <a:custGeom>
              <a:avLst/>
              <a:gdLst>
                <a:gd name="T0" fmla="*/ 40 w 45"/>
                <a:gd name="T1" fmla="*/ 0 h 49"/>
                <a:gd name="T2" fmla="*/ 0 w 45"/>
                <a:gd name="T3" fmla="*/ 0 h 49"/>
                <a:gd name="T4" fmla="*/ 19 w 45"/>
                <a:gd name="T5" fmla="*/ 49 h 49"/>
                <a:gd name="T6" fmla="*/ 45 w 45"/>
                <a:gd name="T7" fmla="*/ 38 h 49"/>
                <a:gd name="T8" fmla="*/ 40 w 45"/>
                <a:gd name="T9" fmla="*/ 0 h 49"/>
              </a:gdLst>
              <a:ahLst/>
              <a:cxnLst>
                <a:cxn ang="0">
                  <a:pos x="T0" y="T1"/>
                </a:cxn>
                <a:cxn ang="0">
                  <a:pos x="T2" y="T3"/>
                </a:cxn>
                <a:cxn ang="0">
                  <a:pos x="T4" y="T5"/>
                </a:cxn>
                <a:cxn ang="0">
                  <a:pos x="T6" y="T7"/>
                </a:cxn>
                <a:cxn ang="0">
                  <a:pos x="T8" y="T9"/>
                </a:cxn>
              </a:cxnLst>
              <a:rect l="0" t="0" r="r" b="b"/>
              <a:pathLst>
                <a:path w="45" h="49">
                  <a:moveTo>
                    <a:pt x="40" y="0"/>
                  </a:moveTo>
                  <a:cubicBezTo>
                    <a:pt x="0" y="0"/>
                    <a:pt x="0" y="0"/>
                    <a:pt x="0" y="0"/>
                  </a:cubicBezTo>
                  <a:cubicBezTo>
                    <a:pt x="1" y="19"/>
                    <a:pt x="8" y="36"/>
                    <a:pt x="19" y="49"/>
                  </a:cubicBezTo>
                  <a:cubicBezTo>
                    <a:pt x="28" y="45"/>
                    <a:pt x="36" y="41"/>
                    <a:pt x="45" y="38"/>
                  </a:cubicBezTo>
                  <a:cubicBezTo>
                    <a:pt x="42" y="27"/>
                    <a:pt x="41" y="14"/>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3" name="Freeform 44"/>
            <p:cNvSpPr/>
            <p:nvPr/>
          </p:nvSpPr>
          <p:spPr bwMode="auto">
            <a:xfrm>
              <a:off x="503211" y="7948047"/>
              <a:ext cx="92699" cy="74541"/>
            </a:xfrm>
            <a:custGeom>
              <a:avLst/>
              <a:gdLst>
                <a:gd name="T0" fmla="*/ 0 w 41"/>
                <a:gd name="T1" fmla="*/ 10 h 33"/>
                <a:gd name="T2" fmla="*/ 41 w 41"/>
                <a:gd name="T3" fmla="*/ 33 h 33"/>
                <a:gd name="T4" fmla="*/ 23 w 41"/>
                <a:gd name="T5" fmla="*/ 0 h 33"/>
                <a:gd name="T6" fmla="*/ 0 w 41"/>
                <a:gd name="T7" fmla="*/ 10 h 33"/>
              </a:gdLst>
              <a:ahLst/>
              <a:cxnLst>
                <a:cxn ang="0">
                  <a:pos x="T0" y="T1"/>
                </a:cxn>
                <a:cxn ang="0">
                  <a:pos x="T2" y="T3"/>
                </a:cxn>
                <a:cxn ang="0">
                  <a:pos x="T4" y="T5"/>
                </a:cxn>
                <a:cxn ang="0">
                  <a:pos x="T6" y="T7"/>
                </a:cxn>
              </a:cxnLst>
              <a:rect l="0" t="0" r="r" b="b"/>
              <a:pathLst>
                <a:path w="41" h="33">
                  <a:moveTo>
                    <a:pt x="0" y="10"/>
                  </a:moveTo>
                  <a:cubicBezTo>
                    <a:pt x="11" y="21"/>
                    <a:pt x="25" y="29"/>
                    <a:pt x="41" y="33"/>
                  </a:cubicBezTo>
                  <a:cubicBezTo>
                    <a:pt x="33" y="25"/>
                    <a:pt x="28" y="14"/>
                    <a:pt x="23" y="0"/>
                  </a:cubicBezTo>
                  <a:cubicBezTo>
                    <a:pt x="15" y="3"/>
                    <a:pt x="8" y="6"/>
                    <a:pt x="0"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grpSp>
      <p:sp>
        <p:nvSpPr>
          <p:cNvPr id="84" name="Freeform 79"/>
          <p:cNvSpPr/>
          <p:nvPr/>
        </p:nvSpPr>
        <p:spPr bwMode="auto">
          <a:xfrm>
            <a:off x="9907491" y="3671654"/>
            <a:ext cx="542812" cy="341169"/>
          </a:xfrm>
          <a:custGeom>
            <a:avLst/>
            <a:gdLst>
              <a:gd name="T0" fmla="*/ 197 w 240"/>
              <a:gd name="T1" fmla="*/ 63 h 151"/>
              <a:gd name="T2" fmla="*/ 197 w 240"/>
              <a:gd name="T3" fmla="*/ 62 h 151"/>
              <a:gd name="T4" fmla="*/ 135 w 240"/>
              <a:gd name="T5" fmla="*/ 0 h 151"/>
              <a:gd name="T6" fmla="*/ 79 w 240"/>
              <a:gd name="T7" fmla="*/ 35 h 151"/>
              <a:gd name="T8" fmla="*/ 64 w 240"/>
              <a:gd name="T9" fmla="*/ 31 h 151"/>
              <a:gd name="T10" fmla="*/ 33 w 240"/>
              <a:gd name="T11" fmla="*/ 58 h 151"/>
              <a:gd name="T12" fmla="*/ 0 w 240"/>
              <a:gd name="T13" fmla="*/ 103 h 151"/>
              <a:gd name="T14" fmla="*/ 48 w 240"/>
              <a:gd name="T15" fmla="*/ 151 h 151"/>
              <a:gd name="T16" fmla="*/ 197 w 240"/>
              <a:gd name="T17" fmla="*/ 151 h 151"/>
              <a:gd name="T18" fmla="*/ 197 w 240"/>
              <a:gd name="T19" fmla="*/ 151 h 151"/>
              <a:gd name="T20" fmla="*/ 240 w 240"/>
              <a:gd name="T21" fmla="*/ 107 h 151"/>
              <a:gd name="T22" fmla="*/ 197 w 240"/>
              <a:gd name="T23" fmla="*/ 6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151">
                <a:moveTo>
                  <a:pt x="197" y="63"/>
                </a:moveTo>
                <a:cubicBezTo>
                  <a:pt x="197" y="63"/>
                  <a:pt x="197" y="62"/>
                  <a:pt x="197" y="62"/>
                </a:cubicBezTo>
                <a:cubicBezTo>
                  <a:pt x="197" y="27"/>
                  <a:pt x="169" y="0"/>
                  <a:pt x="135" y="0"/>
                </a:cubicBezTo>
                <a:cubicBezTo>
                  <a:pt x="110" y="0"/>
                  <a:pt x="89" y="14"/>
                  <a:pt x="79" y="35"/>
                </a:cubicBezTo>
                <a:cubicBezTo>
                  <a:pt x="74" y="33"/>
                  <a:pt x="70" y="31"/>
                  <a:pt x="64" y="31"/>
                </a:cubicBezTo>
                <a:cubicBezTo>
                  <a:pt x="49" y="31"/>
                  <a:pt x="35" y="43"/>
                  <a:pt x="33" y="58"/>
                </a:cubicBezTo>
                <a:cubicBezTo>
                  <a:pt x="14" y="65"/>
                  <a:pt x="0" y="82"/>
                  <a:pt x="0" y="103"/>
                </a:cubicBezTo>
                <a:cubicBezTo>
                  <a:pt x="0" y="130"/>
                  <a:pt x="22" y="151"/>
                  <a:pt x="48" y="151"/>
                </a:cubicBezTo>
                <a:cubicBezTo>
                  <a:pt x="197" y="151"/>
                  <a:pt x="197" y="151"/>
                  <a:pt x="197" y="151"/>
                </a:cubicBezTo>
                <a:cubicBezTo>
                  <a:pt x="197" y="151"/>
                  <a:pt x="197" y="151"/>
                  <a:pt x="197" y="151"/>
                </a:cubicBezTo>
                <a:cubicBezTo>
                  <a:pt x="221" y="151"/>
                  <a:pt x="240" y="132"/>
                  <a:pt x="240" y="107"/>
                </a:cubicBezTo>
                <a:cubicBezTo>
                  <a:pt x="240" y="83"/>
                  <a:pt x="221" y="64"/>
                  <a:pt x="197"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36" tIns="45718" rIns="91436" bIns="45718" numCol="1" anchor="t" anchorCtr="0" compatLnSpc="1"/>
          <a:lstStyle/>
          <a:p>
            <a:pPr>
              <a:lnSpc>
                <a:spcPct val="130000"/>
              </a:lnSpc>
            </a:pPr>
            <a:endParaRPr lang="zh-CN" altLang="en-US"/>
          </a:p>
        </p:txBody>
      </p:sp>
      <p:sp>
        <p:nvSpPr>
          <p:cNvPr id="85" name="文本框 84"/>
          <p:cNvSpPr txBox="1"/>
          <p:nvPr/>
        </p:nvSpPr>
        <p:spPr>
          <a:xfrm>
            <a:off x="7316680" y="1296811"/>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6" name="文本框 85"/>
          <p:cNvSpPr txBox="1"/>
          <p:nvPr/>
        </p:nvSpPr>
        <p:spPr>
          <a:xfrm>
            <a:off x="1186389" y="4855704"/>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7" name="文本框 86"/>
          <p:cNvSpPr txBox="1"/>
          <p:nvPr/>
        </p:nvSpPr>
        <p:spPr>
          <a:xfrm>
            <a:off x="5272724" y="4855704"/>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8" name="文本框 87"/>
          <p:cNvSpPr txBox="1"/>
          <p:nvPr/>
        </p:nvSpPr>
        <p:spPr>
          <a:xfrm>
            <a:off x="9432851" y="4855703"/>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ANALYSIS &amp; DISCUSSION</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试验不足之处</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0" name="矩形 59"/>
          <p:cNvSpPr/>
          <p:nvPr/>
        </p:nvSpPr>
        <p:spPr>
          <a:xfrm>
            <a:off x="2781300" y="2038350"/>
            <a:ext cx="1276350" cy="127635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4057650" y="3314700"/>
            <a:ext cx="1276350" cy="1276350"/>
          </a:xfrm>
          <a:prstGeom prst="rect">
            <a:avLst/>
          </a:prstGeom>
          <a:solidFill>
            <a:srgbClr val="80AB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781300" y="4591050"/>
            <a:ext cx="1276350" cy="127635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p:cNvSpPr/>
          <p:nvPr/>
        </p:nvSpPr>
        <p:spPr>
          <a:xfrm>
            <a:off x="1504950" y="3306412"/>
            <a:ext cx="1276350" cy="1276350"/>
          </a:xfrm>
          <a:prstGeom prst="rect">
            <a:avLst/>
          </a:prstGeom>
          <a:solidFill>
            <a:srgbClr val="80AB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文本框 89"/>
          <p:cNvSpPr txBox="1"/>
          <p:nvPr/>
        </p:nvSpPr>
        <p:spPr>
          <a:xfrm>
            <a:off x="3133725" y="2091750"/>
            <a:ext cx="752475" cy="584775"/>
          </a:xfrm>
          <a:prstGeom prst="rect">
            <a:avLst/>
          </a:prstGeom>
          <a:noFill/>
        </p:spPr>
        <p:txBody>
          <a:bodyPr wrap="square" rtlCol="0">
            <a:spAutoFit/>
          </a:bodyPr>
          <a:lstStyle/>
          <a:p>
            <a:r>
              <a:rPr lang="en-US" altLang="zh-CN" sz="3200" b="1" dirty="0" smtClean="0">
                <a:solidFill>
                  <a:schemeClr val="bg1"/>
                </a:solidFill>
              </a:rPr>
              <a:t>02</a:t>
            </a:r>
            <a:endParaRPr lang="zh-CN" altLang="en-US" sz="3200" b="1" dirty="0">
              <a:solidFill>
                <a:schemeClr val="bg1"/>
              </a:solidFill>
            </a:endParaRPr>
          </a:p>
        </p:txBody>
      </p:sp>
      <p:sp>
        <p:nvSpPr>
          <p:cNvPr id="91" name="文本框 90"/>
          <p:cNvSpPr txBox="1"/>
          <p:nvPr/>
        </p:nvSpPr>
        <p:spPr>
          <a:xfrm>
            <a:off x="4390061" y="3349783"/>
            <a:ext cx="752475" cy="584775"/>
          </a:xfrm>
          <a:prstGeom prst="rect">
            <a:avLst/>
          </a:prstGeom>
          <a:noFill/>
        </p:spPr>
        <p:txBody>
          <a:bodyPr wrap="square" rtlCol="0">
            <a:spAutoFit/>
          </a:bodyPr>
          <a:lstStyle/>
          <a:p>
            <a:r>
              <a:rPr lang="en-US" altLang="zh-CN" sz="3200" b="1" dirty="0" smtClean="0">
                <a:solidFill>
                  <a:schemeClr val="bg1"/>
                </a:solidFill>
              </a:rPr>
              <a:t>03</a:t>
            </a:r>
            <a:endParaRPr lang="zh-CN" altLang="en-US" sz="3200" b="1" dirty="0">
              <a:solidFill>
                <a:schemeClr val="bg1"/>
              </a:solidFill>
            </a:endParaRPr>
          </a:p>
        </p:txBody>
      </p:sp>
      <p:sp>
        <p:nvSpPr>
          <p:cNvPr id="92" name="文本框 91"/>
          <p:cNvSpPr txBox="1"/>
          <p:nvPr/>
        </p:nvSpPr>
        <p:spPr>
          <a:xfrm>
            <a:off x="3133725" y="4644450"/>
            <a:ext cx="752475" cy="584775"/>
          </a:xfrm>
          <a:prstGeom prst="rect">
            <a:avLst/>
          </a:prstGeom>
          <a:noFill/>
        </p:spPr>
        <p:txBody>
          <a:bodyPr wrap="square" rtlCol="0">
            <a:spAutoFit/>
          </a:bodyPr>
          <a:lstStyle/>
          <a:p>
            <a:r>
              <a:rPr lang="en-US" altLang="zh-CN" sz="3200" b="1" dirty="0" smtClean="0">
                <a:solidFill>
                  <a:schemeClr val="bg1"/>
                </a:solidFill>
              </a:rPr>
              <a:t>04</a:t>
            </a:r>
            <a:endParaRPr lang="zh-CN" altLang="en-US" sz="3200" b="1" dirty="0">
              <a:solidFill>
                <a:schemeClr val="bg1"/>
              </a:solidFill>
            </a:endParaRPr>
          </a:p>
        </p:txBody>
      </p:sp>
      <p:sp>
        <p:nvSpPr>
          <p:cNvPr id="93" name="文本框 92"/>
          <p:cNvSpPr txBox="1"/>
          <p:nvPr/>
        </p:nvSpPr>
        <p:spPr>
          <a:xfrm>
            <a:off x="1850891" y="3378862"/>
            <a:ext cx="752475" cy="584775"/>
          </a:xfrm>
          <a:prstGeom prst="rect">
            <a:avLst/>
          </a:prstGeom>
          <a:noFill/>
        </p:spPr>
        <p:txBody>
          <a:bodyPr wrap="square" rtlCol="0">
            <a:spAutoFit/>
          </a:bodyPr>
          <a:lstStyle/>
          <a:p>
            <a:r>
              <a:rPr lang="en-US" altLang="zh-CN" sz="3200" b="1" dirty="0" smtClean="0">
                <a:solidFill>
                  <a:schemeClr val="bg1"/>
                </a:solidFill>
              </a:rPr>
              <a:t>01</a:t>
            </a:r>
            <a:endParaRPr lang="zh-CN" altLang="en-US" sz="3200" b="1" dirty="0">
              <a:solidFill>
                <a:schemeClr val="bg1"/>
              </a:solidFill>
            </a:endParaRPr>
          </a:p>
        </p:txBody>
      </p:sp>
      <p:sp>
        <p:nvSpPr>
          <p:cNvPr id="98" name="Freeform 17"/>
          <p:cNvSpPr>
            <a:spLocks noEditPoints="1"/>
          </p:cNvSpPr>
          <p:nvPr/>
        </p:nvSpPr>
        <p:spPr bwMode="auto">
          <a:xfrm>
            <a:off x="3214581" y="2636435"/>
            <a:ext cx="455685" cy="449414"/>
          </a:xfrm>
          <a:custGeom>
            <a:avLst/>
            <a:gdLst/>
            <a:ahLst/>
            <a:cxnLst>
              <a:cxn ang="0">
                <a:pos x="0" y="212"/>
              </a:cxn>
              <a:cxn ang="0">
                <a:pos x="0" y="212"/>
              </a:cxn>
              <a:cxn ang="0">
                <a:pos x="0" y="212"/>
              </a:cxn>
              <a:cxn ang="0">
                <a:pos x="0" y="212"/>
              </a:cxn>
              <a:cxn ang="0">
                <a:pos x="424" y="204"/>
              </a:cxn>
              <a:cxn ang="0">
                <a:pos x="424" y="204"/>
              </a:cxn>
              <a:cxn ang="0">
                <a:pos x="422" y="202"/>
              </a:cxn>
              <a:cxn ang="0">
                <a:pos x="420" y="198"/>
              </a:cxn>
              <a:cxn ang="0">
                <a:pos x="224" y="2"/>
              </a:cxn>
              <a:cxn ang="0">
                <a:pos x="224" y="2"/>
              </a:cxn>
              <a:cxn ang="0">
                <a:pos x="222" y="0"/>
              </a:cxn>
              <a:cxn ang="0">
                <a:pos x="218" y="0"/>
              </a:cxn>
              <a:cxn ang="0">
                <a:pos x="218" y="0"/>
              </a:cxn>
              <a:cxn ang="0">
                <a:pos x="218" y="0"/>
              </a:cxn>
              <a:cxn ang="0">
                <a:pos x="214" y="0"/>
              </a:cxn>
              <a:cxn ang="0">
                <a:pos x="212" y="2"/>
              </a:cxn>
              <a:cxn ang="0">
                <a:pos x="16" y="198"/>
              </a:cxn>
              <a:cxn ang="0">
                <a:pos x="16" y="198"/>
              </a:cxn>
              <a:cxn ang="0">
                <a:pos x="14" y="202"/>
              </a:cxn>
              <a:cxn ang="0">
                <a:pos x="12" y="204"/>
              </a:cxn>
              <a:cxn ang="0">
                <a:pos x="12" y="204"/>
              </a:cxn>
              <a:cxn ang="0">
                <a:pos x="14" y="208"/>
              </a:cxn>
              <a:cxn ang="0">
                <a:pos x="14" y="210"/>
              </a:cxn>
              <a:cxn ang="0">
                <a:pos x="18" y="212"/>
              </a:cxn>
              <a:cxn ang="0">
                <a:pos x="20" y="214"/>
              </a:cxn>
              <a:cxn ang="0">
                <a:pos x="68" y="214"/>
              </a:cxn>
              <a:cxn ang="0">
                <a:pos x="68" y="252"/>
              </a:cxn>
              <a:cxn ang="0">
                <a:pos x="68" y="430"/>
              </a:cxn>
              <a:cxn ang="0">
                <a:pos x="176" y="430"/>
              </a:cxn>
              <a:cxn ang="0">
                <a:pos x="176" y="304"/>
              </a:cxn>
              <a:cxn ang="0">
                <a:pos x="176" y="304"/>
              </a:cxn>
              <a:cxn ang="0">
                <a:pos x="176" y="302"/>
              </a:cxn>
              <a:cxn ang="0">
                <a:pos x="178" y="300"/>
              </a:cxn>
              <a:cxn ang="0">
                <a:pos x="182" y="298"/>
              </a:cxn>
              <a:cxn ang="0">
                <a:pos x="184" y="296"/>
              </a:cxn>
              <a:cxn ang="0">
                <a:pos x="252" y="296"/>
              </a:cxn>
              <a:cxn ang="0">
                <a:pos x="252" y="296"/>
              </a:cxn>
              <a:cxn ang="0">
                <a:pos x="254" y="298"/>
              </a:cxn>
              <a:cxn ang="0">
                <a:pos x="258" y="300"/>
              </a:cxn>
              <a:cxn ang="0">
                <a:pos x="258" y="302"/>
              </a:cxn>
              <a:cxn ang="0">
                <a:pos x="260" y="304"/>
              </a:cxn>
              <a:cxn ang="0">
                <a:pos x="260" y="430"/>
              </a:cxn>
              <a:cxn ang="0">
                <a:pos x="368" y="430"/>
              </a:cxn>
              <a:cxn ang="0">
                <a:pos x="368" y="252"/>
              </a:cxn>
              <a:cxn ang="0">
                <a:pos x="368" y="212"/>
              </a:cxn>
              <a:cxn ang="0">
                <a:pos x="368" y="212"/>
              </a:cxn>
              <a:cxn ang="0">
                <a:pos x="414" y="212"/>
              </a:cxn>
              <a:cxn ang="0">
                <a:pos x="414" y="212"/>
              </a:cxn>
              <a:cxn ang="0">
                <a:pos x="418" y="212"/>
              </a:cxn>
              <a:cxn ang="0">
                <a:pos x="420" y="210"/>
              </a:cxn>
              <a:cxn ang="0">
                <a:pos x="422" y="208"/>
              </a:cxn>
              <a:cxn ang="0">
                <a:pos x="424" y="204"/>
              </a:cxn>
              <a:cxn ang="0">
                <a:pos x="436" y="214"/>
              </a:cxn>
              <a:cxn ang="0">
                <a:pos x="434" y="212"/>
              </a:cxn>
              <a:cxn ang="0">
                <a:pos x="434" y="214"/>
              </a:cxn>
              <a:cxn ang="0">
                <a:pos x="436" y="214"/>
              </a:cxn>
            </a:cxnLst>
            <a:rect l="0" t="0" r="r" b="b"/>
            <a:pathLst>
              <a:path w="436" h="430">
                <a:moveTo>
                  <a:pt x="0" y="212"/>
                </a:moveTo>
                <a:lnTo>
                  <a:pt x="0" y="212"/>
                </a:lnTo>
                <a:lnTo>
                  <a:pt x="0" y="212"/>
                </a:lnTo>
                <a:lnTo>
                  <a:pt x="0" y="212"/>
                </a:lnTo>
                <a:close/>
                <a:moveTo>
                  <a:pt x="424" y="204"/>
                </a:moveTo>
                <a:lnTo>
                  <a:pt x="424" y="204"/>
                </a:lnTo>
                <a:lnTo>
                  <a:pt x="422" y="202"/>
                </a:lnTo>
                <a:lnTo>
                  <a:pt x="420" y="198"/>
                </a:lnTo>
                <a:lnTo>
                  <a:pt x="224" y="2"/>
                </a:lnTo>
                <a:lnTo>
                  <a:pt x="224" y="2"/>
                </a:lnTo>
                <a:lnTo>
                  <a:pt x="222" y="0"/>
                </a:lnTo>
                <a:lnTo>
                  <a:pt x="218" y="0"/>
                </a:lnTo>
                <a:lnTo>
                  <a:pt x="218" y="0"/>
                </a:lnTo>
                <a:lnTo>
                  <a:pt x="218" y="0"/>
                </a:lnTo>
                <a:lnTo>
                  <a:pt x="214" y="0"/>
                </a:lnTo>
                <a:lnTo>
                  <a:pt x="212" y="2"/>
                </a:lnTo>
                <a:lnTo>
                  <a:pt x="16" y="198"/>
                </a:lnTo>
                <a:lnTo>
                  <a:pt x="16" y="198"/>
                </a:lnTo>
                <a:lnTo>
                  <a:pt x="14" y="202"/>
                </a:lnTo>
                <a:lnTo>
                  <a:pt x="12" y="204"/>
                </a:lnTo>
                <a:lnTo>
                  <a:pt x="12" y="204"/>
                </a:lnTo>
                <a:lnTo>
                  <a:pt x="14" y="208"/>
                </a:lnTo>
                <a:lnTo>
                  <a:pt x="14" y="210"/>
                </a:lnTo>
                <a:lnTo>
                  <a:pt x="18" y="212"/>
                </a:lnTo>
                <a:lnTo>
                  <a:pt x="20" y="214"/>
                </a:lnTo>
                <a:lnTo>
                  <a:pt x="68" y="214"/>
                </a:lnTo>
                <a:lnTo>
                  <a:pt x="68" y="252"/>
                </a:lnTo>
                <a:lnTo>
                  <a:pt x="68" y="430"/>
                </a:lnTo>
                <a:lnTo>
                  <a:pt x="176" y="430"/>
                </a:lnTo>
                <a:lnTo>
                  <a:pt x="176" y="304"/>
                </a:lnTo>
                <a:lnTo>
                  <a:pt x="176" y="304"/>
                </a:lnTo>
                <a:lnTo>
                  <a:pt x="176" y="302"/>
                </a:lnTo>
                <a:lnTo>
                  <a:pt x="178" y="300"/>
                </a:lnTo>
                <a:lnTo>
                  <a:pt x="182" y="298"/>
                </a:lnTo>
                <a:lnTo>
                  <a:pt x="184" y="296"/>
                </a:lnTo>
                <a:lnTo>
                  <a:pt x="252" y="296"/>
                </a:lnTo>
                <a:lnTo>
                  <a:pt x="252" y="296"/>
                </a:lnTo>
                <a:lnTo>
                  <a:pt x="254" y="298"/>
                </a:lnTo>
                <a:lnTo>
                  <a:pt x="258" y="300"/>
                </a:lnTo>
                <a:lnTo>
                  <a:pt x="258" y="302"/>
                </a:lnTo>
                <a:lnTo>
                  <a:pt x="260" y="304"/>
                </a:lnTo>
                <a:lnTo>
                  <a:pt x="260" y="430"/>
                </a:lnTo>
                <a:lnTo>
                  <a:pt x="368" y="430"/>
                </a:lnTo>
                <a:lnTo>
                  <a:pt x="368" y="252"/>
                </a:lnTo>
                <a:lnTo>
                  <a:pt x="368" y="212"/>
                </a:lnTo>
                <a:lnTo>
                  <a:pt x="368" y="212"/>
                </a:lnTo>
                <a:lnTo>
                  <a:pt x="414" y="212"/>
                </a:lnTo>
                <a:lnTo>
                  <a:pt x="414" y="212"/>
                </a:lnTo>
                <a:lnTo>
                  <a:pt x="418" y="212"/>
                </a:lnTo>
                <a:lnTo>
                  <a:pt x="420" y="210"/>
                </a:lnTo>
                <a:lnTo>
                  <a:pt x="422" y="208"/>
                </a:lnTo>
                <a:lnTo>
                  <a:pt x="424" y="204"/>
                </a:lnTo>
                <a:close/>
                <a:moveTo>
                  <a:pt x="436" y="214"/>
                </a:moveTo>
                <a:lnTo>
                  <a:pt x="434" y="212"/>
                </a:lnTo>
                <a:lnTo>
                  <a:pt x="434" y="214"/>
                </a:lnTo>
                <a:lnTo>
                  <a:pt x="436" y="214"/>
                </a:lnTo>
                <a:close/>
              </a:path>
            </a:pathLst>
          </a:custGeom>
          <a:solidFill>
            <a:schemeClr val="bg1"/>
          </a:solidFill>
          <a:ln w="9525">
            <a:noFill/>
            <a:round/>
          </a:ln>
        </p:spPr>
        <p:txBody>
          <a:bodyPr vert="horz" wrap="square" lIns="91440" tIns="45720" rIns="91440" bIns="45720" numCol="1" anchor="t" anchorCtr="0" compatLnSpc="1"/>
          <a:lstStyle/>
          <a:p>
            <a:endParaRPr lang="zh-CN" altLang="en-US" u="sng"/>
          </a:p>
        </p:txBody>
      </p:sp>
      <p:grpSp>
        <p:nvGrpSpPr>
          <p:cNvPr id="99" name="组 7"/>
          <p:cNvGrpSpPr/>
          <p:nvPr/>
        </p:nvGrpSpPr>
        <p:grpSpPr>
          <a:xfrm>
            <a:off x="3214581" y="5135438"/>
            <a:ext cx="490504" cy="573296"/>
            <a:chOff x="4333875" y="882650"/>
            <a:chExt cx="996950" cy="1165225"/>
          </a:xfrm>
          <a:solidFill>
            <a:schemeClr val="bg1"/>
          </a:solidFill>
        </p:grpSpPr>
        <p:sp>
          <p:nvSpPr>
            <p:cNvPr id="100" name="Freeform 67"/>
            <p:cNvSpPr/>
            <p:nvPr/>
          </p:nvSpPr>
          <p:spPr bwMode="auto">
            <a:xfrm>
              <a:off x="4724400" y="1838325"/>
              <a:ext cx="219075" cy="41275"/>
            </a:xfrm>
            <a:custGeom>
              <a:avLst/>
              <a:gdLst/>
              <a:ahLst/>
              <a:cxnLst>
                <a:cxn ang="0">
                  <a:pos x="138" y="14"/>
                </a:cxn>
                <a:cxn ang="0">
                  <a:pos x="138" y="14"/>
                </a:cxn>
                <a:cxn ang="0">
                  <a:pos x="136" y="18"/>
                </a:cxn>
                <a:cxn ang="0">
                  <a:pos x="134" y="22"/>
                </a:cxn>
                <a:cxn ang="0">
                  <a:pos x="130" y="26"/>
                </a:cxn>
                <a:cxn ang="0">
                  <a:pos x="126" y="26"/>
                </a:cxn>
                <a:cxn ang="0">
                  <a:pos x="10" y="26"/>
                </a:cxn>
                <a:cxn ang="0">
                  <a:pos x="10" y="26"/>
                </a:cxn>
                <a:cxn ang="0">
                  <a:pos x="6" y="26"/>
                </a:cxn>
                <a:cxn ang="0">
                  <a:pos x="2" y="22"/>
                </a:cxn>
                <a:cxn ang="0">
                  <a:pos x="0" y="18"/>
                </a:cxn>
                <a:cxn ang="0">
                  <a:pos x="0" y="14"/>
                </a:cxn>
                <a:cxn ang="0">
                  <a:pos x="0" y="14"/>
                </a:cxn>
                <a:cxn ang="0">
                  <a:pos x="0" y="14"/>
                </a:cxn>
                <a:cxn ang="0">
                  <a:pos x="0" y="8"/>
                </a:cxn>
                <a:cxn ang="0">
                  <a:pos x="2" y="4"/>
                </a:cxn>
                <a:cxn ang="0">
                  <a:pos x="6" y="2"/>
                </a:cxn>
                <a:cxn ang="0">
                  <a:pos x="10" y="0"/>
                </a:cxn>
                <a:cxn ang="0">
                  <a:pos x="126" y="0"/>
                </a:cxn>
                <a:cxn ang="0">
                  <a:pos x="126" y="0"/>
                </a:cxn>
                <a:cxn ang="0">
                  <a:pos x="130" y="2"/>
                </a:cxn>
                <a:cxn ang="0">
                  <a:pos x="134" y="4"/>
                </a:cxn>
                <a:cxn ang="0">
                  <a:pos x="136" y="8"/>
                </a:cxn>
                <a:cxn ang="0">
                  <a:pos x="138" y="14"/>
                </a:cxn>
                <a:cxn ang="0">
                  <a:pos x="138" y="14"/>
                </a:cxn>
              </a:cxnLst>
              <a:rect l="0" t="0" r="r" b="b"/>
              <a:pathLst>
                <a:path w="138" h="26">
                  <a:moveTo>
                    <a:pt x="138" y="14"/>
                  </a:moveTo>
                  <a:lnTo>
                    <a:pt x="138" y="14"/>
                  </a:lnTo>
                  <a:lnTo>
                    <a:pt x="136" y="18"/>
                  </a:lnTo>
                  <a:lnTo>
                    <a:pt x="134" y="22"/>
                  </a:lnTo>
                  <a:lnTo>
                    <a:pt x="130" y="26"/>
                  </a:lnTo>
                  <a:lnTo>
                    <a:pt x="126" y="26"/>
                  </a:lnTo>
                  <a:lnTo>
                    <a:pt x="10" y="26"/>
                  </a:lnTo>
                  <a:lnTo>
                    <a:pt x="10" y="26"/>
                  </a:lnTo>
                  <a:lnTo>
                    <a:pt x="6" y="26"/>
                  </a:lnTo>
                  <a:lnTo>
                    <a:pt x="2" y="22"/>
                  </a:lnTo>
                  <a:lnTo>
                    <a:pt x="0" y="18"/>
                  </a:lnTo>
                  <a:lnTo>
                    <a:pt x="0" y="14"/>
                  </a:lnTo>
                  <a:lnTo>
                    <a:pt x="0" y="14"/>
                  </a:lnTo>
                  <a:lnTo>
                    <a:pt x="0" y="14"/>
                  </a:lnTo>
                  <a:lnTo>
                    <a:pt x="0" y="8"/>
                  </a:lnTo>
                  <a:lnTo>
                    <a:pt x="2" y="4"/>
                  </a:lnTo>
                  <a:lnTo>
                    <a:pt x="6" y="2"/>
                  </a:lnTo>
                  <a:lnTo>
                    <a:pt x="10" y="0"/>
                  </a:lnTo>
                  <a:lnTo>
                    <a:pt x="126" y="0"/>
                  </a:lnTo>
                  <a:lnTo>
                    <a:pt x="126" y="0"/>
                  </a:lnTo>
                  <a:lnTo>
                    <a:pt x="130" y="2"/>
                  </a:lnTo>
                  <a:lnTo>
                    <a:pt x="134" y="4"/>
                  </a:lnTo>
                  <a:lnTo>
                    <a:pt x="136" y="8"/>
                  </a:lnTo>
                  <a:lnTo>
                    <a:pt x="138" y="14"/>
                  </a:lnTo>
                  <a:lnTo>
                    <a:pt x="138" y="14"/>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1" name="Freeform 68"/>
            <p:cNvSpPr/>
            <p:nvPr/>
          </p:nvSpPr>
          <p:spPr bwMode="auto">
            <a:xfrm>
              <a:off x="4724400" y="1898650"/>
              <a:ext cx="219075" cy="41275"/>
            </a:xfrm>
            <a:custGeom>
              <a:avLst/>
              <a:gdLst/>
              <a:ahLst/>
              <a:cxnLst>
                <a:cxn ang="0">
                  <a:pos x="138" y="14"/>
                </a:cxn>
                <a:cxn ang="0">
                  <a:pos x="138" y="14"/>
                </a:cxn>
                <a:cxn ang="0">
                  <a:pos x="136" y="18"/>
                </a:cxn>
                <a:cxn ang="0">
                  <a:pos x="134" y="22"/>
                </a:cxn>
                <a:cxn ang="0">
                  <a:pos x="130" y="24"/>
                </a:cxn>
                <a:cxn ang="0">
                  <a:pos x="126" y="26"/>
                </a:cxn>
                <a:cxn ang="0">
                  <a:pos x="10" y="26"/>
                </a:cxn>
                <a:cxn ang="0">
                  <a:pos x="10" y="26"/>
                </a:cxn>
                <a:cxn ang="0">
                  <a:pos x="6" y="24"/>
                </a:cxn>
                <a:cxn ang="0">
                  <a:pos x="2" y="22"/>
                </a:cxn>
                <a:cxn ang="0">
                  <a:pos x="0" y="18"/>
                </a:cxn>
                <a:cxn ang="0">
                  <a:pos x="0" y="14"/>
                </a:cxn>
                <a:cxn ang="0">
                  <a:pos x="0" y="14"/>
                </a:cxn>
                <a:cxn ang="0">
                  <a:pos x="0" y="14"/>
                </a:cxn>
                <a:cxn ang="0">
                  <a:pos x="0" y="8"/>
                </a:cxn>
                <a:cxn ang="0">
                  <a:pos x="2" y="4"/>
                </a:cxn>
                <a:cxn ang="0">
                  <a:pos x="6" y="2"/>
                </a:cxn>
                <a:cxn ang="0">
                  <a:pos x="10" y="0"/>
                </a:cxn>
                <a:cxn ang="0">
                  <a:pos x="126" y="0"/>
                </a:cxn>
                <a:cxn ang="0">
                  <a:pos x="126" y="0"/>
                </a:cxn>
                <a:cxn ang="0">
                  <a:pos x="130" y="2"/>
                </a:cxn>
                <a:cxn ang="0">
                  <a:pos x="134" y="4"/>
                </a:cxn>
                <a:cxn ang="0">
                  <a:pos x="136" y="8"/>
                </a:cxn>
                <a:cxn ang="0">
                  <a:pos x="138" y="14"/>
                </a:cxn>
                <a:cxn ang="0">
                  <a:pos x="138" y="14"/>
                </a:cxn>
              </a:cxnLst>
              <a:rect l="0" t="0" r="r" b="b"/>
              <a:pathLst>
                <a:path w="138" h="26">
                  <a:moveTo>
                    <a:pt x="138" y="14"/>
                  </a:moveTo>
                  <a:lnTo>
                    <a:pt x="138" y="14"/>
                  </a:lnTo>
                  <a:lnTo>
                    <a:pt x="136" y="18"/>
                  </a:lnTo>
                  <a:lnTo>
                    <a:pt x="134" y="22"/>
                  </a:lnTo>
                  <a:lnTo>
                    <a:pt x="130" y="24"/>
                  </a:lnTo>
                  <a:lnTo>
                    <a:pt x="126" y="26"/>
                  </a:lnTo>
                  <a:lnTo>
                    <a:pt x="10" y="26"/>
                  </a:lnTo>
                  <a:lnTo>
                    <a:pt x="10" y="26"/>
                  </a:lnTo>
                  <a:lnTo>
                    <a:pt x="6" y="24"/>
                  </a:lnTo>
                  <a:lnTo>
                    <a:pt x="2" y="22"/>
                  </a:lnTo>
                  <a:lnTo>
                    <a:pt x="0" y="18"/>
                  </a:lnTo>
                  <a:lnTo>
                    <a:pt x="0" y="14"/>
                  </a:lnTo>
                  <a:lnTo>
                    <a:pt x="0" y="14"/>
                  </a:lnTo>
                  <a:lnTo>
                    <a:pt x="0" y="14"/>
                  </a:lnTo>
                  <a:lnTo>
                    <a:pt x="0" y="8"/>
                  </a:lnTo>
                  <a:lnTo>
                    <a:pt x="2" y="4"/>
                  </a:lnTo>
                  <a:lnTo>
                    <a:pt x="6" y="2"/>
                  </a:lnTo>
                  <a:lnTo>
                    <a:pt x="10" y="0"/>
                  </a:lnTo>
                  <a:lnTo>
                    <a:pt x="126" y="0"/>
                  </a:lnTo>
                  <a:lnTo>
                    <a:pt x="126" y="0"/>
                  </a:lnTo>
                  <a:lnTo>
                    <a:pt x="130" y="2"/>
                  </a:lnTo>
                  <a:lnTo>
                    <a:pt x="134" y="4"/>
                  </a:lnTo>
                  <a:lnTo>
                    <a:pt x="136" y="8"/>
                  </a:lnTo>
                  <a:lnTo>
                    <a:pt x="138" y="14"/>
                  </a:lnTo>
                  <a:lnTo>
                    <a:pt x="138" y="14"/>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2" name="Freeform 69"/>
            <p:cNvSpPr/>
            <p:nvPr/>
          </p:nvSpPr>
          <p:spPr bwMode="auto">
            <a:xfrm>
              <a:off x="4724400" y="1958975"/>
              <a:ext cx="219075" cy="41275"/>
            </a:xfrm>
            <a:custGeom>
              <a:avLst/>
              <a:gdLst/>
              <a:ahLst/>
              <a:cxnLst>
                <a:cxn ang="0">
                  <a:pos x="138" y="12"/>
                </a:cxn>
                <a:cxn ang="0">
                  <a:pos x="138" y="12"/>
                </a:cxn>
                <a:cxn ang="0">
                  <a:pos x="136" y="18"/>
                </a:cxn>
                <a:cxn ang="0">
                  <a:pos x="134" y="22"/>
                </a:cxn>
                <a:cxn ang="0">
                  <a:pos x="130" y="24"/>
                </a:cxn>
                <a:cxn ang="0">
                  <a:pos x="126" y="26"/>
                </a:cxn>
                <a:cxn ang="0">
                  <a:pos x="10" y="26"/>
                </a:cxn>
                <a:cxn ang="0">
                  <a:pos x="10" y="26"/>
                </a:cxn>
                <a:cxn ang="0">
                  <a:pos x="6" y="24"/>
                </a:cxn>
                <a:cxn ang="0">
                  <a:pos x="2" y="22"/>
                </a:cxn>
                <a:cxn ang="0">
                  <a:pos x="0" y="18"/>
                </a:cxn>
                <a:cxn ang="0">
                  <a:pos x="0" y="12"/>
                </a:cxn>
                <a:cxn ang="0">
                  <a:pos x="0" y="12"/>
                </a:cxn>
                <a:cxn ang="0">
                  <a:pos x="0" y="12"/>
                </a:cxn>
                <a:cxn ang="0">
                  <a:pos x="0" y="8"/>
                </a:cxn>
                <a:cxn ang="0">
                  <a:pos x="2" y="4"/>
                </a:cxn>
                <a:cxn ang="0">
                  <a:pos x="6" y="2"/>
                </a:cxn>
                <a:cxn ang="0">
                  <a:pos x="10" y="0"/>
                </a:cxn>
                <a:cxn ang="0">
                  <a:pos x="126" y="0"/>
                </a:cxn>
                <a:cxn ang="0">
                  <a:pos x="126" y="0"/>
                </a:cxn>
                <a:cxn ang="0">
                  <a:pos x="130" y="2"/>
                </a:cxn>
                <a:cxn ang="0">
                  <a:pos x="134" y="4"/>
                </a:cxn>
                <a:cxn ang="0">
                  <a:pos x="136" y="8"/>
                </a:cxn>
                <a:cxn ang="0">
                  <a:pos x="138" y="12"/>
                </a:cxn>
                <a:cxn ang="0">
                  <a:pos x="138" y="12"/>
                </a:cxn>
              </a:cxnLst>
              <a:rect l="0" t="0" r="r" b="b"/>
              <a:pathLst>
                <a:path w="138" h="26">
                  <a:moveTo>
                    <a:pt x="138" y="12"/>
                  </a:moveTo>
                  <a:lnTo>
                    <a:pt x="138" y="12"/>
                  </a:lnTo>
                  <a:lnTo>
                    <a:pt x="136" y="18"/>
                  </a:lnTo>
                  <a:lnTo>
                    <a:pt x="134" y="22"/>
                  </a:lnTo>
                  <a:lnTo>
                    <a:pt x="130" y="24"/>
                  </a:lnTo>
                  <a:lnTo>
                    <a:pt x="126" y="26"/>
                  </a:lnTo>
                  <a:lnTo>
                    <a:pt x="10" y="26"/>
                  </a:lnTo>
                  <a:lnTo>
                    <a:pt x="10" y="26"/>
                  </a:lnTo>
                  <a:lnTo>
                    <a:pt x="6" y="24"/>
                  </a:lnTo>
                  <a:lnTo>
                    <a:pt x="2" y="22"/>
                  </a:lnTo>
                  <a:lnTo>
                    <a:pt x="0" y="18"/>
                  </a:lnTo>
                  <a:lnTo>
                    <a:pt x="0" y="12"/>
                  </a:lnTo>
                  <a:lnTo>
                    <a:pt x="0" y="12"/>
                  </a:lnTo>
                  <a:lnTo>
                    <a:pt x="0" y="12"/>
                  </a:lnTo>
                  <a:lnTo>
                    <a:pt x="0" y="8"/>
                  </a:lnTo>
                  <a:lnTo>
                    <a:pt x="2" y="4"/>
                  </a:lnTo>
                  <a:lnTo>
                    <a:pt x="6" y="2"/>
                  </a:lnTo>
                  <a:lnTo>
                    <a:pt x="10" y="0"/>
                  </a:lnTo>
                  <a:lnTo>
                    <a:pt x="126" y="0"/>
                  </a:lnTo>
                  <a:lnTo>
                    <a:pt x="126" y="0"/>
                  </a:lnTo>
                  <a:lnTo>
                    <a:pt x="130" y="2"/>
                  </a:lnTo>
                  <a:lnTo>
                    <a:pt x="134" y="4"/>
                  </a:lnTo>
                  <a:lnTo>
                    <a:pt x="136" y="8"/>
                  </a:lnTo>
                  <a:lnTo>
                    <a:pt x="138" y="12"/>
                  </a:lnTo>
                  <a:lnTo>
                    <a:pt x="138" y="12"/>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3" name="Freeform 70"/>
            <p:cNvSpPr/>
            <p:nvPr/>
          </p:nvSpPr>
          <p:spPr bwMode="auto">
            <a:xfrm>
              <a:off x="4772025" y="2019300"/>
              <a:ext cx="120650" cy="28575"/>
            </a:xfrm>
            <a:custGeom>
              <a:avLst/>
              <a:gdLst/>
              <a:ahLst/>
              <a:cxnLst>
                <a:cxn ang="0">
                  <a:pos x="0" y="0"/>
                </a:cxn>
                <a:cxn ang="0">
                  <a:pos x="0" y="6"/>
                </a:cxn>
                <a:cxn ang="0">
                  <a:pos x="0" y="6"/>
                </a:cxn>
                <a:cxn ang="0">
                  <a:pos x="2" y="12"/>
                </a:cxn>
                <a:cxn ang="0">
                  <a:pos x="6" y="16"/>
                </a:cxn>
                <a:cxn ang="0">
                  <a:pos x="10" y="18"/>
                </a:cxn>
                <a:cxn ang="0">
                  <a:pos x="18" y="18"/>
                </a:cxn>
                <a:cxn ang="0">
                  <a:pos x="58" y="18"/>
                </a:cxn>
                <a:cxn ang="0">
                  <a:pos x="58" y="18"/>
                </a:cxn>
                <a:cxn ang="0">
                  <a:pos x="66" y="18"/>
                </a:cxn>
                <a:cxn ang="0">
                  <a:pos x="70" y="16"/>
                </a:cxn>
                <a:cxn ang="0">
                  <a:pos x="74" y="12"/>
                </a:cxn>
                <a:cxn ang="0">
                  <a:pos x="76" y="6"/>
                </a:cxn>
                <a:cxn ang="0">
                  <a:pos x="76" y="0"/>
                </a:cxn>
                <a:cxn ang="0">
                  <a:pos x="0" y="0"/>
                </a:cxn>
              </a:cxnLst>
              <a:rect l="0" t="0" r="r" b="b"/>
              <a:pathLst>
                <a:path w="76" h="18">
                  <a:moveTo>
                    <a:pt x="0" y="0"/>
                  </a:moveTo>
                  <a:lnTo>
                    <a:pt x="0" y="6"/>
                  </a:lnTo>
                  <a:lnTo>
                    <a:pt x="0" y="6"/>
                  </a:lnTo>
                  <a:lnTo>
                    <a:pt x="2" y="12"/>
                  </a:lnTo>
                  <a:lnTo>
                    <a:pt x="6" y="16"/>
                  </a:lnTo>
                  <a:lnTo>
                    <a:pt x="10" y="18"/>
                  </a:lnTo>
                  <a:lnTo>
                    <a:pt x="18" y="18"/>
                  </a:lnTo>
                  <a:lnTo>
                    <a:pt x="58" y="18"/>
                  </a:lnTo>
                  <a:lnTo>
                    <a:pt x="58" y="18"/>
                  </a:lnTo>
                  <a:lnTo>
                    <a:pt x="66" y="18"/>
                  </a:lnTo>
                  <a:lnTo>
                    <a:pt x="70" y="16"/>
                  </a:lnTo>
                  <a:lnTo>
                    <a:pt x="74" y="12"/>
                  </a:lnTo>
                  <a:lnTo>
                    <a:pt x="76" y="6"/>
                  </a:lnTo>
                  <a:lnTo>
                    <a:pt x="76" y="0"/>
                  </a:lnTo>
                  <a:lnTo>
                    <a:pt x="0"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4" name="Freeform 71"/>
            <p:cNvSpPr>
              <a:spLocks noEditPoints="1"/>
            </p:cNvSpPr>
            <p:nvPr/>
          </p:nvSpPr>
          <p:spPr bwMode="auto">
            <a:xfrm>
              <a:off x="4514850" y="1063625"/>
              <a:ext cx="635000" cy="755650"/>
            </a:xfrm>
            <a:custGeom>
              <a:avLst/>
              <a:gdLst/>
              <a:ahLst/>
              <a:cxnLst>
                <a:cxn ang="0">
                  <a:pos x="342" y="58"/>
                </a:cxn>
                <a:cxn ang="0">
                  <a:pos x="312" y="34"/>
                </a:cxn>
                <a:cxn ang="0">
                  <a:pos x="278" y="16"/>
                </a:cxn>
                <a:cxn ang="0">
                  <a:pos x="240" y="4"/>
                </a:cxn>
                <a:cxn ang="0">
                  <a:pos x="200" y="0"/>
                </a:cxn>
                <a:cxn ang="0">
                  <a:pos x="180" y="0"/>
                </a:cxn>
                <a:cxn ang="0">
                  <a:pos x="140" y="8"/>
                </a:cxn>
                <a:cxn ang="0">
                  <a:pos x="104" y="24"/>
                </a:cxn>
                <a:cxn ang="0">
                  <a:pos x="72" y="46"/>
                </a:cxn>
                <a:cxn ang="0">
                  <a:pos x="58" y="58"/>
                </a:cxn>
                <a:cxn ang="0">
                  <a:pos x="34" y="88"/>
                </a:cxn>
                <a:cxn ang="0">
                  <a:pos x="16" y="122"/>
                </a:cxn>
                <a:cxn ang="0">
                  <a:pos x="4" y="160"/>
                </a:cxn>
                <a:cxn ang="0">
                  <a:pos x="0" y="200"/>
                </a:cxn>
                <a:cxn ang="0">
                  <a:pos x="0" y="214"/>
                </a:cxn>
                <a:cxn ang="0">
                  <a:pos x="10" y="254"/>
                </a:cxn>
                <a:cxn ang="0">
                  <a:pos x="34" y="306"/>
                </a:cxn>
                <a:cxn ang="0">
                  <a:pos x="66" y="354"/>
                </a:cxn>
                <a:cxn ang="0">
                  <a:pos x="100" y="402"/>
                </a:cxn>
                <a:cxn ang="0">
                  <a:pos x="124" y="444"/>
                </a:cxn>
                <a:cxn ang="0">
                  <a:pos x="138" y="470"/>
                </a:cxn>
                <a:cxn ang="0">
                  <a:pos x="142" y="474"/>
                </a:cxn>
                <a:cxn ang="0">
                  <a:pos x="150" y="476"/>
                </a:cxn>
                <a:cxn ang="0">
                  <a:pos x="250" y="476"/>
                </a:cxn>
                <a:cxn ang="0">
                  <a:pos x="258" y="474"/>
                </a:cxn>
                <a:cxn ang="0">
                  <a:pos x="262" y="470"/>
                </a:cxn>
                <a:cxn ang="0">
                  <a:pos x="276" y="444"/>
                </a:cxn>
                <a:cxn ang="0">
                  <a:pos x="300" y="402"/>
                </a:cxn>
                <a:cxn ang="0">
                  <a:pos x="334" y="354"/>
                </a:cxn>
                <a:cxn ang="0">
                  <a:pos x="366" y="306"/>
                </a:cxn>
                <a:cxn ang="0">
                  <a:pos x="392" y="254"/>
                </a:cxn>
                <a:cxn ang="0">
                  <a:pos x="400" y="214"/>
                </a:cxn>
                <a:cxn ang="0">
                  <a:pos x="400" y="200"/>
                </a:cxn>
                <a:cxn ang="0">
                  <a:pos x="396" y="160"/>
                </a:cxn>
                <a:cxn ang="0">
                  <a:pos x="386" y="122"/>
                </a:cxn>
                <a:cxn ang="0">
                  <a:pos x="366" y="88"/>
                </a:cxn>
                <a:cxn ang="0">
                  <a:pos x="342" y="58"/>
                </a:cxn>
                <a:cxn ang="0">
                  <a:pos x="200" y="38"/>
                </a:cxn>
                <a:cxn ang="0">
                  <a:pos x="220" y="40"/>
                </a:cxn>
                <a:cxn ang="0">
                  <a:pos x="254" y="50"/>
                </a:cxn>
                <a:cxn ang="0">
                  <a:pos x="282" y="62"/>
                </a:cxn>
                <a:cxn ang="0">
                  <a:pos x="314" y="88"/>
                </a:cxn>
                <a:cxn ang="0">
                  <a:pos x="322" y="98"/>
                </a:cxn>
                <a:cxn ang="0">
                  <a:pos x="338" y="120"/>
                </a:cxn>
                <a:cxn ang="0">
                  <a:pos x="352" y="150"/>
                </a:cxn>
                <a:cxn ang="0">
                  <a:pos x="360" y="182"/>
                </a:cxn>
                <a:cxn ang="0">
                  <a:pos x="364" y="200"/>
                </a:cxn>
                <a:cxn ang="0">
                  <a:pos x="346" y="164"/>
                </a:cxn>
                <a:cxn ang="0">
                  <a:pos x="314" y="116"/>
                </a:cxn>
                <a:cxn ang="0">
                  <a:pos x="300" y="100"/>
                </a:cxn>
                <a:cxn ang="0">
                  <a:pos x="270" y="76"/>
                </a:cxn>
                <a:cxn ang="0">
                  <a:pos x="210" y="42"/>
                </a:cxn>
                <a:cxn ang="0">
                  <a:pos x="200" y="38"/>
                </a:cxn>
              </a:cxnLst>
              <a:rect l="0" t="0" r="r" b="b"/>
              <a:pathLst>
                <a:path w="400" h="476">
                  <a:moveTo>
                    <a:pt x="342" y="58"/>
                  </a:moveTo>
                  <a:lnTo>
                    <a:pt x="342" y="58"/>
                  </a:lnTo>
                  <a:lnTo>
                    <a:pt x="328" y="46"/>
                  </a:lnTo>
                  <a:lnTo>
                    <a:pt x="312" y="34"/>
                  </a:lnTo>
                  <a:lnTo>
                    <a:pt x="296" y="24"/>
                  </a:lnTo>
                  <a:lnTo>
                    <a:pt x="278" y="16"/>
                  </a:lnTo>
                  <a:lnTo>
                    <a:pt x="260" y="8"/>
                  </a:lnTo>
                  <a:lnTo>
                    <a:pt x="240" y="4"/>
                  </a:lnTo>
                  <a:lnTo>
                    <a:pt x="220" y="0"/>
                  </a:lnTo>
                  <a:lnTo>
                    <a:pt x="200" y="0"/>
                  </a:lnTo>
                  <a:lnTo>
                    <a:pt x="200" y="0"/>
                  </a:lnTo>
                  <a:lnTo>
                    <a:pt x="180" y="0"/>
                  </a:lnTo>
                  <a:lnTo>
                    <a:pt x="160" y="4"/>
                  </a:lnTo>
                  <a:lnTo>
                    <a:pt x="140" y="8"/>
                  </a:lnTo>
                  <a:lnTo>
                    <a:pt x="122" y="16"/>
                  </a:lnTo>
                  <a:lnTo>
                    <a:pt x="104" y="24"/>
                  </a:lnTo>
                  <a:lnTo>
                    <a:pt x="88" y="34"/>
                  </a:lnTo>
                  <a:lnTo>
                    <a:pt x="72" y="46"/>
                  </a:lnTo>
                  <a:lnTo>
                    <a:pt x="58" y="58"/>
                  </a:lnTo>
                  <a:lnTo>
                    <a:pt x="58" y="58"/>
                  </a:lnTo>
                  <a:lnTo>
                    <a:pt x="46" y="72"/>
                  </a:lnTo>
                  <a:lnTo>
                    <a:pt x="34" y="88"/>
                  </a:lnTo>
                  <a:lnTo>
                    <a:pt x="24" y="104"/>
                  </a:lnTo>
                  <a:lnTo>
                    <a:pt x="16" y="122"/>
                  </a:lnTo>
                  <a:lnTo>
                    <a:pt x="8" y="140"/>
                  </a:lnTo>
                  <a:lnTo>
                    <a:pt x="4" y="160"/>
                  </a:lnTo>
                  <a:lnTo>
                    <a:pt x="0" y="180"/>
                  </a:lnTo>
                  <a:lnTo>
                    <a:pt x="0" y="200"/>
                  </a:lnTo>
                  <a:lnTo>
                    <a:pt x="0" y="200"/>
                  </a:lnTo>
                  <a:lnTo>
                    <a:pt x="0" y="214"/>
                  </a:lnTo>
                  <a:lnTo>
                    <a:pt x="2" y="228"/>
                  </a:lnTo>
                  <a:lnTo>
                    <a:pt x="10" y="254"/>
                  </a:lnTo>
                  <a:lnTo>
                    <a:pt x="20" y="280"/>
                  </a:lnTo>
                  <a:lnTo>
                    <a:pt x="34" y="306"/>
                  </a:lnTo>
                  <a:lnTo>
                    <a:pt x="50" y="330"/>
                  </a:lnTo>
                  <a:lnTo>
                    <a:pt x="66" y="354"/>
                  </a:lnTo>
                  <a:lnTo>
                    <a:pt x="100" y="402"/>
                  </a:lnTo>
                  <a:lnTo>
                    <a:pt x="100" y="402"/>
                  </a:lnTo>
                  <a:lnTo>
                    <a:pt x="114" y="424"/>
                  </a:lnTo>
                  <a:lnTo>
                    <a:pt x="124" y="444"/>
                  </a:lnTo>
                  <a:lnTo>
                    <a:pt x="132" y="462"/>
                  </a:lnTo>
                  <a:lnTo>
                    <a:pt x="138" y="470"/>
                  </a:lnTo>
                  <a:lnTo>
                    <a:pt x="138" y="470"/>
                  </a:lnTo>
                  <a:lnTo>
                    <a:pt x="142" y="474"/>
                  </a:lnTo>
                  <a:lnTo>
                    <a:pt x="146" y="476"/>
                  </a:lnTo>
                  <a:lnTo>
                    <a:pt x="150" y="476"/>
                  </a:lnTo>
                  <a:lnTo>
                    <a:pt x="250" y="476"/>
                  </a:lnTo>
                  <a:lnTo>
                    <a:pt x="250" y="476"/>
                  </a:lnTo>
                  <a:lnTo>
                    <a:pt x="254" y="476"/>
                  </a:lnTo>
                  <a:lnTo>
                    <a:pt x="258" y="474"/>
                  </a:lnTo>
                  <a:lnTo>
                    <a:pt x="262" y="470"/>
                  </a:lnTo>
                  <a:lnTo>
                    <a:pt x="262" y="470"/>
                  </a:lnTo>
                  <a:lnTo>
                    <a:pt x="268" y="462"/>
                  </a:lnTo>
                  <a:lnTo>
                    <a:pt x="276" y="444"/>
                  </a:lnTo>
                  <a:lnTo>
                    <a:pt x="286" y="424"/>
                  </a:lnTo>
                  <a:lnTo>
                    <a:pt x="300" y="402"/>
                  </a:lnTo>
                  <a:lnTo>
                    <a:pt x="300" y="402"/>
                  </a:lnTo>
                  <a:lnTo>
                    <a:pt x="334" y="354"/>
                  </a:lnTo>
                  <a:lnTo>
                    <a:pt x="350" y="330"/>
                  </a:lnTo>
                  <a:lnTo>
                    <a:pt x="366" y="306"/>
                  </a:lnTo>
                  <a:lnTo>
                    <a:pt x="380" y="280"/>
                  </a:lnTo>
                  <a:lnTo>
                    <a:pt x="392" y="254"/>
                  </a:lnTo>
                  <a:lnTo>
                    <a:pt x="398" y="228"/>
                  </a:lnTo>
                  <a:lnTo>
                    <a:pt x="400" y="214"/>
                  </a:lnTo>
                  <a:lnTo>
                    <a:pt x="400" y="200"/>
                  </a:lnTo>
                  <a:lnTo>
                    <a:pt x="400" y="200"/>
                  </a:lnTo>
                  <a:lnTo>
                    <a:pt x="400" y="180"/>
                  </a:lnTo>
                  <a:lnTo>
                    <a:pt x="396" y="160"/>
                  </a:lnTo>
                  <a:lnTo>
                    <a:pt x="392" y="140"/>
                  </a:lnTo>
                  <a:lnTo>
                    <a:pt x="386" y="122"/>
                  </a:lnTo>
                  <a:lnTo>
                    <a:pt x="376" y="104"/>
                  </a:lnTo>
                  <a:lnTo>
                    <a:pt x="366" y="88"/>
                  </a:lnTo>
                  <a:lnTo>
                    <a:pt x="356" y="72"/>
                  </a:lnTo>
                  <a:lnTo>
                    <a:pt x="342" y="58"/>
                  </a:lnTo>
                  <a:lnTo>
                    <a:pt x="342" y="58"/>
                  </a:lnTo>
                  <a:close/>
                  <a:moveTo>
                    <a:pt x="200" y="38"/>
                  </a:moveTo>
                  <a:lnTo>
                    <a:pt x="200" y="38"/>
                  </a:lnTo>
                  <a:lnTo>
                    <a:pt x="220" y="40"/>
                  </a:lnTo>
                  <a:lnTo>
                    <a:pt x="238" y="44"/>
                  </a:lnTo>
                  <a:lnTo>
                    <a:pt x="254" y="50"/>
                  </a:lnTo>
                  <a:lnTo>
                    <a:pt x="268" y="56"/>
                  </a:lnTo>
                  <a:lnTo>
                    <a:pt x="282" y="62"/>
                  </a:lnTo>
                  <a:lnTo>
                    <a:pt x="292" y="70"/>
                  </a:lnTo>
                  <a:lnTo>
                    <a:pt x="314" y="88"/>
                  </a:lnTo>
                  <a:lnTo>
                    <a:pt x="314" y="88"/>
                  </a:lnTo>
                  <a:lnTo>
                    <a:pt x="322" y="98"/>
                  </a:lnTo>
                  <a:lnTo>
                    <a:pt x="330" y="108"/>
                  </a:lnTo>
                  <a:lnTo>
                    <a:pt x="338" y="120"/>
                  </a:lnTo>
                  <a:lnTo>
                    <a:pt x="346" y="134"/>
                  </a:lnTo>
                  <a:lnTo>
                    <a:pt x="352" y="150"/>
                  </a:lnTo>
                  <a:lnTo>
                    <a:pt x="356" y="166"/>
                  </a:lnTo>
                  <a:lnTo>
                    <a:pt x="360" y="182"/>
                  </a:lnTo>
                  <a:lnTo>
                    <a:pt x="364" y="200"/>
                  </a:lnTo>
                  <a:lnTo>
                    <a:pt x="364" y="200"/>
                  </a:lnTo>
                  <a:lnTo>
                    <a:pt x="358" y="190"/>
                  </a:lnTo>
                  <a:lnTo>
                    <a:pt x="346" y="164"/>
                  </a:lnTo>
                  <a:lnTo>
                    <a:pt x="326" y="132"/>
                  </a:lnTo>
                  <a:lnTo>
                    <a:pt x="314" y="116"/>
                  </a:lnTo>
                  <a:lnTo>
                    <a:pt x="300" y="100"/>
                  </a:lnTo>
                  <a:lnTo>
                    <a:pt x="300" y="100"/>
                  </a:lnTo>
                  <a:lnTo>
                    <a:pt x="286" y="88"/>
                  </a:lnTo>
                  <a:lnTo>
                    <a:pt x="270" y="76"/>
                  </a:lnTo>
                  <a:lnTo>
                    <a:pt x="238" y="56"/>
                  </a:lnTo>
                  <a:lnTo>
                    <a:pt x="210" y="42"/>
                  </a:lnTo>
                  <a:lnTo>
                    <a:pt x="200" y="38"/>
                  </a:lnTo>
                  <a:lnTo>
                    <a:pt x="200" y="3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5" name="Freeform 72"/>
            <p:cNvSpPr/>
            <p:nvPr/>
          </p:nvSpPr>
          <p:spPr bwMode="auto">
            <a:xfrm>
              <a:off x="4810125" y="882650"/>
              <a:ext cx="41275" cy="120650"/>
            </a:xfrm>
            <a:custGeom>
              <a:avLst/>
              <a:gdLst/>
              <a:ahLst/>
              <a:cxnLst>
                <a:cxn ang="0">
                  <a:pos x="14" y="0"/>
                </a:cxn>
                <a:cxn ang="0">
                  <a:pos x="14" y="0"/>
                </a:cxn>
                <a:cxn ang="0">
                  <a:pos x="8" y="0"/>
                </a:cxn>
                <a:cxn ang="0">
                  <a:pos x="4" y="4"/>
                </a:cxn>
                <a:cxn ang="0">
                  <a:pos x="2" y="6"/>
                </a:cxn>
                <a:cxn ang="0">
                  <a:pos x="0" y="12"/>
                </a:cxn>
                <a:cxn ang="0">
                  <a:pos x="0" y="38"/>
                </a:cxn>
                <a:cxn ang="0">
                  <a:pos x="0" y="64"/>
                </a:cxn>
                <a:cxn ang="0">
                  <a:pos x="0" y="64"/>
                </a:cxn>
                <a:cxn ang="0">
                  <a:pos x="2" y="68"/>
                </a:cxn>
                <a:cxn ang="0">
                  <a:pos x="4" y="72"/>
                </a:cxn>
                <a:cxn ang="0">
                  <a:pos x="8" y="74"/>
                </a:cxn>
                <a:cxn ang="0">
                  <a:pos x="14" y="76"/>
                </a:cxn>
                <a:cxn ang="0">
                  <a:pos x="14" y="76"/>
                </a:cxn>
                <a:cxn ang="0">
                  <a:pos x="18" y="74"/>
                </a:cxn>
                <a:cxn ang="0">
                  <a:pos x="22" y="72"/>
                </a:cxn>
                <a:cxn ang="0">
                  <a:pos x="26" y="68"/>
                </a:cxn>
                <a:cxn ang="0">
                  <a:pos x="26" y="64"/>
                </a:cxn>
                <a:cxn ang="0">
                  <a:pos x="26" y="38"/>
                </a:cxn>
                <a:cxn ang="0">
                  <a:pos x="26" y="12"/>
                </a:cxn>
                <a:cxn ang="0">
                  <a:pos x="26" y="12"/>
                </a:cxn>
                <a:cxn ang="0">
                  <a:pos x="26" y="6"/>
                </a:cxn>
                <a:cxn ang="0">
                  <a:pos x="22" y="4"/>
                </a:cxn>
                <a:cxn ang="0">
                  <a:pos x="18" y="0"/>
                </a:cxn>
                <a:cxn ang="0">
                  <a:pos x="14" y="0"/>
                </a:cxn>
                <a:cxn ang="0">
                  <a:pos x="14" y="0"/>
                </a:cxn>
              </a:cxnLst>
              <a:rect l="0" t="0" r="r" b="b"/>
              <a:pathLst>
                <a:path w="26" h="76">
                  <a:moveTo>
                    <a:pt x="14" y="0"/>
                  </a:moveTo>
                  <a:lnTo>
                    <a:pt x="14" y="0"/>
                  </a:lnTo>
                  <a:lnTo>
                    <a:pt x="8" y="0"/>
                  </a:lnTo>
                  <a:lnTo>
                    <a:pt x="4" y="4"/>
                  </a:lnTo>
                  <a:lnTo>
                    <a:pt x="2" y="6"/>
                  </a:lnTo>
                  <a:lnTo>
                    <a:pt x="0" y="12"/>
                  </a:lnTo>
                  <a:lnTo>
                    <a:pt x="0" y="38"/>
                  </a:lnTo>
                  <a:lnTo>
                    <a:pt x="0" y="64"/>
                  </a:lnTo>
                  <a:lnTo>
                    <a:pt x="0" y="64"/>
                  </a:lnTo>
                  <a:lnTo>
                    <a:pt x="2" y="68"/>
                  </a:lnTo>
                  <a:lnTo>
                    <a:pt x="4" y="72"/>
                  </a:lnTo>
                  <a:lnTo>
                    <a:pt x="8" y="74"/>
                  </a:lnTo>
                  <a:lnTo>
                    <a:pt x="14" y="76"/>
                  </a:lnTo>
                  <a:lnTo>
                    <a:pt x="14" y="76"/>
                  </a:lnTo>
                  <a:lnTo>
                    <a:pt x="18" y="74"/>
                  </a:lnTo>
                  <a:lnTo>
                    <a:pt x="22" y="72"/>
                  </a:lnTo>
                  <a:lnTo>
                    <a:pt x="26" y="68"/>
                  </a:lnTo>
                  <a:lnTo>
                    <a:pt x="26" y="64"/>
                  </a:lnTo>
                  <a:lnTo>
                    <a:pt x="26" y="38"/>
                  </a:lnTo>
                  <a:lnTo>
                    <a:pt x="26" y="12"/>
                  </a:lnTo>
                  <a:lnTo>
                    <a:pt x="26" y="12"/>
                  </a:lnTo>
                  <a:lnTo>
                    <a:pt x="26" y="6"/>
                  </a:lnTo>
                  <a:lnTo>
                    <a:pt x="22" y="4"/>
                  </a:lnTo>
                  <a:lnTo>
                    <a:pt x="18" y="0"/>
                  </a:lnTo>
                  <a:lnTo>
                    <a:pt x="14" y="0"/>
                  </a:lnTo>
                  <a:lnTo>
                    <a:pt x="1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6" name="Freeform 73"/>
            <p:cNvSpPr/>
            <p:nvPr/>
          </p:nvSpPr>
          <p:spPr bwMode="auto">
            <a:xfrm>
              <a:off x="5010150" y="946150"/>
              <a:ext cx="79375" cy="107950"/>
            </a:xfrm>
            <a:custGeom>
              <a:avLst/>
              <a:gdLst/>
              <a:ahLst/>
              <a:cxnLst>
                <a:cxn ang="0">
                  <a:pos x="44" y="2"/>
                </a:cxn>
                <a:cxn ang="0">
                  <a:pos x="44" y="2"/>
                </a:cxn>
                <a:cxn ang="0">
                  <a:pos x="40" y="0"/>
                </a:cxn>
                <a:cxn ang="0">
                  <a:pos x="34" y="0"/>
                </a:cxn>
                <a:cxn ang="0">
                  <a:pos x="30" y="2"/>
                </a:cxn>
                <a:cxn ang="0">
                  <a:pos x="28" y="6"/>
                </a:cxn>
                <a:cxn ang="0">
                  <a:pos x="14" y="28"/>
                </a:cxn>
                <a:cxn ang="0">
                  <a:pos x="2" y="50"/>
                </a:cxn>
                <a:cxn ang="0">
                  <a:pos x="2" y="50"/>
                </a:cxn>
                <a:cxn ang="0">
                  <a:pos x="0" y="56"/>
                </a:cxn>
                <a:cxn ang="0">
                  <a:pos x="0" y="60"/>
                </a:cxn>
                <a:cxn ang="0">
                  <a:pos x="2" y="64"/>
                </a:cxn>
                <a:cxn ang="0">
                  <a:pos x="6" y="68"/>
                </a:cxn>
                <a:cxn ang="0">
                  <a:pos x="6" y="68"/>
                </a:cxn>
                <a:cxn ang="0">
                  <a:pos x="12" y="68"/>
                </a:cxn>
                <a:cxn ang="0">
                  <a:pos x="16" y="68"/>
                </a:cxn>
                <a:cxn ang="0">
                  <a:pos x="20" y="66"/>
                </a:cxn>
                <a:cxn ang="0">
                  <a:pos x="24" y="64"/>
                </a:cxn>
                <a:cxn ang="0">
                  <a:pos x="36" y="40"/>
                </a:cxn>
                <a:cxn ang="0">
                  <a:pos x="50" y="18"/>
                </a:cxn>
                <a:cxn ang="0">
                  <a:pos x="50" y="18"/>
                </a:cxn>
                <a:cxn ang="0">
                  <a:pos x="50" y="14"/>
                </a:cxn>
                <a:cxn ang="0">
                  <a:pos x="50" y="10"/>
                </a:cxn>
                <a:cxn ang="0">
                  <a:pos x="48" y="6"/>
                </a:cxn>
                <a:cxn ang="0">
                  <a:pos x="44" y="2"/>
                </a:cxn>
                <a:cxn ang="0">
                  <a:pos x="44" y="2"/>
                </a:cxn>
              </a:cxnLst>
              <a:rect l="0" t="0" r="r" b="b"/>
              <a:pathLst>
                <a:path w="50" h="68">
                  <a:moveTo>
                    <a:pt x="44" y="2"/>
                  </a:moveTo>
                  <a:lnTo>
                    <a:pt x="44" y="2"/>
                  </a:lnTo>
                  <a:lnTo>
                    <a:pt x="40" y="0"/>
                  </a:lnTo>
                  <a:lnTo>
                    <a:pt x="34" y="0"/>
                  </a:lnTo>
                  <a:lnTo>
                    <a:pt x="30" y="2"/>
                  </a:lnTo>
                  <a:lnTo>
                    <a:pt x="28" y="6"/>
                  </a:lnTo>
                  <a:lnTo>
                    <a:pt x="14" y="28"/>
                  </a:lnTo>
                  <a:lnTo>
                    <a:pt x="2" y="50"/>
                  </a:lnTo>
                  <a:lnTo>
                    <a:pt x="2" y="50"/>
                  </a:lnTo>
                  <a:lnTo>
                    <a:pt x="0" y="56"/>
                  </a:lnTo>
                  <a:lnTo>
                    <a:pt x="0" y="60"/>
                  </a:lnTo>
                  <a:lnTo>
                    <a:pt x="2" y="64"/>
                  </a:lnTo>
                  <a:lnTo>
                    <a:pt x="6" y="68"/>
                  </a:lnTo>
                  <a:lnTo>
                    <a:pt x="6" y="68"/>
                  </a:lnTo>
                  <a:lnTo>
                    <a:pt x="12" y="68"/>
                  </a:lnTo>
                  <a:lnTo>
                    <a:pt x="16" y="68"/>
                  </a:lnTo>
                  <a:lnTo>
                    <a:pt x="20" y="66"/>
                  </a:lnTo>
                  <a:lnTo>
                    <a:pt x="24" y="64"/>
                  </a:lnTo>
                  <a:lnTo>
                    <a:pt x="36" y="40"/>
                  </a:lnTo>
                  <a:lnTo>
                    <a:pt x="50" y="18"/>
                  </a:lnTo>
                  <a:lnTo>
                    <a:pt x="50" y="18"/>
                  </a:lnTo>
                  <a:lnTo>
                    <a:pt x="50" y="14"/>
                  </a:lnTo>
                  <a:lnTo>
                    <a:pt x="50" y="10"/>
                  </a:lnTo>
                  <a:lnTo>
                    <a:pt x="48" y="6"/>
                  </a:lnTo>
                  <a:lnTo>
                    <a:pt x="44" y="2"/>
                  </a:lnTo>
                  <a:lnTo>
                    <a:pt x="44" y="2"/>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7" name="Freeform 74"/>
            <p:cNvSpPr/>
            <p:nvPr/>
          </p:nvSpPr>
          <p:spPr bwMode="auto">
            <a:xfrm>
              <a:off x="5156200" y="1120775"/>
              <a:ext cx="107950" cy="79375"/>
            </a:xfrm>
            <a:custGeom>
              <a:avLst/>
              <a:gdLst/>
              <a:ahLst/>
              <a:cxnLst>
                <a:cxn ang="0">
                  <a:pos x="68" y="6"/>
                </a:cxn>
                <a:cxn ang="0">
                  <a:pos x="68" y="6"/>
                </a:cxn>
                <a:cxn ang="0">
                  <a:pos x="64" y="2"/>
                </a:cxn>
                <a:cxn ang="0">
                  <a:pos x="60" y="0"/>
                </a:cxn>
                <a:cxn ang="0">
                  <a:pos x="56" y="0"/>
                </a:cxn>
                <a:cxn ang="0">
                  <a:pos x="50" y="2"/>
                </a:cxn>
                <a:cxn ang="0">
                  <a:pos x="28" y="14"/>
                </a:cxn>
                <a:cxn ang="0">
                  <a:pos x="6" y="28"/>
                </a:cxn>
                <a:cxn ang="0">
                  <a:pos x="6" y="28"/>
                </a:cxn>
                <a:cxn ang="0">
                  <a:pos x="2" y="30"/>
                </a:cxn>
                <a:cxn ang="0">
                  <a:pos x="0" y="36"/>
                </a:cxn>
                <a:cxn ang="0">
                  <a:pos x="0" y="40"/>
                </a:cxn>
                <a:cxn ang="0">
                  <a:pos x="2" y="44"/>
                </a:cxn>
                <a:cxn ang="0">
                  <a:pos x="2" y="44"/>
                </a:cxn>
                <a:cxn ang="0">
                  <a:pos x="6" y="48"/>
                </a:cxn>
                <a:cxn ang="0">
                  <a:pos x="10" y="50"/>
                </a:cxn>
                <a:cxn ang="0">
                  <a:pos x="14" y="50"/>
                </a:cxn>
                <a:cxn ang="0">
                  <a:pos x="18" y="50"/>
                </a:cxn>
                <a:cxn ang="0">
                  <a:pos x="40" y="36"/>
                </a:cxn>
                <a:cxn ang="0">
                  <a:pos x="64" y="24"/>
                </a:cxn>
                <a:cxn ang="0">
                  <a:pos x="64" y="24"/>
                </a:cxn>
                <a:cxn ang="0">
                  <a:pos x="66" y="20"/>
                </a:cxn>
                <a:cxn ang="0">
                  <a:pos x="68" y="16"/>
                </a:cxn>
                <a:cxn ang="0">
                  <a:pos x="68" y="12"/>
                </a:cxn>
                <a:cxn ang="0">
                  <a:pos x="68" y="6"/>
                </a:cxn>
                <a:cxn ang="0">
                  <a:pos x="68" y="6"/>
                </a:cxn>
              </a:cxnLst>
              <a:rect l="0" t="0" r="r" b="b"/>
              <a:pathLst>
                <a:path w="68" h="50">
                  <a:moveTo>
                    <a:pt x="68" y="6"/>
                  </a:moveTo>
                  <a:lnTo>
                    <a:pt x="68" y="6"/>
                  </a:lnTo>
                  <a:lnTo>
                    <a:pt x="64" y="2"/>
                  </a:lnTo>
                  <a:lnTo>
                    <a:pt x="60" y="0"/>
                  </a:lnTo>
                  <a:lnTo>
                    <a:pt x="56" y="0"/>
                  </a:lnTo>
                  <a:lnTo>
                    <a:pt x="50" y="2"/>
                  </a:lnTo>
                  <a:lnTo>
                    <a:pt x="28" y="14"/>
                  </a:lnTo>
                  <a:lnTo>
                    <a:pt x="6" y="28"/>
                  </a:lnTo>
                  <a:lnTo>
                    <a:pt x="6" y="28"/>
                  </a:lnTo>
                  <a:lnTo>
                    <a:pt x="2" y="30"/>
                  </a:lnTo>
                  <a:lnTo>
                    <a:pt x="0" y="36"/>
                  </a:lnTo>
                  <a:lnTo>
                    <a:pt x="0" y="40"/>
                  </a:lnTo>
                  <a:lnTo>
                    <a:pt x="2" y="44"/>
                  </a:lnTo>
                  <a:lnTo>
                    <a:pt x="2" y="44"/>
                  </a:lnTo>
                  <a:lnTo>
                    <a:pt x="6" y="48"/>
                  </a:lnTo>
                  <a:lnTo>
                    <a:pt x="10" y="50"/>
                  </a:lnTo>
                  <a:lnTo>
                    <a:pt x="14" y="50"/>
                  </a:lnTo>
                  <a:lnTo>
                    <a:pt x="18" y="50"/>
                  </a:lnTo>
                  <a:lnTo>
                    <a:pt x="40" y="36"/>
                  </a:lnTo>
                  <a:lnTo>
                    <a:pt x="64" y="24"/>
                  </a:lnTo>
                  <a:lnTo>
                    <a:pt x="64" y="24"/>
                  </a:lnTo>
                  <a:lnTo>
                    <a:pt x="66" y="20"/>
                  </a:lnTo>
                  <a:lnTo>
                    <a:pt x="68" y="16"/>
                  </a:lnTo>
                  <a:lnTo>
                    <a:pt x="68" y="12"/>
                  </a:lnTo>
                  <a:lnTo>
                    <a:pt x="68" y="6"/>
                  </a:lnTo>
                  <a:lnTo>
                    <a:pt x="68" y="6"/>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8" name="Freeform 75"/>
            <p:cNvSpPr/>
            <p:nvPr/>
          </p:nvSpPr>
          <p:spPr bwMode="auto">
            <a:xfrm>
              <a:off x="5210175" y="1362075"/>
              <a:ext cx="120650" cy="38100"/>
            </a:xfrm>
            <a:custGeom>
              <a:avLst/>
              <a:gdLst/>
              <a:ahLst/>
              <a:cxnLst>
                <a:cxn ang="0">
                  <a:pos x="64" y="0"/>
                </a:cxn>
                <a:cxn ang="0">
                  <a:pos x="38" y="0"/>
                </a:cxn>
                <a:cxn ang="0">
                  <a:pos x="12" y="0"/>
                </a:cxn>
                <a:cxn ang="0">
                  <a:pos x="12" y="0"/>
                </a:cxn>
                <a:cxn ang="0">
                  <a:pos x="6" y="0"/>
                </a:cxn>
                <a:cxn ang="0">
                  <a:pos x="4" y="2"/>
                </a:cxn>
                <a:cxn ang="0">
                  <a:pos x="0" y="6"/>
                </a:cxn>
                <a:cxn ang="0">
                  <a:pos x="0" y="12"/>
                </a:cxn>
                <a:cxn ang="0">
                  <a:pos x="0" y="12"/>
                </a:cxn>
                <a:cxn ang="0">
                  <a:pos x="0" y="16"/>
                </a:cxn>
                <a:cxn ang="0">
                  <a:pos x="4" y="20"/>
                </a:cxn>
                <a:cxn ang="0">
                  <a:pos x="6" y="24"/>
                </a:cxn>
                <a:cxn ang="0">
                  <a:pos x="12" y="24"/>
                </a:cxn>
                <a:cxn ang="0">
                  <a:pos x="38" y="24"/>
                </a:cxn>
                <a:cxn ang="0">
                  <a:pos x="64" y="24"/>
                </a:cxn>
                <a:cxn ang="0">
                  <a:pos x="64" y="24"/>
                </a:cxn>
                <a:cxn ang="0">
                  <a:pos x="68" y="24"/>
                </a:cxn>
                <a:cxn ang="0">
                  <a:pos x="72" y="20"/>
                </a:cxn>
                <a:cxn ang="0">
                  <a:pos x="74" y="16"/>
                </a:cxn>
                <a:cxn ang="0">
                  <a:pos x="76" y="12"/>
                </a:cxn>
                <a:cxn ang="0">
                  <a:pos x="76" y="12"/>
                </a:cxn>
                <a:cxn ang="0">
                  <a:pos x="74" y="6"/>
                </a:cxn>
                <a:cxn ang="0">
                  <a:pos x="72" y="2"/>
                </a:cxn>
                <a:cxn ang="0">
                  <a:pos x="68" y="0"/>
                </a:cxn>
                <a:cxn ang="0">
                  <a:pos x="64" y="0"/>
                </a:cxn>
                <a:cxn ang="0">
                  <a:pos x="64" y="0"/>
                </a:cxn>
              </a:cxnLst>
              <a:rect l="0" t="0" r="r" b="b"/>
              <a:pathLst>
                <a:path w="76" h="24">
                  <a:moveTo>
                    <a:pt x="64" y="0"/>
                  </a:moveTo>
                  <a:lnTo>
                    <a:pt x="38" y="0"/>
                  </a:lnTo>
                  <a:lnTo>
                    <a:pt x="12" y="0"/>
                  </a:lnTo>
                  <a:lnTo>
                    <a:pt x="12" y="0"/>
                  </a:lnTo>
                  <a:lnTo>
                    <a:pt x="6" y="0"/>
                  </a:lnTo>
                  <a:lnTo>
                    <a:pt x="4" y="2"/>
                  </a:lnTo>
                  <a:lnTo>
                    <a:pt x="0" y="6"/>
                  </a:lnTo>
                  <a:lnTo>
                    <a:pt x="0" y="12"/>
                  </a:lnTo>
                  <a:lnTo>
                    <a:pt x="0" y="12"/>
                  </a:lnTo>
                  <a:lnTo>
                    <a:pt x="0" y="16"/>
                  </a:lnTo>
                  <a:lnTo>
                    <a:pt x="4" y="20"/>
                  </a:lnTo>
                  <a:lnTo>
                    <a:pt x="6" y="24"/>
                  </a:lnTo>
                  <a:lnTo>
                    <a:pt x="12" y="24"/>
                  </a:lnTo>
                  <a:lnTo>
                    <a:pt x="38" y="24"/>
                  </a:lnTo>
                  <a:lnTo>
                    <a:pt x="64" y="24"/>
                  </a:lnTo>
                  <a:lnTo>
                    <a:pt x="64" y="24"/>
                  </a:lnTo>
                  <a:lnTo>
                    <a:pt x="68" y="24"/>
                  </a:lnTo>
                  <a:lnTo>
                    <a:pt x="72" y="20"/>
                  </a:lnTo>
                  <a:lnTo>
                    <a:pt x="74" y="16"/>
                  </a:lnTo>
                  <a:lnTo>
                    <a:pt x="76" y="12"/>
                  </a:lnTo>
                  <a:lnTo>
                    <a:pt x="76" y="12"/>
                  </a:lnTo>
                  <a:lnTo>
                    <a:pt x="74" y="6"/>
                  </a:lnTo>
                  <a:lnTo>
                    <a:pt x="72" y="2"/>
                  </a:lnTo>
                  <a:lnTo>
                    <a:pt x="68" y="0"/>
                  </a:lnTo>
                  <a:lnTo>
                    <a:pt x="64" y="0"/>
                  </a:lnTo>
                  <a:lnTo>
                    <a:pt x="6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9" name="Freeform 76"/>
            <p:cNvSpPr/>
            <p:nvPr/>
          </p:nvSpPr>
          <p:spPr bwMode="auto">
            <a:xfrm>
              <a:off x="5156200" y="1558925"/>
              <a:ext cx="107950" cy="79375"/>
            </a:xfrm>
            <a:custGeom>
              <a:avLst/>
              <a:gdLst/>
              <a:ahLst/>
              <a:cxnLst>
                <a:cxn ang="0">
                  <a:pos x="64" y="28"/>
                </a:cxn>
                <a:cxn ang="0">
                  <a:pos x="40" y="14"/>
                </a:cxn>
                <a:cxn ang="0">
                  <a:pos x="18" y="2"/>
                </a:cxn>
                <a:cxn ang="0">
                  <a:pos x="18" y="2"/>
                </a:cxn>
                <a:cxn ang="0">
                  <a:pos x="14" y="0"/>
                </a:cxn>
                <a:cxn ang="0">
                  <a:pos x="10" y="0"/>
                </a:cxn>
                <a:cxn ang="0">
                  <a:pos x="6" y="4"/>
                </a:cxn>
                <a:cxn ang="0">
                  <a:pos x="2" y="6"/>
                </a:cxn>
                <a:cxn ang="0">
                  <a:pos x="2" y="6"/>
                </a:cxn>
                <a:cxn ang="0">
                  <a:pos x="0" y="12"/>
                </a:cxn>
                <a:cxn ang="0">
                  <a:pos x="0" y="16"/>
                </a:cxn>
                <a:cxn ang="0">
                  <a:pos x="2" y="20"/>
                </a:cxn>
                <a:cxn ang="0">
                  <a:pos x="6" y="24"/>
                </a:cxn>
                <a:cxn ang="0">
                  <a:pos x="28" y="36"/>
                </a:cxn>
                <a:cxn ang="0">
                  <a:pos x="50" y="50"/>
                </a:cxn>
                <a:cxn ang="0">
                  <a:pos x="50" y="50"/>
                </a:cxn>
                <a:cxn ang="0">
                  <a:pos x="56" y="50"/>
                </a:cxn>
                <a:cxn ang="0">
                  <a:pos x="60" y="50"/>
                </a:cxn>
                <a:cxn ang="0">
                  <a:pos x="64" y="48"/>
                </a:cxn>
                <a:cxn ang="0">
                  <a:pos x="68" y="44"/>
                </a:cxn>
                <a:cxn ang="0">
                  <a:pos x="68" y="44"/>
                </a:cxn>
                <a:cxn ang="0">
                  <a:pos x="68" y="40"/>
                </a:cxn>
                <a:cxn ang="0">
                  <a:pos x="68" y="36"/>
                </a:cxn>
                <a:cxn ang="0">
                  <a:pos x="66" y="30"/>
                </a:cxn>
                <a:cxn ang="0">
                  <a:pos x="64" y="28"/>
                </a:cxn>
                <a:cxn ang="0">
                  <a:pos x="64" y="28"/>
                </a:cxn>
              </a:cxnLst>
              <a:rect l="0" t="0" r="r" b="b"/>
              <a:pathLst>
                <a:path w="68" h="50">
                  <a:moveTo>
                    <a:pt x="64" y="28"/>
                  </a:moveTo>
                  <a:lnTo>
                    <a:pt x="40" y="14"/>
                  </a:lnTo>
                  <a:lnTo>
                    <a:pt x="18" y="2"/>
                  </a:lnTo>
                  <a:lnTo>
                    <a:pt x="18" y="2"/>
                  </a:lnTo>
                  <a:lnTo>
                    <a:pt x="14" y="0"/>
                  </a:lnTo>
                  <a:lnTo>
                    <a:pt x="10" y="0"/>
                  </a:lnTo>
                  <a:lnTo>
                    <a:pt x="6" y="4"/>
                  </a:lnTo>
                  <a:lnTo>
                    <a:pt x="2" y="6"/>
                  </a:lnTo>
                  <a:lnTo>
                    <a:pt x="2" y="6"/>
                  </a:lnTo>
                  <a:lnTo>
                    <a:pt x="0" y="12"/>
                  </a:lnTo>
                  <a:lnTo>
                    <a:pt x="0" y="16"/>
                  </a:lnTo>
                  <a:lnTo>
                    <a:pt x="2" y="20"/>
                  </a:lnTo>
                  <a:lnTo>
                    <a:pt x="6" y="24"/>
                  </a:lnTo>
                  <a:lnTo>
                    <a:pt x="28" y="36"/>
                  </a:lnTo>
                  <a:lnTo>
                    <a:pt x="50" y="50"/>
                  </a:lnTo>
                  <a:lnTo>
                    <a:pt x="50" y="50"/>
                  </a:lnTo>
                  <a:lnTo>
                    <a:pt x="56" y="50"/>
                  </a:lnTo>
                  <a:lnTo>
                    <a:pt x="60" y="50"/>
                  </a:lnTo>
                  <a:lnTo>
                    <a:pt x="64" y="48"/>
                  </a:lnTo>
                  <a:lnTo>
                    <a:pt x="68" y="44"/>
                  </a:lnTo>
                  <a:lnTo>
                    <a:pt x="68" y="44"/>
                  </a:lnTo>
                  <a:lnTo>
                    <a:pt x="68" y="40"/>
                  </a:lnTo>
                  <a:lnTo>
                    <a:pt x="68" y="36"/>
                  </a:lnTo>
                  <a:lnTo>
                    <a:pt x="66" y="30"/>
                  </a:lnTo>
                  <a:lnTo>
                    <a:pt x="64" y="28"/>
                  </a:lnTo>
                  <a:lnTo>
                    <a:pt x="64" y="2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0" name="Freeform 77"/>
            <p:cNvSpPr/>
            <p:nvPr/>
          </p:nvSpPr>
          <p:spPr bwMode="auto">
            <a:xfrm>
              <a:off x="4572000" y="946150"/>
              <a:ext cx="79375" cy="107950"/>
            </a:xfrm>
            <a:custGeom>
              <a:avLst/>
              <a:gdLst/>
              <a:ahLst/>
              <a:cxnLst>
                <a:cxn ang="0">
                  <a:pos x="50" y="50"/>
                </a:cxn>
                <a:cxn ang="0">
                  <a:pos x="36" y="28"/>
                </a:cxn>
                <a:cxn ang="0">
                  <a:pos x="24" y="6"/>
                </a:cxn>
                <a:cxn ang="0">
                  <a:pos x="24" y="6"/>
                </a:cxn>
                <a:cxn ang="0">
                  <a:pos x="20" y="2"/>
                </a:cxn>
                <a:cxn ang="0">
                  <a:pos x="16" y="0"/>
                </a:cxn>
                <a:cxn ang="0">
                  <a:pos x="12" y="0"/>
                </a:cxn>
                <a:cxn ang="0">
                  <a:pos x="6" y="2"/>
                </a:cxn>
                <a:cxn ang="0">
                  <a:pos x="6" y="2"/>
                </a:cxn>
                <a:cxn ang="0">
                  <a:pos x="2" y="6"/>
                </a:cxn>
                <a:cxn ang="0">
                  <a:pos x="0" y="10"/>
                </a:cxn>
                <a:cxn ang="0">
                  <a:pos x="0" y="14"/>
                </a:cxn>
                <a:cxn ang="0">
                  <a:pos x="2" y="18"/>
                </a:cxn>
                <a:cxn ang="0">
                  <a:pos x="14" y="40"/>
                </a:cxn>
                <a:cxn ang="0">
                  <a:pos x="28" y="64"/>
                </a:cxn>
                <a:cxn ang="0">
                  <a:pos x="28" y="64"/>
                </a:cxn>
                <a:cxn ang="0">
                  <a:pos x="30" y="66"/>
                </a:cxn>
                <a:cxn ang="0">
                  <a:pos x="34" y="68"/>
                </a:cxn>
                <a:cxn ang="0">
                  <a:pos x="40" y="68"/>
                </a:cxn>
                <a:cxn ang="0">
                  <a:pos x="44" y="68"/>
                </a:cxn>
                <a:cxn ang="0">
                  <a:pos x="44" y="68"/>
                </a:cxn>
                <a:cxn ang="0">
                  <a:pos x="48" y="64"/>
                </a:cxn>
                <a:cxn ang="0">
                  <a:pos x="50" y="60"/>
                </a:cxn>
                <a:cxn ang="0">
                  <a:pos x="50" y="56"/>
                </a:cxn>
                <a:cxn ang="0">
                  <a:pos x="50" y="50"/>
                </a:cxn>
                <a:cxn ang="0">
                  <a:pos x="50" y="50"/>
                </a:cxn>
              </a:cxnLst>
              <a:rect l="0" t="0" r="r" b="b"/>
              <a:pathLst>
                <a:path w="50" h="68">
                  <a:moveTo>
                    <a:pt x="50" y="50"/>
                  </a:moveTo>
                  <a:lnTo>
                    <a:pt x="36" y="28"/>
                  </a:lnTo>
                  <a:lnTo>
                    <a:pt x="24" y="6"/>
                  </a:lnTo>
                  <a:lnTo>
                    <a:pt x="24" y="6"/>
                  </a:lnTo>
                  <a:lnTo>
                    <a:pt x="20" y="2"/>
                  </a:lnTo>
                  <a:lnTo>
                    <a:pt x="16" y="0"/>
                  </a:lnTo>
                  <a:lnTo>
                    <a:pt x="12" y="0"/>
                  </a:lnTo>
                  <a:lnTo>
                    <a:pt x="6" y="2"/>
                  </a:lnTo>
                  <a:lnTo>
                    <a:pt x="6" y="2"/>
                  </a:lnTo>
                  <a:lnTo>
                    <a:pt x="2" y="6"/>
                  </a:lnTo>
                  <a:lnTo>
                    <a:pt x="0" y="10"/>
                  </a:lnTo>
                  <a:lnTo>
                    <a:pt x="0" y="14"/>
                  </a:lnTo>
                  <a:lnTo>
                    <a:pt x="2" y="18"/>
                  </a:lnTo>
                  <a:lnTo>
                    <a:pt x="14" y="40"/>
                  </a:lnTo>
                  <a:lnTo>
                    <a:pt x="28" y="64"/>
                  </a:lnTo>
                  <a:lnTo>
                    <a:pt x="28" y="64"/>
                  </a:lnTo>
                  <a:lnTo>
                    <a:pt x="30" y="66"/>
                  </a:lnTo>
                  <a:lnTo>
                    <a:pt x="34" y="68"/>
                  </a:lnTo>
                  <a:lnTo>
                    <a:pt x="40" y="68"/>
                  </a:lnTo>
                  <a:lnTo>
                    <a:pt x="44" y="68"/>
                  </a:lnTo>
                  <a:lnTo>
                    <a:pt x="44" y="68"/>
                  </a:lnTo>
                  <a:lnTo>
                    <a:pt x="48" y="64"/>
                  </a:lnTo>
                  <a:lnTo>
                    <a:pt x="50" y="60"/>
                  </a:lnTo>
                  <a:lnTo>
                    <a:pt x="50" y="56"/>
                  </a:lnTo>
                  <a:lnTo>
                    <a:pt x="50" y="50"/>
                  </a:lnTo>
                  <a:lnTo>
                    <a:pt x="50" y="5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1" name="Freeform 78"/>
            <p:cNvSpPr/>
            <p:nvPr/>
          </p:nvSpPr>
          <p:spPr bwMode="auto">
            <a:xfrm>
              <a:off x="4397375" y="1120775"/>
              <a:ext cx="107950" cy="79375"/>
            </a:xfrm>
            <a:custGeom>
              <a:avLst/>
              <a:gdLst/>
              <a:ahLst/>
              <a:cxnLst>
                <a:cxn ang="0">
                  <a:pos x="64" y="28"/>
                </a:cxn>
                <a:cxn ang="0">
                  <a:pos x="40" y="14"/>
                </a:cxn>
                <a:cxn ang="0">
                  <a:pos x="18" y="2"/>
                </a:cxn>
                <a:cxn ang="0">
                  <a:pos x="18" y="2"/>
                </a:cxn>
                <a:cxn ang="0">
                  <a:pos x="14" y="0"/>
                </a:cxn>
                <a:cxn ang="0">
                  <a:pos x="10" y="0"/>
                </a:cxn>
                <a:cxn ang="0">
                  <a:pos x="4" y="2"/>
                </a:cxn>
                <a:cxn ang="0">
                  <a:pos x="2" y="6"/>
                </a:cxn>
                <a:cxn ang="0">
                  <a:pos x="2" y="6"/>
                </a:cxn>
                <a:cxn ang="0">
                  <a:pos x="0" y="12"/>
                </a:cxn>
                <a:cxn ang="0">
                  <a:pos x="0" y="16"/>
                </a:cxn>
                <a:cxn ang="0">
                  <a:pos x="2" y="20"/>
                </a:cxn>
                <a:cxn ang="0">
                  <a:pos x="6" y="24"/>
                </a:cxn>
                <a:cxn ang="0">
                  <a:pos x="28" y="36"/>
                </a:cxn>
                <a:cxn ang="0">
                  <a:pos x="50" y="50"/>
                </a:cxn>
                <a:cxn ang="0">
                  <a:pos x="50" y="50"/>
                </a:cxn>
                <a:cxn ang="0">
                  <a:pos x="56" y="50"/>
                </a:cxn>
                <a:cxn ang="0">
                  <a:pos x="60" y="50"/>
                </a:cxn>
                <a:cxn ang="0">
                  <a:pos x="64" y="48"/>
                </a:cxn>
                <a:cxn ang="0">
                  <a:pos x="66" y="44"/>
                </a:cxn>
                <a:cxn ang="0">
                  <a:pos x="66" y="44"/>
                </a:cxn>
                <a:cxn ang="0">
                  <a:pos x="68" y="40"/>
                </a:cxn>
                <a:cxn ang="0">
                  <a:pos x="68" y="36"/>
                </a:cxn>
                <a:cxn ang="0">
                  <a:pos x="66" y="30"/>
                </a:cxn>
                <a:cxn ang="0">
                  <a:pos x="64" y="28"/>
                </a:cxn>
                <a:cxn ang="0">
                  <a:pos x="64" y="28"/>
                </a:cxn>
              </a:cxnLst>
              <a:rect l="0" t="0" r="r" b="b"/>
              <a:pathLst>
                <a:path w="68" h="50">
                  <a:moveTo>
                    <a:pt x="64" y="28"/>
                  </a:moveTo>
                  <a:lnTo>
                    <a:pt x="40" y="14"/>
                  </a:lnTo>
                  <a:lnTo>
                    <a:pt x="18" y="2"/>
                  </a:lnTo>
                  <a:lnTo>
                    <a:pt x="18" y="2"/>
                  </a:lnTo>
                  <a:lnTo>
                    <a:pt x="14" y="0"/>
                  </a:lnTo>
                  <a:lnTo>
                    <a:pt x="10" y="0"/>
                  </a:lnTo>
                  <a:lnTo>
                    <a:pt x="4" y="2"/>
                  </a:lnTo>
                  <a:lnTo>
                    <a:pt x="2" y="6"/>
                  </a:lnTo>
                  <a:lnTo>
                    <a:pt x="2" y="6"/>
                  </a:lnTo>
                  <a:lnTo>
                    <a:pt x="0" y="12"/>
                  </a:lnTo>
                  <a:lnTo>
                    <a:pt x="0" y="16"/>
                  </a:lnTo>
                  <a:lnTo>
                    <a:pt x="2" y="20"/>
                  </a:lnTo>
                  <a:lnTo>
                    <a:pt x="6" y="24"/>
                  </a:lnTo>
                  <a:lnTo>
                    <a:pt x="28" y="36"/>
                  </a:lnTo>
                  <a:lnTo>
                    <a:pt x="50" y="50"/>
                  </a:lnTo>
                  <a:lnTo>
                    <a:pt x="50" y="50"/>
                  </a:lnTo>
                  <a:lnTo>
                    <a:pt x="56" y="50"/>
                  </a:lnTo>
                  <a:lnTo>
                    <a:pt x="60" y="50"/>
                  </a:lnTo>
                  <a:lnTo>
                    <a:pt x="64" y="48"/>
                  </a:lnTo>
                  <a:lnTo>
                    <a:pt x="66" y="44"/>
                  </a:lnTo>
                  <a:lnTo>
                    <a:pt x="66" y="44"/>
                  </a:lnTo>
                  <a:lnTo>
                    <a:pt x="68" y="40"/>
                  </a:lnTo>
                  <a:lnTo>
                    <a:pt x="68" y="36"/>
                  </a:lnTo>
                  <a:lnTo>
                    <a:pt x="66" y="30"/>
                  </a:lnTo>
                  <a:lnTo>
                    <a:pt x="64" y="28"/>
                  </a:lnTo>
                  <a:lnTo>
                    <a:pt x="64" y="2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2" name="Freeform 79"/>
            <p:cNvSpPr/>
            <p:nvPr/>
          </p:nvSpPr>
          <p:spPr bwMode="auto">
            <a:xfrm>
              <a:off x="4333875" y="1362075"/>
              <a:ext cx="120650" cy="38100"/>
            </a:xfrm>
            <a:custGeom>
              <a:avLst/>
              <a:gdLst/>
              <a:ahLst/>
              <a:cxnLst>
                <a:cxn ang="0">
                  <a:pos x="64" y="0"/>
                </a:cxn>
                <a:cxn ang="0">
                  <a:pos x="38" y="0"/>
                </a:cxn>
                <a:cxn ang="0">
                  <a:pos x="12" y="0"/>
                </a:cxn>
                <a:cxn ang="0">
                  <a:pos x="12" y="0"/>
                </a:cxn>
                <a:cxn ang="0">
                  <a:pos x="6" y="0"/>
                </a:cxn>
                <a:cxn ang="0">
                  <a:pos x="4" y="2"/>
                </a:cxn>
                <a:cxn ang="0">
                  <a:pos x="0" y="6"/>
                </a:cxn>
                <a:cxn ang="0">
                  <a:pos x="0" y="12"/>
                </a:cxn>
                <a:cxn ang="0">
                  <a:pos x="0" y="12"/>
                </a:cxn>
                <a:cxn ang="0">
                  <a:pos x="0" y="16"/>
                </a:cxn>
                <a:cxn ang="0">
                  <a:pos x="4" y="20"/>
                </a:cxn>
                <a:cxn ang="0">
                  <a:pos x="6" y="24"/>
                </a:cxn>
                <a:cxn ang="0">
                  <a:pos x="12" y="24"/>
                </a:cxn>
                <a:cxn ang="0">
                  <a:pos x="38" y="24"/>
                </a:cxn>
                <a:cxn ang="0">
                  <a:pos x="64" y="24"/>
                </a:cxn>
                <a:cxn ang="0">
                  <a:pos x="64" y="24"/>
                </a:cxn>
                <a:cxn ang="0">
                  <a:pos x="68" y="24"/>
                </a:cxn>
                <a:cxn ang="0">
                  <a:pos x="72" y="20"/>
                </a:cxn>
                <a:cxn ang="0">
                  <a:pos x="74" y="16"/>
                </a:cxn>
                <a:cxn ang="0">
                  <a:pos x="76" y="12"/>
                </a:cxn>
                <a:cxn ang="0">
                  <a:pos x="76" y="12"/>
                </a:cxn>
                <a:cxn ang="0">
                  <a:pos x="74" y="6"/>
                </a:cxn>
                <a:cxn ang="0">
                  <a:pos x="72" y="2"/>
                </a:cxn>
                <a:cxn ang="0">
                  <a:pos x="68" y="0"/>
                </a:cxn>
                <a:cxn ang="0">
                  <a:pos x="64" y="0"/>
                </a:cxn>
                <a:cxn ang="0">
                  <a:pos x="64" y="0"/>
                </a:cxn>
              </a:cxnLst>
              <a:rect l="0" t="0" r="r" b="b"/>
              <a:pathLst>
                <a:path w="76" h="24">
                  <a:moveTo>
                    <a:pt x="64" y="0"/>
                  </a:moveTo>
                  <a:lnTo>
                    <a:pt x="38" y="0"/>
                  </a:lnTo>
                  <a:lnTo>
                    <a:pt x="12" y="0"/>
                  </a:lnTo>
                  <a:lnTo>
                    <a:pt x="12" y="0"/>
                  </a:lnTo>
                  <a:lnTo>
                    <a:pt x="6" y="0"/>
                  </a:lnTo>
                  <a:lnTo>
                    <a:pt x="4" y="2"/>
                  </a:lnTo>
                  <a:lnTo>
                    <a:pt x="0" y="6"/>
                  </a:lnTo>
                  <a:lnTo>
                    <a:pt x="0" y="12"/>
                  </a:lnTo>
                  <a:lnTo>
                    <a:pt x="0" y="12"/>
                  </a:lnTo>
                  <a:lnTo>
                    <a:pt x="0" y="16"/>
                  </a:lnTo>
                  <a:lnTo>
                    <a:pt x="4" y="20"/>
                  </a:lnTo>
                  <a:lnTo>
                    <a:pt x="6" y="24"/>
                  </a:lnTo>
                  <a:lnTo>
                    <a:pt x="12" y="24"/>
                  </a:lnTo>
                  <a:lnTo>
                    <a:pt x="38" y="24"/>
                  </a:lnTo>
                  <a:lnTo>
                    <a:pt x="64" y="24"/>
                  </a:lnTo>
                  <a:lnTo>
                    <a:pt x="64" y="24"/>
                  </a:lnTo>
                  <a:lnTo>
                    <a:pt x="68" y="24"/>
                  </a:lnTo>
                  <a:lnTo>
                    <a:pt x="72" y="20"/>
                  </a:lnTo>
                  <a:lnTo>
                    <a:pt x="74" y="16"/>
                  </a:lnTo>
                  <a:lnTo>
                    <a:pt x="76" y="12"/>
                  </a:lnTo>
                  <a:lnTo>
                    <a:pt x="76" y="12"/>
                  </a:lnTo>
                  <a:lnTo>
                    <a:pt x="74" y="6"/>
                  </a:lnTo>
                  <a:lnTo>
                    <a:pt x="72" y="2"/>
                  </a:lnTo>
                  <a:lnTo>
                    <a:pt x="68" y="0"/>
                  </a:lnTo>
                  <a:lnTo>
                    <a:pt x="64" y="0"/>
                  </a:lnTo>
                  <a:lnTo>
                    <a:pt x="6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3" name="Freeform 80"/>
            <p:cNvSpPr/>
            <p:nvPr/>
          </p:nvSpPr>
          <p:spPr bwMode="auto">
            <a:xfrm>
              <a:off x="4397375" y="1558925"/>
              <a:ext cx="107950" cy="79375"/>
            </a:xfrm>
            <a:custGeom>
              <a:avLst/>
              <a:gdLst/>
              <a:ahLst/>
              <a:cxnLst>
                <a:cxn ang="0">
                  <a:pos x="66" y="6"/>
                </a:cxn>
                <a:cxn ang="0">
                  <a:pos x="66" y="6"/>
                </a:cxn>
                <a:cxn ang="0">
                  <a:pos x="64" y="4"/>
                </a:cxn>
                <a:cxn ang="0">
                  <a:pos x="60" y="0"/>
                </a:cxn>
                <a:cxn ang="0">
                  <a:pos x="56" y="0"/>
                </a:cxn>
                <a:cxn ang="0">
                  <a:pos x="50" y="2"/>
                </a:cxn>
                <a:cxn ang="0">
                  <a:pos x="28" y="14"/>
                </a:cxn>
                <a:cxn ang="0">
                  <a:pos x="6" y="28"/>
                </a:cxn>
                <a:cxn ang="0">
                  <a:pos x="6" y="28"/>
                </a:cxn>
                <a:cxn ang="0">
                  <a:pos x="2" y="30"/>
                </a:cxn>
                <a:cxn ang="0">
                  <a:pos x="0" y="36"/>
                </a:cxn>
                <a:cxn ang="0">
                  <a:pos x="0" y="40"/>
                </a:cxn>
                <a:cxn ang="0">
                  <a:pos x="2" y="44"/>
                </a:cxn>
                <a:cxn ang="0">
                  <a:pos x="2" y="44"/>
                </a:cxn>
                <a:cxn ang="0">
                  <a:pos x="4" y="48"/>
                </a:cxn>
                <a:cxn ang="0">
                  <a:pos x="10" y="50"/>
                </a:cxn>
                <a:cxn ang="0">
                  <a:pos x="14" y="50"/>
                </a:cxn>
                <a:cxn ang="0">
                  <a:pos x="18" y="50"/>
                </a:cxn>
                <a:cxn ang="0">
                  <a:pos x="40" y="36"/>
                </a:cxn>
                <a:cxn ang="0">
                  <a:pos x="64" y="24"/>
                </a:cxn>
                <a:cxn ang="0">
                  <a:pos x="64" y="24"/>
                </a:cxn>
                <a:cxn ang="0">
                  <a:pos x="66" y="20"/>
                </a:cxn>
                <a:cxn ang="0">
                  <a:pos x="68" y="16"/>
                </a:cxn>
                <a:cxn ang="0">
                  <a:pos x="68" y="12"/>
                </a:cxn>
                <a:cxn ang="0">
                  <a:pos x="66" y="6"/>
                </a:cxn>
                <a:cxn ang="0">
                  <a:pos x="66" y="6"/>
                </a:cxn>
              </a:cxnLst>
              <a:rect l="0" t="0" r="r" b="b"/>
              <a:pathLst>
                <a:path w="68" h="50">
                  <a:moveTo>
                    <a:pt x="66" y="6"/>
                  </a:moveTo>
                  <a:lnTo>
                    <a:pt x="66" y="6"/>
                  </a:lnTo>
                  <a:lnTo>
                    <a:pt x="64" y="4"/>
                  </a:lnTo>
                  <a:lnTo>
                    <a:pt x="60" y="0"/>
                  </a:lnTo>
                  <a:lnTo>
                    <a:pt x="56" y="0"/>
                  </a:lnTo>
                  <a:lnTo>
                    <a:pt x="50" y="2"/>
                  </a:lnTo>
                  <a:lnTo>
                    <a:pt x="28" y="14"/>
                  </a:lnTo>
                  <a:lnTo>
                    <a:pt x="6" y="28"/>
                  </a:lnTo>
                  <a:lnTo>
                    <a:pt x="6" y="28"/>
                  </a:lnTo>
                  <a:lnTo>
                    <a:pt x="2" y="30"/>
                  </a:lnTo>
                  <a:lnTo>
                    <a:pt x="0" y="36"/>
                  </a:lnTo>
                  <a:lnTo>
                    <a:pt x="0" y="40"/>
                  </a:lnTo>
                  <a:lnTo>
                    <a:pt x="2" y="44"/>
                  </a:lnTo>
                  <a:lnTo>
                    <a:pt x="2" y="44"/>
                  </a:lnTo>
                  <a:lnTo>
                    <a:pt x="4" y="48"/>
                  </a:lnTo>
                  <a:lnTo>
                    <a:pt x="10" y="50"/>
                  </a:lnTo>
                  <a:lnTo>
                    <a:pt x="14" y="50"/>
                  </a:lnTo>
                  <a:lnTo>
                    <a:pt x="18" y="50"/>
                  </a:lnTo>
                  <a:lnTo>
                    <a:pt x="40" y="36"/>
                  </a:lnTo>
                  <a:lnTo>
                    <a:pt x="64" y="24"/>
                  </a:lnTo>
                  <a:lnTo>
                    <a:pt x="64" y="24"/>
                  </a:lnTo>
                  <a:lnTo>
                    <a:pt x="66" y="20"/>
                  </a:lnTo>
                  <a:lnTo>
                    <a:pt x="68" y="16"/>
                  </a:lnTo>
                  <a:lnTo>
                    <a:pt x="68" y="12"/>
                  </a:lnTo>
                  <a:lnTo>
                    <a:pt x="66" y="6"/>
                  </a:lnTo>
                  <a:lnTo>
                    <a:pt x="66" y="6"/>
                  </a:lnTo>
                  <a:close/>
                </a:path>
              </a:pathLst>
            </a:custGeom>
            <a:grpFill/>
            <a:ln w="9525">
              <a:noFill/>
              <a:round/>
            </a:ln>
          </p:spPr>
          <p:txBody>
            <a:bodyPr vert="horz" wrap="square" lIns="91440" tIns="45720" rIns="91440" bIns="45720" numCol="1" anchor="t" anchorCtr="0" compatLnSpc="1"/>
            <a:lstStyle/>
            <a:p>
              <a:endParaRPr lang="zh-CN" altLang="en-US" u="sng"/>
            </a:p>
          </p:txBody>
        </p:sp>
      </p:grpSp>
      <p:sp>
        <p:nvSpPr>
          <p:cNvPr id="114" name="Freeform 124"/>
          <p:cNvSpPr>
            <a:spLocks noEditPoints="1"/>
          </p:cNvSpPr>
          <p:nvPr/>
        </p:nvSpPr>
        <p:spPr bwMode="auto">
          <a:xfrm>
            <a:off x="1917143" y="3923156"/>
            <a:ext cx="427104" cy="525467"/>
          </a:xfrm>
          <a:custGeom>
            <a:avLst/>
            <a:gdLst/>
            <a:ahLst/>
            <a:cxnLst>
              <a:cxn ang="0">
                <a:pos x="318" y="292"/>
              </a:cxn>
              <a:cxn ang="0">
                <a:pos x="288" y="262"/>
              </a:cxn>
              <a:cxn ang="0">
                <a:pos x="248" y="244"/>
              </a:cxn>
              <a:cxn ang="0">
                <a:pos x="220" y="346"/>
              </a:cxn>
              <a:cxn ang="0">
                <a:pos x="214" y="358"/>
              </a:cxn>
              <a:cxn ang="0">
                <a:pos x="202" y="362"/>
              </a:cxn>
              <a:cxn ang="0">
                <a:pos x="196" y="362"/>
              </a:cxn>
              <a:cxn ang="0">
                <a:pos x="186" y="352"/>
              </a:cxn>
              <a:cxn ang="0">
                <a:pos x="186" y="266"/>
              </a:cxn>
              <a:cxn ang="0">
                <a:pos x="184" y="258"/>
              </a:cxn>
              <a:cxn ang="0">
                <a:pos x="172" y="246"/>
              </a:cxn>
              <a:cxn ang="0">
                <a:pos x="164" y="244"/>
              </a:cxn>
              <a:cxn ang="0">
                <a:pos x="150" y="250"/>
              </a:cxn>
              <a:cxn ang="0">
                <a:pos x="144" y="266"/>
              </a:cxn>
              <a:cxn ang="0">
                <a:pos x="144" y="346"/>
              </a:cxn>
              <a:cxn ang="0">
                <a:pos x="138" y="358"/>
              </a:cxn>
              <a:cxn ang="0">
                <a:pos x="126" y="362"/>
              </a:cxn>
              <a:cxn ang="0">
                <a:pos x="120" y="362"/>
              </a:cxn>
              <a:cxn ang="0">
                <a:pos x="110" y="352"/>
              </a:cxn>
              <a:cxn ang="0">
                <a:pos x="80" y="244"/>
              </a:cxn>
              <a:cxn ang="0">
                <a:pos x="60" y="252"/>
              </a:cxn>
              <a:cxn ang="0">
                <a:pos x="24" y="276"/>
              </a:cxn>
              <a:cxn ang="0">
                <a:pos x="10" y="292"/>
              </a:cxn>
              <a:cxn ang="0">
                <a:pos x="2" y="310"/>
              </a:cxn>
              <a:cxn ang="0">
                <a:pos x="0" y="330"/>
              </a:cxn>
              <a:cxn ang="0">
                <a:pos x="0" y="354"/>
              </a:cxn>
              <a:cxn ang="0">
                <a:pos x="0" y="372"/>
              </a:cxn>
              <a:cxn ang="0">
                <a:pos x="2" y="384"/>
              </a:cxn>
              <a:cxn ang="0">
                <a:pos x="10" y="396"/>
              </a:cxn>
              <a:cxn ang="0">
                <a:pos x="20" y="402"/>
              </a:cxn>
              <a:cxn ang="0">
                <a:pos x="34" y="406"/>
              </a:cxn>
              <a:cxn ang="0">
                <a:pos x="296" y="406"/>
              </a:cxn>
              <a:cxn ang="0">
                <a:pos x="308" y="402"/>
              </a:cxn>
              <a:cxn ang="0">
                <a:pos x="320" y="396"/>
              </a:cxn>
              <a:cxn ang="0">
                <a:pos x="326" y="384"/>
              </a:cxn>
              <a:cxn ang="0">
                <a:pos x="330" y="372"/>
              </a:cxn>
              <a:cxn ang="0">
                <a:pos x="330" y="338"/>
              </a:cxn>
              <a:cxn ang="0">
                <a:pos x="330" y="330"/>
              </a:cxn>
              <a:cxn ang="0">
                <a:pos x="326" y="310"/>
              </a:cxn>
              <a:cxn ang="0">
                <a:pos x="318" y="292"/>
              </a:cxn>
              <a:cxn ang="0">
                <a:pos x="76" y="88"/>
              </a:cxn>
              <a:cxn ang="0">
                <a:pos x="78" y="108"/>
              </a:cxn>
              <a:cxn ang="0">
                <a:pos x="88" y="148"/>
              </a:cxn>
              <a:cxn ang="0">
                <a:pos x="110" y="186"/>
              </a:cxn>
              <a:cxn ang="0">
                <a:pos x="126" y="198"/>
              </a:cxn>
              <a:cxn ang="0">
                <a:pos x="144" y="208"/>
              </a:cxn>
              <a:cxn ang="0">
                <a:pos x="164" y="210"/>
              </a:cxn>
              <a:cxn ang="0">
                <a:pos x="174" y="210"/>
              </a:cxn>
              <a:cxn ang="0">
                <a:pos x="194" y="204"/>
              </a:cxn>
              <a:cxn ang="0">
                <a:pos x="210" y="192"/>
              </a:cxn>
              <a:cxn ang="0">
                <a:pos x="230" y="168"/>
              </a:cxn>
              <a:cxn ang="0">
                <a:pos x="248" y="128"/>
              </a:cxn>
              <a:cxn ang="0">
                <a:pos x="254" y="88"/>
              </a:cxn>
              <a:cxn ang="0">
                <a:pos x="252" y="70"/>
              </a:cxn>
              <a:cxn ang="0">
                <a:pos x="238" y="38"/>
              </a:cxn>
              <a:cxn ang="0">
                <a:pos x="214" y="14"/>
              </a:cxn>
              <a:cxn ang="0">
                <a:pos x="182" y="0"/>
              </a:cxn>
              <a:cxn ang="0">
                <a:pos x="164" y="0"/>
              </a:cxn>
              <a:cxn ang="0">
                <a:pos x="130" y="6"/>
              </a:cxn>
              <a:cxn ang="0">
                <a:pos x="102" y="26"/>
              </a:cxn>
              <a:cxn ang="0">
                <a:pos x="82" y="54"/>
              </a:cxn>
              <a:cxn ang="0">
                <a:pos x="76" y="88"/>
              </a:cxn>
            </a:cxnLst>
            <a:rect l="0" t="0" r="r" b="b"/>
            <a:pathLst>
              <a:path w="330" h="406">
                <a:moveTo>
                  <a:pt x="318" y="292"/>
                </a:moveTo>
                <a:lnTo>
                  <a:pt x="318" y="292"/>
                </a:lnTo>
                <a:lnTo>
                  <a:pt x="304" y="276"/>
                </a:lnTo>
                <a:lnTo>
                  <a:pt x="288" y="262"/>
                </a:lnTo>
                <a:lnTo>
                  <a:pt x="270" y="252"/>
                </a:lnTo>
                <a:lnTo>
                  <a:pt x="248" y="244"/>
                </a:lnTo>
                <a:lnTo>
                  <a:pt x="220" y="346"/>
                </a:lnTo>
                <a:lnTo>
                  <a:pt x="220" y="346"/>
                </a:lnTo>
                <a:lnTo>
                  <a:pt x="218" y="352"/>
                </a:lnTo>
                <a:lnTo>
                  <a:pt x="214" y="358"/>
                </a:lnTo>
                <a:lnTo>
                  <a:pt x="210" y="362"/>
                </a:lnTo>
                <a:lnTo>
                  <a:pt x="202" y="362"/>
                </a:lnTo>
                <a:lnTo>
                  <a:pt x="202" y="362"/>
                </a:lnTo>
                <a:lnTo>
                  <a:pt x="196" y="362"/>
                </a:lnTo>
                <a:lnTo>
                  <a:pt x="190" y="358"/>
                </a:lnTo>
                <a:lnTo>
                  <a:pt x="186" y="352"/>
                </a:lnTo>
                <a:lnTo>
                  <a:pt x="186" y="346"/>
                </a:lnTo>
                <a:lnTo>
                  <a:pt x="186" y="266"/>
                </a:lnTo>
                <a:lnTo>
                  <a:pt x="186" y="266"/>
                </a:lnTo>
                <a:lnTo>
                  <a:pt x="184" y="258"/>
                </a:lnTo>
                <a:lnTo>
                  <a:pt x="180" y="250"/>
                </a:lnTo>
                <a:lnTo>
                  <a:pt x="172" y="246"/>
                </a:lnTo>
                <a:lnTo>
                  <a:pt x="164" y="244"/>
                </a:lnTo>
                <a:lnTo>
                  <a:pt x="164" y="244"/>
                </a:lnTo>
                <a:lnTo>
                  <a:pt x="156" y="246"/>
                </a:lnTo>
                <a:lnTo>
                  <a:pt x="150" y="250"/>
                </a:lnTo>
                <a:lnTo>
                  <a:pt x="144" y="258"/>
                </a:lnTo>
                <a:lnTo>
                  <a:pt x="144" y="266"/>
                </a:lnTo>
                <a:lnTo>
                  <a:pt x="144" y="346"/>
                </a:lnTo>
                <a:lnTo>
                  <a:pt x="144" y="346"/>
                </a:lnTo>
                <a:lnTo>
                  <a:pt x="142" y="352"/>
                </a:lnTo>
                <a:lnTo>
                  <a:pt x="138" y="358"/>
                </a:lnTo>
                <a:lnTo>
                  <a:pt x="132" y="362"/>
                </a:lnTo>
                <a:lnTo>
                  <a:pt x="126" y="362"/>
                </a:lnTo>
                <a:lnTo>
                  <a:pt x="126" y="362"/>
                </a:lnTo>
                <a:lnTo>
                  <a:pt x="120" y="362"/>
                </a:lnTo>
                <a:lnTo>
                  <a:pt x="114" y="358"/>
                </a:lnTo>
                <a:lnTo>
                  <a:pt x="110" y="352"/>
                </a:lnTo>
                <a:lnTo>
                  <a:pt x="110" y="346"/>
                </a:lnTo>
                <a:lnTo>
                  <a:pt x="80" y="244"/>
                </a:lnTo>
                <a:lnTo>
                  <a:pt x="80" y="244"/>
                </a:lnTo>
                <a:lnTo>
                  <a:pt x="60" y="252"/>
                </a:lnTo>
                <a:lnTo>
                  <a:pt x="40" y="262"/>
                </a:lnTo>
                <a:lnTo>
                  <a:pt x="24" y="276"/>
                </a:lnTo>
                <a:lnTo>
                  <a:pt x="10" y="292"/>
                </a:lnTo>
                <a:lnTo>
                  <a:pt x="10" y="292"/>
                </a:lnTo>
                <a:lnTo>
                  <a:pt x="6" y="300"/>
                </a:lnTo>
                <a:lnTo>
                  <a:pt x="2" y="310"/>
                </a:lnTo>
                <a:lnTo>
                  <a:pt x="0" y="330"/>
                </a:lnTo>
                <a:lnTo>
                  <a:pt x="0" y="330"/>
                </a:lnTo>
                <a:lnTo>
                  <a:pt x="0" y="338"/>
                </a:lnTo>
                <a:lnTo>
                  <a:pt x="0" y="354"/>
                </a:lnTo>
                <a:lnTo>
                  <a:pt x="0" y="372"/>
                </a:lnTo>
                <a:lnTo>
                  <a:pt x="0" y="372"/>
                </a:lnTo>
                <a:lnTo>
                  <a:pt x="0" y="378"/>
                </a:lnTo>
                <a:lnTo>
                  <a:pt x="2" y="384"/>
                </a:lnTo>
                <a:lnTo>
                  <a:pt x="6" y="390"/>
                </a:lnTo>
                <a:lnTo>
                  <a:pt x="10" y="396"/>
                </a:lnTo>
                <a:lnTo>
                  <a:pt x="14" y="400"/>
                </a:lnTo>
                <a:lnTo>
                  <a:pt x="20" y="402"/>
                </a:lnTo>
                <a:lnTo>
                  <a:pt x="26" y="404"/>
                </a:lnTo>
                <a:lnTo>
                  <a:pt x="34" y="406"/>
                </a:lnTo>
                <a:lnTo>
                  <a:pt x="296" y="406"/>
                </a:lnTo>
                <a:lnTo>
                  <a:pt x="296" y="406"/>
                </a:lnTo>
                <a:lnTo>
                  <a:pt x="302" y="404"/>
                </a:lnTo>
                <a:lnTo>
                  <a:pt x="308" y="402"/>
                </a:lnTo>
                <a:lnTo>
                  <a:pt x="314" y="400"/>
                </a:lnTo>
                <a:lnTo>
                  <a:pt x="320" y="396"/>
                </a:lnTo>
                <a:lnTo>
                  <a:pt x="324" y="390"/>
                </a:lnTo>
                <a:lnTo>
                  <a:pt x="326" y="384"/>
                </a:lnTo>
                <a:lnTo>
                  <a:pt x="328" y="378"/>
                </a:lnTo>
                <a:lnTo>
                  <a:pt x="330" y="372"/>
                </a:lnTo>
                <a:lnTo>
                  <a:pt x="330" y="354"/>
                </a:lnTo>
                <a:lnTo>
                  <a:pt x="330" y="338"/>
                </a:lnTo>
                <a:lnTo>
                  <a:pt x="330" y="338"/>
                </a:lnTo>
                <a:lnTo>
                  <a:pt x="330" y="330"/>
                </a:lnTo>
                <a:lnTo>
                  <a:pt x="330" y="330"/>
                </a:lnTo>
                <a:lnTo>
                  <a:pt x="326" y="310"/>
                </a:lnTo>
                <a:lnTo>
                  <a:pt x="324" y="300"/>
                </a:lnTo>
                <a:lnTo>
                  <a:pt x="318" y="292"/>
                </a:lnTo>
                <a:lnTo>
                  <a:pt x="318" y="292"/>
                </a:lnTo>
                <a:close/>
                <a:moveTo>
                  <a:pt x="76" y="88"/>
                </a:moveTo>
                <a:lnTo>
                  <a:pt x="76" y="88"/>
                </a:lnTo>
                <a:lnTo>
                  <a:pt x="78" y="108"/>
                </a:lnTo>
                <a:lnTo>
                  <a:pt x="82" y="128"/>
                </a:lnTo>
                <a:lnTo>
                  <a:pt x="88" y="148"/>
                </a:lnTo>
                <a:lnTo>
                  <a:pt x="98" y="168"/>
                </a:lnTo>
                <a:lnTo>
                  <a:pt x="110" y="186"/>
                </a:lnTo>
                <a:lnTo>
                  <a:pt x="118" y="192"/>
                </a:lnTo>
                <a:lnTo>
                  <a:pt x="126" y="198"/>
                </a:lnTo>
                <a:lnTo>
                  <a:pt x="134" y="204"/>
                </a:lnTo>
                <a:lnTo>
                  <a:pt x="144" y="208"/>
                </a:lnTo>
                <a:lnTo>
                  <a:pt x="154" y="210"/>
                </a:lnTo>
                <a:lnTo>
                  <a:pt x="164" y="210"/>
                </a:lnTo>
                <a:lnTo>
                  <a:pt x="164" y="210"/>
                </a:lnTo>
                <a:lnTo>
                  <a:pt x="174" y="210"/>
                </a:lnTo>
                <a:lnTo>
                  <a:pt x="184" y="208"/>
                </a:lnTo>
                <a:lnTo>
                  <a:pt x="194" y="204"/>
                </a:lnTo>
                <a:lnTo>
                  <a:pt x="202" y="198"/>
                </a:lnTo>
                <a:lnTo>
                  <a:pt x="210" y="192"/>
                </a:lnTo>
                <a:lnTo>
                  <a:pt x="218" y="186"/>
                </a:lnTo>
                <a:lnTo>
                  <a:pt x="230" y="168"/>
                </a:lnTo>
                <a:lnTo>
                  <a:pt x="240" y="148"/>
                </a:lnTo>
                <a:lnTo>
                  <a:pt x="248" y="128"/>
                </a:lnTo>
                <a:lnTo>
                  <a:pt x="252" y="108"/>
                </a:lnTo>
                <a:lnTo>
                  <a:pt x="254" y="88"/>
                </a:lnTo>
                <a:lnTo>
                  <a:pt x="254" y="88"/>
                </a:lnTo>
                <a:lnTo>
                  <a:pt x="252" y="70"/>
                </a:lnTo>
                <a:lnTo>
                  <a:pt x="246" y="54"/>
                </a:lnTo>
                <a:lnTo>
                  <a:pt x="238" y="38"/>
                </a:lnTo>
                <a:lnTo>
                  <a:pt x="228" y="26"/>
                </a:lnTo>
                <a:lnTo>
                  <a:pt x="214" y="14"/>
                </a:lnTo>
                <a:lnTo>
                  <a:pt x="200" y="6"/>
                </a:lnTo>
                <a:lnTo>
                  <a:pt x="182" y="0"/>
                </a:lnTo>
                <a:lnTo>
                  <a:pt x="164" y="0"/>
                </a:lnTo>
                <a:lnTo>
                  <a:pt x="164" y="0"/>
                </a:lnTo>
                <a:lnTo>
                  <a:pt x="146" y="0"/>
                </a:lnTo>
                <a:lnTo>
                  <a:pt x="130" y="6"/>
                </a:lnTo>
                <a:lnTo>
                  <a:pt x="114" y="14"/>
                </a:lnTo>
                <a:lnTo>
                  <a:pt x="102" y="26"/>
                </a:lnTo>
                <a:lnTo>
                  <a:pt x="90" y="38"/>
                </a:lnTo>
                <a:lnTo>
                  <a:pt x="82" y="54"/>
                </a:lnTo>
                <a:lnTo>
                  <a:pt x="78" y="70"/>
                </a:lnTo>
                <a:lnTo>
                  <a:pt x="76" y="88"/>
                </a:lnTo>
                <a:lnTo>
                  <a:pt x="76" y="88"/>
                </a:lnTo>
                <a:close/>
              </a:path>
            </a:pathLst>
          </a:custGeom>
          <a:solidFill>
            <a:schemeClr val="bg1"/>
          </a:solidFill>
          <a:ln w="9525">
            <a:noFill/>
            <a:round/>
          </a:ln>
        </p:spPr>
        <p:txBody>
          <a:bodyPr vert="horz" wrap="square" lIns="91440" tIns="45720" rIns="91440" bIns="45720" numCol="1" anchor="t" anchorCtr="0" compatLnSpc="1"/>
          <a:lstStyle/>
          <a:p>
            <a:endParaRPr lang="zh-CN" altLang="en-US" u="sng"/>
          </a:p>
        </p:txBody>
      </p:sp>
      <p:sp>
        <p:nvSpPr>
          <p:cNvPr id="115" name="Freeform 20"/>
          <p:cNvSpPr>
            <a:spLocks noEditPoints="1"/>
          </p:cNvSpPr>
          <p:nvPr/>
        </p:nvSpPr>
        <p:spPr bwMode="auto">
          <a:xfrm>
            <a:off x="4448915" y="3928931"/>
            <a:ext cx="493820" cy="350400"/>
          </a:xfrm>
          <a:custGeom>
            <a:avLst/>
            <a:gdLst/>
            <a:ahLst/>
            <a:cxnLst>
              <a:cxn ang="0">
                <a:pos x="426" y="206"/>
              </a:cxn>
              <a:cxn ang="0">
                <a:pos x="598" y="34"/>
              </a:cxn>
              <a:cxn ang="0">
                <a:pos x="604" y="32"/>
              </a:cxn>
              <a:cxn ang="0">
                <a:pos x="606" y="38"/>
              </a:cxn>
              <a:cxn ang="0">
                <a:pos x="606" y="386"/>
              </a:cxn>
              <a:cxn ang="0">
                <a:pos x="604" y="392"/>
              </a:cxn>
              <a:cxn ang="0">
                <a:pos x="596" y="390"/>
              </a:cxn>
              <a:cxn ang="0">
                <a:pos x="336" y="296"/>
              </a:cxn>
              <a:cxn ang="0">
                <a:pos x="328" y="302"/>
              </a:cxn>
              <a:cxn ang="0">
                <a:pos x="310" y="310"/>
              </a:cxn>
              <a:cxn ang="0">
                <a:pos x="298" y="310"/>
              </a:cxn>
              <a:cxn ang="0">
                <a:pos x="288" y="310"/>
              </a:cxn>
              <a:cxn ang="0">
                <a:pos x="270" y="302"/>
              </a:cxn>
              <a:cxn ang="0">
                <a:pos x="210" y="244"/>
              </a:cxn>
              <a:cxn ang="0">
                <a:pos x="38" y="422"/>
              </a:cxn>
              <a:cxn ang="0">
                <a:pos x="36" y="428"/>
              </a:cxn>
              <a:cxn ang="0">
                <a:pos x="42" y="430"/>
              </a:cxn>
              <a:cxn ang="0">
                <a:pos x="568" y="430"/>
              </a:cxn>
              <a:cxn ang="0">
                <a:pos x="574" y="428"/>
              </a:cxn>
              <a:cxn ang="0">
                <a:pos x="572" y="422"/>
              </a:cxn>
              <a:cxn ang="0">
                <a:pos x="336" y="296"/>
              </a:cxn>
              <a:cxn ang="0">
                <a:pos x="298" y="272"/>
              </a:cxn>
              <a:cxn ang="0">
                <a:pos x="304" y="270"/>
              </a:cxn>
              <a:cxn ang="0">
                <a:pos x="568" y="8"/>
              </a:cxn>
              <a:cxn ang="0">
                <a:pos x="568" y="6"/>
              </a:cxn>
              <a:cxn ang="0">
                <a:pos x="566" y="0"/>
              </a:cxn>
              <a:cxn ang="0">
                <a:pos x="34" y="0"/>
              </a:cxn>
              <a:cxn ang="0">
                <a:pos x="30" y="0"/>
              </a:cxn>
              <a:cxn ang="0">
                <a:pos x="28" y="6"/>
              </a:cxn>
              <a:cxn ang="0">
                <a:pos x="290" y="268"/>
              </a:cxn>
              <a:cxn ang="0">
                <a:pos x="294" y="270"/>
              </a:cxn>
              <a:cxn ang="0">
                <a:pos x="298" y="272"/>
              </a:cxn>
              <a:cxn ang="0">
                <a:pos x="0" y="388"/>
              </a:cxn>
              <a:cxn ang="0">
                <a:pos x="2" y="392"/>
              </a:cxn>
              <a:cxn ang="0">
                <a:pos x="8" y="394"/>
              </a:cxn>
              <a:cxn ang="0">
                <a:pos x="182" y="216"/>
              </a:cxn>
              <a:cxn ang="0">
                <a:pos x="10" y="44"/>
              </a:cxn>
              <a:cxn ang="0">
                <a:pos x="4" y="44"/>
              </a:cxn>
              <a:cxn ang="0">
                <a:pos x="0" y="48"/>
              </a:cxn>
            </a:cxnLst>
            <a:rect l="0" t="0" r="r" b="b"/>
            <a:pathLst>
              <a:path w="606" h="430">
                <a:moveTo>
                  <a:pt x="596" y="390"/>
                </a:moveTo>
                <a:lnTo>
                  <a:pt x="426" y="206"/>
                </a:lnTo>
                <a:lnTo>
                  <a:pt x="598" y="34"/>
                </a:lnTo>
                <a:lnTo>
                  <a:pt x="598" y="34"/>
                </a:lnTo>
                <a:lnTo>
                  <a:pt x="600" y="32"/>
                </a:lnTo>
                <a:lnTo>
                  <a:pt x="604" y="32"/>
                </a:lnTo>
                <a:lnTo>
                  <a:pt x="606" y="34"/>
                </a:lnTo>
                <a:lnTo>
                  <a:pt x="606" y="38"/>
                </a:lnTo>
                <a:lnTo>
                  <a:pt x="606" y="386"/>
                </a:lnTo>
                <a:lnTo>
                  <a:pt x="606" y="386"/>
                </a:lnTo>
                <a:lnTo>
                  <a:pt x="606" y="390"/>
                </a:lnTo>
                <a:lnTo>
                  <a:pt x="604" y="392"/>
                </a:lnTo>
                <a:lnTo>
                  <a:pt x="600" y="392"/>
                </a:lnTo>
                <a:lnTo>
                  <a:pt x="596" y="390"/>
                </a:lnTo>
                <a:lnTo>
                  <a:pt x="596" y="390"/>
                </a:lnTo>
                <a:close/>
                <a:moveTo>
                  <a:pt x="336" y="296"/>
                </a:moveTo>
                <a:lnTo>
                  <a:pt x="336" y="296"/>
                </a:lnTo>
                <a:lnTo>
                  <a:pt x="328" y="302"/>
                </a:lnTo>
                <a:lnTo>
                  <a:pt x="320" y="306"/>
                </a:lnTo>
                <a:lnTo>
                  <a:pt x="310" y="310"/>
                </a:lnTo>
                <a:lnTo>
                  <a:pt x="300" y="310"/>
                </a:lnTo>
                <a:lnTo>
                  <a:pt x="298" y="310"/>
                </a:lnTo>
                <a:lnTo>
                  <a:pt x="298" y="310"/>
                </a:lnTo>
                <a:lnTo>
                  <a:pt x="288" y="310"/>
                </a:lnTo>
                <a:lnTo>
                  <a:pt x="278" y="306"/>
                </a:lnTo>
                <a:lnTo>
                  <a:pt x="270" y="302"/>
                </a:lnTo>
                <a:lnTo>
                  <a:pt x="262" y="296"/>
                </a:lnTo>
                <a:lnTo>
                  <a:pt x="210" y="244"/>
                </a:lnTo>
                <a:lnTo>
                  <a:pt x="38" y="422"/>
                </a:lnTo>
                <a:lnTo>
                  <a:pt x="38" y="422"/>
                </a:lnTo>
                <a:lnTo>
                  <a:pt x="36" y="424"/>
                </a:lnTo>
                <a:lnTo>
                  <a:pt x="36" y="428"/>
                </a:lnTo>
                <a:lnTo>
                  <a:pt x="38" y="430"/>
                </a:lnTo>
                <a:lnTo>
                  <a:pt x="42" y="430"/>
                </a:lnTo>
                <a:lnTo>
                  <a:pt x="568" y="430"/>
                </a:lnTo>
                <a:lnTo>
                  <a:pt x="568" y="430"/>
                </a:lnTo>
                <a:lnTo>
                  <a:pt x="572" y="430"/>
                </a:lnTo>
                <a:lnTo>
                  <a:pt x="574" y="428"/>
                </a:lnTo>
                <a:lnTo>
                  <a:pt x="574" y="424"/>
                </a:lnTo>
                <a:lnTo>
                  <a:pt x="572" y="422"/>
                </a:lnTo>
                <a:lnTo>
                  <a:pt x="398" y="234"/>
                </a:lnTo>
                <a:lnTo>
                  <a:pt x="336" y="296"/>
                </a:lnTo>
                <a:close/>
                <a:moveTo>
                  <a:pt x="298" y="272"/>
                </a:moveTo>
                <a:lnTo>
                  <a:pt x="298" y="272"/>
                </a:lnTo>
                <a:lnTo>
                  <a:pt x="298" y="272"/>
                </a:lnTo>
                <a:lnTo>
                  <a:pt x="304" y="270"/>
                </a:lnTo>
                <a:lnTo>
                  <a:pt x="308" y="268"/>
                </a:lnTo>
                <a:lnTo>
                  <a:pt x="568" y="8"/>
                </a:lnTo>
                <a:lnTo>
                  <a:pt x="568" y="8"/>
                </a:lnTo>
                <a:lnTo>
                  <a:pt x="568" y="6"/>
                </a:lnTo>
                <a:lnTo>
                  <a:pt x="568" y="2"/>
                </a:lnTo>
                <a:lnTo>
                  <a:pt x="566" y="0"/>
                </a:lnTo>
                <a:lnTo>
                  <a:pt x="564" y="0"/>
                </a:lnTo>
                <a:lnTo>
                  <a:pt x="34" y="0"/>
                </a:lnTo>
                <a:lnTo>
                  <a:pt x="34" y="0"/>
                </a:lnTo>
                <a:lnTo>
                  <a:pt x="30" y="0"/>
                </a:lnTo>
                <a:lnTo>
                  <a:pt x="28" y="2"/>
                </a:lnTo>
                <a:lnTo>
                  <a:pt x="28" y="6"/>
                </a:lnTo>
                <a:lnTo>
                  <a:pt x="30" y="8"/>
                </a:lnTo>
                <a:lnTo>
                  <a:pt x="290" y="268"/>
                </a:lnTo>
                <a:lnTo>
                  <a:pt x="290" y="268"/>
                </a:lnTo>
                <a:lnTo>
                  <a:pt x="294" y="270"/>
                </a:lnTo>
                <a:lnTo>
                  <a:pt x="298" y="272"/>
                </a:lnTo>
                <a:lnTo>
                  <a:pt x="298" y="272"/>
                </a:lnTo>
                <a:close/>
                <a:moveTo>
                  <a:pt x="0" y="48"/>
                </a:moveTo>
                <a:lnTo>
                  <a:pt x="0" y="388"/>
                </a:lnTo>
                <a:lnTo>
                  <a:pt x="0" y="388"/>
                </a:lnTo>
                <a:lnTo>
                  <a:pt x="2" y="392"/>
                </a:lnTo>
                <a:lnTo>
                  <a:pt x="4" y="394"/>
                </a:lnTo>
                <a:lnTo>
                  <a:pt x="8" y="394"/>
                </a:lnTo>
                <a:lnTo>
                  <a:pt x="10" y="392"/>
                </a:lnTo>
                <a:lnTo>
                  <a:pt x="182" y="216"/>
                </a:lnTo>
                <a:lnTo>
                  <a:pt x="10" y="44"/>
                </a:lnTo>
                <a:lnTo>
                  <a:pt x="10" y="44"/>
                </a:lnTo>
                <a:lnTo>
                  <a:pt x="8" y="42"/>
                </a:lnTo>
                <a:lnTo>
                  <a:pt x="4" y="44"/>
                </a:lnTo>
                <a:lnTo>
                  <a:pt x="2" y="46"/>
                </a:lnTo>
                <a:lnTo>
                  <a:pt x="0" y="48"/>
                </a:lnTo>
                <a:lnTo>
                  <a:pt x="0" y="48"/>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16" name="文本框 115"/>
          <p:cNvSpPr txBox="1"/>
          <p:nvPr/>
        </p:nvSpPr>
        <p:spPr>
          <a:xfrm>
            <a:off x="6610350" y="2487585"/>
            <a:ext cx="3141597"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不足之处概述</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7" name="TextBox 18"/>
          <p:cNvSpPr txBox="1"/>
          <p:nvPr/>
        </p:nvSpPr>
        <p:spPr>
          <a:xfrm>
            <a:off x="6610350" y="3130784"/>
            <a:ext cx="3936797" cy="1529715"/>
          </a:xfrm>
          <a:prstGeom prst="rect">
            <a:avLst/>
          </a:prstGeom>
          <a:noFill/>
        </p:spPr>
        <p:txBody>
          <a:bodyPr wrap="square" rtlCol="0">
            <a:spAutoFit/>
          </a:bodyPr>
          <a:lstStyle/>
          <a:p>
            <a:pPr>
              <a:lnSpc>
                <a:spcPct val="13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118" name="矩形 117"/>
          <p:cNvSpPr/>
          <p:nvPr/>
        </p:nvSpPr>
        <p:spPr>
          <a:xfrm>
            <a:off x="1297997" y="2132392"/>
            <a:ext cx="1396536" cy="923330"/>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试验准备工</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作不充分</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9" name="矩形 118"/>
          <p:cNvSpPr/>
          <p:nvPr/>
        </p:nvSpPr>
        <p:spPr>
          <a:xfrm>
            <a:off x="4103548" y="2133770"/>
            <a:ext cx="1396536"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试验数据分</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析不细致</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0" name="矩形 119"/>
          <p:cNvSpPr/>
          <p:nvPr/>
        </p:nvSpPr>
        <p:spPr>
          <a:xfrm>
            <a:off x="4168857" y="4754718"/>
            <a:ext cx="1165704"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未能控制</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变量因数</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1" name="矩形 120"/>
          <p:cNvSpPr/>
          <p:nvPr/>
        </p:nvSpPr>
        <p:spPr>
          <a:xfrm>
            <a:off x="1214044" y="4748906"/>
            <a:ext cx="1627369"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对试验过程把</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握控制不足</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2010737"/>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展望未来</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1766" name="文本框 1765"/>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展望未来</a:t>
            </a:r>
            <a:r>
              <a:rPr lang="en-US" altLang="zh-CN" sz="2400" dirty="0" smtClean="0">
                <a:solidFill>
                  <a:schemeClr val="bg1"/>
                </a:solidFill>
              </a:rPr>
              <a:t>1</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展望未来</a:t>
            </a:r>
            <a:r>
              <a:rPr lang="en-US" altLang="zh-CN" sz="2400" dirty="0" smtClean="0">
                <a:solidFill>
                  <a:schemeClr val="bg1"/>
                </a:solidFill>
              </a:rPr>
              <a:t>2</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展望未来</a:t>
            </a:r>
            <a:r>
              <a:rPr lang="en-US" altLang="zh-CN" sz="2400" dirty="0" smtClean="0">
                <a:solidFill>
                  <a:schemeClr val="bg1"/>
                </a:solidFill>
              </a:rPr>
              <a:t>3</a:t>
            </a:r>
            <a:endParaRPr lang="zh-CN" altLang="en-US" sz="24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16200000">
            <a:off x="3368957" y="3908833"/>
            <a:ext cx="2244994"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5" name="直角三角形 4"/>
          <p:cNvSpPr/>
          <p:nvPr/>
        </p:nvSpPr>
        <p:spPr>
          <a:xfrm rot="8990440">
            <a:off x="5343007" y="5048551"/>
            <a:ext cx="2244995"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6" name="直角三角形 5"/>
          <p:cNvSpPr/>
          <p:nvPr/>
        </p:nvSpPr>
        <p:spPr>
          <a:xfrm rot="1800000">
            <a:off x="5343050" y="2771741"/>
            <a:ext cx="2244995"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0" name="矩形 7"/>
          <p:cNvSpPr>
            <a:spLocks noChangeArrowheads="1"/>
          </p:cNvSpPr>
          <p:nvPr/>
        </p:nvSpPr>
        <p:spPr bwMode="auto">
          <a:xfrm rot="1800000">
            <a:off x="5372712" y="3191685"/>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anose="020B0502020202020204" pitchFamily="34" charset="0"/>
              </a:rPr>
              <a:t>TEXT</a:t>
            </a:r>
            <a:endParaRPr lang="zh-CN" altLang="en-US" sz="2000" b="1" dirty="0">
              <a:solidFill>
                <a:srgbClr val="EAE7D4"/>
              </a:solidFill>
              <a:latin typeface="Century Gothic" panose="020B0502020202020204" pitchFamily="34" charset="0"/>
            </a:endParaRPr>
          </a:p>
        </p:txBody>
      </p:sp>
      <p:sp>
        <p:nvSpPr>
          <p:cNvPr id="11" name="矩形 7"/>
          <p:cNvSpPr>
            <a:spLocks noChangeArrowheads="1"/>
          </p:cNvSpPr>
          <p:nvPr/>
        </p:nvSpPr>
        <p:spPr bwMode="auto">
          <a:xfrm rot="19800000" flipH="1">
            <a:off x="6371003" y="4852249"/>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anose="020B0502020202020204" pitchFamily="34" charset="0"/>
              </a:rPr>
              <a:t>TEXT</a:t>
            </a:r>
            <a:endParaRPr lang="zh-CN" altLang="en-US" sz="2000" b="1" dirty="0">
              <a:solidFill>
                <a:srgbClr val="EAE7D4"/>
              </a:solidFill>
              <a:latin typeface="Century Gothic" panose="020B0502020202020204" pitchFamily="34" charset="0"/>
            </a:endParaRPr>
          </a:p>
        </p:txBody>
      </p:sp>
      <p:sp>
        <p:nvSpPr>
          <p:cNvPr id="12" name="矩形 7"/>
          <p:cNvSpPr>
            <a:spLocks noChangeArrowheads="1"/>
          </p:cNvSpPr>
          <p:nvPr/>
        </p:nvSpPr>
        <p:spPr bwMode="auto">
          <a:xfrm flipH="1">
            <a:off x="4270311" y="5036549"/>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anose="020B0502020202020204" pitchFamily="34" charset="0"/>
              </a:rPr>
              <a:t>TEXT</a:t>
            </a:r>
            <a:endParaRPr lang="zh-CN" altLang="en-US" sz="2000" b="1" dirty="0">
              <a:solidFill>
                <a:srgbClr val="EAE7D4"/>
              </a:solidFill>
              <a:latin typeface="Century Gothic" panose="020B0502020202020204" pitchFamily="34" charset="0"/>
            </a:endParaRPr>
          </a:p>
        </p:txBody>
      </p:sp>
      <p:sp>
        <p:nvSpPr>
          <p:cNvPr id="18" name="TextBox 18"/>
          <p:cNvSpPr txBox="1"/>
          <p:nvPr/>
        </p:nvSpPr>
        <p:spPr>
          <a:xfrm>
            <a:off x="6805460" y="2704993"/>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更改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30" name="矩形 29"/>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31" name="圆角矩形 30"/>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32" name="矩形 31"/>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FUTURE PROSPECT</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33" name="圆角矩形 32"/>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35" name="矩形 34"/>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37" name="TextBox 18"/>
          <p:cNvSpPr txBox="1"/>
          <p:nvPr/>
        </p:nvSpPr>
        <p:spPr>
          <a:xfrm>
            <a:off x="7888755" y="5161867"/>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更改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38" name="TextBox 18"/>
          <p:cNvSpPr txBox="1"/>
          <p:nvPr/>
        </p:nvSpPr>
        <p:spPr>
          <a:xfrm>
            <a:off x="1540950" y="4208767"/>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更改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39" name="矩形 38"/>
          <p:cNvSpPr/>
          <p:nvPr/>
        </p:nvSpPr>
        <p:spPr>
          <a:xfrm>
            <a:off x="6802089" y="2055548"/>
            <a:ext cx="1119217"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1</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0" name="矩形 39"/>
          <p:cNvSpPr/>
          <p:nvPr/>
        </p:nvSpPr>
        <p:spPr>
          <a:xfrm>
            <a:off x="7799324" y="4552888"/>
            <a:ext cx="115448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a:solidFill>
                  <a:srgbClr val="157E9F"/>
                </a:solidFill>
                <a:latin typeface="方正清刻本悦宋简体" panose="02000000000000000000" pitchFamily="2" charset="-122"/>
                <a:ea typeface="方正清刻本悦宋简体" panose="02000000000000000000" pitchFamily="2" charset="-122"/>
              </a:rPr>
              <a:t>2</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1" name="矩形 40"/>
          <p:cNvSpPr/>
          <p:nvPr/>
        </p:nvSpPr>
        <p:spPr>
          <a:xfrm>
            <a:off x="1522109" y="3498225"/>
            <a:ext cx="1149674"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3</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098117" y="0"/>
            <a:ext cx="8155212" cy="6524171"/>
            <a:chOff x="1709736" y="995364"/>
            <a:chExt cx="6119806" cy="4895853"/>
          </a:xfrm>
          <a:solidFill>
            <a:schemeClr val="bg1">
              <a:lumMod val="85000"/>
            </a:schemeClr>
          </a:solidFill>
        </p:grpSpPr>
        <p:sp>
          <p:nvSpPr>
            <p:cNvPr id="6" name="Freeform 5"/>
            <p:cNvSpPr/>
            <p:nvPr/>
          </p:nvSpPr>
          <p:spPr bwMode="invGray">
            <a:xfrm>
              <a:off x="5276845" y="5608643"/>
              <a:ext cx="336551" cy="282574"/>
            </a:xfrm>
            <a:custGeom>
              <a:avLst/>
              <a:gdLst/>
              <a:ahLst/>
              <a:cxnLst>
                <a:cxn ang="0">
                  <a:pos x="48" y="16"/>
                </a:cxn>
                <a:cxn ang="0">
                  <a:pos x="64" y="16"/>
                </a:cxn>
                <a:cxn ang="0">
                  <a:pos x="80" y="8"/>
                </a:cxn>
                <a:cxn ang="0">
                  <a:pos x="96" y="16"/>
                </a:cxn>
                <a:cxn ang="0">
                  <a:pos x="120" y="0"/>
                </a:cxn>
                <a:cxn ang="0">
                  <a:pos x="152" y="8"/>
                </a:cxn>
                <a:cxn ang="0">
                  <a:pos x="168" y="0"/>
                </a:cxn>
                <a:cxn ang="0">
                  <a:pos x="176" y="32"/>
                </a:cxn>
                <a:cxn ang="0">
                  <a:pos x="152" y="48"/>
                </a:cxn>
                <a:cxn ang="0">
                  <a:pos x="144" y="104"/>
                </a:cxn>
                <a:cxn ang="0">
                  <a:pos x="128" y="120"/>
                </a:cxn>
                <a:cxn ang="0">
                  <a:pos x="128" y="144"/>
                </a:cxn>
                <a:cxn ang="0">
                  <a:pos x="104" y="136"/>
                </a:cxn>
                <a:cxn ang="0">
                  <a:pos x="96" y="144"/>
                </a:cxn>
                <a:cxn ang="0">
                  <a:pos x="96" y="160"/>
                </a:cxn>
                <a:cxn ang="0">
                  <a:pos x="80" y="160"/>
                </a:cxn>
                <a:cxn ang="0">
                  <a:pos x="48" y="144"/>
                </a:cxn>
                <a:cxn ang="0">
                  <a:pos x="8" y="136"/>
                </a:cxn>
                <a:cxn ang="0">
                  <a:pos x="0" y="88"/>
                </a:cxn>
                <a:cxn ang="0">
                  <a:pos x="0" y="64"/>
                </a:cxn>
                <a:cxn ang="0">
                  <a:pos x="40" y="32"/>
                </a:cxn>
                <a:cxn ang="0">
                  <a:pos x="48" y="16"/>
                </a:cxn>
              </a:cxnLst>
              <a:rect l="0" t="0" r="r" b="b"/>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25400" cap="rnd" cmpd="sng">
              <a:noFill/>
              <a:prstDash val="solid"/>
              <a:roun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7" name="Freeform 7"/>
            <p:cNvSpPr/>
            <p:nvPr/>
          </p:nvSpPr>
          <p:spPr bwMode="invGray">
            <a:xfrm>
              <a:off x="6486517" y="995364"/>
              <a:ext cx="1343025" cy="1225552"/>
            </a:xfrm>
            <a:custGeom>
              <a:avLst/>
              <a:gdLst/>
              <a:ahLst/>
              <a:cxnLst>
                <a:cxn ang="0">
                  <a:pos x="16" y="64"/>
                </a:cxn>
                <a:cxn ang="0">
                  <a:pos x="32" y="104"/>
                </a:cxn>
                <a:cxn ang="0">
                  <a:pos x="72" y="104"/>
                </a:cxn>
                <a:cxn ang="0">
                  <a:pos x="104" y="176"/>
                </a:cxn>
                <a:cxn ang="0">
                  <a:pos x="160" y="160"/>
                </a:cxn>
                <a:cxn ang="0">
                  <a:pos x="232" y="168"/>
                </a:cxn>
                <a:cxn ang="0">
                  <a:pos x="216" y="312"/>
                </a:cxn>
                <a:cxn ang="0">
                  <a:pos x="192" y="392"/>
                </a:cxn>
                <a:cxn ang="0">
                  <a:pos x="104" y="464"/>
                </a:cxn>
                <a:cxn ang="0">
                  <a:pos x="152" y="488"/>
                </a:cxn>
                <a:cxn ang="0">
                  <a:pos x="136" y="520"/>
                </a:cxn>
                <a:cxn ang="0">
                  <a:pos x="176" y="544"/>
                </a:cxn>
                <a:cxn ang="0">
                  <a:pos x="192" y="576"/>
                </a:cxn>
                <a:cxn ang="0">
                  <a:pos x="288" y="584"/>
                </a:cxn>
                <a:cxn ang="0">
                  <a:pos x="320" y="592"/>
                </a:cxn>
                <a:cxn ang="0">
                  <a:pos x="384" y="640"/>
                </a:cxn>
                <a:cxn ang="0">
                  <a:pos x="424" y="664"/>
                </a:cxn>
                <a:cxn ang="0">
                  <a:pos x="432" y="624"/>
                </a:cxn>
                <a:cxn ang="0">
                  <a:pos x="480" y="696"/>
                </a:cxn>
                <a:cxn ang="0">
                  <a:pos x="496" y="680"/>
                </a:cxn>
                <a:cxn ang="0">
                  <a:pos x="552" y="680"/>
                </a:cxn>
                <a:cxn ang="0">
                  <a:pos x="592" y="632"/>
                </a:cxn>
                <a:cxn ang="0">
                  <a:pos x="600" y="528"/>
                </a:cxn>
                <a:cxn ang="0">
                  <a:pos x="664" y="536"/>
                </a:cxn>
                <a:cxn ang="0">
                  <a:pos x="680" y="344"/>
                </a:cxn>
                <a:cxn ang="0">
                  <a:pos x="696" y="296"/>
                </a:cxn>
                <a:cxn ang="0">
                  <a:pos x="704" y="256"/>
                </a:cxn>
                <a:cxn ang="0">
                  <a:pos x="608" y="320"/>
                </a:cxn>
                <a:cxn ang="0">
                  <a:pos x="560" y="360"/>
                </a:cxn>
                <a:cxn ang="0">
                  <a:pos x="488" y="304"/>
                </a:cxn>
                <a:cxn ang="0">
                  <a:pos x="440" y="280"/>
                </a:cxn>
                <a:cxn ang="0">
                  <a:pos x="376" y="256"/>
                </a:cxn>
                <a:cxn ang="0">
                  <a:pos x="360" y="240"/>
                </a:cxn>
                <a:cxn ang="0">
                  <a:pos x="336" y="248"/>
                </a:cxn>
                <a:cxn ang="0">
                  <a:pos x="264" y="128"/>
                </a:cxn>
                <a:cxn ang="0">
                  <a:pos x="248" y="88"/>
                </a:cxn>
                <a:cxn ang="0">
                  <a:pos x="144" y="24"/>
                </a:cxn>
                <a:cxn ang="0">
                  <a:pos x="16" y="16"/>
                </a:cxn>
              </a:cxnLst>
              <a:rect l="0" t="0" r="r" b="b"/>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8" name="Freeform 8"/>
            <p:cNvSpPr/>
            <p:nvPr/>
          </p:nvSpPr>
          <p:spPr bwMode="invGray">
            <a:xfrm>
              <a:off x="6621458" y="1938339"/>
              <a:ext cx="1008062" cy="706438"/>
            </a:xfrm>
            <a:custGeom>
              <a:avLst/>
              <a:gdLst/>
              <a:ahLst/>
              <a:cxnLst>
                <a:cxn ang="0">
                  <a:pos x="528" y="144"/>
                </a:cxn>
                <a:cxn ang="0">
                  <a:pos x="480" y="144"/>
                </a:cxn>
                <a:cxn ang="0">
                  <a:pos x="456" y="120"/>
                </a:cxn>
                <a:cxn ang="0">
                  <a:pos x="424" y="152"/>
                </a:cxn>
                <a:cxn ang="0">
                  <a:pos x="416" y="136"/>
                </a:cxn>
                <a:cxn ang="0">
                  <a:pos x="408" y="160"/>
                </a:cxn>
                <a:cxn ang="0">
                  <a:pos x="360" y="128"/>
                </a:cxn>
                <a:cxn ang="0">
                  <a:pos x="360" y="88"/>
                </a:cxn>
                <a:cxn ang="0">
                  <a:pos x="344" y="96"/>
                </a:cxn>
                <a:cxn ang="0">
                  <a:pos x="352" y="128"/>
                </a:cxn>
                <a:cxn ang="0">
                  <a:pos x="328" y="128"/>
                </a:cxn>
                <a:cxn ang="0">
                  <a:pos x="312" y="104"/>
                </a:cxn>
                <a:cxn ang="0">
                  <a:pos x="296" y="104"/>
                </a:cxn>
                <a:cxn ang="0">
                  <a:pos x="248" y="56"/>
                </a:cxn>
                <a:cxn ang="0">
                  <a:pos x="216" y="72"/>
                </a:cxn>
                <a:cxn ang="0">
                  <a:pos x="216" y="56"/>
                </a:cxn>
                <a:cxn ang="0">
                  <a:pos x="160" y="64"/>
                </a:cxn>
                <a:cxn ang="0">
                  <a:pos x="120" y="40"/>
                </a:cxn>
                <a:cxn ang="0">
                  <a:pos x="120" y="0"/>
                </a:cxn>
                <a:cxn ang="0">
                  <a:pos x="104" y="8"/>
                </a:cxn>
                <a:cxn ang="0">
                  <a:pos x="64" y="8"/>
                </a:cxn>
                <a:cxn ang="0">
                  <a:pos x="72" y="56"/>
                </a:cxn>
                <a:cxn ang="0">
                  <a:pos x="48" y="56"/>
                </a:cxn>
                <a:cxn ang="0">
                  <a:pos x="8" y="32"/>
                </a:cxn>
                <a:cxn ang="0">
                  <a:pos x="0" y="56"/>
                </a:cxn>
                <a:cxn ang="0">
                  <a:pos x="32" y="88"/>
                </a:cxn>
                <a:cxn ang="0">
                  <a:pos x="24" y="120"/>
                </a:cxn>
                <a:cxn ang="0">
                  <a:pos x="48" y="160"/>
                </a:cxn>
                <a:cxn ang="0">
                  <a:pos x="88" y="136"/>
                </a:cxn>
                <a:cxn ang="0">
                  <a:pos x="112" y="184"/>
                </a:cxn>
                <a:cxn ang="0">
                  <a:pos x="112" y="224"/>
                </a:cxn>
                <a:cxn ang="0">
                  <a:pos x="152" y="224"/>
                </a:cxn>
                <a:cxn ang="0">
                  <a:pos x="168" y="264"/>
                </a:cxn>
                <a:cxn ang="0">
                  <a:pos x="176" y="232"/>
                </a:cxn>
                <a:cxn ang="0">
                  <a:pos x="208" y="280"/>
                </a:cxn>
                <a:cxn ang="0">
                  <a:pos x="232" y="320"/>
                </a:cxn>
                <a:cxn ang="0">
                  <a:pos x="232" y="344"/>
                </a:cxn>
                <a:cxn ang="0">
                  <a:pos x="264" y="400"/>
                </a:cxn>
                <a:cxn ang="0">
                  <a:pos x="288" y="376"/>
                </a:cxn>
                <a:cxn ang="0">
                  <a:pos x="304" y="328"/>
                </a:cxn>
                <a:cxn ang="0">
                  <a:pos x="320" y="320"/>
                </a:cxn>
                <a:cxn ang="0">
                  <a:pos x="336" y="328"/>
                </a:cxn>
                <a:cxn ang="0">
                  <a:pos x="328" y="344"/>
                </a:cxn>
                <a:cxn ang="0">
                  <a:pos x="376" y="344"/>
                </a:cxn>
                <a:cxn ang="0">
                  <a:pos x="392" y="328"/>
                </a:cxn>
                <a:cxn ang="0">
                  <a:pos x="392" y="312"/>
                </a:cxn>
                <a:cxn ang="0">
                  <a:pos x="384" y="296"/>
                </a:cxn>
                <a:cxn ang="0">
                  <a:pos x="432" y="272"/>
                </a:cxn>
                <a:cxn ang="0">
                  <a:pos x="440" y="264"/>
                </a:cxn>
                <a:cxn ang="0">
                  <a:pos x="440" y="248"/>
                </a:cxn>
                <a:cxn ang="0">
                  <a:pos x="456" y="240"/>
                </a:cxn>
                <a:cxn ang="0">
                  <a:pos x="456" y="192"/>
                </a:cxn>
                <a:cxn ang="0">
                  <a:pos x="472" y="192"/>
                </a:cxn>
                <a:cxn ang="0">
                  <a:pos x="480" y="216"/>
                </a:cxn>
                <a:cxn ang="0">
                  <a:pos x="504" y="232"/>
                </a:cxn>
                <a:cxn ang="0">
                  <a:pos x="512" y="224"/>
                </a:cxn>
                <a:cxn ang="0">
                  <a:pos x="504" y="208"/>
                </a:cxn>
                <a:cxn ang="0">
                  <a:pos x="504" y="192"/>
                </a:cxn>
                <a:cxn ang="0">
                  <a:pos x="528" y="184"/>
                </a:cxn>
                <a:cxn ang="0">
                  <a:pos x="528" y="144"/>
                </a:cxn>
              </a:cxnLst>
              <a:rect l="0" t="0" r="r" b="b"/>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9" name="Freeform 9"/>
            <p:cNvSpPr/>
            <p:nvPr/>
          </p:nvSpPr>
          <p:spPr bwMode="gray">
            <a:xfrm>
              <a:off x="6408730" y="2330453"/>
              <a:ext cx="719136" cy="693739"/>
            </a:xfrm>
            <a:custGeom>
              <a:avLst/>
              <a:gdLst/>
              <a:ahLst/>
              <a:cxnLst>
                <a:cxn ang="0">
                  <a:pos x="376" y="176"/>
                </a:cxn>
                <a:cxn ang="0">
                  <a:pos x="336" y="120"/>
                </a:cxn>
                <a:cxn ang="0">
                  <a:pos x="344" y="96"/>
                </a:cxn>
                <a:cxn ang="0">
                  <a:pos x="312" y="40"/>
                </a:cxn>
                <a:cxn ang="0">
                  <a:pos x="288" y="8"/>
                </a:cxn>
                <a:cxn ang="0">
                  <a:pos x="280" y="40"/>
                </a:cxn>
                <a:cxn ang="0">
                  <a:pos x="264" y="0"/>
                </a:cxn>
                <a:cxn ang="0">
                  <a:pos x="232" y="0"/>
                </a:cxn>
                <a:cxn ang="0">
                  <a:pos x="240" y="24"/>
                </a:cxn>
                <a:cxn ang="0">
                  <a:pos x="200" y="56"/>
                </a:cxn>
                <a:cxn ang="0">
                  <a:pos x="176" y="56"/>
                </a:cxn>
                <a:cxn ang="0">
                  <a:pos x="48" y="144"/>
                </a:cxn>
                <a:cxn ang="0">
                  <a:pos x="24" y="112"/>
                </a:cxn>
                <a:cxn ang="0">
                  <a:pos x="8" y="112"/>
                </a:cxn>
                <a:cxn ang="0">
                  <a:pos x="16" y="136"/>
                </a:cxn>
                <a:cxn ang="0">
                  <a:pos x="16" y="160"/>
                </a:cxn>
                <a:cxn ang="0">
                  <a:pos x="24" y="184"/>
                </a:cxn>
                <a:cxn ang="0">
                  <a:pos x="8" y="184"/>
                </a:cxn>
                <a:cxn ang="0">
                  <a:pos x="8" y="216"/>
                </a:cxn>
                <a:cxn ang="0">
                  <a:pos x="0" y="232"/>
                </a:cxn>
                <a:cxn ang="0">
                  <a:pos x="32" y="240"/>
                </a:cxn>
                <a:cxn ang="0">
                  <a:pos x="64" y="296"/>
                </a:cxn>
                <a:cxn ang="0">
                  <a:pos x="104" y="240"/>
                </a:cxn>
                <a:cxn ang="0">
                  <a:pos x="120" y="208"/>
                </a:cxn>
                <a:cxn ang="0">
                  <a:pos x="160" y="200"/>
                </a:cxn>
                <a:cxn ang="0">
                  <a:pos x="184" y="216"/>
                </a:cxn>
                <a:cxn ang="0">
                  <a:pos x="184" y="224"/>
                </a:cxn>
                <a:cxn ang="0">
                  <a:pos x="192" y="224"/>
                </a:cxn>
                <a:cxn ang="0">
                  <a:pos x="168" y="280"/>
                </a:cxn>
                <a:cxn ang="0">
                  <a:pos x="152" y="280"/>
                </a:cxn>
                <a:cxn ang="0">
                  <a:pos x="160" y="312"/>
                </a:cxn>
                <a:cxn ang="0">
                  <a:pos x="152" y="320"/>
                </a:cxn>
                <a:cxn ang="0">
                  <a:pos x="168" y="320"/>
                </a:cxn>
                <a:cxn ang="0">
                  <a:pos x="136" y="376"/>
                </a:cxn>
                <a:cxn ang="0">
                  <a:pos x="144" y="392"/>
                </a:cxn>
                <a:cxn ang="0">
                  <a:pos x="160" y="376"/>
                </a:cxn>
                <a:cxn ang="0">
                  <a:pos x="168" y="352"/>
                </a:cxn>
                <a:cxn ang="0">
                  <a:pos x="184" y="352"/>
                </a:cxn>
                <a:cxn ang="0">
                  <a:pos x="200" y="336"/>
                </a:cxn>
                <a:cxn ang="0">
                  <a:pos x="200" y="312"/>
                </a:cxn>
                <a:cxn ang="0">
                  <a:pos x="256" y="280"/>
                </a:cxn>
                <a:cxn ang="0">
                  <a:pos x="304" y="264"/>
                </a:cxn>
                <a:cxn ang="0">
                  <a:pos x="312" y="224"/>
                </a:cxn>
                <a:cxn ang="0">
                  <a:pos x="344" y="200"/>
                </a:cxn>
                <a:cxn ang="0">
                  <a:pos x="368" y="192"/>
                </a:cxn>
                <a:cxn ang="0">
                  <a:pos x="376" y="176"/>
                </a:cxn>
              </a:cxnLst>
              <a:rect l="0" t="0" r="r" b="b"/>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10" name="Freeform 10"/>
            <p:cNvSpPr/>
            <p:nvPr/>
          </p:nvSpPr>
          <p:spPr bwMode="gray">
            <a:xfrm>
              <a:off x="5861043" y="2487615"/>
              <a:ext cx="671511" cy="944563"/>
            </a:xfrm>
            <a:custGeom>
              <a:avLst/>
              <a:gdLst/>
              <a:ahLst/>
              <a:cxnLst>
                <a:cxn ang="0">
                  <a:pos x="320" y="160"/>
                </a:cxn>
                <a:cxn ang="0">
                  <a:pos x="296" y="96"/>
                </a:cxn>
                <a:cxn ang="0">
                  <a:pos x="248" y="88"/>
                </a:cxn>
                <a:cxn ang="0">
                  <a:pos x="224" y="0"/>
                </a:cxn>
                <a:cxn ang="0">
                  <a:pos x="176" y="64"/>
                </a:cxn>
                <a:cxn ang="0">
                  <a:pos x="136" y="80"/>
                </a:cxn>
                <a:cxn ang="0">
                  <a:pos x="80" y="104"/>
                </a:cxn>
                <a:cxn ang="0">
                  <a:pos x="32" y="72"/>
                </a:cxn>
                <a:cxn ang="0">
                  <a:pos x="8" y="120"/>
                </a:cxn>
                <a:cxn ang="0">
                  <a:pos x="56" y="200"/>
                </a:cxn>
                <a:cxn ang="0">
                  <a:pos x="24" y="232"/>
                </a:cxn>
                <a:cxn ang="0">
                  <a:pos x="64" y="272"/>
                </a:cxn>
                <a:cxn ang="0">
                  <a:pos x="32" y="288"/>
                </a:cxn>
                <a:cxn ang="0">
                  <a:pos x="16" y="328"/>
                </a:cxn>
                <a:cxn ang="0">
                  <a:pos x="32" y="400"/>
                </a:cxn>
                <a:cxn ang="0">
                  <a:pos x="24" y="512"/>
                </a:cxn>
                <a:cxn ang="0">
                  <a:pos x="88" y="528"/>
                </a:cxn>
                <a:cxn ang="0">
                  <a:pos x="112" y="512"/>
                </a:cxn>
                <a:cxn ang="0">
                  <a:pos x="152" y="424"/>
                </a:cxn>
                <a:cxn ang="0">
                  <a:pos x="232" y="376"/>
                </a:cxn>
                <a:cxn ang="0">
                  <a:pos x="240" y="344"/>
                </a:cxn>
                <a:cxn ang="0">
                  <a:pos x="192" y="320"/>
                </a:cxn>
                <a:cxn ang="0">
                  <a:pos x="184" y="288"/>
                </a:cxn>
                <a:cxn ang="0">
                  <a:pos x="160" y="264"/>
                </a:cxn>
                <a:cxn ang="0">
                  <a:pos x="104" y="256"/>
                </a:cxn>
                <a:cxn ang="0">
                  <a:pos x="136" y="168"/>
                </a:cxn>
                <a:cxn ang="0">
                  <a:pos x="160" y="136"/>
                </a:cxn>
                <a:cxn ang="0">
                  <a:pos x="192" y="152"/>
                </a:cxn>
                <a:cxn ang="0">
                  <a:pos x="208" y="184"/>
                </a:cxn>
                <a:cxn ang="0">
                  <a:pos x="224" y="200"/>
                </a:cxn>
                <a:cxn ang="0">
                  <a:pos x="256" y="256"/>
                </a:cxn>
                <a:cxn ang="0">
                  <a:pos x="272" y="288"/>
                </a:cxn>
                <a:cxn ang="0">
                  <a:pos x="328" y="216"/>
                </a:cxn>
              </a:cxnLst>
              <a:rect l="0" t="0" r="r" b="b"/>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11" name="Freeform 11"/>
            <p:cNvSpPr/>
            <p:nvPr/>
          </p:nvSpPr>
          <p:spPr bwMode="gray">
            <a:xfrm>
              <a:off x="6056307" y="2727329"/>
              <a:ext cx="215901" cy="225427"/>
            </a:xfrm>
            <a:custGeom>
              <a:avLst/>
              <a:gdLst/>
              <a:ahLst/>
              <a:cxnLst>
                <a:cxn ang="0">
                  <a:pos x="112" y="64"/>
                </a:cxn>
                <a:cxn ang="0">
                  <a:pos x="96" y="40"/>
                </a:cxn>
                <a:cxn ang="0">
                  <a:pos x="112" y="16"/>
                </a:cxn>
                <a:cxn ang="0">
                  <a:pos x="80" y="16"/>
                </a:cxn>
                <a:cxn ang="0">
                  <a:pos x="72" y="0"/>
                </a:cxn>
                <a:cxn ang="0">
                  <a:pos x="56" y="0"/>
                </a:cxn>
                <a:cxn ang="0">
                  <a:pos x="48" y="32"/>
                </a:cxn>
                <a:cxn ang="0">
                  <a:pos x="32" y="32"/>
                </a:cxn>
                <a:cxn ang="0">
                  <a:pos x="0" y="88"/>
                </a:cxn>
                <a:cxn ang="0">
                  <a:pos x="0" y="120"/>
                </a:cxn>
                <a:cxn ang="0">
                  <a:pos x="32" y="120"/>
                </a:cxn>
                <a:cxn ang="0">
                  <a:pos x="48" y="128"/>
                </a:cxn>
                <a:cxn ang="0">
                  <a:pos x="80" y="112"/>
                </a:cxn>
                <a:cxn ang="0">
                  <a:pos x="80" y="96"/>
                </a:cxn>
                <a:cxn ang="0">
                  <a:pos x="72" y="80"/>
                </a:cxn>
                <a:cxn ang="0">
                  <a:pos x="96" y="80"/>
                </a:cxn>
                <a:cxn ang="0">
                  <a:pos x="112" y="64"/>
                </a:cxn>
              </a:cxnLst>
              <a:rect l="0" t="0" r="r" b="b"/>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12" name="Freeform 12"/>
            <p:cNvSpPr/>
            <p:nvPr/>
          </p:nvSpPr>
          <p:spPr bwMode="gray">
            <a:xfrm>
              <a:off x="6194418" y="2838454"/>
              <a:ext cx="169864" cy="212724"/>
            </a:xfrm>
            <a:custGeom>
              <a:avLst/>
              <a:gdLst/>
              <a:ahLst/>
              <a:cxnLst>
                <a:cxn ang="0">
                  <a:pos x="88" y="80"/>
                </a:cxn>
                <a:cxn ang="0">
                  <a:pos x="80" y="56"/>
                </a:cxn>
                <a:cxn ang="0">
                  <a:pos x="56" y="40"/>
                </a:cxn>
                <a:cxn ang="0">
                  <a:pos x="48" y="8"/>
                </a:cxn>
                <a:cxn ang="0">
                  <a:pos x="32" y="0"/>
                </a:cxn>
                <a:cxn ang="0">
                  <a:pos x="24" y="8"/>
                </a:cxn>
                <a:cxn ang="0">
                  <a:pos x="32" y="48"/>
                </a:cxn>
                <a:cxn ang="0">
                  <a:pos x="8" y="48"/>
                </a:cxn>
                <a:cxn ang="0">
                  <a:pos x="0" y="112"/>
                </a:cxn>
                <a:cxn ang="0">
                  <a:pos x="16" y="120"/>
                </a:cxn>
                <a:cxn ang="0">
                  <a:pos x="56" y="112"/>
                </a:cxn>
                <a:cxn ang="0">
                  <a:pos x="56" y="80"/>
                </a:cxn>
                <a:cxn ang="0">
                  <a:pos x="88" y="80"/>
                </a:cxn>
              </a:cxnLst>
              <a:rect l="0" t="0" r="r" b="b"/>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13" name="Freeform 13"/>
            <p:cNvSpPr/>
            <p:nvPr/>
          </p:nvSpPr>
          <p:spPr bwMode="gray">
            <a:xfrm>
              <a:off x="6194418" y="2852741"/>
              <a:ext cx="65088" cy="71438"/>
            </a:xfrm>
            <a:custGeom>
              <a:avLst/>
              <a:gdLst/>
              <a:ahLst/>
              <a:cxnLst>
                <a:cxn ang="0">
                  <a:pos x="32" y="40"/>
                </a:cxn>
                <a:cxn ang="0">
                  <a:pos x="8" y="40"/>
                </a:cxn>
                <a:cxn ang="0">
                  <a:pos x="8" y="24"/>
                </a:cxn>
                <a:cxn ang="0">
                  <a:pos x="0" y="0"/>
                </a:cxn>
                <a:cxn ang="0">
                  <a:pos x="24" y="8"/>
                </a:cxn>
                <a:cxn ang="0">
                  <a:pos x="32" y="40"/>
                </a:cxn>
              </a:cxnLst>
              <a:rect l="0" t="0" r="r" b="b"/>
              <a:pathLst>
                <a:path w="33" h="41">
                  <a:moveTo>
                    <a:pt x="32" y="40"/>
                  </a:moveTo>
                  <a:lnTo>
                    <a:pt x="8" y="40"/>
                  </a:lnTo>
                  <a:lnTo>
                    <a:pt x="8" y="24"/>
                  </a:lnTo>
                  <a:lnTo>
                    <a:pt x="0" y="0"/>
                  </a:lnTo>
                  <a:lnTo>
                    <a:pt x="24" y="8"/>
                  </a:lnTo>
                  <a:lnTo>
                    <a:pt x="32" y="4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14" name="Freeform 14"/>
            <p:cNvSpPr/>
            <p:nvPr/>
          </p:nvSpPr>
          <p:spPr bwMode="gray">
            <a:xfrm>
              <a:off x="6042017" y="3106741"/>
              <a:ext cx="827088" cy="509589"/>
            </a:xfrm>
            <a:custGeom>
              <a:avLst/>
              <a:gdLst/>
              <a:ahLst/>
              <a:cxnLst>
                <a:cxn ang="0">
                  <a:pos x="152" y="8"/>
                </a:cxn>
                <a:cxn ang="0">
                  <a:pos x="136" y="24"/>
                </a:cxn>
                <a:cxn ang="0">
                  <a:pos x="96" y="32"/>
                </a:cxn>
                <a:cxn ang="0">
                  <a:pos x="56" y="72"/>
                </a:cxn>
                <a:cxn ang="0">
                  <a:pos x="16" y="128"/>
                </a:cxn>
                <a:cxn ang="0">
                  <a:pos x="16" y="160"/>
                </a:cxn>
                <a:cxn ang="0">
                  <a:pos x="32" y="184"/>
                </a:cxn>
                <a:cxn ang="0">
                  <a:pos x="48" y="176"/>
                </a:cxn>
                <a:cxn ang="0">
                  <a:pos x="64" y="176"/>
                </a:cxn>
                <a:cxn ang="0">
                  <a:pos x="8" y="224"/>
                </a:cxn>
                <a:cxn ang="0">
                  <a:pos x="0" y="248"/>
                </a:cxn>
                <a:cxn ang="0">
                  <a:pos x="16" y="256"/>
                </a:cxn>
                <a:cxn ang="0">
                  <a:pos x="48" y="288"/>
                </a:cxn>
                <a:cxn ang="0">
                  <a:pos x="80" y="288"/>
                </a:cxn>
                <a:cxn ang="0">
                  <a:pos x="96" y="272"/>
                </a:cxn>
                <a:cxn ang="0">
                  <a:pos x="96" y="256"/>
                </a:cxn>
                <a:cxn ang="0">
                  <a:pos x="112" y="264"/>
                </a:cxn>
                <a:cxn ang="0">
                  <a:pos x="120" y="272"/>
                </a:cxn>
                <a:cxn ang="0">
                  <a:pos x="152" y="288"/>
                </a:cxn>
                <a:cxn ang="0">
                  <a:pos x="168" y="272"/>
                </a:cxn>
                <a:cxn ang="0">
                  <a:pos x="192" y="272"/>
                </a:cxn>
                <a:cxn ang="0">
                  <a:pos x="192" y="288"/>
                </a:cxn>
                <a:cxn ang="0">
                  <a:pos x="208" y="280"/>
                </a:cxn>
                <a:cxn ang="0">
                  <a:pos x="240" y="232"/>
                </a:cxn>
                <a:cxn ang="0">
                  <a:pos x="256" y="232"/>
                </a:cxn>
                <a:cxn ang="0">
                  <a:pos x="296" y="168"/>
                </a:cxn>
                <a:cxn ang="0">
                  <a:pos x="296" y="144"/>
                </a:cxn>
                <a:cxn ang="0">
                  <a:pos x="304" y="136"/>
                </a:cxn>
                <a:cxn ang="0">
                  <a:pos x="312" y="152"/>
                </a:cxn>
                <a:cxn ang="0">
                  <a:pos x="344" y="96"/>
                </a:cxn>
                <a:cxn ang="0">
                  <a:pos x="376" y="80"/>
                </a:cxn>
                <a:cxn ang="0">
                  <a:pos x="376" y="88"/>
                </a:cxn>
                <a:cxn ang="0">
                  <a:pos x="400" y="64"/>
                </a:cxn>
                <a:cxn ang="0">
                  <a:pos x="416" y="72"/>
                </a:cxn>
                <a:cxn ang="0">
                  <a:pos x="432" y="24"/>
                </a:cxn>
                <a:cxn ang="0">
                  <a:pos x="424" y="16"/>
                </a:cxn>
                <a:cxn ang="0">
                  <a:pos x="400" y="16"/>
                </a:cxn>
                <a:cxn ang="0">
                  <a:pos x="384" y="24"/>
                </a:cxn>
                <a:cxn ang="0">
                  <a:pos x="344" y="24"/>
                </a:cxn>
                <a:cxn ang="0">
                  <a:pos x="328" y="0"/>
                </a:cxn>
                <a:cxn ang="0">
                  <a:pos x="272" y="40"/>
                </a:cxn>
                <a:cxn ang="0">
                  <a:pos x="264" y="64"/>
                </a:cxn>
                <a:cxn ang="0">
                  <a:pos x="248" y="64"/>
                </a:cxn>
                <a:cxn ang="0">
                  <a:pos x="200" y="64"/>
                </a:cxn>
                <a:cxn ang="0">
                  <a:pos x="200" y="48"/>
                </a:cxn>
                <a:cxn ang="0">
                  <a:pos x="216" y="32"/>
                </a:cxn>
                <a:cxn ang="0">
                  <a:pos x="200" y="0"/>
                </a:cxn>
                <a:cxn ang="0">
                  <a:pos x="176" y="0"/>
                </a:cxn>
                <a:cxn ang="0">
                  <a:pos x="168" y="0"/>
                </a:cxn>
                <a:cxn ang="0">
                  <a:pos x="160" y="16"/>
                </a:cxn>
                <a:cxn ang="0">
                  <a:pos x="152" y="8"/>
                </a:cxn>
              </a:cxnLst>
              <a:rect l="0" t="0" r="r" b="b"/>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15" name="Freeform 15"/>
            <p:cNvSpPr/>
            <p:nvPr/>
          </p:nvSpPr>
          <p:spPr bwMode="gray">
            <a:xfrm>
              <a:off x="6211881" y="3514727"/>
              <a:ext cx="685801" cy="563563"/>
            </a:xfrm>
            <a:custGeom>
              <a:avLst/>
              <a:gdLst/>
              <a:ahLst/>
              <a:cxnLst>
                <a:cxn ang="0">
                  <a:pos x="168" y="0"/>
                </a:cxn>
                <a:cxn ang="0">
                  <a:pos x="152" y="0"/>
                </a:cxn>
                <a:cxn ang="0">
                  <a:pos x="120" y="48"/>
                </a:cxn>
                <a:cxn ang="0">
                  <a:pos x="96" y="56"/>
                </a:cxn>
                <a:cxn ang="0">
                  <a:pos x="96" y="40"/>
                </a:cxn>
                <a:cxn ang="0">
                  <a:pos x="80" y="40"/>
                </a:cxn>
                <a:cxn ang="0">
                  <a:pos x="64" y="56"/>
                </a:cxn>
                <a:cxn ang="0">
                  <a:pos x="32" y="40"/>
                </a:cxn>
                <a:cxn ang="0">
                  <a:pos x="24" y="32"/>
                </a:cxn>
                <a:cxn ang="0">
                  <a:pos x="8" y="24"/>
                </a:cxn>
                <a:cxn ang="0">
                  <a:pos x="8" y="40"/>
                </a:cxn>
                <a:cxn ang="0">
                  <a:pos x="0" y="48"/>
                </a:cxn>
                <a:cxn ang="0">
                  <a:pos x="32" y="56"/>
                </a:cxn>
                <a:cxn ang="0">
                  <a:pos x="40" y="80"/>
                </a:cxn>
                <a:cxn ang="0">
                  <a:pos x="56" y="80"/>
                </a:cxn>
                <a:cxn ang="0">
                  <a:pos x="80" y="112"/>
                </a:cxn>
                <a:cxn ang="0">
                  <a:pos x="104" y="104"/>
                </a:cxn>
                <a:cxn ang="0">
                  <a:pos x="104" y="144"/>
                </a:cxn>
                <a:cxn ang="0">
                  <a:pos x="136" y="184"/>
                </a:cxn>
                <a:cxn ang="0">
                  <a:pos x="152" y="184"/>
                </a:cxn>
                <a:cxn ang="0">
                  <a:pos x="160" y="168"/>
                </a:cxn>
                <a:cxn ang="0">
                  <a:pos x="184" y="192"/>
                </a:cxn>
                <a:cxn ang="0">
                  <a:pos x="168" y="208"/>
                </a:cxn>
                <a:cxn ang="0">
                  <a:pos x="160" y="200"/>
                </a:cxn>
                <a:cxn ang="0">
                  <a:pos x="144" y="192"/>
                </a:cxn>
                <a:cxn ang="0">
                  <a:pos x="144" y="224"/>
                </a:cxn>
                <a:cxn ang="0">
                  <a:pos x="136" y="240"/>
                </a:cxn>
                <a:cxn ang="0">
                  <a:pos x="160" y="272"/>
                </a:cxn>
                <a:cxn ang="0">
                  <a:pos x="160" y="296"/>
                </a:cxn>
                <a:cxn ang="0">
                  <a:pos x="200" y="296"/>
                </a:cxn>
                <a:cxn ang="0">
                  <a:pos x="216" y="312"/>
                </a:cxn>
                <a:cxn ang="0">
                  <a:pos x="240" y="304"/>
                </a:cxn>
                <a:cxn ang="0">
                  <a:pos x="272" y="320"/>
                </a:cxn>
                <a:cxn ang="0">
                  <a:pos x="296" y="296"/>
                </a:cxn>
                <a:cxn ang="0">
                  <a:pos x="320" y="256"/>
                </a:cxn>
                <a:cxn ang="0">
                  <a:pos x="288" y="240"/>
                </a:cxn>
                <a:cxn ang="0">
                  <a:pos x="320" y="232"/>
                </a:cxn>
                <a:cxn ang="0">
                  <a:pos x="328" y="240"/>
                </a:cxn>
                <a:cxn ang="0">
                  <a:pos x="360" y="232"/>
                </a:cxn>
                <a:cxn ang="0">
                  <a:pos x="360" y="224"/>
                </a:cxn>
                <a:cxn ang="0">
                  <a:pos x="320" y="200"/>
                </a:cxn>
                <a:cxn ang="0">
                  <a:pos x="320" y="184"/>
                </a:cxn>
                <a:cxn ang="0">
                  <a:pos x="304" y="176"/>
                </a:cxn>
                <a:cxn ang="0">
                  <a:pos x="288" y="168"/>
                </a:cxn>
                <a:cxn ang="0">
                  <a:pos x="272" y="128"/>
                </a:cxn>
                <a:cxn ang="0">
                  <a:pos x="232" y="64"/>
                </a:cxn>
                <a:cxn ang="0">
                  <a:pos x="232" y="40"/>
                </a:cxn>
                <a:cxn ang="0">
                  <a:pos x="192" y="32"/>
                </a:cxn>
                <a:cxn ang="0">
                  <a:pos x="176" y="24"/>
                </a:cxn>
                <a:cxn ang="0">
                  <a:pos x="168" y="0"/>
                </a:cxn>
              </a:cxnLst>
              <a:rect l="0" t="0" r="r" b="b"/>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16" name="Freeform 16"/>
            <p:cNvSpPr/>
            <p:nvPr/>
          </p:nvSpPr>
          <p:spPr bwMode="invGray">
            <a:xfrm>
              <a:off x="6775443" y="3965580"/>
              <a:ext cx="122239" cy="96838"/>
            </a:xfrm>
            <a:custGeom>
              <a:avLst/>
              <a:gdLst/>
              <a:ahLst/>
              <a:cxnLst>
                <a:cxn ang="0">
                  <a:pos x="24" y="0"/>
                </a:cxn>
                <a:cxn ang="0">
                  <a:pos x="0" y="40"/>
                </a:cxn>
                <a:cxn ang="0">
                  <a:pos x="24" y="56"/>
                </a:cxn>
                <a:cxn ang="0">
                  <a:pos x="64" y="40"/>
                </a:cxn>
                <a:cxn ang="0">
                  <a:pos x="64" y="24"/>
                </a:cxn>
                <a:cxn ang="0">
                  <a:pos x="24" y="0"/>
                </a:cxn>
              </a:cxnLst>
              <a:rect l="0" t="0" r="r" b="b"/>
              <a:pathLst>
                <a:path w="65" h="57">
                  <a:moveTo>
                    <a:pt x="24" y="0"/>
                  </a:moveTo>
                  <a:lnTo>
                    <a:pt x="0" y="40"/>
                  </a:lnTo>
                  <a:lnTo>
                    <a:pt x="24" y="56"/>
                  </a:lnTo>
                  <a:lnTo>
                    <a:pt x="64" y="40"/>
                  </a:lnTo>
                  <a:lnTo>
                    <a:pt x="64" y="24"/>
                  </a:lnTo>
                  <a:lnTo>
                    <a:pt x="24" y="0"/>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17" name="Freeform 17"/>
            <p:cNvSpPr/>
            <p:nvPr/>
          </p:nvSpPr>
          <p:spPr bwMode="gray">
            <a:xfrm>
              <a:off x="6470642" y="4033841"/>
              <a:ext cx="457198" cy="522287"/>
            </a:xfrm>
            <a:custGeom>
              <a:avLst/>
              <a:gdLst/>
              <a:ahLst/>
              <a:cxnLst>
                <a:cxn ang="0">
                  <a:pos x="184" y="16"/>
                </a:cxn>
                <a:cxn ang="0">
                  <a:pos x="160" y="0"/>
                </a:cxn>
                <a:cxn ang="0">
                  <a:pos x="136" y="24"/>
                </a:cxn>
                <a:cxn ang="0">
                  <a:pos x="104" y="8"/>
                </a:cxn>
                <a:cxn ang="0">
                  <a:pos x="80" y="16"/>
                </a:cxn>
                <a:cxn ang="0">
                  <a:pos x="72" y="32"/>
                </a:cxn>
                <a:cxn ang="0">
                  <a:pos x="64" y="48"/>
                </a:cxn>
                <a:cxn ang="0">
                  <a:pos x="72" y="72"/>
                </a:cxn>
                <a:cxn ang="0">
                  <a:pos x="56" y="72"/>
                </a:cxn>
                <a:cxn ang="0">
                  <a:pos x="48" y="64"/>
                </a:cxn>
                <a:cxn ang="0">
                  <a:pos x="40" y="64"/>
                </a:cxn>
                <a:cxn ang="0">
                  <a:pos x="40" y="80"/>
                </a:cxn>
                <a:cxn ang="0">
                  <a:pos x="40" y="96"/>
                </a:cxn>
                <a:cxn ang="0">
                  <a:pos x="40" y="96"/>
                </a:cxn>
                <a:cxn ang="0">
                  <a:pos x="40" y="112"/>
                </a:cxn>
                <a:cxn ang="0">
                  <a:pos x="8" y="136"/>
                </a:cxn>
                <a:cxn ang="0">
                  <a:pos x="0" y="144"/>
                </a:cxn>
                <a:cxn ang="0">
                  <a:pos x="0" y="176"/>
                </a:cxn>
                <a:cxn ang="0">
                  <a:pos x="24" y="192"/>
                </a:cxn>
                <a:cxn ang="0">
                  <a:pos x="24" y="232"/>
                </a:cxn>
                <a:cxn ang="0">
                  <a:pos x="48" y="232"/>
                </a:cxn>
                <a:cxn ang="0">
                  <a:pos x="48" y="248"/>
                </a:cxn>
                <a:cxn ang="0">
                  <a:pos x="56" y="264"/>
                </a:cxn>
                <a:cxn ang="0">
                  <a:pos x="64" y="288"/>
                </a:cxn>
                <a:cxn ang="0">
                  <a:pos x="88" y="288"/>
                </a:cxn>
                <a:cxn ang="0">
                  <a:pos x="104" y="264"/>
                </a:cxn>
                <a:cxn ang="0">
                  <a:pos x="112" y="264"/>
                </a:cxn>
                <a:cxn ang="0">
                  <a:pos x="112" y="280"/>
                </a:cxn>
                <a:cxn ang="0">
                  <a:pos x="120" y="288"/>
                </a:cxn>
                <a:cxn ang="0">
                  <a:pos x="136" y="288"/>
                </a:cxn>
                <a:cxn ang="0">
                  <a:pos x="136" y="280"/>
                </a:cxn>
                <a:cxn ang="0">
                  <a:pos x="152" y="280"/>
                </a:cxn>
                <a:cxn ang="0">
                  <a:pos x="152" y="288"/>
                </a:cxn>
                <a:cxn ang="0">
                  <a:pos x="160" y="296"/>
                </a:cxn>
                <a:cxn ang="0">
                  <a:pos x="176" y="288"/>
                </a:cxn>
                <a:cxn ang="0">
                  <a:pos x="184" y="256"/>
                </a:cxn>
                <a:cxn ang="0">
                  <a:pos x="184" y="224"/>
                </a:cxn>
                <a:cxn ang="0">
                  <a:pos x="200" y="224"/>
                </a:cxn>
                <a:cxn ang="0">
                  <a:pos x="200" y="216"/>
                </a:cxn>
                <a:cxn ang="0">
                  <a:pos x="200" y="200"/>
                </a:cxn>
                <a:cxn ang="0">
                  <a:pos x="216" y="216"/>
                </a:cxn>
                <a:cxn ang="0">
                  <a:pos x="232" y="192"/>
                </a:cxn>
                <a:cxn ang="0">
                  <a:pos x="216" y="176"/>
                </a:cxn>
                <a:cxn ang="0">
                  <a:pos x="216" y="168"/>
                </a:cxn>
                <a:cxn ang="0">
                  <a:pos x="232" y="160"/>
                </a:cxn>
                <a:cxn ang="0">
                  <a:pos x="224" y="136"/>
                </a:cxn>
                <a:cxn ang="0">
                  <a:pos x="216" y="128"/>
                </a:cxn>
                <a:cxn ang="0">
                  <a:pos x="240" y="136"/>
                </a:cxn>
                <a:cxn ang="0">
                  <a:pos x="240" y="104"/>
                </a:cxn>
                <a:cxn ang="0">
                  <a:pos x="216" y="120"/>
                </a:cxn>
                <a:cxn ang="0">
                  <a:pos x="240" y="80"/>
                </a:cxn>
                <a:cxn ang="0">
                  <a:pos x="200" y="56"/>
                </a:cxn>
                <a:cxn ang="0">
                  <a:pos x="176" y="56"/>
                </a:cxn>
                <a:cxn ang="0">
                  <a:pos x="160" y="72"/>
                </a:cxn>
                <a:cxn ang="0">
                  <a:pos x="152" y="48"/>
                </a:cxn>
                <a:cxn ang="0">
                  <a:pos x="160" y="40"/>
                </a:cxn>
                <a:cxn ang="0">
                  <a:pos x="184" y="16"/>
                </a:cxn>
              </a:cxnLst>
              <a:rect l="0" t="0" r="r" b="b"/>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18" name="Freeform 18"/>
            <p:cNvSpPr/>
            <p:nvPr/>
          </p:nvSpPr>
          <p:spPr bwMode="gray">
            <a:xfrm>
              <a:off x="6240458" y="4443415"/>
              <a:ext cx="520698" cy="649287"/>
            </a:xfrm>
            <a:custGeom>
              <a:avLst/>
              <a:gdLst/>
              <a:ahLst/>
              <a:cxnLst>
                <a:cxn ang="0">
                  <a:pos x="272" y="56"/>
                </a:cxn>
                <a:cxn ang="0">
                  <a:pos x="272" y="48"/>
                </a:cxn>
                <a:cxn ang="0">
                  <a:pos x="256" y="48"/>
                </a:cxn>
                <a:cxn ang="0">
                  <a:pos x="256" y="56"/>
                </a:cxn>
                <a:cxn ang="0">
                  <a:pos x="240" y="56"/>
                </a:cxn>
                <a:cxn ang="0">
                  <a:pos x="232" y="56"/>
                </a:cxn>
                <a:cxn ang="0">
                  <a:pos x="232" y="32"/>
                </a:cxn>
                <a:cxn ang="0">
                  <a:pos x="224" y="32"/>
                </a:cxn>
                <a:cxn ang="0">
                  <a:pos x="208" y="56"/>
                </a:cxn>
                <a:cxn ang="0">
                  <a:pos x="184" y="56"/>
                </a:cxn>
                <a:cxn ang="0">
                  <a:pos x="176" y="32"/>
                </a:cxn>
                <a:cxn ang="0">
                  <a:pos x="168" y="16"/>
                </a:cxn>
                <a:cxn ang="0">
                  <a:pos x="160" y="0"/>
                </a:cxn>
                <a:cxn ang="0">
                  <a:pos x="144" y="0"/>
                </a:cxn>
                <a:cxn ang="0">
                  <a:pos x="144" y="8"/>
                </a:cxn>
                <a:cxn ang="0">
                  <a:pos x="112" y="16"/>
                </a:cxn>
                <a:cxn ang="0">
                  <a:pos x="112" y="32"/>
                </a:cxn>
                <a:cxn ang="0">
                  <a:pos x="80" y="32"/>
                </a:cxn>
                <a:cxn ang="0">
                  <a:pos x="64" y="48"/>
                </a:cxn>
                <a:cxn ang="0">
                  <a:pos x="64" y="72"/>
                </a:cxn>
                <a:cxn ang="0">
                  <a:pos x="72" y="88"/>
                </a:cxn>
                <a:cxn ang="0">
                  <a:pos x="48" y="112"/>
                </a:cxn>
                <a:cxn ang="0">
                  <a:pos x="40" y="112"/>
                </a:cxn>
                <a:cxn ang="0">
                  <a:pos x="32" y="144"/>
                </a:cxn>
                <a:cxn ang="0">
                  <a:pos x="32" y="160"/>
                </a:cxn>
                <a:cxn ang="0">
                  <a:pos x="32" y="176"/>
                </a:cxn>
                <a:cxn ang="0">
                  <a:pos x="16" y="200"/>
                </a:cxn>
                <a:cxn ang="0">
                  <a:pos x="8" y="216"/>
                </a:cxn>
                <a:cxn ang="0">
                  <a:pos x="0" y="256"/>
                </a:cxn>
                <a:cxn ang="0">
                  <a:pos x="8" y="272"/>
                </a:cxn>
                <a:cxn ang="0">
                  <a:pos x="56" y="272"/>
                </a:cxn>
                <a:cxn ang="0">
                  <a:pos x="80" y="328"/>
                </a:cxn>
                <a:cxn ang="0">
                  <a:pos x="88" y="368"/>
                </a:cxn>
                <a:cxn ang="0">
                  <a:pos x="112" y="328"/>
                </a:cxn>
                <a:cxn ang="0">
                  <a:pos x="120" y="336"/>
                </a:cxn>
                <a:cxn ang="0">
                  <a:pos x="152" y="304"/>
                </a:cxn>
                <a:cxn ang="0">
                  <a:pos x="152" y="280"/>
                </a:cxn>
                <a:cxn ang="0">
                  <a:pos x="184" y="272"/>
                </a:cxn>
                <a:cxn ang="0">
                  <a:pos x="200" y="232"/>
                </a:cxn>
                <a:cxn ang="0">
                  <a:pos x="216" y="224"/>
                </a:cxn>
                <a:cxn ang="0">
                  <a:pos x="216" y="200"/>
                </a:cxn>
                <a:cxn ang="0">
                  <a:pos x="240" y="200"/>
                </a:cxn>
                <a:cxn ang="0">
                  <a:pos x="248" y="160"/>
                </a:cxn>
                <a:cxn ang="0">
                  <a:pos x="240" y="128"/>
                </a:cxn>
                <a:cxn ang="0">
                  <a:pos x="248" y="120"/>
                </a:cxn>
                <a:cxn ang="0">
                  <a:pos x="232" y="104"/>
                </a:cxn>
                <a:cxn ang="0">
                  <a:pos x="248" y="96"/>
                </a:cxn>
                <a:cxn ang="0">
                  <a:pos x="256" y="104"/>
                </a:cxn>
                <a:cxn ang="0">
                  <a:pos x="272" y="80"/>
                </a:cxn>
                <a:cxn ang="0">
                  <a:pos x="272" y="56"/>
                </a:cxn>
              </a:cxnLst>
              <a:rect l="0" t="0" r="r" b="b"/>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19" name="Freeform 19"/>
            <p:cNvSpPr/>
            <p:nvPr/>
          </p:nvSpPr>
          <p:spPr bwMode="gray">
            <a:xfrm>
              <a:off x="5446708" y="4851404"/>
              <a:ext cx="963610" cy="676276"/>
            </a:xfrm>
            <a:custGeom>
              <a:avLst/>
              <a:gdLst/>
              <a:ahLst/>
              <a:cxnLst>
                <a:cxn ang="0">
                  <a:pos x="496" y="96"/>
                </a:cxn>
                <a:cxn ang="0">
                  <a:pos x="424" y="40"/>
                </a:cxn>
                <a:cxn ang="0">
                  <a:pos x="408" y="56"/>
                </a:cxn>
                <a:cxn ang="0">
                  <a:pos x="376" y="40"/>
                </a:cxn>
                <a:cxn ang="0">
                  <a:pos x="312" y="56"/>
                </a:cxn>
                <a:cxn ang="0">
                  <a:pos x="312" y="0"/>
                </a:cxn>
                <a:cxn ang="0">
                  <a:pos x="280" y="0"/>
                </a:cxn>
                <a:cxn ang="0">
                  <a:pos x="216" y="8"/>
                </a:cxn>
                <a:cxn ang="0">
                  <a:pos x="208" y="40"/>
                </a:cxn>
                <a:cxn ang="0">
                  <a:pos x="168" y="24"/>
                </a:cxn>
                <a:cxn ang="0">
                  <a:pos x="144" y="48"/>
                </a:cxn>
                <a:cxn ang="0">
                  <a:pos x="152" y="88"/>
                </a:cxn>
                <a:cxn ang="0">
                  <a:pos x="144" y="112"/>
                </a:cxn>
                <a:cxn ang="0">
                  <a:pos x="112" y="168"/>
                </a:cxn>
                <a:cxn ang="0">
                  <a:pos x="72" y="224"/>
                </a:cxn>
                <a:cxn ang="0">
                  <a:pos x="32" y="272"/>
                </a:cxn>
                <a:cxn ang="0">
                  <a:pos x="0" y="296"/>
                </a:cxn>
                <a:cxn ang="0">
                  <a:pos x="8" y="312"/>
                </a:cxn>
                <a:cxn ang="0">
                  <a:pos x="16" y="360"/>
                </a:cxn>
                <a:cxn ang="0">
                  <a:pos x="56" y="384"/>
                </a:cxn>
                <a:cxn ang="0">
                  <a:pos x="40" y="344"/>
                </a:cxn>
                <a:cxn ang="0">
                  <a:pos x="80" y="304"/>
                </a:cxn>
                <a:cxn ang="0">
                  <a:pos x="152" y="280"/>
                </a:cxn>
                <a:cxn ang="0">
                  <a:pos x="192" y="296"/>
                </a:cxn>
                <a:cxn ang="0">
                  <a:pos x="240" y="248"/>
                </a:cxn>
                <a:cxn ang="0">
                  <a:pos x="264" y="240"/>
                </a:cxn>
                <a:cxn ang="0">
                  <a:pos x="264" y="216"/>
                </a:cxn>
                <a:cxn ang="0">
                  <a:pos x="280" y="208"/>
                </a:cxn>
                <a:cxn ang="0">
                  <a:pos x="336" y="232"/>
                </a:cxn>
                <a:cxn ang="0">
                  <a:pos x="336" y="200"/>
                </a:cxn>
                <a:cxn ang="0">
                  <a:pos x="376" y="192"/>
                </a:cxn>
                <a:cxn ang="0">
                  <a:pos x="392" y="200"/>
                </a:cxn>
                <a:cxn ang="0">
                  <a:pos x="400" y="184"/>
                </a:cxn>
                <a:cxn ang="0">
                  <a:pos x="448" y="176"/>
                </a:cxn>
                <a:cxn ang="0">
                  <a:pos x="480" y="136"/>
                </a:cxn>
              </a:cxnLst>
              <a:rect l="0" t="0" r="r" b="b"/>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20" name="Freeform 20"/>
            <p:cNvSpPr/>
            <p:nvPr/>
          </p:nvSpPr>
          <p:spPr bwMode="gray">
            <a:xfrm>
              <a:off x="4805359" y="4724404"/>
              <a:ext cx="949323" cy="676276"/>
            </a:xfrm>
            <a:custGeom>
              <a:avLst/>
              <a:gdLst/>
              <a:ahLst/>
              <a:cxnLst>
                <a:cxn ang="0">
                  <a:pos x="344" y="344"/>
                </a:cxn>
                <a:cxn ang="0">
                  <a:pos x="416" y="296"/>
                </a:cxn>
                <a:cxn ang="0">
                  <a:pos x="448" y="240"/>
                </a:cxn>
                <a:cxn ang="0">
                  <a:pos x="480" y="184"/>
                </a:cxn>
                <a:cxn ang="0">
                  <a:pos x="496" y="160"/>
                </a:cxn>
                <a:cxn ang="0">
                  <a:pos x="480" y="128"/>
                </a:cxn>
                <a:cxn ang="0">
                  <a:pos x="456" y="96"/>
                </a:cxn>
                <a:cxn ang="0">
                  <a:pos x="440" y="112"/>
                </a:cxn>
                <a:cxn ang="0">
                  <a:pos x="424" y="104"/>
                </a:cxn>
                <a:cxn ang="0">
                  <a:pos x="440" y="56"/>
                </a:cxn>
                <a:cxn ang="0">
                  <a:pos x="440" y="16"/>
                </a:cxn>
                <a:cxn ang="0">
                  <a:pos x="408" y="8"/>
                </a:cxn>
                <a:cxn ang="0">
                  <a:pos x="376" y="24"/>
                </a:cxn>
                <a:cxn ang="0">
                  <a:pos x="360" y="24"/>
                </a:cxn>
                <a:cxn ang="0">
                  <a:pos x="320" y="32"/>
                </a:cxn>
                <a:cxn ang="0">
                  <a:pos x="288" y="64"/>
                </a:cxn>
                <a:cxn ang="0">
                  <a:pos x="264" y="72"/>
                </a:cxn>
                <a:cxn ang="0">
                  <a:pos x="224" y="96"/>
                </a:cxn>
                <a:cxn ang="0">
                  <a:pos x="184" y="88"/>
                </a:cxn>
                <a:cxn ang="0">
                  <a:pos x="160" y="72"/>
                </a:cxn>
                <a:cxn ang="0">
                  <a:pos x="144" y="88"/>
                </a:cxn>
                <a:cxn ang="0">
                  <a:pos x="96" y="128"/>
                </a:cxn>
                <a:cxn ang="0">
                  <a:pos x="32" y="112"/>
                </a:cxn>
                <a:cxn ang="0">
                  <a:pos x="0" y="128"/>
                </a:cxn>
                <a:cxn ang="0">
                  <a:pos x="32" y="144"/>
                </a:cxn>
                <a:cxn ang="0">
                  <a:pos x="88" y="168"/>
                </a:cxn>
                <a:cxn ang="0">
                  <a:pos x="104" y="208"/>
                </a:cxn>
                <a:cxn ang="0">
                  <a:pos x="56" y="224"/>
                </a:cxn>
                <a:cxn ang="0">
                  <a:pos x="88" y="248"/>
                </a:cxn>
                <a:cxn ang="0">
                  <a:pos x="136" y="280"/>
                </a:cxn>
                <a:cxn ang="0">
                  <a:pos x="136" y="304"/>
                </a:cxn>
                <a:cxn ang="0">
                  <a:pos x="208" y="360"/>
                </a:cxn>
                <a:cxn ang="0">
                  <a:pos x="248" y="360"/>
                </a:cxn>
                <a:cxn ang="0">
                  <a:pos x="256" y="344"/>
                </a:cxn>
                <a:cxn ang="0">
                  <a:pos x="296" y="376"/>
                </a:cxn>
                <a:cxn ang="0">
                  <a:pos x="336" y="368"/>
                </a:cxn>
              </a:cxnLst>
              <a:rect l="0" t="0" r="r" b="b"/>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21" name="Freeform 21"/>
            <p:cNvSpPr/>
            <p:nvPr/>
          </p:nvSpPr>
          <p:spPr bwMode="invGray">
            <a:xfrm>
              <a:off x="4714870" y="4344992"/>
              <a:ext cx="704849" cy="622302"/>
            </a:xfrm>
            <a:custGeom>
              <a:avLst/>
              <a:gdLst/>
              <a:ahLst/>
              <a:cxnLst>
                <a:cxn ang="0">
                  <a:pos x="48" y="320"/>
                </a:cxn>
                <a:cxn ang="0">
                  <a:pos x="32" y="264"/>
                </a:cxn>
                <a:cxn ang="0">
                  <a:pos x="56" y="192"/>
                </a:cxn>
                <a:cxn ang="0">
                  <a:pos x="8" y="160"/>
                </a:cxn>
                <a:cxn ang="0">
                  <a:pos x="16" y="136"/>
                </a:cxn>
                <a:cxn ang="0">
                  <a:pos x="48" y="136"/>
                </a:cxn>
                <a:cxn ang="0">
                  <a:pos x="104" y="120"/>
                </a:cxn>
                <a:cxn ang="0">
                  <a:pos x="168" y="112"/>
                </a:cxn>
                <a:cxn ang="0">
                  <a:pos x="136" y="80"/>
                </a:cxn>
                <a:cxn ang="0">
                  <a:pos x="144" y="40"/>
                </a:cxn>
                <a:cxn ang="0">
                  <a:pos x="184" y="40"/>
                </a:cxn>
                <a:cxn ang="0">
                  <a:pos x="208" y="48"/>
                </a:cxn>
                <a:cxn ang="0">
                  <a:pos x="232" y="40"/>
                </a:cxn>
                <a:cxn ang="0">
                  <a:pos x="248" y="0"/>
                </a:cxn>
                <a:cxn ang="0">
                  <a:pos x="288" y="16"/>
                </a:cxn>
                <a:cxn ang="0">
                  <a:pos x="320" y="72"/>
                </a:cxn>
                <a:cxn ang="0">
                  <a:pos x="344" y="88"/>
                </a:cxn>
                <a:cxn ang="0">
                  <a:pos x="360" y="64"/>
                </a:cxn>
                <a:cxn ang="0">
                  <a:pos x="360" y="96"/>
                </a:cxn>
                <a:cxn ang="0">
                  <a:pos x="360" y="128"/>
                </a:cxn>
                <a:cxn ang="0">
                  <a:pos x="336" y="168"/>
                </a:cxn>
                <a:cxn ang="0">
                  <a:pos x="368" y="184"/>
                </a:cxn>
                <a:cxn ang="0">
                  <a:pos x="360" y="208"/>
                </a:cxn>
                <a:cxn ang="0">
                  <a:pos x="368" y="232"/>
                </a:cxn>
                <a:cxn ang="0">
                  <a:pos x="344" y="256"/>
                </a:cxn>
                <a:cxn ang="0">
                  <a:pos x="344" y="280"/>
                </a:cxn>
                <a:cxn ang="0">
                  <a:pos x="312" y="288"/>
                </a:cxn>
                <a:cxn ang="0">
                  <a:pos x="272" y="312"/>
                </a:cxn>
                <a:cxn ang="0">
                  <a:pos x="232" y="304"/>
                </a:cxn>
                <a:cxn ang="0">
                  <a:pos x="208" y="288"/>
                </a:cxn>
                <a:cxn ang="0">
                  <a:pos x="192" y="304"/>
                </a:cxn>
                <a:cxn ang="0">
                  <a:pos x="144" y="352"/>
                </a:cxn>
                <a:cxn ang="0">
                  <a:pos x="80" y="328"/>
                </a:cxn>
              </a:cxnLst>
              <a:rect l="0" t="0" r="r" b="b"/>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22" name="Freeform 22"/>
            <p:cNvSpPr/>
            <p:nvPr/>
          </p:nvSpPr>
          <p:spPr bwMode="invGray">
            <a:xfrm>
              <a:off x="3919533" y="4302128"/>
              <a:ext cx="1085849" cy="1084265"/>
            </a:xfrm>
            <a:custGeom>
              <a:avLst/>
              <a:gdLst/>
              <a:ahLst/>
              <a:cxnLst>
                <a:cxn ang="0">
                  <a:pos x="528" y="448"/>
                </a:cxn>
                <a:cxn ang="0">
                  <a:pos x="560" y="416"/>
                </a:cxn>
                <a:cxn ang="0">
                  <a:pos x="528" y="408"/>
                </a:cxn>
                <a:cxn ang="0">
                  <a:pos x="496" y="384"/>
                </a:cxn>
                <a:cxn ang="0">
                  <a:pos x="464" y="360"/>
                </a:cxn>
                <a:cxn ang="0">
                  <a:pos x="480" y="320"/>
                </a:cxn>
                <a:cxn ang="0">
                  <a:pos x="472" y="248"/>
                </a:cxn>
                <a:cxn ang="0">
                  <a:pos x="424" y="224"/>
                </a:cxn>
                <a:cxn ang="0">
                  <a:pos x="416" y="176"/>
                </a:cxn>
                <a:cxn ang="0">
                  <a:pos x="448" y="168"/>
                </a:cxn>
                <a:cxn ang="0">
                  <a:pos x="512" y="160"/>
                </a:cxn>
                <a:cxn ang="0">
                  <a:pos x="512" y="112"/>
                </a:cxn>
                <a:cxn ang="0">
                  <a:pos x="464" y="112"/>
                </a:cxn>
                <a:cxn ang="0">
                  <a:pos x="432" y="64"/>
                </a:cxn>
                <a:cxn ang="0">
                  <a:pos x="408" y="96"/>
                </a:cxn>
                <a:cxn ang="0">
                  <a:pos x="384" y="144"/>
                </a:cxn>
                <a:cxn ang="0">
                  <a:pos x="368" y="240"/>
                </a:cxn>
                <a:cxn ang="0">
                  <a:pos x="336" y="224"/>
                </a:cxn>
                <a:cxn ang="0">
                  <a:pos x="288" y="240"/>
                </a:cxn>
                <a:cxn ang="0">
                  <a:pos x="272" y="224"/>
                </a:cxn>
                <a:cxn ang="0">
                  <a:pos x="232" y="104"/>
                </a:cxn>
                <a:cxn ang="0">
                  <a:pos x="216" y="112"/>
                </a:cxn>
                <a:cxn ang="0">
                  <a:pos x="208" y="72"/>
                </a:cxn>
                <a:cxn ang="0">
                  <a:pos x="160" y="40"/>
                </a:cxn>
                <a:cxn ang="0">
                  <a:pos x="136" y="80"/>
                </a:cxn>
                <a:cxn ang="0">
                  <a:pos x="136" y="0"/>
                </a:cxn>
                <a:cxn ang="0">
                  <a:pos x="112" y="0"/>
                </a:cxn>
                <a:cxn ang="0">
                  <a:pos x="96" y="32"/>
                </a:cxn>
                <a:cxn ang="0">
                  <a:pos x="88" y="64"/>
                </a:cxn>
                <a:cxn ang="0">
                  <a:pos x="80" y="96"/>
                </a:cxn>
                <a:cxn ang="0">
                  <a:pos x="104" y="112"/>
                </a:cxn>
                <a:cxn ang="0">
                  <a:pos x="88" y="240"/>
                </a:cxn>
                <a:cxn ang="0">
                  <a:pos x="24" y="280"/>
                </a:cxn>
                <a:cxn ang="0">
                  <a:pos x="8" y="312"/>
                </a:cxn>
                <a:cxn ang="0">
                  <a:pos x="0" y="376"/>
                </a:cxn>
                <a:cxn ang="0">
                  <a:pos x="48" y="368"/>
                </a:cxn>
                <a:cxn ang="0">
                  <a:pos x="80" y="392"/>
                </a:cxn>
                <a:cxn ang="0">
                  <a:pos x="88" y="408"/>
                </a:cxn>
                <a:cxn ang="0">
                  <a:pos x="96" y="448"/>
                </a:cxn>
                <a:cxn ang="0">
                  <a:pos x="120" y="464"/>
                </a:cxn>
                <a:cxn ang="0">
                  <a:pos x="112" y="504"/>
                </a:cxn>
                <a:cxn ang="0">
                  <a:pos x="104" y="528"/>
                </a:cxn>
                <a:cxn ang="0">
                  <a:pos x="144" y="560"/>
                </a:cxn>
                <a:cxn ang="0">
                  <a:pos x="200" y="576"/>
                </a:cxn>
                <a:cxn ang="0">
                  <a:pos x="224" y="568"/>
                </a:cxn>
                <a:cxn ang="0">
                  <a:pos x="232" y="600"/>
                </a:cxn>
                <a:cxn ang="0">
                  <a:pos x="264" y="592"/>
                </a:cxn>
                <a:cxn ang="0">
                  <a:pos x="272" y="512"/>
                </a:cxn>
                <a:cxn ang="0">
                  <a:pos x="328" y="504"/>
                </a:cxn>
                <a:cxn ang="0">
                  <a:pos x="352" y="512"/>
                </a:cxn>
                <a:cxn ang="0">
                  <a:pos x="384" y="512"/>
                </a:cxn>
                <a:cxn ang="0">
                  <a:pos x="416" y="520"/>
                </a:cxn>
                <a:cxn ang="0">
                  <a:pos x="440" y="504"/>
                </a:cxn>
                <a:cxn ang="0">
                  <a:pos x="488" y="472"/>
                </a:cxn>
                <a:cxn ang="0">
                  <a:pos x="520" y="464"/>
                </a:cxn>
              </a:cxnLst>
              <a:rect l="0" t="0" r="r" b="b"/>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23" name="Freeform 23"/>
            <p:cNvSpPr/>
            <p:nvPr/>
          </p:nvSpPr>
          <p:spPr bwMode="invGray">
            <a:xfrm>
              <a:off x="1892298" y="3048002"/>
              <a:ext cx="2308223" cy="1381126"/>
            </a:xfrm>
            <a:custGeom>
              <a:avLst/>
              <a:gdLst/>
              <a:ahLst/>
              <a:cxnLst>
                <a:cxn ang="0">
                  <a:pos x="1184" y="728"/>
                </a:cxn>
                <a:cxn ang="0">
                  <a:pos x="1160" y="728"/>
                </a:cxn>
                <a:cxn ang="0">
                  <a:pos x="1160" y="784"/>
                </a:cxn>
                <a:cxn ang="0">
                  <a:pos x="1112" y="760"/>
                </a:cxn>
                <a:cxn ang="0">
                  <a:pos x="1088" y="752"/>
                </a:cxn>
                <a:cxn ang="0">
                  <a:pos x="1024" y="720"/>
                </a:cxn>
                <a:cxn ang="0">
                  <a:pos x="1040" y="696"/>
                </a:cxn>
                <a:cxn ang="0">
                  <a:pos x="1032" y="680"/>
                </a:cxn>
                <a:cxn ang="0">
                  <a:pos x="1000" y="664"/>
                </a:cxn>
                <a:cxn ang="0">
                  <a:pos x="976" y="680"/>
                </a:cxn>
                <a:cxn ang="0">
                  <a:pos x="928" y="648"/>
                </a:cxn>
                <a:cxn ang="0">
                  <a:pos x="832" y="696"/>
                </a:cxn>
                <a:cxn ang="0">
                  <a:pos x="808" y="720"/>
                </a:cxn>
                <a:cxn ang="0">
                  <a:pos x="728" y="736"/>
                </a:cxn>
                <a:cxn ang="0">
                  <a:pos x="656" y="712"/>
                </a:cxn>
                <a:cxn ang="0">
                  <a:pos x="632" y="680"/>
                </a:cxn>
                <a:cxn ang="0">
                  <a:pos x="584" y="704"/>
                </a:cxn>
                <a:cxn ang="0">
                  <a:pos x="536" y="728"/>
                </a:cxn>
                <a:cxn ang="0">
                  <a:pos x="456" y="672"/>
                </a:cxn>
                <a:cxn ang="0">
                  <a:pos x="408" y="640"/>
                </a:cxn>
                <a:cxn ang="0">
                  <a:pos x="360" y="624"/>
                </a:cxn>
                <a:cxn ang="0">
                  <a:pos x="320" y="592"/>
                </a:cxn>
                <a:cxn ang="0">
                  <a:pos x="272" y="520"/>
                </a:cxn>
                <a:cxn ang="0">
                  <a:pos x="248" y="512"/>
                </a:cxn>
                <a:cxn ang="0">
                  <a:pos x="208" y="456"/>
                </a:cxn>
                <a:cxn ang="0">
                  <a:pos x="160" y="384"/>
                </a:cxn>
                <a:cxn ang="0">
                  <a:pos x="120" y="408"/>
                </a:cxn>
                <a:cxn ang="0">
                  <a:pos x="64" y="328"/>
                </a:cxn>
                <a:cxn ang="0">
                  <a:pos x="32" y="272"/>
                </a:cxn>
                <a:cxn ang="0">
                  <a:pos x="0" y="256"/>
                </a:cxn>
                <a:cxn ang="0">
                  <a:pos x="16" y="176"/>
                </a:cxn>
                <a:cxn ang="0">
                  <a:pos x="48" y="192"/>
                </a:cxn>
                <a:cxn ang="0">
                  <a:pos x="80" y="184"/>
                </a:cxn>
                <a:cxn ang="0">
                  <a:pos x="80" y="128"/>
                </a:cxn>
                <a:cxn ang="0">
                  <a:pos x="56" y="96"/>
                </a:cxn>
                <a:cxn ang="0">
                  <a:pos x="80" y="48"/>
                </a:cxn>
                <a:cxn ang="0">
                  <a:pos x="152" y="40"/>
                </a:cxn>
                <a:cxn ang="0">
                  <a:pos x="208" y="8"/>
                </a:cxn>
                <a:cxn ang="0">
                  <a:pos x="288" y="16"/>
                </a:cxn>
                <a:cxn ang="0">
                  <a:pos x="344" y="56"/>
                </a:cxn>
                <a:cxn ang="0">
                  <a:pos x="432" y="56"/>
                </a:cxn>
                <a:cxn ang="0">
                  <a:pos x="528" y="40"/>
                </a:cxn>
                <a:cxn ang="0">
                  <a:pos x="664" y="56"/>
                </a:cxn>
                <a:cxn ang="0">
                  <a:pos x="712" y="72"/>
                </a:cxn>
                <a:cxn ang="0">
                  <a:pos x="704" y="96"/>
                </a:cxn>
                <a:cxn ang="0">
                  <a:pos x="728" y="136"/>
                </a:cxn>
                <a:cxn ang="0">
                  <a:pos x="712" y="184"/>
                </a:cxn>
                <a:cxn ang="0">
                  <a:pos x="696" y="248"/>
                </a:cxn>
                <a:cxn ang="0">
                  <a:pos x="736" y="320"/>
                </a:cxn>
                <a:cxn ang="0">
                  <a:pos x="832" y="368"/>
                </a:cxn>
                <a:cxn ang="0">
                  <a:pos x="936" y="416"/>
                </a:cxn>
                <a:cxn ang="0">
                  <a:pos x="992" y="424"/>
                </a:cxn>
                <a:cxn ang="0">
                  <a:pos x="1008" y="480"/>
                </a:cxn>
                <a:cxn ang="0">
                  <a:pos x="1040" y="496"/>
                </a:cxn>
                <a:cxn ang="0">
                  <a:pos x="1056" y="472"/>
                </a:cxn>
                <a:cxn ang="0">
                  <a:pos x="1080" y="480"/>
                </a:cxn>
                <a:cxn ang="0">
                  <a:pos x="1096" y="464"/>
                </a:cxn>
                <a:cxn ang="0">
                  <a:pos x="1136" y="440"/>
                </a:cxn>
                <a:cxn ang="0">
                  <a:pos x="1176" y="456"/>
                </a:cxn>
                <a:cxn ang="0">
                  <a:pos x="1208" y="536"/>
                </a:cxn>
                <a:cxn ang="0">
                  <a:pos x="1208" y="576"/>
                </a:cxn>
                <a:cxn ang="0">
                  <a:pos x="1200" y="712"/>
                </a:cxn>
              </a:cxnLst>
              <a:rect l="0" t="0" r="r" b="b"/>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24" name="Freeform 24"/>
            <p:cNvSpPr/>
            <p:nvPr/>
          </p:nvSpPr>
          <p:spPr bwMode="gray">
            <a:xfrm>
              <a:off x="4060819" y="3613153"/>
              <a:ext cx="1449385" cy="1112839"/>
            </a:xfrm>
            <a:custGeom>
              <a:avLst/>
              <a:gdLst/>
              <a:ahLst/>
              <a:cxnLst>
                <a:cxn ang="0">
                  <a:pos x="696" y="488"/>
                </a:cxn>
                <a:cxn ang="0">
                  <a:pos x="672" y="504"/>
                </a:cxn>
                <a:cxn ang="0">
                  <a:pos x="656" y="488"/>
                </a:cxn>
                <a:cxn ang="0">
                  <a:pos x="608" y="432"/>
                </a:cxn>
                <a:cxn ang="0">
                  <a:pos x="584" y="424"/>
                </a:cxn>
                <a:cxn ang="0">
                  <a:pos x="552" y="440"/>
                </a:cxn>
                <a:cxn ang="0">
                  <a:pos x="536" y="472"/>
                </a:cxn>
                <a:cxn ang="0">
                  <a:pos x="512" y="464"/>
                </a:cxn>
                <a:cxn ang="0">
                  <a:pos x="472" y="472"/>
                </a:cxn>
                <a:cxn ang="0">
                  <a:pos x="504" y="496"/>
                </a:cxn>
                <a:cxn ang="0">
                  <a:pos x="456" y="528"/>
                </a:cxn>
                <a:cxn ang="0">
                  <a:pos x="416" y="520"/>
                </a:cxn>
                <a:cxn ang="0">
                  <a:pos x="392" y="456"/>
                </a:cxn>
                <a:cxn ang="0">
                  <a:pos x="360" y="488"/>
                </a:cxn>
                <a:cxn ang="0">
                  <a:pos x="336" y="504"/>
                </a:cxn>
                <a:cxn ang="0">
                  <a:pos x="296" y="536"/>
                </a:cxn>
                <a:cxn ang="0">
                  <a:pos x="272" y="632"/>
                </a:cxn>
                <a:cxn ang="0">
                  <a:pos x="248" y="632"/>
                </a:cxn>
                <a:cxn ang="0">
                  <a:pos x="216" y="624"/>
                </a:cxn>
                <a:cxn ang="0">
                  <a:pos x="200" y="576"/>
                </a:cxn>
                <a:cxn ang="0">
                  <a:pos x="144" y="496"/>
                </a:cxn>
                <a:cxn ang="0">
                  <a:pos x="128" y="480"/>
                </a:cxn>
                <a:cxn ang="0">
                  <a:pos x="104" y="424"/>
                </a:cxn>
                <a:cxn ang="0">
                  <a:pos x="80" y="464"/>
                </a:cxn>
                <a:cxn ang="0">
                  <a:pos x="72" y="248"/>
                </a:cxn>
                <a:cxn ang="0">
                  <a:pos x="72" y="216"/>
                </a:cxn>
                <a:cxn ang="0">
                  <a:pos x="40" y="136"/>
                </a:cxn>
                <a:cxn ang="0">
                  <a:pos x="0" y="104"/>
                </a:cxn>
                <a:cxn ang="0">
                  <a:pos x="8" y="64"/>
                </a:cxn>
                <a:cxn ang="0">
                  <a:pos x="16" y="32"/>
                </a:cxn>
                <a:cxn ang="0">
                  <a:pos x="32" y="0"/>
                </a:cxn>
                <a:cxn ang="0">
                  <a:pos x="64" y="16"/>
                </a:cxn>
                <a:cxn ang="0">
                  <a:pos x="88" y="80"/>
                </a:cxn>
                <a:cxn ang="0">
                  <a:pos x="128" y="120"/>
                </a:cxn>
                <a:cxn ang="0">
                  <a:pos x="152" y="104"/>
                </a:cxn>
                <a:cxn ang="0">
                  <a:pos x="176" y="128"/>
                </a:cxn>
                <a:cxn ang="0">
                  <a:pos x="224" y="96"/>
                </a:cxn>
                <a:cxn ang="0">
                  <a:pos x="288" y="96"/>
                </a:cxn>
                <a:cxn ang="0">
                  <a:pos x="296" y="40"/>
                </a:cxn>
                <a:cxn ang="0">
                  <a:pos x="320" y="32"/>
                </a:cxn>
                <a:cxn ang="0">
                  <a:pos x="344" y="48"/>
                </a:cxn>
                <a:cxn ang="0">
                  <a:pos x="400" y="72"/>
                </a:cxn>
                <a:cxn ang="0">
                  <a:pos x="416" y="136"/>
                </a:cxn>
                <a:cxn ang="0">
                  <a:pos x="472" y="160"/>
                </a:cxn>
                <a:cxn ang="0">
                  <a:pos x="512" y="136"/>
                </a:cxn>
                <a:cxn ang="0">
                  <a:pos x="552" y="144"/>
                </a:cxn>
                <a:cxn ang="0">
                  <a:pos x="624" y="184"/>
                </a:cxn>
                <a:cxn ang="0">
                  <a:pos x="704" y="224"/>
                </a:cxn>
                <a:cxn ang="0">
                  <a:pos x="760" y="256"/>
                </a:cxn>
                <a:cxn ang="0">
                  <a:pos x="744" y="296"/>
                </a:cxn>
                <a:cxn ang="0">
                  <a:pos x="664" y="312"/>
                </a:cxn>
                <a:cxn ang="0">
                  <a:pos x="648" y="336"/>
                </a:cxn>
                <a:cxn ang="0">
                  <a:pos x="656" y="360"/>
                </a:cxn>
                <a:cxn ang="0">
                  <a:pos x="656" y="376"/>
                </a:cxn>
                <a:cxn ang="0">
                  <a:pos x="704" y="456"/>
                </a:cxn>
              </a:cxnLst>
              <a:rect l="0" t="0" r="r" b="b"/>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25" name="Freeform 25"/>
            <p:cNvSpPr/>
            <p:nvPr/>
          </p:nvSpPr>
          <p:spPr bwMode="invGray">
            <a:xfrm>
              <a:off x="3221033" y="2838454"/>
              <a:ext cx="1497010" cy="1085850"/>
            </a:xfrm>
            <a:custGeom>
              <a:avLst/>
              <a:gdLst/>
              <a:ahLst/>
              <a:cxnLst>
                <a:cxn ang="0">
                  <a:pos x="672" y="536"/>
                </a:cxn>
                <a:cxn ang="0">
                  <a:pos x="616" y="568"/>
                </a:cxn>
                <a:cxn ang="0">
                  <a:pos x="592" y="544"/>
                </a:cxn>
                <a:cxn ang="0">
                  <a:pos x="568" y="560"/>
                </a:cxn>
                <a:cxn ang="0">
                  <a:pos x="528" y="520"/>
                </a:cxn>
                <a:cxn ang="0">
                  <a:pos x="504" y="456"/>
                </a:cxn>
                <a:cxn ang="0">
                  <a:pos x="472" y="440"/>
                </a:cxn>
                <a:cxn ang="0">
                  <a:pos x="456" y="456"/>
                </a:cxn>
                <a:cxn ang="0">
                  <a:pos x="464" y="480"/>
                </a:cxn>
                <a:cxn ang="0">
                  <a:pos x="440" y="536"/>
                </a:cxn>
                <a:cxn ang="0">
                  <a:pos x="456" y="552"/>
                </a:cxn>
                <a:cxn ang="0">
                  <a:pos x="424" y="584"/>
                </a:cxn>
                <a:cxn ang="0">
                  <a:pos x="400" y="600"/>
                </a:cxn>
                <a:cxn ang="0">
                  <a:pos x="376" y="592"/>
                </a:cxn>
                <a:cxn ang="0">
                  <a:pos x="368" y="608"/>
                </a:cxn>
                <a:cxn ang="0">
                  <a:pos x="336" y="600"/>
                </a:cxn>
                <a:cxn ang="0">
                  <a:pos x="320" y="568"/>
                </a:cxn>
                <a:cxn ang="0">
                  <a:pos x="232" y="536"/>
                </a:cxn>
                <a:cxn ang="0">
                  <a:pos x="136" y="496"/>
                </a:cxn>
                <a:cxn ang="0">
                  <a:pos x="40" y="440"/>
                </a:cxn>
                <a:cxn ang="0">
                  <a:pos x="0" y="368"/>
                </a:cxn>
                <a:cxn ang="0">
                  <a:pos x="16" y="304"/>
                </a:cxn>
                <a:cxn ang="0">
                  <a:pos x="32" y="248"/>
                </a:cxn>
                <a:cxn ang="0">
                  <a:pos x="8" y="216"/>
                </a:cxn>
                <a:cxn ang="0">
                  <a:pos x="48" y="208"/>
                </a:cxn>
                <a:cxn ang="0">
                  <a:pos x="104" y="224"/>
                </a:cxn>
                <a:cxn ang="0">
                  <a:pos x="96" y="184"/>
                </a:cxn>
                <a:cxn ang="0">
                  <a:pos x="128" y="136"/>
                </a:cxn>
                <a:cxn ang="0">
                  <a:pos x="88" y="72"/>
                </a:cxn>
                <a:cxn ang="0">
                  <a:pos x="152" y="16"/>
                </a:cxn>
                <a:cxn ang="0">
                  <a:pos x="288" y="0"/>
                </a:cxn>
                <a:cxn ang="0">
                  <a:pos x="384" y="40"/>
                </a:cxn>
                <a:cxn ang="0">
                  <a:pos x="456" y="104"/>
                </a:cxn>
                <a:cxn ang="0">
                  <a:pos x="472" y="48"/>
                </a:cxn>
                <a:cxn ang="0">
                  <a:pos x="528" y="72"/>
                </a:cxn>
                <a:cxn ang="0">
                  <a:pos x="592" y="96"/>
                </a:cxn>
                <a:cxn ang="0">
                  <a:pos x="656" y="120"/>
                </a:cxn>
                <a:cxn ang="0">
                  <a:pos x="728" y="176"/>
                </a:cxn>
                <a:cxn ang="0">
                  <a:pos x="768" y="232"/>
                </a:cxn>
                <a:cxn ang="0">
                  <a:pos x="784" y="336"/>
                </a:cxn>
                <a:cxn ang="0">
                  <a:pos x="752" y="360"/>
                </a:cxn>
                <a:cxn ang="0">
                  <a:pos x="712" y="408"/>
                </a:cxn>
                <a:cxn ang="0">
                  <a:pos x="736" y="432"/>
                </a:cxn>
                <a:cxn ang="0">
                  <a:pos x="704" y="456"/>
                </a:cxn>
                <a:cxn ang="0">
                  <a:pos x="656" y="448"/>
                </a:cxn>
                <a:cxn ang="0">
                  <a:pos x="664" y="488"/>
                </a:cxn>
                <a:cxn ang="0">
                  <a:pos x="712" y="504"/>
                </a:cxn>
              </a:cxnLst>
              <a:rect l="0" t="0" r="r" b="b"/>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26" name="Freeform 26"/>
            <p:cNvSpPr/>
            <p:nvPr/>
          </p:nvSpPr>
          <p:spPr bwMode="gray">
            <a:xfrm>
              <a:off x="5935657" y="4216403"/>
              <a:ext cx="582610" cy="750890"/>
            </a:xfrm>
            <a:custGeom>
              <a:avLst/>
              <a:gdLst/>
              <a:ahLst/>
              <a:cxnLst>
                <a:cxn ang="0">
                  <a:pos x="272" y="40"/>
                </a:cxn>
                <a:cxn ang="0">
                  <a:pos x="280" y="72"/>
                </a:cxn>
                <a:cxn ang="0">
                  <a:pos x="304" y="88"/>
                </a:cxn>
                <a:cxn ang="0">
                  <a:pos x="304" y="136"/>
                </a:cxn>
                <a:cxn ang="0">
                  <a:pos x="272" y="152"/>
                </a:cxn>
                <a:cxn ang="0">
                  <a:pos x="272" y="160"/>
                </a:cxn>
                <a:cxn ang="0">
                  <a:pos x="240" y="160"/>
                </a:cxn>
                <a:cxn ang="0">
                  <a:pos x="224" y="176"/>
                </a:cxn>
                <a:cxn ang="0">
                  <a:pos x="224" y="200"/>
                </a:cxn>
                <a:cxn ang="0">
                  <a:pos x="232" y="208"/>
                </a:cxn>
                <a:cxn ang="0">
                  <a:pos x="208" y="240"/>
                </a:cxn>
                <a:cxn ang="0">
                  <a:pos x="192" y="240"/>
                </a:cxn>
                <a:cxn ang="0">
                  <a:pos x="192" y="272"/>
                </a:cxn>
                <a:cxn ang="0">
                  <a:pos x="192" y="280"/>
                </a:cxn>
                <a:cxn ang="0">
                  <a:pos x="192" y="304"/>
                </a:cxn>
                <a:cxn ang="0">
                  <a:pos x="176" y="320"/>
                </a:cxn>
                <a:cxn ang="0">
                  <a:pos x="168" y="360"/>
                </a:cxn>
                <a:cxn ang="0">
                  <a:pos x="160" y="384"/>
                </a:cxn>
                <a:cxn ang="0">
                  <a:pos x="160" y="392"/>
                </a:cxn>
                <a:cxn ang="0">
                  <a:pos x="152" y="416"/>
                </a:cxn>
                <a:cxn ang="0">
                  <a:pos x="136" y="416"/>
                </a:cxn>
                <a:cxn ang="0">
                  <a:pos x="128" y="408"/>
                </a:cxn>
                <a:cxn ang="0">
                  <a:pos x="64" y="424"/>
                </a:cxn>
                <a:cxn ang="0">
                  <a:pos x="56" y="416"/>
                </a:cxn>
                <a:cxn ang="0">
                  <a:pos x="80" y="368"/>
                </a:cxn>
                <a:cxn ang="0">
                  <a:pos x="56" y="360"/>
                </a:cxn>
                <a:cxn ang="0">
                  <a:pos x="40" y="368"/>
                </a:cxn>
                <a:cxn ang="0">
                  <a:pos x="24" y="360"/>
                </a:cxn>
                <a:cxn ang="0">
                  <a:pos x="24" y="320"/>
                </a:cxn>
                <a:cxn ang="0">
                  <a:pos x="40" y="312"/>
                </a:cxn>
                <a:cxn ang="0">
                  <a:pos x="48" y="312"/>
                </a:cxn>
                <a:cxn ang="0">
                  <a:pos x="48" y="288"/>
                </a:cxn>
                <a:cxn ang="0">
                  <a:pos x="32" y="288"/>
                </a:cxn>
                <a:cxn ang="0">
                  <a:pos x="32" y="272"/>
                </a:cxn>
                <a:cxn ang="0">
                  <a:pos x="16" y="264"/>
                </a:cxn>
                <a:cxn ang="0">
                  <a:pos x="16" y="216"/>
                </a:cxn>
                <a:cxn ang="0">
                  <a:pos x="0" y="200"/>
                </a:cxn>
                <a:cxn ang="0">
                  <a:pos x="8" y="176"/>
                </a:cxn>
                <a:cxn ang="0">
                  <a:pos x="32" y="152"/>
                </a:cxn>
                <a:cxn ang="0">
                  <a:pos x="32" y="128"/>
                </a:cxn>
                <a:cxn ang="0">
                  <a:pos x="24" y="120"/>
                </a:cxn>
                <a:cxn ang="0">
                  <a:pos x="32" y="104"/>
                </a:cxn>
                <a:cxn ang="0">
                  <a:pos x="16" y="80"/>
                </a:cxn>
                <a:cxn ang="0">
                  <a:pos x="32" y="64"/>
                </a:cxn>
                <a:cxn ang="0">
                  <a:pos x="56" y="56"/>
                </a:cxn>
                <a:cxn ang="0">
                  <a:pos x="112" y="24"/>
                </a:cxn>
                <a:cxn ang="0">
                  <a:pos x="144" y="8"/>
                </a:cxn>
                <a:cxn ang="0">
                  <a:pos x="168" y="8"/>
                </a:cxn>
                <a:cxn ang="0">
                  <a:pos x="184" y="0"/>
                </a:cxn>
                <a:cxn ang="0">
                  <a:pos x="192" y="8"/>
                </a:cxn>
                <a:cxn ang="0">
                  <a:pos x="184" y="16"/>
                </a:cxn>
                <a:cxn ang="0">
                  <a:pos x="184" y="32"/>
                </a:cxn>
                <a:cxn ang="0">
                  <a:pos x="208" y="32"/>
                </a:cxn>
                <a:cxn ang="0">
                  <a:pos x="208" y="16"/>
                </a:cxn>
                <a:cxn ang="0">
                  <a:pos x="216" y="0"/>
                </a:cxn>
                <a:cxn ang="0">
                  <a:pos x="232" y="16"/>
                </a:cxn>
                <a:cxn ang="0">
                  <a:pos x="240" y="32"/>
                </a:cxn>
                <a:cxn ang="0">
                  <a:pos x="272" y="32"/>
                </a:cxn>
                <a:cxn ang="0">
                  <a:pos x="272" y="40"/>
                </a:cxn>
              </a:cxnLst>
              <a:rect l="0" t="0" r="r" b="b"/>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27" name="Freeform 27"/>
            <p:cNvSpPr/>
            <p:nvPr/>
          </p:nvSpPr>
          <p:spPr bwMode="gray">
            <a:xfrm>
              <a:off x="5354631" y="4216403"/>
              <a:ext cx="673099" cy="736600"/>
            </a:xfrm>
            <a:custGeom>
              <a:avLst/>
              <a:gdLst/>
              <a:ahLst/>
              <a:cxnLst>
                <a:cxn ang="0">
                  <a:pos x="336" y="104"/>
                </a:cxn>
                <a:cxn ang="0">
                  <a:pos x="344" y="128"/>
                </a:cxn>
                <a:cxn ang="0">
                  <a:pos x="312" y="176"/>
                </a:cxn>
                <a:cxn ang="0">
                  <a:pos x="320" y="216"/>
                </a:cxn>
                <a:cxn ang="0">
                  <a:pos x="320" y="264"/>
                </a:cxn>
                <a:cxn ang="0">
                  <a:pos x="328" y="288"/>
                </a:cxn>
                <a:cxn ang="0">
                  <a:pos x="352" y="312"/>
                </a:cxn>
                <a:cxn ang="0">
                  <a:pos x="328" y="320"/>
                </a:cxn>
                <a:cxn ang="0">
                  <a:pos x="320" y="368"/>
                </a:cxn>
                <a:cxn ang="0">
                  <a:pos x="272" y="400"/>
                </a:cxn>
                <a:cxn ang="0">
                  <a:pos x="224" y="376"/>
                </a:cxn>
                <a:cxn ang="0">
                  <a:pos x="216" y="408"/>
                </a:cxn>
                <a:cxn ang="0">
                  <a:pos x="192" y="416"/>
                </a:cxn>
                <a:cxn ang="0">
                  <a:pos x="168" y="384"/>
                </a:cxn>
                <a:cxn ang="0">
                  <a:pos x="152" y="400"/>
                </a:cxn>
                <a:cxn ang="0">
                  <a:pos x="144" y="352"/>
                </a:cxn>
                <a:cxn ang="0">
                  <a:pos x="152" y="312"/>
                </a:cxn>
                <a:cxn ang="0">
                  <a:pos x="144" y="288"/>
                </a:cxn>
                <a:cxn ang="0">
                  <a:pos x="96" y="312"/>
                </a:cxn>
                <a:cxn ang="0">
                  <a:pos x="64" y="304"/>
                </a:cxn>
                <a:cxn ang="0">
                  <a:pos x="32" y="312"/>
                </a:cxn>
                <a:cxn ang="0">
                  <a:pos x="24" y="304"/>
                </a:cxn>
                <a:cxn ang="0">
                  <a:pos x="16" y="264"/>
                </a:cxn>
                <a:cxn ang="0">
                  <a:pos x="24" y="240"/>
                </a:cxn>
                <a:cxn ang="0">
                  <a:pos x="0" y="224"/>
                </a:cxn>
                <a:cxn ang="0">
                  <a:pos x="24" y="168"/>
                </a:cxn>
                <a:cxn ang="0">
                  <a:pos x="24" y="136"/>
                </a:cxn>
                <a:cxn ang="0">
                  <a:pos x="24" y="120"/>
                </a:cxn>
                <a:cxn ang="0">
                  <a:pos x="48" y="32"/>
                </a:cxn>
                <a:cxn ang="0">
                  <a:pos x="104" y="40"/>
                </a:cxn>
                <a:cxn ang="0">
                  <a:pos x="112" y="0"/>
                </a:cxn>
                <a:cxn ang="0">
                  <a:pos x="184" y="16"/>
                </a:cxn>
                <a:cxn ang="0">
                  <a:pos x="248" y="40"/>
                </a:cxn>
                <a:cxn ang="0">
                  <a:pos x="288" y="32"/>
                </a:cxn>
                <a:cxn ang="0">
                  <a:pos x="304" y="80"/>
                </a:cxn>
              </a:cxnLst>
              <a:rect l="0" t="0" r="r" b="b"/>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28" name="Freeform 28"/>
            <p:cNvSpPr/>
            <p:nvPr/>
          </p:nvSpPr>
          <p:spPr bwMode="gray">
            <a:xfrm>
              <a:off x="5295896" y="3797304"/>
              <a:ext cx="931863" cy="561975"/>
            </a:xfrm>
            <a:custGeom>
              <a:avLst/>
              <a:gdLst/>
              <a:ahLst/>
              <a:cxnLst>
                <a:cxn ang="0">
                  <a:pos x="488" y="248"/>
                </a:cxn>
                <a:cxn ang="0">
                  <a:pos x="448" y="264"/>
                </a:cxn>
                <a:cxn ang="0">
                  <a:pos x="392" y="296"/>
                </a:cxn>
                <a:cxn ang="0">
                  <a:pos x="368" y="304"/>
                </a:cxn>
                <a:cxn ang="0">
                  <a:pos x="352" y="320"/>
                </a:cxn>
                <a:cxn ang="0">
                  <a:pos x="328" y="320"/>
                </a:cxn>
                <a:cxn ang="0">
                  <a:pos x="336" y="272"/>
                </a:cxn>
                <a:cxn ang="0">
                  <a:pos x="320" y="272"/>
                </a:cxn>
                <a:cxn ang="0">
                  <a:pos x="288" y="288"/>
                </a:cxn>
                <a:cxn ang="0">
                  <a:pos x="280" y="280"/>
                </a:cxn>
                <a:cxn ang="0">
                  <a:pos x="240" y="280"/>
                </a:cxn>
                <a:cxn ang="0">
                  <a:pos x="224" y="256"/>
                </a:cxn>
                <a:cxn ang="0">
                  <a:pos x="184" y="256"/>
                </a:cxn>
                <a:cxn ang="0">
                  <a:pos x="144" y="240"/>
                </a:cxn>
                <a:cxn ang="0">
                  <a:pos x="128" y="248"/>
                </a:cxn>
                <a:cxn ang="0">
                  <a:pos x="136" y="280"/>
                </a:cxn>
                <a:cxn ang="0">
                  <a:pos x="112" y="272"/>
                </a:cxn>
                <a:cxn ang="0">
                  <a:pos x="80" y="272"/>
                </a:cxn>
                <a:cxn ang="0">
                  <a:pos x="48" y="320"/>
                </a:cxn>
                <a:cxn ang="0">
                  <a:pos x="8" y="272"/>
                </a:cxn>
                <a:cxn ang="0">
                  <a:pos x="0" y="272"/>
                </a:cxn>
                <a:cxn ang="0">
                  <a:pos x="8" y="256"/>
                </a:cxn>
                <a:cxn ang="0">
                  <a:pos x="16" y="248"/>
                </a:cxn>
                <a:cxn ang="0">
                  <a:pos x="0" y="232"/>
                </a:cxn>
                <a:cxn ang="0">
                  <a:pos x="0" y="224"/>
                </a:cxn>
                <a:cxn ang="0">
                  <a:pos x="16" y="208"/>
                </a:cxn>
                <a:cxn ang="0">
                  <a:pos x="72" y="208"/>
                </a:cxn>
                <a:cxn ang="0">
                  <a:pos x="96" y="192"/>
                </a:cxn>
                <a:cxn ang="0">
                  <a:pos x="112" y="184"/>
                </a:cxn>
                <a:cxn ang="0">
                  <a:pos x="112" y="160"/>
                </a:cxn>
                <a:cxn ang="0">
                  <a:pos x="80" y="120"/>
                </a:cxn>
                <a:cxn ang="0">
                  <a:pos x="72" y="80"/>
                </a:cxn>
                <a:cxn ang="0">
                  <a:pos x="88" y="56"/>
                </a:cxn>
                <a:cxn ang="0">
                  <a:pos x="88" y="40"/>
                </a:cxn>
                <a:cxn ang="0">
                  <a:pos x="72" y="8"/>
                </a:cxn>
                <a:cxn ang="0">
                  <a:pos x="128" y="8"/>
                </a:cxn>
                <a:cxn ang="0">
                  <a:pos x="144" y="16"/>
                </a:cxn>
                <a:cxn ang="0">
                  <a:pos x="168" y="0"/>
                </a:cxn>
                <a:cxn ang="0">
                  <a:pos x="208" y="72"/>
                </a:cxn>
                <a:cxn ang="0">
                  <a:pos x="280" y="72"/>
                </a:cxn>
                <a:cxn ang="0">
                  <a:pos x="296" y="80"/>
                </a:cxn>
                <a:cxn ang="0">
                  <a:pos x="312" y="72"/>
                </a:cxn>
                <a:cxn ang="0">
                  <a:pos x="336" y="88"/>
                </a:cxn>
                <a:cxn ang="0">
                  <a:pos x="336" y="112"/>
                </a:cxn>
                <a:cxn ang="0">
                  <a:pos x="352" y="128"/>
                </a:cxn>
                <a:cxn ang="0">
                  <a:pos x="360" y="112"/>
                </a:cxn>
                <a:cxn ang="0">
                  <a:pos x="376" y="128"/>
                </a:cxn>
                <a:cxn ang="0">
                  <a:pos x="408" y="128"/>
                </a:cxn>
                <a:cxn ang="0">
                  <a:pos x="416" y="120"/>
                </a:cxn>
                <a:cxn ang="0">
                  <a:pos x="464" y="152"/>
                </a:cxn>
                <a:cxn ang="0">
                  <a:pos x="472" y="192"/>
                </a:cxn>
                <a:cxn ang="0">
                  <a:pos x="472" y="216"/>
                </a:cxn>
                <a:cxn ang="0">
                  <a:pos x="488" y="248"/>
                </a:cxn>
              </a:cxnLst>
              <a:rect l="0" t="0" r="r" b="b"/>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29" name="Freeform 29"/>
            <p:cNvSpPr/>
            <p:nvPr/>
          </p:nvSpPr>
          <p:spPr bwMode="gray">
            <a:xfrm>
              <a:off x="6042017" y="3598866"/>
              <a:ext cx="581025" cy="677861"/>
            </a:xfrm>
            <a:custGeom>
              <a:avLst/>
              <a:gdLst/>
              <a:ahLst/>
              <a:cxnLst>
                <a:cxn ang="0">
                  <a:pos x="88" y="0"/>
                </a:cxn>
                <a:cxn ang="0">
                  <a:pos x="128" y="32"/>
                </a:cxn>
                <a:cxn ang="0">
                  <a:pos x="176" y="64"/>
                </a:cxn>
                <a:cxn ang="0">
                  <a:pos x="200" y="96"/>
                </a:cxn>
                <a:cxn ang="0">
                  <a:pos x="240" y="136"/>
                </a:cxn>
                <a:cxn ang="0">
                  <a:pos x="272" y="144"/>
                </a:cxn>
                <a:cxn ang="0">
                  <a:pos x="248" y="144"/>
                </a:cxn>
                <a:cxn ang="0">
                  <a:pos x="232" y="176"/>
                </a:cxn>
                <a:cxn ang="0">
                  <a:pos x="248" y="224"/>
                </a:cxn>
                <a:cxn ang="0">
                  <a:pos x="288" y="248"/>
                </a:cxn>
                <a:cxn ang="0">
                  <a:pos x="288" y="296"/>
                </a:cxn>
                <a:cxn ang="0">
                  <a:pos x="280" y="320"/>
                </a:cxn>
                <a:cxn ang="0">
                  <a:pos x="264" y="312"/>
                </a:cxn>
                <a:cxn ang="0">
                  <a:pos x="272" y="344"/>
                </a:cxn>
                <a:cxn ang="0">
                  <a:pos x="264" y="360"/>
                </a:cxn>
                <a:cxn ang="0">
                  <a:pos x="224" y="384"/>
                </a:cxn>
                <a:cxn ang="0">
                  <a:pos x="184" y="384"/>
                </a:cxn>
                <a:cxn ang="0">
                  <a:pos x="152" y="368"/>
                </a:cxn>
                <a:cxn ang="0">
                  <a:pos x="128" y="384"/>
                </a:cxn>
                <a:cxn ang="0">
                  <a:pos x="136" y="360"/>
                </a:cxn>
                <a:cxn ang="0">
                  <a:pos x="120" y="368"/>
                </a:cxn>
                <a:cxn ang="0">
                  <a:pos x="80" y="312"/>
                </a:cxn>
                <a:cxn ang="0">
                  <a:pos x="72" y="264"/>
                </a:cxn>
                <a:cxn ang="0">
                  <a:pos x="72" y="216"/>
                </a:cxn>
                <a:cxn ang="0">
                  <a:pos x="72" y="160"/>
                </a:cxn>
                <a:cxn ang="0">
                  <a:pos x="24" y="152"/>
                </a:cxn>
                <a:cxn ang="0">
                  <a:pos x="0" y="136"/>
                </a:cxn>
                <a:cxn ang="0">
                  <a:pos x="32" y="120"/>
                </a:cxn>
                <a:cxn ang="0">
                  <a:pos x="40" y="40"/>
                </a:cxn>
                <a:cxn ang="0">
                  <a:pos x="72" y="56"/>
                </a:cxn>
                <a:cxn ang="0">
                  <a:pos x="104" y="48"/>
                </a:cxn>
                <a:cxn ang="0">
                  <a:pos x="80" y="16"/>
                </a:cxn>
              </a:cxnLst>
              <a:rect l="0" t="0" r="r" b="b"/>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30" name="Freeform 30"/>
            <p:cNvSpPr/>
            <p:nvPr/>
          </p:nvSpPr>
          <p:spPr bwMode="gray">
            <a:xfrm>
              <a:off x="5524495" y="3387726"/>
              <a:ext cx="719136" cy="633412"/>
            </a:xfrm>
            <a:custGeom>
              <a:avLst/>
              <a:gdLst/>
              <a:ahLst/>
              <a:cxnLst>
                <a:cxn ang="0">
                  <a:pos x="200" y="8"/>
                </a:cxn>
                <a:cxn ang="0">
                  <a:pos x="248" y="0"/>
                </a:cxn>
                <a:cxn ang="0">
                  <a:pos x="264" y="16"/>
                </a:cxn>
                <a:cxn ang="0">
                  <a:pos x="304" y="24"/>
                </a:cxn>
                <a:cxn ang="0">
                  <a:pos x="320" y="16"/>
                </a:cxn>
                <a:cxn ang="0">
                  <a:pos x="336" y="16"/>
                </a:cxn>
                <a:cxn ang="0">
                  <a:pos x="280" y="64"/>
                </a:cxn>
                <a:cxn ang="0">
                  <a:pos x="272" y="88"/>
                </a:cxn>
                <a:cxn ang="0">
                  <a:pos x="280" y="96"/>
                </a:cxn>
                <a:cxn ang="0">
                  <a:pos x="288" y="96"/>
                </a:cxn>
                <a:cxn ang="0">
                  <a:pos x="320" y="128"/>
                </a:cxn>
                <a:cxn ang="0">
                  <a:pos x="352" y="128"/>
                </a:cxn>
                <a:cxn ang="0">
                  <a:pos x="352" y="144"/>
                </a:cxn>
                <a:cxn ang="0">
                  <a:pos x="376" y="152"/>
                </a:cxn>
                <a:cxn ang="0">
                  <a:pos x="376" y="168"/>
                </a:cxn>
                <a:cxn ang="0">
                  <a:pos x="352" y="192"/>
                </a:cxn>
                <a:cxn ang="0">
                  <a:pos x="352" y="176"/>
                </a:cxn>
                <a:cxn ang="0">
                  <a:pos x="328" y="160"/>
                </a:cxn>
                <a:cxn ang="0">
                  <a:pos x="312" y="160"/>
                </a:cxn>
                <a:cxn ang="0">
                  <a:pos x="312" y="208"/>
                </a:cxn>
                <a:cxn ang="0">
                  <a:pos x="304" y="240"/>
                </a:cxn>
                <a:cxn ang="0">
                  <a:pos x="280" y="240"/>
                </a:cxn>
                <a:cxn ang="0">
                  <a:pos x="272" y="248"/>
                </a:cxn>
                <a:cxn ang="0">
                  <a:pos x="288" y="256"/>
                </a:cxn>
                <a:cxn ang="0">
                  <a:pos x="296" y="272"/>
                </a:cxn>
                <a:cxn ang="0">
                  <a:pos x="320" y="288"/>
                </a:cxn>
                <a:cxn ang="0">
                  <a:pos x="344" y="280"/>
                </a:cxn>
                <a:cxn ang="0">
                  <a:pos x="352" y="336"/>
                </a:cxn>
                <a:cxn ang="0">
                  <a:pos x="304" y="360"/>
                </a:cxn>
                <a:cxn ang="0">
                  <a:pos x="296" y="352"/>
                </a:cxn>
                <a:cxn ang="0">
                  <a:pos x="288" y="360"/>
                </a:cxn>
                <a:cxn ang="0">
                  <a:pos x="256" y="360"/>
                </a:cxn>
                <a:cxn ang="0">
                  <a:pos x="240" y="344"/>
                </a:cxn>
                <a:cxn ang="0">
                  <a:pos x="232" y="360"/>
                </a:cxn>
                <a:cxn ang="0">
                  <a:pos x="216" y="344"/>
                </a:cxn>
                <a:cxn ang="0">
                  <a:pos x="216" y="320"/>
                </a:cxn>
                <a:cxn ang="0">
                  <a:pos x="192" y="304"/>
                </a:cxn>
                <a:cxn ang="0">
                  <a:pos x="176" y="312"/>
                </a:cxn>
                <a:cxn ang="0">
                  <a:pos x="160" y="304"/>
                </a:cxn>
                <a:cxn ang="0">
                  <a:pos x="88" y="296"/>
                </a:cxn>
                <a:cxn ang="0">
                  <a:pos x="48" y="232"/>
                </a:cxn>
                <a:cxn ang="0">
                  <a:pos x="16" y="184"/>
                </a:cxn>
                <a:cxn ang="0">
                  <a:pos x="0" y="128"/>
                </a:cxn>
                <a:cxn ang="0">
                  <a:pos x="32" y="128"/>
                </a:cxn>
                <a:cxn ang="0">
                  <a:pos x="112" y="80"/>
                </a:cxn>
                <a:cxn ang="0">
                  <a:pos x="136" y="80"/>
                </a:cxn>
                <a:cxn ang="0">
                  <a:pos x="168" y="80"/>
                </a:cxn>
                <a:cxn ang="0">
                  <a:pos x="192" y="48"/>
                </a:cxn>
                <a:cxn ang="0">
                  <a:pos x="200" y="8"/>
                </a:cxn>
              </a:cxnLst>
              <a:rect l="0" t="0" r="r" b="b"/>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31" name="Freeform 31"/>
            <p:cNvSpPr/>
            <p:nvPr/>
          </p:nvSpPr>
          <p:spPr bwMode="invGray">
            <a:xfrm>
              <a:off x="5510208" y="2811465"/>
              <a:ext cx="474662" cy="804861"/>
            </a:xfrm>
            <a:custGeom>
              <a:avLst/>
              <a:gdLst/>
              <a:ahLst/>
              <a:cxnLst>
                <a:cxn ang="0">
                  <a:pos x="208" y="336"/>
                </a:cxn>
                <a:cxn ang="0">
                  <a:pos x="200" y="376"/>
                </a:cxn>
                <a:cxn ang="0">
                  <a:pos x="176" y="408"/>
                </a:cxn>
                <a:cxn ang="0">
                  <a:pos x="136" y="400"/>
                </a:cxn>
                <a:cxn ang="0">
                  <a:pos x="80" y="432"/>
                </a:cxn>
                <a:cxn ang="0">
                  <a:pos x="40" y="456"/>
                </a:cxn>
                <a:cxn ang="0">
                  <a:pos x="8" y="456"/>
                </a:cxn>
                <a:cxn ang="0">
                  <a:pos x="0" y="448"/>
                </a:cxn>
                <a:cxn ang="0">
                  <a:pos x="16" y="384"/>
                </a:cxn>
                <a:cxn ang="0">
                  <a:pos x="24" y="368"/>
                </a:cxn>
                <a:cxn ang="0">
                  <a:pos x="8" y="328"/>
                </a:cxn>
                <a:cxn ang="0">
                  <a:pos x="16" y="264"/>
                </a:cxn>
                <a:cxn ang="0">
                  <a:pos x="24" y="224"/>
                </a:cxn>
                <a:cxn ang="0">
                  <a:pos x="32" y="208"/>
                </a:cxn>
                <a:cxn ang="0">
                  <a:pos x="16" y="192"/>
                </a:cxn>
                <a:cxn ang="0">
                  <a:pos x="32" y="160"/>
                </a:cxn>
                <a:cxn ang="0">
                  <a:pos x="56" y="112"/>
                </a:cxn>
                <a:cxn ang="0">
                  <a:pos x="56" y="80"/>
                </a:cxn>
                <a:cxn ang="0">
                  <a:pos x="72" y="80"/>
                </a:cxn>
                <a:cxn ang="0">
                  <a:pos x="120" y="24"/>
                </a:cxn>
                <a:cxn ang="0">
                  <a:pos x="144" y="16"/>
                </a:cxn>
                <a:cxn ang="0">
                  <a:pos x="168" y="0"/>
                </a:cxn>
                <a:cxn ang="0">
                  <a:pos x="176" y="8"/>
                </a:cxn>
                <a:cxn ang="0">
                  <a:pos x="216" y="0"/>
                </a:cxn>
                <a:cxn ang="0">
                  <a:pos x="240" y="24"/>
                </a:cxn>
                <a:cxn ang="0">
                  <a:pos x="216" y="32"/>
                </a:cxn>
                <a:cxn ang="0">
                  <a:pos x="208" y="48"/>
                </a:cxn>
                <a:cxn ang="0">
                  <a:pos x="240" y="48"/>
                </a:cxn>
                <a:cxn ang="0">
                  <a:pos x="248" y="88"/>
                </a:cxn>
                <a:cxn ang="0">
                  <a:pos x="232" y="120"/>
                </a:cxn>
                <a:cxn ang="0">
                  <a:pos x="216" y="104"/>
                </a:cxn>
                <a:cxn ang="0">
                  <a:pos x="192" y="120"/>
                </a:cxn>
                <a:cxn ang="0">
                  <a:pos x="200" y="136"/>
                </a:cxn>
                <a:cxn ang="0">
                  <a:pos x="184" y="160"/>
                </a:cxn>
                <a:cxn ang="0">
                  <a:pos x="224" y="216"/>
                </a:cxn>
                <a:cxn ang="0">
                  <a:pos x="192" y="304"/>
                </a:cxn>
                <a:cxn ang="0">
                  <a:pos x="208" y="336"/>
                </a:cxn>
              </a:cxnLst>
              <a:rect l="0" t="0" r="r" b="b"/>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32" name="Freeform 32"/>
            <p:cNvSpPr/>
            <p:nvPr/>
          </p:nvSpPr>
          <p:spPr bwMode="gray">
            <a:xfrm>
              <a:off x="5005381" y="2951167"/>
              <a:ext cx="612775" cy="1069975"/>
            </a:xfrm>
            <a:custGeom>
              <a:avLst/>
              <a:gdLst/>
              <a:ahLst/>
              <a:cxnLst>
                <a:cxn ang="0">
                  <a:pos x="320" y="480"/>
                </a:cxn>
                <a:cxn ang="0">
                  <a:pos x="296" y="496"/>
                </a:cxn>
                <a:cxn ang="0">
                  <a:pos x="280" y="488"/>
                </a:cxn>
                <a:cxn ang="0">
                  <a:pos x="224" y="488"/>
                </a:cxn>
                <a:cxn ang="0">
                  <a:pos x="240" y="520"/>
                </a:cxn>
                <a:cxn ang="0">
                  <a:pos x="224" y="560"/>
                </a:cxn>
                <a:cxn ang="0">
                  <a:pos x="232" y="608"/>
                </a:cxn>
                <a:cxn ang="0">
                  <a:pos x="200" y="600"/>
                </a:cxn>
                <a:cxn ang="0">
                  <a:pos x="152" y="568"/>
                </a:cxn>
                <a:cxn ang="0">
                  <a:pos x="96" y="552"/>
                </a:cxn>
                <a:cxn ang="0">
                  <a:pos x="56" y="520"/>
                </a:cxn>
                <a:cxn ang="0">
                  <a:pos x="16" y="520"/>
                </a:cxn>
                <a:cxn ang="0">
                  <a:pos x="16" y="512"/>
                </a:cxn>
                <a:cxn ang="0">
                  <a:pos x="0" y="504"/>
                </a:cxn>
                <a:cxn ang="0">
                  <a:pos x="8" y="496"/>
                </a:cxn>
                <a:cxn ang="0">
                  <a:pos x="8" y="472"/>
                </a:cxn>
                <a:cxn ang="0">
                  <a:pos x="0" y="464"/>
                </a:cxn>
                <a:cxn ang="0">
                  <a:pos x="16" y="456"/>
                </a:cxn>
                <a:cxn ang="0">
                  <a:pos x="48" y="456"/>
                </a:cxn>
                <a:cxn ang="0">
                  <a:pos x="48" y="344"/>
                </a:cxn>
                <a:cxn ang="0">
                  <a:pos x="88" y="344"/>
                </a:cxn>
                <a:cxn ang="0">
                  <a:pos x="88" y="360"/>
                </a:cxn>
                <a:cxn ang="0">
                  <a:pos x="112" y="360"/>
                </a:cxn>
                <a:cxn ang="0">
                  <a:pos x="112" y="328"/>
                </a:cxn>
                <a:cxn ang="0">
                  <a:pos x="160" y="328"/>
                </a:cxn>
                <a:cxn ang="0">
                  <a:pos x="168" y="280"/>
                </a:cxn>
                <a:cxn ang="0">
                  <a:pos x="168" y="248"/>
                </a:cxn>
                <a:cxn ang="0">
                  <a:pos x="144" y="232"/>
                </a:cxn>
                <a:cxn ang="0">
                  <a:pos x="112" y="208"/>
                </a:cxn>
                <a:cxn ang="0">
                  <a:pos x="96" y="184"/>
                </a:cxn>
                <a:cxn ang="0">
                  <a:pos x="104" y="144"/>
                </a:cxn>
                <a:cxn ang="0">
                  <a:pos x="120" y="128"/>
                </a:cxn>
                <a:cxn ang="0">
                  <a:pos x="144" y="144"/>
                </a:cxn>
                <a:cxn ang="0">
                  <a:pos x="176" y="144"/>
                </a:cxn>
                <a:cxn ang="0">
                  <a:pos x="184" y="120"/>
                </a:cxn>
                <a:cxn ang="0">
                  <a:pos x="200" y="120"/>
                </a:cxn>
                <a:cxn ang="0">
                  <a:pos x="192" y="88"/>
                </a:cxn>
                <a:cxn ang="0">
                  <a:pos x="248" y="32"/>
                </a:cxn>
                <a:cxn ang="0">
                  <a:pos x="248" y="16"/>
                </a:cxn>
                <a:cxn ang="0">
                  <a:pos x="280" y="16"/>
                </a:cxn>
                <a:cxn ang="0">
                  <a:pos x="288" y="24"/>
                </a:cxn>
                <a:cxn ang="0">
                  <a:pos x="296" y="8"/>
                </a:cxn>
                <a:cxn ang="0">
                  <a:pos x="304" y="0"/>
                </a:cxn>
                <a:cxn ang="0">
                  <a:pos x="320" y="24"/>
                </a:cxn>
                <a:cxn ang="0">
                  <a:pos x="320" y="32"/>
                </a:cxn>
                <a:cxn ang="0">
                  <a:pos x="280" y="112"/>
                </a:cxn>
                <a:cxn ang="0">
                  <a:pos x="296" y="128"/>
                </a:cxn>
                <a:cxn ang="0">
                  <a:pos x="280" y="184"/>
                </a:cxn>
                <a:cxn ang="0">
                  <a:pos x="272" y="248"/>
                </a:cxn>
                <a:cxn ang="0">
                  <a:pos x="288" y="288"/>
                </a:cxn>
                <a:cxn ang="0">
                  <a:pos x="264" y="360"/>
                </a:cxn>
                <a:cxn ang="0">
                  <a:pos x="272" y="376"/>
                </a:cxn>
                <a:cxn ang="0">
                  <a:pos x="288" y="432"/>
                </a:cxn>
                <a:cxn ang="0">
                  <a:pos x="320" y="480"/>
                </a:cxn>
              </a:cxnLst>
              <a:rect l="0" t="0" r="r" b="b"/>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33" name="Freeform 33"/>
            <p:cNvSpPr/>
            <p:nvPr/>
          </p:nvSpPr>
          <p:spPr bwMode="invGray">
            <a:xfrm>
              <a:off x="4891084" y="2965454"/>
              <a:ext cx="334963" cy="550864"/>
            </a:xfrm>
            <a:custGeom>
              <a:avLst/>
              <a:gdLst/>
              <a:ahLst/>
              <a:cxnLst>
                <a:cxn ang="0">
                  <a:pos x="176" y="120"/>
                </a:cxn>
                <a:cxn ang="0">
                  <a:pos x="160" y="104"/>
                </a:cxn>
                <a:cxn ang="0">
                  <a:pos x="120" y="88"/>
                </a:cxn>
                <a:cxn ang="0">
                  <a:pos x="136" y="32"/>
                </a:cxn>
                <a:cxn ang="0">
                  <a:pos x="128" y="0"/>
                </a:cxn>
                <a:cxn ang="0">
                  <a:pos x="72" y="56"/>
                </a:cxn>
                <a:cxn ang="0">
                  <a:pos x="64" y="112"/>
                </a:cxn>
                <a:cxn ang="0">
                  <a:pos x="40" y="120"/>
                </a:cxn>
                <a:cxn ang="0">
                  <a:pos x="8" y="144"/>
                </a:cxn>
                <a:cxn ang="0">
                  <a:pos x="0" y="168"/>
                </a:cxn>
                <a:cxn ang="0">
                  <a:pos x="40" y="192"/>
                </a:cxn>
                <a:cxn ang="0">
                  <a:pos x="40" y="224"/>
                </a:cxn>
                <a:cxn ang="0">
                  <a:pos x="48" y="240"/>
                </a:cxn>
                <a:cxn ang="0">
                  <a:pos x="40" y="264"/>
                </a:cxn>
                <a:cxn ang="0">
                  <a:pos x="48" y="280"/>
                </a:cxn>
                <a:cxn ang="0">
                  <a:pos x="96" y="312"/>
                </a:cxn>
                <a:cxn ang="0">
                  <a:pos x="112" y="312"/>
                </a:cxn>
                <a:cxn ang="0">
                  <a:pos x="112" y="296"/>
                </a:cxn>
                <a:cxn ang="0">
                  <a:pos x="128" y="272"/>
                </a:cxn>
                <a:cxn ang="0">
                  <a:pos x="120" y="240"/>
                </a:cxn>
                <a:cxn ang="0">
                  <a:pos x="112" y="240"/>
                </a:cxn>
                <a:cxn ang="0">
                  <a:pos x="104" y="208"/>
                </a:cxn>
                <a:cxn ang="0">
                  <a:pos x="120" y="208"/>
                </a:cxn>
                <a:cxn ang="0">
                  <a:pos x="120" y="176"/>
                </a:cxn>
                <a:cxn ang="0">
                  <a:pos x="136" y="176"/>
                </a:cxn>
                <a:cxn ang="0">
                  <a:pos x="152" y="184"/>
                </a:cxn>
                <a:cxn ang="0">
                  <a:pos x="160" y="136"/>
                </a:cxn>
                <a:cxn ang="0">
                  <a:pos x="176" y="120"/>
                </a:cxn>
              </a:cxnLst>
              <a:rect l="0" t="0" r="r" b="b"/>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34" name="Freeform 34"/>
            <p:cNvSpPr/>
            <p:nvPr/>
          </p:nvSpPr>
          <p:spPr bwMode="invGray">
            <a:xfrm>
              <a:off x="3692522" y="2417766"/>
              <a:ext cx="1635124" cy="1477964"/>
            </a:xfrm>
            <a:custGeom>
              <a:avLst/>
              <a:gdLst/>
              <a:ahLst/>
              <a:cxnLst>
                <a:cxn ang="0">
                  <a:pos x="632" y="480"/>
                </a:cxn>
                <a:cxn ang="0">
                  <a:pos x="672" y="536"/>
                </a:cxn>
                <a:cxn ang="0">
                  <a:pos x="672" y="568"/>
                </a:cxn>
                <a:cxn ang="0">
                  <a:pos x="736" y="624"/>
                </a:cxn>
                <a:cxn ang="0">
                  <a:pos x="744" y="600"/>
                </a:cxn>
                <a:cxn ang="0">
                  <a:pos x="752" y="552"/>
                </a:cxn>
                <a:cxn ang="0">
                  <a:pos x="736" y="520"/>
                </a:cxn>
                <a:cxn ang="0">
                  <a:pos x="752" y="488"/>
                </a:cxn>
                <a:cxn ang="0">
                  <a:pos x="800" y="512"/>
                </a:cxn>
                <a:cxn ang="0">
                  <a:pos x="856" y="552"/>
                </a:cxn>
                <a:cxn ang="0">
                  <a:pos x="800" y="632"/>
                </a:cxn>
                <a:cxn ang="0">
                  <a:pos x="776" y="664"/>
                </a:cxn>
                <a:cxn ang="0">
                  <a:pos x="736" y="648"/>
                </a:cxn>
                <a:cxn ang="0">
                  <a:pos x="704" y="752"/>
                </a:cxn>
                <a:cxn ang="0">
                  <a:pos x="696" y="776"/>
                </a:cxn>
                <a:cxn ang="0">
                  <a:pos x="688" y="808"/>
                </a:cxn>
                <a:cxn ang="0">
                  <a:pos x="632" y="840"/>
                </a:cxn>
                <a:cxn ang="0">
                  <a:pos x="592" y="760"/>
                </a:cxn>
                <a:cxn ang="0">
                  <a:pos x="576" y="752"/>
                </a:cxn>
                <a:cxn ang="0">
                  <a:pos x="528" y="696"/>
                </a:cxn>
                <a:cxn ang="0">
                  <a:pos x="496" y="712"/>
                </a:cxn>
                <a:cxn ang="0">
                  <a:pos x="488" y="728"/>
                </a:cxn>
                <a:cxn ang="0">
                  <a:pos x="480" y="776"/>
                </a:cxn>
                <a:cxn ang="0">
                  <a:pos x="464" y="744"/>
                </a:cxn>
                <a:cxn ang="0">
                  <a:pos x="416" y="728"/>
                </a:cxn>
                <a:cxn ang="0">
                  <a:pos x="408" y="688"/>
                </a:cxn>
                <a:cxn ang="0">
                  <a:pos x="456" y="696"/>
                </a:cxn>
                <a:cxn ang="0">
                  <a:pos x="488" y="672"/>
                </a:cxn>
                <a:cxn ang="0">
                  <a:pos x="464" y="640"/>
                </a:cxn>
                <a:cxn ang="0">
                  <a:pos x="504" y="600"/>
                </a:cxn>
                <a:cxn ang="0">
                  <a:pos x="536" y="568"/>
                </a:cxn>
                <a:cxn ang="0">
                  <a:pos x="480" y="408"/>
                </a:cxn>
                <a:cxn ang="0">
                  <a:pos x="408" y="360"/>
                </a:cxn>
                <a:cxn ang="0">
                  <a:pos x="344" y="336"/>
                </a:cxn>
                <a:cxn ang="0">
                  <a:pos x="280" y="312"/>
                </a:cxn>
                <a:cxn ang="0">
                  <a:pos x="208" y="336"/>
                </a:cxn>
                <a:cxn ang="0">
                  <a:pos x="48" y="240"/>
                </a:cxn>
                <a:cxn ang="0">
                  <a:pos x="8" y="160"/>
                </a:cxn>
                <a:cxn ang="0">
                  <a:pos x="48" y="152"/>
                </a:cxn>
                <a:cxn ang="0">
                  <a:pos x="112" y="96"/>
                </a:cxn>
                <a:cxn ang="0">
                  <a:pos x="136" y="64"/>
                </a:cxn>
                <a:cxn ang="0">
                  <a:pos x="216" y="32"/>
                </a:cxn>
                <a:cxn ang="0">
                  <a:pos x="232" y="0"/>
                </a:cxn>
                <a:cxn ang="0">
                  <a:pos x="288" y="72"/>
                </a:cxn>
                <a:cxn ang="0">
                  <a:pos x="296" y="128"/>
                </a:cxn>
                <a:cxn ang="0">
                  <a:pos x="312" y="176"/>
                </a:cxn>
                <a:cxn ang="0">
                  <a:pos x="336" y="192"/>
                </a:cxn>
                <a:cxn ang="0">
                  <a:pos x="408" y="176"/>
                </a:cxn>
                <a:cxn ang="0">
                  <a:pos x="408" y="216"/>
                </a:cxn>
                <a:cxn ang="0">
                  <a:pos x="384" y="256"/>
                </a:cxn>
                <a:cxn ang="0">
                  <a:pos x="432" y="328"/>
                </a:cxn>
                <a:cxn ang="0">
                  <a:pos x="496" y="344"/>
                </a:cxn>
                <a:cxn ang="0">
                  <a:pos x="528" y="320"/>
                </a:cxn>
                <a:cxn ang="0">
                  <a:pos x="584" y="320"/>
                </a:cxn>
                <a:cxn ang="0">
                  <a:pos x="624" y="336"/>
                </a:cxn>
                <a:cxn ang="0">
                  <a:pos x="576" y="392"/>
                </a:cxn>
                <a:cxn ang="0">
                  <a:pos x="600" y="456"/>
                </a:cxn>
              </a:cxnLst>
              <a:rect l="0" t="0" r="r" b="b"/>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35" name="Freeform 35"/>
            <p:cNvSpPr/>
            <p:nvPr/>
          </p:nvSpPr>
          <p:spPr bwMode="invGray">
            <a:xfrm>
              <a:off x="4211632" y="1052515"/>
              <a:ext cx="2716208" cy="2182814"/>
            </a:xfrm>
            <a:custGeom>
              <a:avLst/>
              <a:gdLst/>
              <a:ahLst/>
              <a:cxnLst>
                <a:cxn ang="0">
                  <a:pos x="16" y="896"/>
                </a:cxn>
                <a:cxn ang="0">
                  <a:pos x="64" y="968"/>
                </a:cxn>
                <a:cxn ang="0">
                  <a:pos x="136" y="976"/>
                </a:cxn>
                <a:cxn ang="0">
                  <a:pos x="112" y="1032"/>
                </a:cxn>
                <a:cxn ang="0">
                  <a:pos x="216" y="1128"/>
                </a:cxn>
                <a:cxn ang="0">
                  <a:pos x="256" y="1096"/>
                </a:cxn>
                <a:cxn ang="0">
                  <a:pos x="352" y="1104"/>
                </a:cxn>
                <a:cxn ang="0">
                  <a:pos x="328" y="1240"/>
                </a:cxn>
                <a:cxn ang="0">
                  <a:pos x="424" y="1200"/>
                </a:cxn>
                <a:cxn ang="0">
                  <a:pos x="496" y="1112"/>
                </a:cxn>
                <a:cxn ang="0">
                  <a:pos x="560" y="1224"/>
                </a:cxn>
                <a:cxn ang="0">
                  <a:pos x="600" y="1200"/>
                </a:cxn>
                <a:cxn ang="0">
                  <a:pos x="664" y="1112"/>
                </a:cxn>
                <a:cxn ang="0">
                  <a:pos x="704" y="1096"/>
                </a:cxn>
                <a:cxn ang="0">
                  <a:pos x="736" y="1096"/>
                </a:cxn>
                <a:cxn ang="0">
                  <a:pos x="800" y="1024"/>
                </a:cxn>
                <a:cxn ang="0">
                  <a:pos x="864" y="1008"/>
                </a:cxn>
                <a:cxn ang="0">
                  <a:pos x="896" y="920"/>
                </a:cxn>
                <a:cxn ang="0">
                  <a:pos x="944" y="912"/>
                </a:cxn>
                <a:cxn ang="0">
                  <a:pos x="1008" y="872"/>
                </a:cxn>
                <a:cxn ang="0">
                  <a:pos x="1088" y="824"/>
                </a:cxn>
                <a:cxn ang="0">
                  <a:pos x="1128" y="920"/>
                </a:cxn>
                <a:cxn ang="0">
                  <a:pos x="1176" y="888"/>
                </a:cxn>
                <a:cxn ang="0">
                  <a:pos x="1176" y="840"/>
                </a:cxn>
                <a:cxn ang="0">
                  <a:pos x="1352" y="784"/>
                </a:cxn>
                <a:cxn ang="0">
                  <a:pos x="1376" y="728"/>
                </a:cxn>
                <a:cxn ang="0">
                  <a:pos x="1312" y="672"/>
                </a:cxn>
                <a:cxn ang="0">
                  <a:pos x="1264" y="560"/>
                </a:cxn>
                <a:cxn ang="0">
                  <a:pos x="1336" y="560"/>
                </a:cxn>
                <a:cxn ang="0">
                  <a:pos x="1352" y="472"/>
                </a:cxn>
                <a:cxn ang="0">
                  <a:pos x="1296" y="432"/>
                </a:cxn>
                <a:cxn ang="0">
                  <a:pos x="1392" y="296"/>
                </a:cxn>
                <a:cxn ang="0">
                  <a:pos x="1424" y="128"/>
                </a:cxn>
                <a:cxn ang="0">
                  <a:pos x="1344" y="128"/>
                </a:cxn>
                <a:cxn ang="0">
                  <a:pos x="1264" y="72"/>
                </a:cxn>
                <a:cxn ang="0">
                  <a:pos x="1192" y="64"/>
                </a:cxn>
                <a:cxn ang="0">
                  <a:pos x="1168" y="0"/>
                </a:cxn>
                <a:cxn ang="0">
                  <a:pos x="1160" y="64"/>
                </a:cxn>
                <a:cxn ang="0">
                  <a:pos x="1128" y="168"/>
                </a:cxn>
                <a:cxn ang="0">
                  <a:pos x="1120" y="240"/>
                </a:cxn>
                <a:cxn ang="0">
                  <a:pos x="992" y="280"/>
                </a:cxn>
                <a:cxn ang="0">
                  <a:pos x="992" y="432"/>
                </a:cxn>
                <a:cxn ang="0">
                  <a:pos x="1056" y="416"/>
                </a:cxn>
                <a:cxn ang="0">
                  <a:pos x="1136" y="448"/>
                </a:cxn>
                <a:cxn ang="0">
                  <a:pos x="1136" y="504"/>
                </a:cxn>
                <a:cxn ang="0">
                  <a:pos x="1040" y="536"/>
                </a:cxn>
                <a:cxn ang="0">
                  <a:pos x="992" y="592"/>
                </a:cxn>
                <a:cxn ang="0">
                  <a:pos x="864" y="664"/>
                </a:cxn>
                <a:cxn ang="0">
                  <a:pos x="760" y="648"/>
                </a:cxn>
                <a:cxn ang="0">
                  <a:pos x="768" y="752"/>
                </a:cxn>
                <a:cxn ang="0">
                  <a:pos x="640" y="848"/>
                </a:cxn>
                <a:cxn ang="0">
                  <a:pos x="456" y="880"/>
                </a:cxn>
                <a:cxn ang="0">
                  <a:pos x="352" y="888"/>
                </a:cxn>
                <a:cxn ang="0">
                  <a:pos x="248" y="864"/>
                </a:cxn>
                <a:cxn ang="0">
                  <a:pos x="96" y="816"/>
                </a:cxn>
              </a:cxnLst>
              <a:rect l="0" t="0" r="r" b="b"/>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36" name="Freeform 36"/>
            <p:cNvSpPr/>
            <p:nvPr/>
          </p:nvSpPr>
          <p:spPr bwMode="invGray">
            <a:xfrm>
              <a:off x="1709736" y="1419225"/>
              <a:ext cx="2427286" cy="1816101"/>
            </a:xfrm>
            <a:custGeom>
              <a:avLst/>
              <a:gdLst/>
              <a:ahLst/>
              <a:cxnLst>
                <a:cxn ang="0">
                  <a:pos x="1256" y="576"/>
                </a:cxn>
                <a:cxn ang="0">
                  <a:pos x="1240" y="632"/>
                </a:cxn>
                <a:cxn ang="0">
                  <a:pos x="1176" y="632"/>
                </a:cxn>
                <a:cxn ang="0">
                  <a:pos x="1152" y="664"/>
                </a:cxn>
                <a:cxn ang="0">
                  <a:pos x="1080" y="720"/>
                </a:cxn>
                <a:cxn ang="0">
                  <a:pos x="1048" y="728"/>
                </a:cxn>
                <a:cxn ang="0">
                  <a:pos x="936" y="824"/>
                </a:cxn>
                <a:cxn ang="0">
                  <a:pos x="880" y="880"/>
                </a:cxn>
                <a:cxn ang="0">
                  <a:pos x="920" y="944"/>
                </a:cxn>
                <a:cxn ang="0">
                  <a:pos x="888" y="992"/>
                </a:cxn>
                <a:cxn ang="0">
                  <a:pos x="896" y="1032"/>
                </a:cxn>
                <a:cxn ang="0">
                  <a:pos x="840" y="1016"/>
                </a:cxn>
                <a:cxn ang="0">
                  <a:pos x="808" y="1000"/>
                </a:cxn>
                <a:cxn ang="0">
                  <a:pos x="736" y="960"/>
                </a:cxn>
                <a:cxn ang="0">
                  <a:pos x="600" y="984"/>
                </a:cxn>
                <a:cxn ang="0">
                  <a:pos x="512" y="992"/>
                </a:cxn>
                <a:cxn ang="0">
                  <a:pos x="432" y="952"/>
                </a:cxn>
                <a:cxn ang="0">
                  <a:pos x="368" y="960"/>
                </a:cxn>
                <a:cxn ang="0">
                  <a:pos x="272" y="928"/>
                </a:cxn>
                <a:cxn ang="0">
                  <a:pos x="216" y="984"/>
                </a:cxn>
                <a:cxn ang="0">
                  <a:pos x="152" y="944"/>
                </a:cxn>
                <a:cxn ang="0">
                  <a:pos x="104" y="864"/>
                </a:cxn>
                <a:cxn ang="0">
                  <a:pos x="56" y="800"/>
                </a:cxn>
                <a:cxn ang="0">
                  <a:pos x="64" y="776"/>
                </a:cxn>
                <a:cxn ang="0">
                  <a:pos x="40" y="712"/>
                </a:cxn>
                <a:cxn ang="0">
                  <a:pos x="0" y="688"/>
                </a:cxn>
                <a:cxn ang="0">
                  <a:pos x="32" y="688"/>
                </a:cxn>
                <a:cxn ang="0">
                  <a:pos x="32" y="616"/>
                </a:cxn>
                <a:cxn ang="0">
                  <a:pos x="24" y="568"/>
                </a:cxn>
                <a:cxn ang="0">
                  <a:pos x="0" y="520"/>
                </a:cxn>
                <a:cxn ang="0">
                  <a:pos x="88" y="464"/>
                </a:cxn>
                <a:cxn ang="0">
                  <a:pos x="136" y="456"/>
                </a:cxn>
                <a:cxn ang="0">
                  <a:pos x="152" y="480"/>
                </a:cxn>
                <a:cxn ang="0">
                  <a:pos x="200" y="480"/>
                </a:cxn>
                <a:cxn ang="0">
                  <a:pos x="304" y="456"/>
                </a:cxn>
                <a:cxn ang="0">
                  <a:pos x="416" y="424"/>
                </a:cxn>
                <a:cxn ang="0">
                  <a:pos x="424" y="376"/>
                </a:cxn>
                <a:cxn ang="0">
                  <a:pos x="472" y="232"/>
                </a:cxn>
                <a:cxn ang="0">
                  <a:pos x="456" y="200"/>
                </a:cxn>
                <a:cxn ang="0">
                  <a:pos x="592" y="224"/>
                </a:cxn>
                <a:cxn ang="0">
                  <a:pos x="664" y="96"/>
                </a:cxn>
                <a:cxn ang="0">
                  <a:pos x="784" y="128"/>
                </a:cxn>
                <a:cxn ang="0">
                  <a:pos x="784" y="80"/>
                </a:cxn>
                <a:cxn ang="0">
                  <a:pos x="840" y="40"/>
                </a:cxn>
                <a:cxn ang="0">
                  <a:pos x="880" y="0"/>
                </a:cxn>
                <a:cxn ang="0">
                  <a:pos x="928" y="16"/>
                </a:cxn>
                <a:cxn ang="0">
                  <a:pos x="928" y="48"/>
                </a:cxn>
                <a:cxn ang="0">
                  <a:pos x="960" y="112"/>
                </a:cxn>
                <a:cxn ang="0">
                  <a:pos x="1024" y="144"/>
                </a:cxn>
                <a:cxn ang="0">
                  <a:pos x="1040" y="248"/>
                </a:cxn>
                <a:cxn ang="0">
                  <a:pos x="1016" y="336"/>
                </a:cxn>
                <a:cxn ang="0">
                  <a:pos x="1112" y="368"/>
                </a:cxn>
                <a:cxn ang="0">
                  <a:pos x="1208" y="440"/>
                </a:cxn>
                <a:cxn ang="0">
                  <a:pos x="1232" y="480"/>
                </a:cxn>
                <a:cxn ang="0">
                  <a:pos x="1272" y="568"/>
                </a:cxn>
              </a:cxnLst>
              <a:rect l="0" t="0" r="r" b="b"/>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sp>
          <p:nvSpPr>
            <p:cNvPr id="37" name="Freeform 37"/>
            <p:cNvSpPr/>
            <p:nvPr/>
          </p:nvSpPr>
          <p:spPr bwMode="invGray">
            <a:xfrm>
              <a:off x="6761163" y="4752974"/>
              <a:ext cx="242886" cy="454026"/>
            </a:xfrm>
            <a:custGeom>
              <a:avLst/>
              <a:gdLst/>
              <a:ahLst/>
              <a:cxnLst>
                <a:cxn ang="0">
                  <a:pos x="24" y="232"/>
                </a:cxn>
                <a:cxn ang="0">
                  <a:pos x="32" y="248"/>
                </a:cxn>
                <a:cxn ang="0">
                  <a:pos x="56" y="256"/>
                </a:cxn>
                <a:cxn ang="0">
                  <a:pos x="64" y="224"/>
                </a:cxn>
                <a:cxn ang="0">
                  <a:pos x="104" y="184"/>
                </a:cxn>
                <a:cxn ang="0">
                  <a:pos x="104" y="128"/>
                </a:cxn>
                <a:cxn ang="0">
                  <a:pos x="120" y="96"/>
                </a:cxn>
                <a:cxn ang="0">
                  <a:pos x="128" y="72"/>
                </a:cxn>
                <a:cxn ang="0">
                  <a:pos x="112" y="56"/>
                </a:cxn>
                <a:cxn ang="0">
                  <a:pos x="104" y="0"/>
                </a:cxn>
                <a:cxn ang="0">
                  <a:pos x="64" y="24"/>
                </a:cxn>
                <a:cxn ang="0">
                  <a:pos x="48" y="24"/>
                </a:cxn>
                <a:cxn ang="0">
                  <a:pos x="56" y="40"/>
                </a:cxn>
                <a:cxn ang="0">
                  <a:pos x="24" y="72"/>
                </a:cxn>
                <a:cxn ang="0">
                  <a:pos x="24" y="112"/>
                </a:cxn>
                <a:cxn ang="0">
                  <a:pos x="0" y="136"/>
                </a:cxn>
                <a:cxn ang="0">
                  <a:pos x="8" y="168"/>
                </a:cxn>
                <a:cxn ang="0">
                  <a:pos x="16" y="224"/>
                </a:cxn>
                <a:cxn ang="0">
                  <a:pos x="24" y="232"/>
                </a:cxn>
              </a:cxnLst>
              <a:rect l="0" t="0" r="r" b="b"/>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25400" cap="rnd" cmpd="sng">
              <a:noFill/>
              <a:prstDash val="solid"/>
              <a:round/>
            </a:ln>
            <a:effectLst/>
          </p:spPr>
          <p:txBody>
            <a:bodyPr/>
            <a:lstStyle/>
            <a:p>
              <a:pPr defTabSz="685800"/>
              <a:endParaRPr lang="zh-CN" altLang="en-US" sz="1350">
                <a:solidFill>
                  <a:prstClr val="black"/>
                </a:solidFill>
                <a:latin typeface="Century Gothic" panose="020B0502020202020204"/>
                <a:ea typeface="微软雅黑" panose="020B0503020204020204" pitchFamily="34" charset="-122"/>
              </a:endParaRPr>
            </a:p>
          </p:txBody>
        </p:sp>
      </p:grpSp>
      <p:sp>
        <p:nvSpPr>
          <p:cNvPr id="41" name="空心弧 40"/>
          <p:cNvSpPr/>
          <p:nvPr/>
        </p:nvSpPr>
        <p:spPr>
          <a:xfrm rot="16200000" flipV="1">
            <a:off x="1937191"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2" name="空心弧 41"/>
          <p:cNvSpPr/>
          <p:nvPr/>
        </p:nvSpPr>
        <p:spPr>
          <a:xfrm rot="16200000" flipV="1">
            <a:off x="1937191" y="2555608"/>
            <a:ext cx="1587364" cy="1587364"/>
          </a:xfrm>
          <a:prstGeom prst="blockArc">
            <a:avLst>
              <a:gd name="adj1" fmla="val 1785573"/>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3" name="文本框 42"/>
          <p:cNvSpPr txBox="1"/>
          <p:nvPr/>
        </p:nvSpPr>
        <p:spPr>
          <a:xfrm>
            <a:off x="2281067"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panose="020B0502040204020203"/>
                <a:cs typeface="Segoe UI Light" panose="020B0502040204020203"/>
              </a:rPr>
              <a:t>87</a:t>
            </a:r>
            <a:r>
              <a:rPr kumimoji="1" lang="en-US" altLang="zh-CN" sz="1400" dirty="0">
                <a:latin typeface="Segoe UI Light" panose="020B0502040204020203"/>
                <a:cs typeface="Segoe UI Light" panose="020B0502040204020203"/>
              </a:rPr>
              <a:t>%</a:t>
            </a:r>
            <a:endParaRPr kumimoji="1" lang="zh-CN" altLang="en-US" sz="1400" dirty="0">
              <a:latin typeface="Segoe UI Light" panose="020B0502040204020203"/>
              <a:cs typeface="Segoe UI Light" panose="020B0502040204020203"/>
            </a:endParaRPr>
          </a:p>
        </p:txBody>
      </p:sp>
      <p:sp>
        <p:nvSpPr>
          <p:cNvPr id="44" name="空心弧 43"/>
          <p:cNvSpPr/>
          <p:nvPr/>
        </p:nvSpPr>
        <p:spPr>
          <a:xfrm rot="16200000" flipV="1">
            <a:off x="5365332"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5" name="空心弧 44"/>
          <p:cNvSpPr/>
          <p:nvPr/>
        </p:nvSpPr>
        <p:spPr>
          <a:xfrm rot="16200000" flipV="1">
            <a:off x="5365332" y="2555608"/>
            <a:ext cx="1587364" cy="1587364"/>
          </a:xfrm>
          <a:prstGeom prst="blockArc">
            <a:avLst>
              <a:gd name="adj1" fmla="val 1535086"/>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6" name="文本框 45"/>
          <p:cNvSpPr txBox="1"/>
          <p:nvPr/>
        </p:nvSpPr>
        <p:spPr>
          <a:xfrm>
            <a:off x="5709208"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panose="020B0502040204020203"/>
                <a:cs typeface="Segoe UI Light" panose="020B0502040204020203"/>
              </a:rPr>
              <a:t>90</a:t>
            </a:r>
            <a:r>
              <a:rPr kumimoji="1" lang="en-US" altLang="zh-CN" sz="1400" dirty="0">
                <a:latin typeface="Segoe UI Light" panose="020B0502040204020203"/>
                <a:cs typeface="Segoe UI Light" panose="020B0502040204020203"/>
              </a:rPr>
              <a:t>%</a:t>
            </a:r>
            <a:endParaRPr kumimoji="1" lang="zh-CN" altLang="en-US" sz="1400" dirty="0">
              <a:latin typeface="Segoe UI Light" panose="020B0502040204020203"/>
              <a:cs typeface="Segoe UI Light" panose="020B0502040204020203"/>
            </a:endParaRPr>
          </a:p>
        </p:txBody>
      </p:sp>
      <p:sp>
        <p:nvSpPr>
          <p:cNvPr id="47" name="空心弧 46"/>
          <p:cNvSpPr/>
          <p:nvPr/>
        </p:nvSpPr>
        <p:spPr>
          <a:xfrm rot="16200000" flipV="1">
            <a:off x="8793472"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8" name="空心弧 47"/>
          <p:cNvSpPr/>
          <p:nvPr/>
        </p:nvSpPr>
        <p:spPr>
          <a:xfrm rot="16200000" flipV="1">
            <a:off x="8793472" y="2555608"/>
            <a:ext cx="1587364" cy="1587364"/>
          </a:xfrm>
          <a:prstGeom prst="blockArc">
            <a:avLst>
              <a:gd name="adj1" fmla="val 5385050"/>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9" name="文本框 48"/>
          <p:cNvSpPr txBox="1"/>
          <p:nvPr/>
        </p:nvSpPr>
        <p:spPr>
          <a:xfrm>
            <a:off x="9137348"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panose="020B0502040204020203"/>
                <a:cs typeface="Segoe UI Light" panose="020B0502040204020203"/>
              </a:rPr>
              <a:t>75</a:t>
            </a:r>
            <a:r>
              <a:rPr kumimoji="1" lang="en-US" altLang="zh-CN" sz="1400" dirty="0">
                <a:latin typeface="Segoe UI Light" panose="020B0502040204020203"/>
                <a:cs typeface="Segoe UI Light" panose="020B0502040204020203"/>
              </a:rPr>
              <a:t>%</a:t>
            </a:r>
            <a:endParaRPr kumimoji="1" lang="zh-CN" altLang="en-US" sz="1400" dirty="0">
              <a:latin typeface="Segoe UI Light" panose="020B0502040204020203"/>
              <a:cs typeface="Segoe UI Light" panose="020B0502040204020203"/>
            </a:endParaRPr>
          </a:p>
        </p:txBody>
      </p:sp>
      <p:sp>
        <p:nvSpPr>
          <p:cNvPr id="53" name="矩形 52"/>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54" name="圆角矩形 53"/>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55" name="矩形 54"/>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FUTURE PROSPECT</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56" name="圆角矩形 55"/>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58" name="矩形 57"/>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9" name="TextBox 18"/>
          <p:cNvSpPr txBox="1"/>
          <p:nvPr/>
        </p:nvSpPr>
        <p:spPr>
          <a:xfrm>
            <a:off x="1451624" y="5035861"/>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更改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60" name="矩形 59"/>
          <p:cNvSpPr/>
          <p:nvPr/>
        </p:nvSpPr>
        <p:spPr>
          <a:xfrm>
            <a:off x="2078856" y="4266847"/>
            <a:ext cx="1119217"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1</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1" name="TextBox 18"/>
          <p:cNvSpPr txBox="1"/>
          <p:nvPr/>
        </p:nvSpPr>
        <p:spPr>
          <a:xfrm>
            <a:off x="4946085" y="4999636"/>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更改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62" name="矩形 61"/>
          <p:cNvSpPr/>
          <p:nvPr/>
        </p:nvSpPr>
        <p:spPr>
          <a:xfrm>
            <a:off x="5573317" y="4230622"/>
            <a:ext cx="115448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a:solidFill>
                  <a:srgbClr val="157E9F"/>
                </a:solidFill>
                <a:latin typeface="方正清刻本悦宋简体" panose="02000000000000000000" pitchFamily="2" charset="-122"/>
                <a:ea typeface="方正清刻本悦宋简体" panose="02000000000000000000" pitchFamily="2" charset="-122"/>
              </a:rPr>
              <a:t>2</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3" name="TextBox 18"/>
          <p:cNvSpPr txBox="1"/>
          <p:nvPr/>
        </p:nvSpPr>
        <p:spPr>
          <a:xfrm>
            <a:off x="8290526" y="4994525"/>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更改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a:t>
            </a:r>
            <a:endPar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64" name="矩形 63"/>
          <p:cNvSpPr/>
          <p:nvPr/>
        </p:nvSpPr>
        <p:spPr>
          <a:xfrm>
            <a:off x="8917758" y="4225511"/>
            <a:ext cx="1149674"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3</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964575" y="1761203"/>
            <a:ext cx="8174327" cy="2047168"/>
          </a:xfrm>
          <a:prstGeom prst="rect">
            <a:avLst/>
          </a:prstGeom>
          <a:blipFill rotWithShape="1">
            <a:blip r:embed="rId1" cstate="print"/>
            <a:srcRect/>
            <a:stretch>
              <a:fillRect t="-97244" b="-90144"/>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6" name="矩形 5"/>
          <p:cNvSpPr/>
          <p:nvPr/>
        </p:nvSpPr>
        <p:spPr>
          <a:xfrm>
            <a:off x="7504340" y="1761203"/>
            <a:ext cx="2634562" cy="2048729"/>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 12"/>
          <p:cNvGrpSpPr/>
          <p:nvPr/>
        </p:nvGrpSpPr>
        <p:grpSpPr>
          <a:xfrm>
            <a:off x="8165172" y="2046935"/>
            <a:ext cx="1312898" cy="1058996"/>
            <a:chOff x="6173119" y="2789590"/>
            <a:chExt cx="2133437" cy="1720851"/>
          </a:xfrm>
          <a:solidFill>
            <a:schemeClr val="bg1"/>
          </a:solidFill>
        </p:grpSpPr>
        <p:sp>
          <p:nvSpPr>
            <p:cNvPr id="8" name="Freeform 14"/>
            <p:cNvSpPr/>
            <p:nvPr/>
          </p:nvSpPr>
          <p:spPr bwMode="auto">
            <a:xfrm>
              <a:off x="6173119" y="4019515"/>
              <a:ext cx="2133437" cy="490926"/>
            </a:xfrm>
            <a:custGeom>
              <a:avLst/>
              <a:gdLst>
                <a:gd name="T0" fmla="*/ 0 w 1634"/>
                <a:gd name="T1" fmla="*/ 376 h 376"/>
                <a:gd name="T2" fmla="*/ 204 w 1634"/>
                <a:gd name="T3" fmla="*/ 0 h 376"/>
                <a:gd name="T4" fmla="*/ 1428 w 1634"/>
                <a:gd name="T5" fmla="*/ 0 h 376"/>
                <a:gd name="T6" fmla="*/ 1634 w 1634"/>
                <a:gd name="T7" fmla="*/ 376 h 376"/>
                <a:gd name="T8" fmla="*/ 0 w 1634"/>
                <a:gd name="T9" fmla="*/ 376 h 376"/>
              </a:gdLst>
              <a:ahLst/>
              <a:cxnLst>
                <a:cxn ang="0">
                  <a:pos x="T0" y="T1"/>
                </a:cxn>
                <a:cxn ang="0">
                  <a:pos x="T2" y="T3"/>
                </a:cxn>
                <a:cxn ang="0">
                  <a:pos x="T4" y="T5"/>
                </a:cxn>
                <a:cxn ang="0">
                  <a:pos x="T6" y="T7"/>
                </a:cxn>
                <a:cxn ang="0">
                  <a:pos x="T8" y="T9"/>
                </a:cxn>
              </a:cxnLst>
              <a:rect l="0" t="0" r="r" b="b"/>
              <a:pathLst>
                <a:path w="1634" h="376">
                  <a:moveTo>
                    <a:pt x="0" y="376"/>
                  </a:moveTo>
                  <a:lnTo>
                    <a:pt x="204" y="0"/>
                  </a:lnTo>
                  <a:lnTo>
                    <a:pt x="1428" y="0"/>
                  </a:lnTo>
                  <a:lnTo>
                    <a:pt x="1634" y="376"/>
                  </a:lnTo>
                  <a:lnTo>
                    <a:pt x="0" y="376"/>
                  </a:lnTo>
                  <a:close/>
                </a:path>
              </a:pathLst>
            </a:custGeom>
            <a:grpFill/>
            <a:ln>
              <a:noFill/>
            </a:ln>
          </p:spPr>
          <p:txBody>
            <a:bodyPr vert="horz" wrap="square" lIns="91440" tIns="45720" rIns="91440" bIns="45720" numCol="1" anchor="t" anchorCtr="0" compatLnSpc="1"/>
            <a:lstStyle/>
            <a:p>
              <a:endParaRPr lang="zh-CN" altLang="en-US"/>
            </a:p>
          </p:txBody>
        </p:sp>
        <p:sp>
          <p:nvSpPr>
            <p:cNvPr id="9" name="Freeform 15"/>
            <p:cNvSpPr>
              <a:spLocks noEditPoints="1"/>
            </p:cNvSpPr>
            <p:nvPr/>
          </p:nvSpPr>
          <p:spPr bwMode="auto">
            <a:xfrm>
              <a:off x="6439472" y="2789590"/>
              <a:ext cx="1598119" cy="1107194"/>
            </a:xfrm>
            <a:custGeom>
              <a:avLst/>
              <a:gdLst>
                <a:gd name="T0" fmla="*/ 0 w 1224"/>
                <a:gd name="T1" fmla="*/ 0 h 848"/>
                <a:gd name="T2" fmla="*/ 0 w 1224"/>
                <a:gd name="T3" fmla="*/ 848 h 848"/>
                <a:gd name="T4" fmla="*/ 1224 w 1224"/>
                <a:gd name="T5" fmla="*/ 848 h 848"/>
                <a:gd name="T6" fmla="*/ 1224 w 1224"/>
                <a:gd name="T7" fmla="*/ 0 h 848"/>
                <a:gd name="T8" fmla="*/ 0 w 1224"/>
                <a:gd name="T9" fmla="*/ 0 h 848"/>
                <a:gd name="T10" fmla="*/ 0 w 1224"/>
                <a:gd name="T11" fmla="*/ 0 h 848"/>
                <a:gd name="T12" fmla="*/ 1122 w 1224"/>
                <a:gd name="T13" fmla="*/ 754 h 848"/>
                <a:gd name="T14" fmla="*/ 102 w 1224"/>
                <a:gd name="T15" fmla="*/ 754 h 848"/>
                <a:gd name="T16" fmla="*/ 102 w 1224"/>
                <a:gd name="T17" fmla="*/ 94 h 848"/>
                <a:gd name="T18" fmla="*/ 1122 w 1224"/>
                <a:gd name="T19" fmla="*/ 94 h 848"/>
                <a:gd name="T20" fmla="*/ 1122 w 1224"/>
                <a:gd name="T21" fmla="*/ 754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24" h="848">
                  <a:moveTo>
                    <a:pt x="0" y="0"/>
                  </a:moveTo>
                  <a:lnTo>
                    <a:pt x="0" y="848"/>
                  </a:lnTo>
                  <a:lnTo>
                    <a:pt x="1224" y="848"/>
                  </a:lnTo>
                  <a:lnTo>
                    <a:pt x="1224" y="0"/>
                  </a:lnTo>
                  <a:lnTo>
                    <a:pt x="0" y="0"/>
                  </a:lnTo>
                  <a:lnTo>
                    <a:pt x="0" y="0"/>
                  </a:lnTo>
                  <a:close/>
                  <a:moveTo>
                    <a:pt x="1122" y="754"/>
                  </a:moveTo>
                  <a:lnTo>
                    <a:pt x="102" y="754"/>
                  </a:lnTo>
                  <a:lnTo>
                    <a:pt x="102" y="94"/>
                  </a:lnTo>
                  <a:lnTo>
                    <a:pt x="1122" y="94"/>
                  </a:lnTo>
                  <a:lnTo>
                    <a:pt x="1122" y="754"/>
                  </a:lnTo>
                  <a:close/>
                </a:path>
              </a:pathLst>
            </a:custGeom>
            <a:grpFill/>
            <a:ln>
              <a:noFill/>
            </a:ln>
          </p:spPr>
          <p:txBody>
            <a:bodyPr vert="horz" wrap="square" lIns="91440" tIns="45720" rIns="91440" bIns="45720" numCol="1" anchor="t" anchorCtr="0" compatLnSpc="1"/>
            <a:lstStyle/>
            <a:p>
              <a:endParaRPr lang="zh-CN" altLang="en-US"/>
            </a:p>
          </p:txBody>
        </p:sp>
        <p:sp>
          <p:nvSpPr>
            <p:cNvPr id="10" name="Freeform 16"/>
            <p:cNvSpPr>
              <a:spLocks noEditPoints="1"/>
            </p:cNvSpPr>
            <p:nvPr/>
          </p:nvSpPr>
          <p:spPr bwMode="auto">
            <a:xfrm>
              <a:off x="7047906" y="3131671"/>
              <a:ext cx="381251" cy="378639"/>
            </a:xfrm>
            <a:custGeom>
              <a:avLst/>
              <a:gdLst>
                <a:gd name="T0" fmla="*/ 0 w 292"/>
                <a:gd name="T1" fmla="*/ 248 h 290"/>
                <a:gd name="T2" fmla="*/ 118 w 292"/>
                <a:gd name="T3" fmla="*/ 266 h 290"/>
                <a:gd name="T4" fmla="*/ 118 w 292"/>
                <a:gd name="T5" fmla="*/ 154 h 290"/>
                <a:gd name="T6" fmla="*/ 0 w 292"/>
                <a:gd name="T7" fmla="*/ 154 h 290"/>
                <a:gd name="T8" fmla="*/ 0 w 292"/>
                <a:gd name="T9" fmla="*/ 248 h 290"/>
                <a:gd name="T10" fmla="*/ 0 w 292"/>
                <a:gd name="T11" fmla="*/ 138 h 290"/>
                <a:gd name="T12" fmla="*/ 118 w 292"/>
                <a:gd name="T13" fmla="*/ 138 h 290"/>
                <a:gd name="T14" fmla="*/ 118 w 292"/>
                <a:gd name="T15" fmla="*/ 26 h 290"/>
                <a:gd name="T16" fmla="*/ 0 w 292"/>
                <a:gd name="T17" fmla="*/ 42 h 290"/>
                <a:gd name="T18" fmla="*/ 0 w 292"/>
                <a:gd name="T19" fmla="*/ 138 h 290"/>
                <a:gd name="T20" fmla="*/ 134 w 292"/>
                <a:gd name="T21" fmla="*/ 268 h 290"/>
                <a:gd name="T22" fmla="*/ 292 w 292"/>
                <a:gd name="T23" fmla="*/ 290 h 290"/>
                <a:gd name="T24" fmla="*/ 292 w 292"/>
                <a:gd name="T25" fmla="*/ 154 h 290"/>
                <a:gd name="T26" fmla="*/ 134 w 292"/>
                <a:gd name="T27" fmla="*/ 154 h 290"/>
                <a:gd name="T28" fmla="*/ 134 w 292"/>
                <a:gd name="T29" fmla="*/ 268 h 290"/>
                <a:gd name="T30" fmla="*/ 134 w 292"/>
                <a:gd name="T31" fmla="*/ 22 h 290"/>
                <a:gd name="T32" fmla="*/ 134 w 292"/>
                <a:gd name="T33" fmla="*/ 138 h 290"/>
                <a:gd name="T34" fmla="*/ 292 w 292"/>
                <a:gd name="T35" fmla="*/ 138 h 290"/>
                <a:gd name="T36" fmla="*/ 292 w 292"/>
                <a:gd name="T37" fmla="*/ 0 h 290"/>
                <a:gd name="T38" fmla="*/ 134 w 292"/>
                <a:gd name="T39" fmla="*/ 22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2" h="290">
                  <a:moveTo>
                    <a:pt x="0" y="248"/>
                  </a:moveTo>
                  <a:lnTo>
                    <a:pt x="118" y="266"/>
                  </a:lnTo>
                  <a:lnTo>
                    <a:pt x="118" y="154"/>
                  </a:lnTo>
                  <a:lnTo>
                    <a:pt x="0" y="154"/>
                  </a:lnTo>
                  <a:lnTo>
                    <a:pt x="0" y="248"/>
                  </a:lnTo>
                  <a:close/>
                  <a:moveTo>
                    <a:pt x="0" y="138"/>
                  </a:moveTo>
                  <a:lnTo>
                    <a:pt x="118" y="138"/>
                  </a:lnTo>
                  <a:lnTo>
                    <a:pt x="118" y="26"/>
                  </a:lnTo>
                  <a:lnTo>
                    <a:pt x="0" y="42"/>
                  </a:lnTo>
                  <a:lnTo>
                    <a:pt x="0" y="138"/>
                  </a:lnTo>
                  <a:close/>
                  <a:moveTo>
                    <a:pt x="134" y="268"/>
                  </a:moveTo>
                  <a:lnTo>
                    <a:pt x="292" y="290"/>
                  </a:lnTo>
                  <a:lnTo>
                    <a:pt x="292" y="154"/>
                  </a:lnTo>
                  <a:lnTo>
                    <a:pt x="134" y="154"/>
                  </a:lnTo>
                  <a:lnTo>
                    <a:pt x="134" y="268"/>
                  </a:lnTo>
                  <a:close/>
                  <a:moveTo>
                    <a:pt x="134" y="22"/>
                  </a:moveTo>
                  <a:lnTo>
                    <a:pt x="134" y="138"/>
                  </a:lnTo>
                  <a:lnTo>
                    <a:pt x="292" y="138"/>
                  </a:lnTo>
                  <a:lnTo>
                    <a:pt x="292" y="0"/>
                  </a:lnTo>
                  <a:lnTo>
                    <a:pt x="134" y="22"/>
                  </a:lnTo>
                  <a:close/>
                </a:path>
              </a:pathLst>
            </a:custGeom>
            <a:grpFill/>
            <a:ln>
              <a:noFill/>
            </a:ln>
          </p:spPr>
          <p:txBody>
            <a:bodyPr vert="horz" wrap="square" lIns="91440" tIns="45720" rIns="91440" bIns="45720" numCol="1" anchor="t" anchorCtr="0" compatLnSpc="1"/>
            <a:lstStyle/>
            <a:p>
              <a:endParaRPr lang="zh-CN" altLang="en-US"/>
            </a:p>
          </p:txBody>
        </p:sp>
      </p:grpSp>
      <p:sp>
        <p:nvSpPr>
          <p:cNvPr id="11" name="文本框 10"/>
          <p:cNvSpPr txBox="1"/>
          <p:nvPr/>
        </p:nvSpPr>
        <p:spPr>
          <a:xfrm>
            <a:off x="7950403" y="3222805"/>
            <a:ext cx="1817028" cy="338554"/>
          </a:xfrm>
          <a:prstGeom prst="rect">
            <a:avLst/>
          </a:prstGeom>
          <a:noFill/>
        </p:spPr>
        <p:txBody>
          <a:bodyPr wrap="squar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点击此处添加标题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2" name="TextBox 18"/>
          <p:cNvSpPr txBox="1"/>
          <p:nvPr/>
        </p:nvSpPr>
        <p:spPr>
          <a:xfrm>
            <a:off x="1871662" y="4148548"/>
            <a:ext cx="8320088" cy="1691005"/>
          </a:xfrm>
          <a:prstGeom prst="rect">
            <a:avLst/>
          </a:prstGeom>
          <a:noFill/>
        </p:spPr>
        <p:txBody>
          <a:bodyPr wrap="square" rtlCol="0">
            <a:spAutoFit/>
          </a:bodyPr>
          <a:lstStyle/>
          <a:p>
            <a:pPr algn="ctr">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、行距</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等进行修改</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。标题数字等都可以通过点击和重新输入进行更改，顶部“开始”面板中可以对字体、字号、颜色、行距等进行修改。标题数字等都可以通过点击和重新输入进行更</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改</a:t>
            </a:r>
            <a:endPar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a:p>
            <a:pPr algn="ctr">
              <a:lnSpc>
                <a:spcPct val="130000"/>
              </a:lnSpc>
            </a:pP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rPr>
              <a:t></a:t>
            </a:r>
            <a:endPar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Levenim MT" panose="02010502060101010101" pitchFamily="2" charset="-79"/>
            </a:endParaRPr>
          </a:p>
        </p:txBody>
      </p:sp>
      <p:sp>
        <p:nvSpPr>
          <p:cNvPr id="14" name="矩形 13"/>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5" name="圆角矩形 14"/>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16" name="矩形 15"/>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FUTURE PROSPECT</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17" name="圆角矩形 16"/>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9" name="矩形 18"/>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5" name="矩形 14"/>
          <p:cNvSpPr/>
          <p:nvPr/>
        </p:nvSpPr>
        <p:spPr>
          <a:xfrm>
            <a:off x="4633191" y="2637994"/>
            <a:ext cx="5277407" cy="1446550"/>
          </a:xfrm>
          <a:prstGeom prst="rect">
            <a:avLst/>
          </a:prstGeom>
        </p:spPr>
        <p:txBody>
          <a:bodyPr wrap="none">
            <a:spAutoFit/>
          </a:bodyPr>
          <a:lstStyle/>
          <a:p>
            <a:r>
              <a:rPr kumimoji="1" lang="zh-CN" altLang="en-US" sz="4400" b="1" dirty="0" smtClean="0">
                <a:solidFill>
                  <a:srgbClr val="157E9F"/>
                </a:solidFill>
                <a:latin typeface="方正清刻本悦宋简体" panose="02000000000000000000" pitchFamily="2" charset="-122"/>
                <a:ea typeface="方正清刻本悦宋简体" panose="02000000000000000000" pitchFamily="2" charset="-122"/>
              </a:rPr>
              <a:t>再次感谢导师的指导</a:t>
            </a:r>
            <a:endParaRPr kumimoji="1" lang="en-US" altLang="zh-CN" sz="4400" b="1" dirty="0" smtClean="0">
              <a:solidFill>
                <a:srgbClr val="157E9F"/>
              </a:solidFill>
              <a:latin typeface="方正清刻本悦宋简体" panose="02000000000000000000" pitchFamily="2" charset="-122"/>
              <a:ea typeface="方正清刻本悦宋简体" panose="02000000000000000000" pitchFamily="2" charset="-122"/>
            </a:endParaRPr>
          </a:p>
          <a:p>
            <a:r>
              <a:rPr kumimoji="1" lang="zh-CN" altLang="en-US" sz="4400" b="1" dirty="0" smtClean="0">
                <a:solidFill>
                  <a:srgbClr val="157E9F"/>
                </a:solidFill>
                <a:latin typeface="方正清刻本悦宋简体" panose="02000000000000000000" pitchFamily="2" charset="-122"/>
                <a:ea typeface="方正清刻本悦宋简体" panose="02000000000000000000" pitchFamily="2" charset="-122"/>
              </a:rPr>
              <a:t>感激大学给我的人生</a:t>
            </a:r>
            <a:endPar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4" name="矩形 13"/>
          <p:cNvSpPr/>
          <p:nvPr/>
        </p:nvSpPr>
        <p:spPr>
          <a:xfrm>
            <a:off x="4646145" y="4220859"/>
            <a:ext cx="1972310" cy="398780"/>
          </a:xfrm>
          <a:prstGeom prst="rect">
            <a:avLst/>
          </a:prstGeom>
        </p:spPr>
        <p:txBody>
          <a:bodyPr wrap="none">
            <a:spAutoFit/>
          </a:bodyPr>
          <a:lstStyle/>
          <a:p>
            <a:r>
              <a:rPr kumimoji="1" lang="zh-CN" altLang="en-US" sz="2000" b="1" dirty="0" smtClean="0">
                <a:solidFill>
                  <a:srgbClr val="157E9F"/>
                </a:solidFill>
                <a:latin typeface="方正清刻本悦宋简体" panose="02000000000000000000" pitchFamily="2" charset="-122"/>
                <a:ea typeface="方正清刻本悦宋简体" panose="02000000000000000000" pitchFamily="2" charset="-122"/>
              </a:rPr>
              <a:t>指导老师：</a:t>
            </a:r>
            <a:r>
              <a:rPr kumimoji="1" lang="en-US" altLang="zh-CN" sz="2000" b="1" dirty="0" smtClean="0">
                <a:solidFill>
                  <a:srgbClr val="157E9F"/>
                </a:solidFill>
                <a:latin typeface="方正清刻本悦宋简体" panose="02000000000000000000" pitchFamily="2" charset="-122"/>
                <a:ea typeface="方正清刻本悦宋简体" panose="02000000000000000000" pitchFamily="2" charset="-122"/>
              </a:rPr>
              <a:t>XXXX</a:t>
            </a:r>
            <a:endParaRPr kumimoji="1" lang="en-US" altLang="zh-CN" sz="2000" b="1" dirty="0" smtClean="0">
              <a:solidFill>
                <a:srgbClr val="157E9F"/>
              </a:solidFill>
              <a:latin typeface="方正清刻本悦宋简体" panose="02000000000000000000" pitchFamily="2" charset="-122"/>
              <a:ea typeface="方正清刻本悦宋简体" panose="02000000000000000000" pitchFamily="2" charset="-122"/>
            </a:endParaRPr>
          </a:p>
        </p:txBody>
      </p:sp>
      <p:sp>
        <p:nvSpPr>
          <p:cNvPr id="20" name="矩形 19"/>
          <p:cNvSpPr/>
          <p:nvPr/>
        </p:nvSpPr>
        <p:spPr>
          <a:xfrm>
            <a:off x="7982971" y="4189259"/>
            <a:ext cx="1333500" cy="398780"/>
          </a:xfrm>
          <a:prstGeom prst="rect">
            <a:avLst/>
          </a:prstGeom>
        </p:spPr>
        <p:txBody>
          <a:bodyPr wrap="none">
            <a:spAutoFit/>
          </a:bodyPr>
          <a:lstStyle/>
          <a:p>
            <a:r>
              <a:rPr kumimoji="1" lang="zh-CN" altLang="en-US" sz="2000" b="1" dirty="0" smtClean="0">
                <a:solidFill>
                  <a:srgbClr val="157E9F"/>
                </a:solidFill>
                <a:latin typeface="方正清刻本悦宋简体" panose="02000000000000000000" pitchFamily="2" charset="-122"/>
                <a:ea typeface="方正清刻本悦宋简体" panose="02000000000000000000" pitchFamily="2" charset="-122"/>
              </a:rPr>
              <a:t>学</a:t>
            </a:r>
            <a:r>
              <a:rPr kumimoji="1" lang="zh-CN" altLang="en-US" sz="2000" b="1" smtClean="0">
                <a:solidFill>
                  <a:srgbClr val="157E9F"/>
                </a:solidFill>
                <a:latin typeface="方正清刻本悦宋简体" panose="02000000000000000000" pitchFamily="2" charset="-122"/>
                <a:ea typeface="方正清刻本悦宋简体" panose="02000000000000000000" pitchFamily="2" charset="-122"/>
              </a:rPr>
              <a:t>生：</a:t>
            </a:r>
            <a:r>
              <a:rPr kumimoji="1" lang="en-US" altLang="zh-CN" sz="2000" b="1" smtClean="0">
                <a:solidFill>
                  <a:srgbClr val="157E9F"/>
                </a:solidFill>
                <a:latin typeface="方正清刻本悦宋简体" panose="02000000000000000000" pitchFamily="2" charset="-122"/>
                <a:ea typeface="方正清刻本悦宋简体" panose="02000000000000000000" pitchFamily="2" charset="-122"/>
              </a:rPr>
              <a:t>XXX</a:t>
            </a:r>
            <a:endParaRPr kumimoji="1" lang="en-US" altLang="zh-CN" sz="2000" b="1" dirty="0" smtClean="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5" name="Group 4"/>
          <p:cNvGrpSpPr>
            <a:grpSpLocks noChangeAspect="1"/>
          </p:cNvGrpSpPr>
          <p:nvPr/>
        </p:nvGrpSpPr>
        <p:grpSpPr bwMode="auto">
          <a:xfrm>
            <a:off x="1951336" y="2451006"/>
            <a:ext cx="2151063" cy="2138363"/>
            <a:chOff x="2946" y="838"/>
            <a:chExt cx="1355" cy="1347"/>
          </a:xfrm>
          <a:solidFill>
            <a:srgbClr val="1BA0C9"/>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01" name="组合 1"/>
          <p:cNvGrpSpPr/>
          <p:nvPr/>
        </p:nvGrpSpPr>
        <p:grpSpPr bwMode="auto">
          <a:xfrm>
            <a:off x="10203209" y="-781973"/>
            <a:ext cx="2441455" cy="3223791"/>
            <a:chOff x="0" y="-1"/>
            <a:chExt cx="2175714" cy="2871210"/>
          </a:xfrm>
          <a:solidFill>
            <a:srgbClr val="157E9F"/>
          </a:solidFill>
        </p:grpSpPr>
        <p:sp>
          <p:nvSpPr>
            <p:cNvPr id="202" name="矩形 13"/>
            <p:cNvSpPr>
              <a:spLocks noChangeArrowheads="1"/>
            </p:cNvSpPr>
            <p:nvPr/>
          </p:nvSpPr>
          <p:spPr bwMode="auto">
            <a:xfrm rot="2727610">
              <a:off x="-391510" y="1232685"/>
              <a:ext cx="2871210" cy="405837"/>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rgbClr val="2A2E37"/>
                </a:solidFill>
                <a:latin typeface="宋体" panose="02010600030101010101" pitchFamily="2" charset="-122"/>
                <a:sym typeface="宋体" panose="02010600030101010101" pitchFamily="2" charset="-122"/>
              </a:endParaRPr>
            </a:p>
          </p:txBody>
        </p:sp>
        <p:sp>
          <p:nvSpPr>
            <p:cNvPr id="203" name="TextBox 14"/>
            <p:cNvSpPr>
              <a:spLocks noChangeArrowheads="1"/>
            </p:cNvSpPr>
            <p:nvPr/>
          </p:nvSpPr>
          <p:spPr bwMode="auto">
            <a:xfrm rot="2748894">
              <a:off x="470328" y="1223644"/>
              <a:ext cx="1016798" cy="3291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en-US" altLang="zh-CN" sz="1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2016·03</a:t>
              </a:r>
              <a:endParaRPr lang="zh-CN" altLang="en-US" sz="1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 name="直接连接符 15"/>
            <p:cNvSpPr>
              <a:spLocks noChangeShapeType="1"/>
            </p:cNvSpPr>
            <p:nvPr/>
          </p:nvSpPr>
          <p:spPr bwMode="auto">
            <a:xfrm>
              <a:off x="0" y="609418"/>
              <a:ext cx="2016224" cy="2016224"/>
            </a:xfrm>
            <a:prstGeom prst="line">
              <a:avLst/>
            </a:prstGeom>
            <a:grpFill/>
            <a:ln w="9525">
              <a:solidFill>
                <a:schemeClr val="bg1"/>
              </a:solidFill>
              <a:prstDash val="dash"/>
              <a:bevel/>
            </a:ln>
          </p:spPr>
          <p:txBody>
            <a:bodyPr/>
            <a:lstStyle/>
            <a:p>
              <a:endParaRPr lang="zh-CN" altLang="en-US"/>
            </a:p>
          </p:txBody>
        </p:sp>
        <p:sp>
          <p:nvSpPr>
            <p:cNvPr id="205" name="直接连接符 16"/>
            <p:cNvSpPr>
              <a:spLocks noChangeShapeType="1"/>
            </p:cNvSpPr>
            <p:nvPr/>
          </p:nvSpPr>
          <p:spPr bwMode="auto">
            <a:xfrm>
              <a:off x="159490" y="328427"/>
              <a:ext cx="2016224" cy="2016224"/>
            </a:xfrm>
            <a:prstGeom prst="line">
              <a:avLst/>
            </a:prstGeom>
            <a:grpFill/>
            <a:ln w="9525">
              <a:solidFill>
                <a:schemeClr val="bg1"/>
              </a:solidFill>
              <a:prstDash val="dash"/>
              <a:bevel/>
            </a:ln>
          </p:spPr>
          <p:txBody>
            <a:bodyPr/>
            <a:lstStyle/>
            <a:p>
              <a:endParaRPr lang="zh-CN" altLang="en-US"/>
            </a:p>
          </p:txBody>
        </p:sp>
      </p:grpSp>
      <p:cxnSp>
        <p:nvCxnSpPr>
          <p:cNvPr id="69" name="直接连接符 68"/>
          <p:cNvCxnSpPr/>
          <p:nvPr/>
        </p:nvCxnSpPr>
        <p:spPr>
          <a:xfrm>
            <a:off x="4725501" y="2592712"/>
            <a:ext cx="5185097" cy="0"/>
          </a:xfrm>
          <a:prstGeom prst="line">
            <a:avLst/>
          </a:prstGeom>
          <a:ln>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4725501" y="4084188"/>
            <a:ext cx="5185097" cy="0"/>
          </a:xfrm>
          <a:prstGeom prst="line">
            <a:avLst/>
          </a:prstGeom>
          <a:ln>
            <a:solidFill>
              <a:srgbClr val="157E9F"/>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28" name="文本框 3"/>
          <p:cNvSpPr txBox="1">
            <a:spLocks noChangeArrowheads="1"/>
          </p:cNvSpPr>
          <p:nvPr/>
        </p:nvSpPr>
        <p:spPr bwMode="auto">
          <a:xfrm>
            <a:off x="397606" y="887413"/>
            <a:ext cx="1015663" cy="5136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400" dirty="0">
                <a:solidFill>
                  <a:srgbClr val="157E9F"/>
                </a:solidFill>
                <a:latin typeface="方正清刻本悦宋简体" panose="02000000000000000000" pitchFamily="2" charset="-122"/>
                <a:ea typeface="方正清刻本悦宋简体" panose="02000000000000000000" pitchFamily="2" charset="-122"/>
              </a:rPr>
              <a:t>赠送可编辑图标</a:t>
            </a:r>
            <a:endParaRPr lang="zh-CN" altLang="en-US" sz="54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29" name="组合 28"/>
          <p:cNvGrpSpPr/>
          <p:nvPr/>
        </p:nvGrpSpPr>
        <p:grpSpPr>
          <a:xfrm>
            <a:off x="1918977" y="976540"/>
            <a:ext cx="364618" cy="366163"/>
            <a:chOff x="1184275" y="1184275"/>
            <a:chExt cx="374650" cy="376238"/>
          </a:xfrm>
          <a:solidFill>
            <a:srgbClr val="157E9F"/>
          </a:solidFill>
        </p:grpSpPr>
        <p:sp>
          <p:nvSpPr>
            <p:cNvPr id="30" name="Freeform 5"/>
            <p:cNvSpPr>
              <a:spLocks noEditPoints="1"/>
            </p:cNvSpPr>
            <p:nvPr/>
          </p:nvSpPr>
          <p:spPr bwMode="auto">
            <a:xfrm>
              <a:off x="1184275" y="1184275"/>
              <a:ext cx="374650" cy="200025"/>
            </a:xfrm>
            <a:custGeom>
              <a:avLst/>
              <a:gdLst>
                <a:gd name="T0" fmla="*/ 118 w 236"/>
                <a:gd name="T1" fmla="*/ 0 h 126"/>
                <a:gd name="T2" fmla="*/ 70 w 236"/>
                <a:gd name="T3" fmla="*/ 47 h 126"/>
                <a:gd name="T4" fmla="*/ 70 w 236"/>
                <a:gd name="T5" fmla="*/ 28 h 126"/>
                <a:gd name="T6" fmla="*/ 33 w 236"/>
                <a:gd name="T7" fmla="*/ 28 h 126"/>
                <a:gd name="T8" fmla="*/ 33 w 236"/>
                <a:gd name="T9" fmla="*/ 85 h 126"/>
                <a:gd name="T10" fmla="*/ 0 w 236"/>
                <a:gd name="T11" fmla="*/ 118 h 126"/>
                <a:gd name="T12" fmla="*/ 7 w 236"/>
                <a:gd name="T13" fmla="*/ 126 h 126"/>
                <a:gd name="T14" fmla="*/ 118 w 236"/>
                <a:gd name="T15" fmla="*/ 12 h 126"/>
                <a:gd name="T16" fmla="*/ 231 w 236"/>
                <a:gd name="T17" fmla="*/ 126 h 126"/>
                <a:gd name="T18" fmla="*/ 236 w 236"/>
                <a:gd name="T19" fmla="*/ 118 h 126"/>
                <a:gd name="T20" fmla="*/ 118 w 236"/>
                <a:gd name="T21" fmla="*/ 0 h 126"/>
                <a:gd name="T22" fmla="*/ 42 w 236"/>
                <a:gd name="T23" fmla="*/ 38 h 126"/>
                <a:gd name="T24" fmla="*/ 61 w 236"/>
                <a:gd name="T25" fmla="*/ 38 h 126"/>
                <a:gd name="T26" fmla="*/ 61 w 236"/>
                <a:gd name="T27" fmla="*/ 57 h 126"/>
                <a:gd name="T28" fmla="*/ 42 w 236"/>
                <a:gd name="T29" fmla="*/ 76 h 126"/>
                <a:gd name="T30" fmla="*/ 42 w 236"/>
                <a:gd name="T31" fmla="*/ 38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6" h="126">
                  <a:moveTo>
                    <a:pt x="118" y="0"/>
                  </a:moveTo>
                  <a:lnTo>
                    <a:pt x="70" y="47"/>
                  </a:lnTo>
                  <a:lnTo>
                    <a:pt x="70" y="28"/>
                  </a:lnTo>
                  <a:lnTo>
                    <a:pt x="33" y="28"/>
                  </a:lnTo>
                  <a:lnTo>
                    <a:pt x="33" y="85"/>
                  </a:lnTo>
                  <a:lnTo>
                    <a:pt x="0" y="118"/>
                  </a:lnTo>
                  <a:lnTo>
                    <a:pt x="7" y="126"/>
                  </a:lnTo>
                  <a:lnTo>
                    <a:pt x="118" y="12"/>
                  </a:lnTo>
                  <a:lnTo>
                    <a:pt x="231" y="126"/>
                  </a:lnTo>
                  <a:lnTo>
                    <a:pt x="236" y="118"/>
                  </a:lnTo>
                  <a:lnTo>
                    <a:pt x="118" y="0"/>
                  </a:lnTo>
                  <a:close/>
                  <a:moveTo>
                    <a:pt x="42" y="38"/>
                  </a:moveTo>
                  <a:lnTo>
                    <a:pt x="61" y="38"/>
                  </a:lnTo>
                  <a:lnTo>
                    <a:pt x="61" y="57"/>
                  </a:lnTo>
                  <a:lnTo>
                    <a:pt x="42" y="76"/>
                  </a:lnTo>
                  <a:lnTo>
                    <a:pt x="42"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1" name="Freeform 6"/>
            <p:cNvSpPr>
              <a:spLocks noEditPoints="1"/>
            </p:cNvSpPr>
            <p:nvPr/>
          </p:nvSpPr>
          <p:spPr bwMode="auto">
            <a:xfrm>
              <a:off x="1236663" y="1244600"/>
              <a:ext cx="269875" cy="315913"/>
            </a:xfrm>
            <a:custGeom>
              <a:avLst/>
              <a:gdLst>
                <a:gd name="T0" fmla="*/ 0 w 170"/>
                <a:gd name="T1" fmla="*/ 85 h 199"/>
                <a:gd name="T2" fmla="*/ 0 w 170"/>
                <a:gd name="T3" fmla="*/ 199 h 199"/>
                <a:gd name="T4" fmla="*/ 66 w 170"/>
                <a:gd name="T5" fmla="*/ 199 h 199"/>
                <a:gd name="T6" fmla="*/ 66 w 170"/>
                <a:gd name="T7" fmla="*/ 133 h 199"/>
                <a:gd name="T8" fmla="*/ 104 w 170"/>
                <a:gd name="T9" fmla="*/ 133 h 199"/>
                <a:gd name="T10" fmla="*/ 104 w 170"/>
                <a:gd name="T11" fmla="*/ 199 h 199"/>
                <a:gd name="T12" fmla="*/ 170 w 170"/>
                <a:gd name="T13" fmla="*/ 199 h 199"/>
                <a:gd name="T14" fmla="*/ 170 w 170"/>
                <a:gd name="T15" fmla="*/ 85 h 199"/>
                <a:gd name="T16" fmla="*/ 85 w 170"/>
                <a:gd name="T17" fmla="*/ 0 h 199"/>
                <a:gd name="T18" fmla="*/ 0 w 170"/>
                <a:gd name="T19" fmla="*/ 85 h 199"/>
                <a:gd name="T20" fmla="*/ 160 w 170"/>
                <a:gd name="T21" fmla="*/ 189 h 199"/>
                <a:gd name="T22" fmla="*/ 113 w 170"/>
                <a:gd name="T23" fmla="*/ 189 h 199"/>
                <a:gd name="T24" fmla="*/ 113 w 170"/>
                <a:gd name="T25" fmla="*/ 133 h 199"/>
                <a:gd name="T26" fmla="*/ 113 w 170"/>
                <a:gd name="T27" fmla="*/ 123 h 199"/>
                <a:gd name="T28" fmla="*/ 104 w 170"/>
                <a:gd name="T29" fmla="*/ 123 h 199"/>
                <a:gd name="T30" fmla="*/ 66 w 170"/>
                <a:gd name="T31" fmla="*/ 123 h 199"/>
                <a:gd name="T32" fmla="*/ 56 w 170"/>
                <a:gd name="T33" fmla="*/ 123 h 199"/>
                <a:gd name="T34" fmla="*/ 56 w 170"/>
                <a:gd name="T35" fmla="*/ 133 h 199"/>
                <a:gd name="T36" fmla="*/ 56 w 170"/>
                <a:gd name="T37" fmla="*/ 189 h 199"/>
                <a:gd name="T38" fmla="*/ 9 w 170"/>
                <a:gd name="T39" fmla="*/ 189 h 199"/>
                <a:gd name="T40" fmla="*/ 9 w 170"/>
                <a:gd name="T41" fmla="*/ 88 h 199"/>
                <a:gd name="T42" fmla="*/ 85 w 170"/>
                <a:gd name="T43" fmla="*/ 12 h 199"/>
                <a:gd name="T44" fmla="*/ 160 w 170"/>
                <a:gd name="T45" fmla="*/ 88 h 199"/>
                <a:gd name="T46" fmla="*/ 160 w 170"/>
                <a:gd name="T47" fmla="*/ 18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0" h="199">
                  <a:moveTo>
                    <a:pt x="0" y="85"/>
                  </a:moveTo>
                  <a:lnTo>
                    <a:pt x="0" y="199"/>
                  </a:lnTo>
                  <a:lnTo>
                    <a:pt x="66" y="199"/>
                  </a:lnTo>
                  <a:lnTo>
                    <a:pt x="66" y="133"/>
                  </a:lnTo>
                  <a:lnTo>
                    <a:pt x="104" y="133"/>
                  </a:lnTo>
                  <a:lnTo>
                    <a:pt x="104" y="199"/>
                  </a:lnTo>
                  <a:lnTo>
                    <a:pt x="170" y="199"/>
                  </a:lnTo>
                  <a:lnTo>
                    <a:pt x="170" y="85"/>
                  </a:lnTo>
                  <a:lnTo>
                    <a:pt x="85" y="0"/>
                  </a:lnTo>
                  <a:lnTo>
                    <a:pt x="0" y="85"/>
                  </a:lnTo>
                  <a:close/>
                  <a:moveTo>
                    <a:pt x="160" y="189"/>
                  </a:moveTo>
                  <a:lnTo>
                    <a:pt x="113" y="189"/>
                  </a:lnTo>
                  <a:lnTo>
                    <a:pt x="113" y="133"/>
                  </a:lnTo>
                  <a:lnTo>
                    <a:pt x="113" y="123"/>
                  </a:lnTo>
                  <a:lnTo>
                    <a:pt x="104" y="123"/>
                  </a:lnTo>
                  <a:lnTo>
                    <a:pt x="66" y="123"/>
                  </a:lnTo>
                  <a:lnTo>
                    <a:pt x="56" y="123"/>
                  </a:lnTo>
                  <a:lnTo>
                    <a:pt x="56" y="133"/>
                  </a:lnTo>
                  <a:lnTo>
                    <a:pt x="56" y="189"/>
                  </a:lnTo>
                  <a:lnTo>
                    <a:pt x="9" y="189"/>
                  </a:lnTo>
                  <a:lnTo>
                    <a:pt x="9" y="88"/>
                  </a:lnTo>
                  <a:lnTo>
                    <a:pt x="85" y="12"/>
                  </a:lnTo>
                  <a:lnTo>
                    <a:pt x="160" y="88"/>
                  </a:lnTo>
                  <a:lnTo>
                    <a:pt x="160" y="1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32" name="Freeform 7"/>
          <p:cNvSpPr>
            <a:spLocks noEditPoints="1"/>
          </p:cNvSpPr>
          <p:nvPr/>
        </p:nvSpPr>
        <p:spPr bwMode="auto">
          <a:xfrm>
            <a:off x="3235849" y="984737"/>
            <a:ext cx="367247" cy="409217"/>
          </a:xfrm>
          <a:custGeom>
            <a:avLst/>
            <a:gdLst>
              <a:gd name="T0" fmla="*/ 276993 w 100"/>
              <a:gd name="T1" fmla="*/ 127206 h 112"/>
              <a:gd name="T2" fmla="*/ 218824 w 100"/>
              <a:gd name="T3" fmla="*/ 66368 h 112"/>
              <a:gd name="T4" fmla="*/ 185585 w 100"/>
              <a:gd name="T5" fmla="*/ 35949 h 112"/>
              <a:gd name="T6" fmla="*/ 160656 w 100"/>
              <a:gd name="T7" fmla="*/ 11061 h 112"/>
              <a:gd name="T8" fmla="*/ 155116 w 100"/>
              <a:gd name="T9" fmla="*/ 5531 h 112"/>
              <a:gd name="T10" fmla="*/ 138497 w 100"/>
              <a:gd name="T11" fmla="*/ 0 h 112"/>
              <a:gd name="T12" fmla="*/ 121877 w 100"/>
              <a:gd name="T13" fmla="*/ 5531 h 112"/>
              <a:gd name="T14" fmla="*/ 91408 w 100"/>
              <a:gd name="T15" fmla="*/ 35949 h 112"/>
              <a:gd name="T16" fmla="*/ 91408 w 100"/>
              <a:gd name="T17" fmla="*/ 35949 h 112"/>
              <a:gd name="T18" fmla="*/ 83098 w 100"/>
              <a:gd name="T19" fmla="*/ 44245 h 112"/>
              <a:gd name="T20" fmla="*/ 83098 w 100"/>
              <a:gd name="T21" fmla="*/ 44245 h 112"/>
              <a:gd name="T22" fmla="*/ 47089 w 100"/>
              <a:gd name="T23" fmla="*/ 80195 h 112"/>
              <a:gd name="T24" fmla="*/ 13850 w 100"/>
              <a:gd name="T25" fmla="*/ 113379 h 112"/>
              <a:gd name="T26" fmla="*/ 13850 w 100"/>
              <a:gd name="T27" fmla="*/ 113379 h 112"/>
              <a:gd name="T28" fmla="*/ 0 w 100"/>
              <a:gd name="T29" fmla="*/ 127206 h 112"/>
              <a:gd name="T30" fmla="*/ 0 w 100"/>
              <a:gd name="T31" fmla="*/ 132736 h 112"/>
              <a:gd name="T32" fmla="*/ 0 w 100"/>
              <a:gd name="T33" fmla="*/ 309718 h 112"/>
              <a:gd name="T34" fmla="*/ 276993 w 100"/>
              <a:gd name="T35" fmla="*/ 309718 h 112"/>
              <a:gd name="T36" fmla="*/ 276993 w 100"/>
              <a:gd name="T37" fmla="*/ 132736 h 112"/>
              <a:gd name="T38" fmla="*/ 276993 w 100"/>
              <a:gd name="T39" fmla="*/ 127206 h 112"/>
              <a:gd name="T40" fmla="*/ 19390 w 100"/>
              <a:gd name="T41" fmla="*/ 124440 h 112"/>
              <a:gd name="T42" fmla="*/ 130187 w 100"/>
              <a:gd name="T43" fmla="*/ 13827 h 112"/>
              <a:gd name="T44" fmla="*/ 149576 w 100"/>
              <a:gd name="T45" fmla="*/ 13827 h 112"/>
              <a:gd name="T46" fmla="*/ 265913 w 100"/>
              <a:gd name="T47" fmla="*/ 129971 h 112"/>
              <a:gd name="T48" fmla="*/ 185585 w 100"/>
              <a:gd name="T49" fmla="*/ 210166 h 112"/>
              <a:gd name="T50" fmla="*/ 160656 w 100"/>
              <a:gd name="T51" fmla="*/ 185278 h 112"/>
              <a:gd name="T52" fmla="*/ 155116 w 100"/>
              <a:gd name="T53" fmla="*/ 179747 h 112"/>
              <a:gd name="T54" fmla="*/ 138497 w 100"/>
              <a:gd name="T55" fmla="*/ 174216 h 112"/>
              <a:gd name="T56" fmla="*/ 121877 w 100"/>
              <a:gd name="T57" fmla="*/ 179747 h 112"/>
              <a:gd name="T58" fmla="*/ 91408 w 100"/>
              <a:gd name="T59" fmla="*/ 210166 h 112"/>
              <a:gd name="T60" fmla="*/ 13850 w 100"/>
              <a:gd name="T61" fmla="*/ 129971 h 112"/>
              <a:gd name="T62" fmla="*/ 19390 w 100"/>
              <a:gd name="T63" fmla="*/ 124440 h 112"/>
              <a:gd name="T64" fmla="*/ 85868 w 100"/>
              <a:gd name="T65" fmla="*/ 218462 h 112"/>
              <a:gd name="T66" fmla="*/ 83098 w 100"/>
              <a:gd name="T67" fmla="*/ 218462 h 112"/>
              <a:gd name="T68" fmla="*/ 83098 w 100"/>
              <a:gd name="T69" fmla="*/ 218462 h 112"/>
              <a:gd name="T70" fmla="*/ 11080 w 100"/>
              <a:gd name="T71" fmla="*/ 290361 h 112"/>
              <a:gd name="T72" fmla="*/ 11080 w 100"/>
              <a:gd name="T73" fmla="*/ 154859 h 112"/>
              <a:gd name="T74" fmla="*/ 11080 w 100"/>
              <a:gd name="T75" fmla="*/ 149328 h 112"/>
              <a:gd name="T76" fmla="*/ 11080 w 100"/>
              <a:gd name="T77" fmla="*/ 146563 h 112"/>
              <a:gd name="T78" fmla="*/ 11080 w 100"/>
              <a:gd name="T79" fmla="*/ 146563 h 112"/>
              <a:gd name="T80" fmla="*/ 85868 w 100"/>
              <a:gd name="T81" fmla="*/ 218462 h 112"/>
              <a:gd name="T82" fmla="*/ 19390 w 100"/>
              <a:gd name="T83" fmla="*/ 298657 h 112"/>
              <a:gd name="T84" fmla="*/ 27699 w 100"/>
              <a:gd name="T85" fmla="*/ 293126 h 112"/>
              <a:gd name="T86" fmla="*/ 27699 w 100"/>
              <a:gd name="T87" fmla="*/ 293126 h 112"/>
              <a:gd name="T88" fmla="*/ 130187 w 100"/>
              <a:gd name="T89" fmla="*/ 188043 h 112"/>
              <a:gd name="T90" fmla="*/ 149576 w 100"/>
              <a:gd name="T91" fmla="*/ 188043 h 112"/>
              <a:gd name="T92" fmla="*/ 249294 w 100"/>
              <a:gd name="T93" fmla="*/ 290361 h 112"/>
              <a:gd name="T94" fmla="*/ 249294 w 100"/>
              <a:gd name="T95" fmla="*/ 290361 h 112"/>
              <a:gd name="T96" fmla="*/ 254834 w 100"/>
              <a:gd name="T97" fmla="*/ 295891 h 112"/>
              <a:gd name="T98" fmla="*/ 257603 w 100"/>
              <a:gd name="T99" fmla="*/ 298657 h 112"/>
              <a:gd name="T100" fmla="*/ 19390 w 100"/>
              <a:gd name="T101" fmla="*/ 298657 h 112"/>
              <a:gd name="T102" fmla="*/ 265913 w 100"/>
              <a:gd name="T103" fmla="*/ 149328 h 112"/>
              <a:gd name="T104" fmla="*/ 265913 w 100"/>
              <a:gd name="T105" fmla="*/ 290361 h 112"/>
              <a:gd name="T106" fmla="*/ 193895 w 100"/>
              <a:gd name="T107" fmla="*/ 218462 h 112"/>
              <a:gd name="T108" fmla="*/ 193895 w 100"/>
              <a:gd name="T109" fmla="*/ 218462 h 112"/>
              <a:gd name="T110" fmla="*/ 193895 w 100"/>
              <a:gd name="T111" fmla="*/ 218462 h 112"/>
              <a:gd name="T112" fmla="*/ 265913 w 100"/>
              <a:gd name="T113" fmla="*/ 143798 h 112"/>
              <a:gd name="T114" fmla="*/ 265913 w 100"/>
              <a:gd name="T115" fmla="*/ 146563 h 112"/>
              <a:gd name="T116" fmla="*/ 265913 w 100"/>
              <a:gd name="T117" fmla="*/ 149328 h 11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00" h="112">
                <a:moveTo>
                  <a:pt x="100" y="46"/>
                </a:moveTo>
                <a:cubicBezTo>
                  <a:pt x="79" y="24"/>
                  <a:pt x="79" y="24"/>
                  <a:pt x="79" y="24"/>
                </a:cubicBezTo>
                <a:cubicBezTo>
                  <a:pt x="67" y="13"/>
                  <a:pt x="67" y="13"/>
                  <a:pt x="67" y="13"/>
                </a:cubicBezTo>
                <a:cubicBezTo>
                  <a:pt x="58" y="4"/>
                  <a:pt x="58" y="4"/>
                  <a:pt x="58" y="4"/>
                </a:cubicBezTo>
                <a:cubicBezTo>
                  <a:pt x="56" y="2"/>
                  <a:pt x="56" y="2"/>
                  <a:pt x="56" y="2"/>
                </a:cubicBezTo>
                <a:cubicBezTo>
                  <a:pt x="55" y="1"/>
                  <a:pt x="53" y="0"/>
                  <a:pt x="50" y="0"/>
                </a:cubicBezTo>
                <a:cubicBezTo>
                  <a:pt x="48" y="0"/>
                  <a:pt x="46" y="1"/>
                  <a:pt x="44" y="2"/>
                </a:cubicBezTo>
                <a:cubicBezTo>
                  <a:pt x="33" y="13"/>
                  <a:pt x="33" y="13"/>
                  <a:pt x="33" y="13"/>
                </a:cubicBezTo>
                <a:cubicBezTo>
                  <a:pt x="33" y="13"/>
                  <a:pt x="33" y="13"/>
                  <a:pt x="33" y="13"/>
                </a:cubicBezTo>
                <a:cubicBezTo>
                  <a:pt x="30" y="16"/>
                  <a:pt x="30" y="16"/>
                  <a:pt x="30" y="16"/>
                </a:cubicBezTo>
                <a:cubicBezTo>
                  <a:pt x="30" y="16"/>
                  <a:pt x="30" y="16"/>
                  <a:pt x="30" y="16"/>
                </a:cubicBezTo>
                <a:cubicBezTo>
                  <a:pt x="17" y="29"/>
                  <a:pt x="17" y="29"/>
                  <a:pt x="17" y="29"/>
                </a:cubicBezTo>
                <a:cubicBezTo>
                  <a:pt x="5" y="41"/>
                  <a:pt x="5" y="41"/>
                  <a:pt x="5" y="41"/>
                </a:cubicBezTo>
                <a:cubicBezTo>
                  <a:pt x="5" y="41"/>
                  <a:pt x="5" y="41"/>
                  <a:pt x="5" y="41"/>
                </a:cubicBezTo>
                <a:cubicBezTo>
                  <a:pt x="0" y="46"/>
                  <a:pt x="0" y="46"/>
                  <a:pt x="0" y="46"/>
                </a:cubicBezTo>
                <a:cubicBezTo>
                  <a:pt x="0" y="48"/>
                  <a:pt x="0" y="48"/>
                  <a:pt x="0" y="48"/>
                </a:cubicBezTo>
                <a:cubicBezTo>
                  <a:pt x="0" y="112"/>
                  <a:pt x="0" y="112"/>
                  <a:pt x="0" y="112"/>
                </a:cubicBezTo>
                <a:cubicBezTo>
                  <a:pt x="100" y="112"/>
                  <a:pt x="100" y="112"/>
                  <a:pt x="100" y="112"/>
                </a:cubicBezTo>
                <a:cubicBezTo>
                  <a:pt x="100" y="48"/>
                  <a:pt x="100" y="48"/>
                  <a:pt x="100" y="48"/>
                </a:cubicBezTo>
                <a:cubicBezTo>
                  <a:pt x="100" y="46"/>
                  <a:pt x="100" y="46"/>
                  <a:pt x="100" y="46"/>
                </a:cubicBezTo>
                <a:close/>
                <a:moveTo>
                  <a:pt x="7" y="45"/>
                </a:moveTo>
                <a:cubicBezTo>
                  <a:pt x="47" y="5"/>
                  <a:pt x="47" y="5"/>
                  <a:pt x="47" y="5"/>
                </a:cubicBezTo>
                <a:cubicBezTo>
                  <a:pt x="49" y="3"/>
                  <a:pt x="52" y="3"/>
                  <a:pt x="54" y="5"/>
                </a:cubicBezTo>
                <a:cubicBezTo>
                  <a:pt x="96" y="47"/>
                  <a:pt x="96" y="47"/>
                  <a:pt x="96" y="47"/>
                </a:cubicBezTo>
                <a:cubicBezTo>
                  <a:pt x="67" y="76"/>
                  <a:pt x="67" y="76"/>
                  <a:pt x="67" y="76"/>
                </a:cubicBezTo>
                <a:cubicBezTo>
                  <a:pt x="58" y="67"/>
                  <a:pt x="58" y="67"/>
                  <a:pt x="58" y="67"/>
                </a:cubicBezTo>
                <a:cubicBezTo>
                  <a:pt x="56" y="65"/>
                  <a:pt x="56" y="65"/>
                  <a:pt x="56" y="65"/>
                </a:cubicBezTo>
                <a:cubicBezTo>
                  <a:pt x="55" y="64"/>
                  <a:pt x="53" y="63"/>
                  <a:pt x="50" y="63"/>
                </a:cubicBezTo>
                <a:cubicBezTo>
                  <a:pt x="48" y="63"/>
                  <a:pt x="46" y="64"/>
                  <a:pt x="44" y="65"/>
                </a:cubicBezTo>
                <a:cubicBezTo>
                  <a:pt x="33" y="76"/>
                  <a:pt x="33" y="76"/>
                  <a:pt x="33" y="76"/>
                </a:cubicBezTo>
                <a:cubicBezTo>
                  <a:pt x="5" y="47"/>
                  <a:pt x="5" y="47"/>
                  <a:pt x="5" y="47"/>
                </a:cubicBezTo>
                <a:lnTo>
                  <a:pt x="7" y="45"/>
                </a:lnTo>
                <a:close/>
                <a:moveTo>
                  <a:pt x="31" y="79"/>
                </a:moveTo>
                <a:cubicBezTo>
                  <a:pt x="30" y="79"/>
                  <a:pt x="30" y="79"/>
                  <a:pt x="30" y="79"/>
                </a:cubicBezTo>
                <a:cubicBezTo>
                  <a:pt x="30" y="79"/>
                  <a:pt x="30" y="79"/>
                  <a:pt x="30" y="79"/>
                </a:cubicBezTo>
                <a:cubicBezTo>
                  <a:pt x="4" y="105"/>
                  <a:pt x="4" y="105"/>
                  <a:pt x="4" y="105"/>
                </a:cubicBezTo>
                <a:cubicBezTo>
                  <a:pt x="4" y="56"/>
                  <a:pt x="4" y="56"/>
                  <a:pt x="4" y="56"/>
                </a:cubicBezTo>
                <a:cubicBezTo>
                  <a:pt x="4" y="54"/>
                  <a:pt x="4" y="54"/>
                  <a:pt x="4" y="54"/>
                </a:cubicBezTo>
                <a:cubicBezTo>
                  <a:pt x="4" y="53"/>
                  <a:pt x="4" y="53"/>
                  <a:pt x="4" y="53"/>
                </a:cubicBezTo>
                <a:cubicBezTo>
                  <a:pt x="4" y="53"/>
                  <a:pt x="4" y="53"/>
                  <a:pt x="4" y="53"/>
                </a:cubicBezTo>
                <a:lnTo>
                  <a:pt x="31" y="79"/>
                </a:lnTo>
                <a:close/>
                <a:moveTo>
                  <a:pt x="7" y="108"/>
                </a:moveTo>
                <a:cubicBezTo>
                  <a:pt x="10" y="106"/>
                  <a:pt x="10" y="106"/>
                  <a:pt x="10" y="106"/>
                </a:cubicBezTo>
                <a:cubicBezTo>
                  <a:pt x="10" y="106"/>
                  <a:pt x="10" y="106"/>
                  <a:pt x="10" y="106"/>
                </a:cubicBezTo>
                <a:cubicBezTo>
                  <a:pt x="47" y="68"/>
                  <a:pt x="47" y="68"/>
                  <a:pt x="47" y="68"/>
                </a:cubicBezTo>
                <a:cubicBezTo>
                  <a:pt x="49" y="66"/>
                  <a:pt x="52" y="66"/>
                  <a:pt x="54" y="68"/>
                </a:cubicBezTo>
                <a:cubicBezTo>
                  <a:pt x="90" y="105"/>
                  <a:pt x="90" y="105"/>
                  <a:pt x="90" y="105"/>
                </a:cubicBezTo>
                <a:cubicBezTo>
                  <a:pt x="90" y="105"/>
                  <a:pt x="90" y="105"/>
                  <a:pt x="90" y="105"/>
                </a:cubicBezTo>
                <a:cubicBezTo>
                  <a:pt x="92" y="107"/>
                  <a:pt x="92" y="107"/>
                  <a:pt x="92" y="107"/>
                </a:cubicBezTo>
                <a:cubicBezTo>
                  <a:pt x="93" y="108"/>
                  <a:pt x="93" y="108"/>
                  <a:pt x="93" y="108"/>
                </a:cubicBezTo>
                <a:lnTo>
                  <a:pt x="7" y="108"/>
                </a:lnTo>
                <a:close/>
                <a:moveTo>
                  <a:pt x="96" y="54"/>
                </a:moveTo>
                <a:cubicBezTo>
                  <a:pt x="96" y="105"/>
                  <a:pt x="96" y="105"/>
                  <a:pt x="96" y="105"/>
                </a:cubicBezTo>
                <a:cubicBezTo>
                  <a:pt x="70" y="79"/>
                  <a:pt x="70" y="79"/>
                  <a:pt x="70" y="79"/>
                </a:cubicBezTo>
                <a:cubicBezTo>
                  <a:pt x="70" y="79"/>
                  <a:pt x="70" y="79"/>
                  <a:pt x="70" y="79"/>
                </a:cubicBezTo>
                <a:cubicBezTo>
                  <a:pt x="70" y="79"/>
                  <a:pt x="70" y="79"/>
                  <a:pt x="70" y="79"/>
                </a:cubicBezTo>
                <a:cubicBezTo>
                  <a:pt x="96" y="52"/>
                  <a:pt x="96" y="52"/>
                  <a:pt x="96" y="52"/>
                </a:cubicBezTo>
                <a:cubicBezTo>
                  <a:pt x="96" y="53"/>
                  <a:pt x="96" y="53"/>
                  <a:pt x="96" y="53"/>
                </a:cubicBezTo>
                <a:lnTo>
                  <a:pt x="96" y="54"/>
                </a:lnTo>
                <a:close/>
              </a:path>
            </a:pathLst>
          </a:custGeom>
          <a:solidFill>
            <a:srgbClr val="157E9F"/>
          </a:solidFill>
          <a:ln>
            <a:noFill/>
          </a:ln>
        </p:spPr>
        <p:txBody>
          <a:bodyPr/>
          <a:lstStyle/>
          <a:p>
            <a:endParaRPr lang="zh-CN" altLang="en-US"/>
          </a:p>
        </p:txBody>
      </p:sp>
      <p:grpSp>
        <p:nvGrpSpPr>
          <p:cNvPr id="33" name="组合 32"/>
          <p:cNvGrpSpPr/>
          <p:nvPr/>
        </p:nvGrpSpPr>
        <p:grpSpPr>
          <a:xfrm>
            <a:off x="4537735" y="984265"/>
            <a:ext cx="366163" cy="409423"/>
            <a:chOff x="3875088" y="1192213"/>
            <a:chExt cx="376238" cy="420688"/>
          </a:xfrm>
          <a:solidFill>
            <a:srgbClr val="157E9F"/>
          </a:solidFill>
        </p:grpSpPr>
        <p:sp>
          <p:nvSpPr>
            <p:cNvPr id="34" name="Freeform 8"/>
            <p:cNvSpPr>
              <a:spLocks noEditPoints="1"/>
            </p:cNvSpPr>
            <p:nvPr/>
          </p:nvSpPr>
          <p:spPr bwMode="auto">
            <a:xfrm>
              <a:off x="3875088" y="1192213"/>
              <a:ext cx="376238" cy="420688"/>
            </a:xfrm>
            <a:custGeom>
              <a:avLst/>
              <a:gdLst>
                <a:gd name="T0" fmla="*/ 80 w 100"/>
                <a:gd name="T1" fmla="*/ 26 h 112"/>
                <a:gd name="T2" fmla="*/ 66 w 100"/>
                <a:gd name="T3" fmla="*/ 12 h 112"/>
                <a:gd name="T4" fmla="*/ 58 w 100"/>
                <a:gd name="T5" fmla="*/ 4 h 112"/>
                <a:gd name="T6" fmla="*/ 50 w 100"/>
                <a:gd name="T7" fmla="*/ 0 h 112"/>
                <a:gd name="T8" fmla="*/ 35 w 100"/>
                <a:gd name="T9" fmla="*/ 12 h 112"/>
                <a:gd name="T10" fmla="*/ 20 w 100"/>
                <a:gd name="T11" fmla="*/ 26 h 112"/>
                <a:gd name="T12" fmla="*/ 6 w 100"/>
                <a:gd name="T13" fmla="*/ 41 h 112"/>
                <a:gd name="T14" fmla="*/ 0 w 100"/>
                <a:gd name="T15" fmla="*/ 46 h 112"/>
                <a:gd name="T16" fmla="*/ 0 w 100"/>
                <a:gd name="T17" fmla="*/ 112 h 112"/>
                <a:gd name="T18" fmla="*/ 100 w 100"/>
                <a:gd name="T19" fmla="*/ 48 h 112"/>
                <a:gd name="T20" fmla="*/ 96 w 100"/>
                <a:gd name="T21" fmla="*/ 47 h 112"/>
                <a:gd name="T22" fmla="*/ 80 w 100"/>
                <a:gd name="T23" fmla="*/ 32 h 112"/>
                <a:gd name="T24" fmla="*/ 47 w 100"/>
                <a:gd name="T25" fmla="*/ 5 h 112"/>
                <a:gd name="T26" fmla="*/ 60 w 100"/>
                <a:gd name="T27" fmla="*/ 12 h 112"/>
                <a:gd name="T28" fmla="*/ 47 w 100"/>
                <a:gd name="T29" fmla="*/ 5 h 112"/>
                <a:gd name="T30" fmla="*/ 76 w 100"/>
                <a:gd name="T31" fmla="*/ 28 h 112"/>
                <a:gd name="T32" fmla="*/ 67 w 100"/>
                <a:gd name="T33" fmla="*/ 76 h 112"/>
                <a:gd name="T34" fmla="*/ 57 w 100"/>
                <a:gd name="T35" fmla="*/ 65 h 112"/>
                <a:gd name="T36" fmla="*/ 44 w 100"/>
                <a:gd name="T37" fmla="*/ 65 h 112"/>
                <a:gd name="T38" fmla="*/ 24 w 100"/>
                <a:gd name="T39" fmla="*/ 67 h 112"/>
                <a:gd name="T40" fmla="*/ 64 w 100"/>
                <a:gd name="T41" fmla="*/ 16 h 112"/>
                <a:gd name="T42" fmla="*/ 20 w 100"/>
                <a:gd name="T43" fmla="*/ 32 h 112"/>
                <a:gd name="T44" fmla="*/ 5 w 100"/>
                <a:gd name="T45" fmla="*/ 47 h 112"/>
                <a:gd name="T46" fmla="*/ 4 w 100"/>
                <a:gd name="T47" fmla="*/ 56 h 112"/>
                <a:gd name="T48" fmla="*/ 4 w 100"/>
                <a:gd name="T49" fmla="*/ 53 h 112"/>
                <a:gd name="T50" fmla="*/ 31 w 100"/>
                <a:gd name="T51" fmla="*/ 79 h 112"/>
                <a:gd name="T52" fmla="*/ 30 w 100"/>
                <a:gd name="T53" fmla="*/ 79 h 112"/>
                <a:gd name="T54" fmla="*/ 4 w 100"/>
                <a:gd name="T55" fmla="*/ 56 h 112"/>
                <a:gd name="T56" fmla="*/ 10 w 100"/>
                <a:gd name="T57" fmla="*/ 106 h 112"/>
                <a:gd name="T58" fmla="*/ 47 w 100"/>
                <a:gd name="T59" fmla="*/ 68 h 112"/>
                <a:gd name="T60" fmla="*/ 90 w 100"/>
                <a:gd name="T61" fmla="*/ 105 h 112"/>
                <a:gd name="T62" fmla="*/ 92 w 100"/>
                <a:gd name="T63" fmla="*/ 107 h 112"/>
                <a:gd name="T64" fmla="*/ 8 w 100"/>
                <a:gd name="T65" fmla="*/ 108 h 112"/>
                <a:gd name="T66" fmla="*/ 96 w 100"/>
                <a:gd name="T67" fmla="*/ 54 h 112"/>
                <a:gd name="T68" fmla="*/ 71 w 100"/>
                <a:gd name="T69" fmla="*/ 79 h 112"/>
                <a:gd name="T70" fmla="*/ 70 w 100"/>
                <a:gd name="T71" fmla="*/ 79 h 112"/>
                <a:gd name="T72" fmla="*/ 96 w 100"/>
                <a:gd name="T73" fmla="*/ 5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112">
                  <a:moveTo>
                    <a:pt x="100" y="46"/>
                  </a:moveTo>
                  <a:cubicBezTo>
                    <a:pt x="80" y="26"/>
                    <a:pt x="80" y="26"/>
                    <a:pt x="80" y="26"/>
                  </a:cubicBezTo>
                  <a:cubicBezTo>
                    <a:pt x="80" y="26"/>
                    <a:pt x="80" y="26"/>
                    <a:pt x="80" y="26"/>
                  </a:cubicBezTo>
                  <a:cubicBezTo>
                    <a:pt x="66" y="12"/>
                    <a:pt x="66" y="12"/>
                    <a:pt x="66" y="12"/>
                  </a:cubicBezTo>
                  <a:cubicBezTo>
                    <a:pt x="66" y="12"/>
                    <a:pt x="66" y="12"/>
                    <a:pt x="66" y="12"/>
                  </a:cubicBezTo>
                  <a:cubicBezTo>
                    <a:pt x="58" y="4"/>
                    <a:pt x="58" y="4"/>
                    <a:pt x="58" y="4"/>
                  </a:cubicBezTo>
                  <a:cubicBezTo>
                    <a:pt x="57" y="2"/>
                    <a:pt x="57" y="2"/>
                    <a:pt x="57" y="2"/>
                  </a:cubicBezTo>
                  <a:cubicBezTo>
                    <a:pt x="55" y="1"/>
                    <a:pt x="53" y="0"/>
                    <a:pt x="50" y="0"/>
                  </a:cubicBezTo>
                  <a:cubicBezTo>
                    <a:pt x="48" y="0"/>
                    <a:pt x="46" y="1"/>
                    <a:pt x="44" y="2"/>
                  </a:cubicBezTo>
                  <a:cubicBezTo>
                    <a:pt x="35" y="12"/>
                    <a:pt x="35" y="12"/>
                    <a:pt x="35" y="12"/>
                  </a:cubicBezTo>
                  <a:cubicBezTo>
                    <a:pt x="20" y="12"/>
                    <a:pt x="20" y="12"/>
                    <a:pt x="20" y="12"/>
                  </a:cubicBezTo>
                  <a:cubicBezTo>
                    <a:pt x="20" y="26"/>
                    <a:pt x="20" y="26"/>
                    <a:pt x="20" y="26"/>
                  </a:cubicBezTo>
                  <a:cubicBezTo>
                    <a:pt x="17" y="29"/>
                    <a:pt x="17" y="29"/>
                    <a:pt x="17" y="29"/>
                  </a:cubicBezTo>
                  <a:cubicBezTo>
                    <a:pt x="6" y="41"/>
                    <a:pt x="6" y="41"/>
                    <a:pt x="6" y="41"/>
                  </a:cubicBezTo>
                  <a:cubicBezTo>
                    <a:pt x="6" y="41"/>
                    <a:pt x="6" y="41"/>
                    <a:pt x="6" y="41"/>
                  </a:cubicBezTo>
                  <a:cubicBezTo>
                    <a:pt x="0" y="46"/>
                    <a:pt x="0" y="46"/>
                    <a:pt x="0" y="46"/>
                  </a:cubicBezTo>
                  <a:cubicBezTo>
                    <a:pt x="0" y="48"/>
                    <a:pt x="0" y="48"/>
                    <a:pt x="0" y="48"/>
                  </a:cubicBezTo>
                  <a:cubicBezTo>
                    <a:pt x="0" y="112"/>
                    <a:pt x="0" y="112"/>
                    <a:pt x="0" y="112"/>
                  </a:cubicBezTo>
                  <a:cubicBezTo>
                    <a:pt x="100" y="112"/>
                    <a:pt x="100" y="112"/>
                    <a:pt x="100" y="112"/>
                  </a:cubicBezTo>
                  <a:cubicBezTo>
                    <a:pt x="100" y="48"/>
                    <a:pt x="100" y="48"/>
                    <a:pt x="100" y="48"/>
                  </a:cubicBezTo>
                  <a:cubicBezTo>
                    <a:pt x="100" y="46"/>
                    <a:pt x="100" y="46"/>
                    <a:pt x="100" y="46"/>
                  </a:cubicBezTo>
                  <a:close/>
                  <a:moveTo>
                    <a:pt x="96" y="47"/>
                  </a:moveTo>
                  <a:cubicBezTo>
                    <a:pt x="80" y="63"/>
                    <a:pt x="80" y="63"/>
                    <a:pt x="80" y="63"/>
                  </a:cubicBezTo>
                  <a:cubicBezTo>
                    <a:pt x="80" y="32"/>
                    <a:pt x="80" y="32"/>
                    <a:pt x="80" y="32"/>
                  </a:cubicBezTo>
                  <a:lnTo>
                    <a:pt x="96" y="47"/>
                  </a:lnTo>
                  <a:close/>
                  <a:moveTo>
                    <a:pt x="47" y="5"/>
                  </a:moveTo>
                  <a:cubicBezTo>
                    <a:pt x="49" y="3"/>
                    <a:pt x="52" y="3"/>
                    <a:pt x="54" y="5"/>
                  </a:cubicBezTo>
                  <a:cubicBezTo>
                    <a:pt x="60" y="12"/>
                    <a:pt x="60" y="12"/>
                    <a:pt x="60" y="12"/>
                  </a:cubicBezTo>
                  <a:cubicBezTo>
                    <a:pt x="41" y="12"/>
                    <a:pt x="41" y="12"/>
                    <a:pt x="41" y="12"/>
                  </a:cubicBezTo>
                  <a:lnTo>
                    <a:pt x="47" y="5"/>
                  </a:lnTo>
                  <a:close/>
                  <a:moveTo>
                    <a:pt x="64" y="16"/>
                  </a:moveTo>
                  <a:cubicBezTo>
                    <a:pt x="76" y="28"/>
                    <a:pt x="76" y="28"/>
                    <a:pt x="76" y="28"/>
                  </a:cubicBezTo>
                  <a:cubicBezTo>
                    <a:pt x="76" y="67"/>
                    <a:pt x="76" y="67"/>
                    <a:pt x="76" y="67"/>
                  </a:cubicBezTo>
                  <a:cubicBezTo>
                    <a:pt x="67" y="76"/>
                    <a:pt x="67" y="76"/>
                    <a:pt x="67" y="76"/>
                  </a:cubicBezTo>
                  <a:cubicBezTo>
                    <a:pt x="58" y="67"/>
                    <a:pt x="58" y="67"/>
                    <a:pt x="58" y="67"/>
                  </a:cubicBezTo>
                  <a:cubicBezTo>
                    <a:pt x="57" y="65"/>
                    <a:pt x="57" y="65"/>
                    <a:pt x="57" y="65"/>
                  </a:cubicBezTo>
                  <a:cubicBezTo>
                    <a:pt x="55" y="64"/>
                    <a:pt x="53" y="63"/>
                    <a:pt x="50" y="63"/>
                  </a:cubicBezTo>
                  <a:cubicBezTo>
                    <a:pt x="48" y="63"/>
                    <a:pt x="46" y="64"/>
                    <a:pt x="44" y="65"/>
                  </a:cubicBezTo>
                  <a:cubicBezTo>
                    <a:pt x="34" y="76"/>
                    <a:pt x="34" y="76"/>
                    <a:pt x="34" y="76"/>
                  </a:cubicBezTo>
                  <a:cubicBezTo>
                    <a:pt x="24" y="67"/>
                    <a:pt x="24" y="67"/>
                    <a:pt x="24" y="67"/>
                  </a:cubicBezTo>
                  <a:cubicBezTo>
                    <a:pt x="24" y="16"/>
                    <a:pt x="24" y="16"/>
                    <a:pt x="24" y="16"/>
                  </a:cubicBezTo>
                  <a:lnTo>
                    <a:pt x="64" y="16"/>
                  </a:lnTo>
                  <a:close/>
                  <a:moveTo>
                    <a:pt x="7" y="45"/>
                  </a:moveTo>
                  <a:cubicBezTo>
                    <a:pt x="20" y="32"/>
                    <a:pt x="20" y="32"/>
                    <a:pt x="20" y="32"/>
                  </a:cubicBezTo>
                  <a:cubicBezTo>
                    <a:pt x="20" y="63"/>
                    <a:pt x="20" y="63"/>
                    <a:pt x="20" y="63"/>
                  </a:cubicBezTo>
                  <a:cubicBezTo>
                    <a:pt x="5" y="47"/>
                    <a:pt x="5" y="47"/>
                    <a:pt x="5" y="47"/>
                  </a:cubicBezTo>
                  <a:lnTo>
                    <a:pt x="7" y="45"/>
                  </a:lnTo>
                  <a:close/>
                  <a:moveTo>
                    <a:pt x="4" y="56"/>
                  </a:moveTo>
                  <a:cubicBezTo>
                    <a:pt x="4" y="54"/>
                    <a:pt x="4" y="54"/>
                    <a:pt x="4" y="54"/>
                  </a:cubicBezTo>
                  <a:cubicBezTo>
                    <a:pt x="4" y="53"/>
                    <a:pt x="4" y="53"/>
                    <a:pt x="4" y="53"/>
                  </a:cubicBezTo>
                  <a:cubicBezTo>
                    <a:pt x="4" y="53"/>
                    <a:pt x="4" y="53"/>
                    <a:pt x="4" y="53"/>
                  </a:cubicBezTo>
                  <a:cubicBezTo>
                    <a:pt x="31" y="79"/>
                    <a:pt x="31" y="79"/>
                    <a:pt x="31" y="79"/>
                  </a:cubicBezTo>
                  <a:cubicBezTo>
                    <a:pt x="30" y="79"/>
                    <a:pt x="30" y="79"/>
                    <a:pt x="30" y="79"/>
                  </a:cubicBezTo>
                  <a:cubicBezTo>
                    <a:pt x="30" y="79"/>
                    <a:pt x="30" y="79"/>
                    <a:pt x="30" y="79"/>
                  </a:cubicBezTo>
                  <a:cubicBezTo>
                    <a:pt x="4" y="105"/>
                    <a:pt x="4" y="105"/>
                    <a:pt x="4" y="105"/>
                  </a:cubicBezTo>
                  <a:lnTo>
                    <a:pt x="4" y="56"/>
                  </a:lnTo>
                  <a:close/>
                  <a:moveTo>
                    <a:pt x="8" y="108"/>
                  </a:moveTo>
                  <a:cubicBezTo>
                    <a:pt x="10" y="106"/>
                    <a:pt x="10" y="106"/>
                    <a:pt x="10" y="106"/>
                  </a:cubicBezTo>
                  <a:cubicBezTo>
                    <a:pt x="10" y="106"/>
                    <a:pt x="10" y="106"/>
                    <a:pt x="10" y="106"/>
                  </a:cubicBezTo>
                  <a:cubicBezTo>
                    <a:pt x="47" y="68"/>
                    <a:pt x="47" y="68"/>
                    <a:pt x="47" y="68"/>
                  </a:cubicBezTo>
                  <a:cubicBezTo>
                    <a:pt x="49" y="66"/>
                    <a:pt x="52" y="66"/>
                    <a:pt x="54" y="68"/>
                  </a:cubicBezTo>
                  <a:cubicBezTo>
                    <a:pt x="90" y="105"/>
                    <a:pt x="90" y="105"/>
                    <a:pt x="90" y="105"/>
                  </a:cubicBezTo>
                  <a:cubicBezTo>
                    <a:pt x="90" y="105"/>
                    <a:pt x="90" y="105"/>
                    <a:pt x="90" y="105"/>
                  </a:cubicBezTo>
                  <a:cubicBezTo>
                    <a:pt x="92" y="107"/>
                    <a:pt x="92" y="107"/>
                    <a:pt x="92" y="107"/>
                  </a:cubicBezTo>
                  <a:cubicBezTo>
                    <a:pt x="93" y="108"/>
                    <a:pt x="93" y="108"/>
                    <a:pt x="93" y="108"/>
                  </a:cubicBezTo>
                  <a:lnTo>
                    <a:pt x="8" y="108"/>
                  </a:lnTo>
                  <a:close/>
                  <a:moveTo>
                    <a:pt x="96" y="53"/>
                  </a:moveTo>
                  <a:cubicBezTo>
                    <a:pt x="96" y="54"/>
                    <a:pt x="96" y="54"/>
                    <a:pt x="96" y="54"/>
                  </a:cubicBezTo>
                  <a:cubicBezTo>
                    <a:pt x="96" y="105"/>
                    <a:pt x="96" y="105"/>
                    <a:pt x="96" y="105"/>
                  </a:cubicBezTo>
                  <a:cubicBezTo>
                    <a:pt x="71" y="79"/>
                    <a:pt x="71" y="79"/>
                    <a:pt x="71" y="79"/>
                  </a:cubicBezTo>
                  <a:cubicBezTo>
                    <a:pt x="71" y="79"/>
                    <a:pt x="71" y="79"/>
                    <a:pt x="71" y="79"/>
                  </a:cubicBezTo>
                  <a:cubicBezTo>
                    <a:pt x="70" y="79"/>
                    <a:pt x="70" y="79"/>
                    <a:pt x="70" y="79"/>
                  </a:cubicBezTo>
                  <a:cubicBezTo>
                    <a:pt x="96" y="52"/>
                    <a:pt x="96" y="52"/>
                    <a:pt x="96" y="52"/>
                  </a:cubicBezTo>
                  <a:lnTo>
                    <a:pt x="96"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5" name="Rectangle 9"/>
            <p:cNvSpPr>
              <a:spLocks noChangeArrowheads="1"/>
            </p:cNvSpPr>
            <p:nvPr/>
          </p:nvSpPr>
          <p:spPr bwMode="auto">
            <a:xfrm>
              <a:off x="4010025" y="1296988"/>
              <a:ext cx="106363"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36" name="Rectangle 10"/>
            <p:cNvSpPr>
              <a:spLocks noChangeArrowheads="1"/>
            </p:cNvSpPr>
            <p:nvPr/>
          </p:nvSpPr>
          <p:spPr bwMode="auto">
            <a:xfrm>
              <a:off x="4010025" y="1387475"/>
              <a:ext cx="106363"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37" name="Rectangle 11"/>
            <p:cNvSpPr>
              <a:spLocks noChangeArrowheads="1"/>
            </p:cNvSpPr>
            <p:nvPr/>
          </p:nvSpPr>
          <p:spPr bwMode="auto">
            <a:xfrm>
              <a:off x="4010025" y="1343025"/>
              <a:ext cx="762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grpSp>
      <p:grpSp>
        <p:nvGrpSpPr>
          <p:cNvPr id="38" name="组合 37"/>
          <p:cNvGrpSpPr/>
          <p:nvPr/>
        </p:nvGrpSpPr>
        <p:grpSpPr>
          <a:xfrm>
            <a:off x="5905050" y="1013620"/>
            <a:ext cx="276554" cy="350712"/>
            <a:chOff x="5280025" y="1222375"/>
            <a:chExt cx="284163" cy="360363"/>
          </a:xfrm>
          <a:solidFill>
            <a:srgbClr val="157E9F"/>
          </a:solidFill>
        </p:grpSpPr>
        <p:sp>
          <p:nvSpPr>
            <p:cNvPr id="39" name="Freeform 12"/>
            <p:cNvSpPr>
              <a:spLocks noEditPoints="1"/>
            </p:cNvSpPr>
            <p:nvPr/>
          </p:nvSpPr>
          <p:spPr bwMode="auto">
            <a:xfrm>
              <a:off x="5280025" y="1222375"/>
              <a:ext cx="284163" cy="360363"/>
            </a:xfrm>
            <a:custGeom>
              <a:avLst/>
              <a:gdLst>
                <a:gd name="T0" fmla="*/ 0 w 179"/>
                <a:gd name="T1" fmla="*/ 0 h 227"/>
                <a:gd name="T2" fmla="*/ 0 w 179"/>
                <a:gd name="T3" fmla="*/ 227 h 227"/>
                <a:gd name="T4" fmla="*/ 90 w 179"/>
                <a:gd name="T5" fmla="*/ 161 h 227"/>
                <a:gd name="T6" fmla="*/ 179 w 179"/>
                <a:gd name="T7" fmla="*/ 227 h 227"/>
                <a:gd name="T8" fmla="*/ 179 w 179"/>
                <a:gd name="T9" fmla="*/ 0 h 227"/>
                <a:gd name="T10" fmla="*/ 0 w 179"/>
                <a:gd name="T11" fmla="*/ 0 h 227"/>
                <a:gd name="T12" fmla="*/ 170 w 179"/>
                <a:gd name="T13" fmla="*/ 208 h 227"/>
                <a:gd name="T14" fmla="*/ 94 w 179"/>
                <a:gd name="T15" fmla="*/ 154 h 227"/>
                <a:gd name="T16" fmla="*/ 90 w 179"/>
                <a:gd name="T17" fmla="*/ 149 h 227"/>
                <a:gd name="T18" fmla="*/ 82 w 179"/>
                <a:gd name="T19" fmla="*/ 154 h 227"/>
                <a:gd name="T20" fmla="*/ 9 w 179"/>
                <a:gd name="T21" fmla="*/ 208 h 227"/>
                <a:gd name="T22" fmla="*/ 9 w 179"/>
                <a:gd name="T23" fmla="*/ 9 h 227"/>
                <a:gd name="T24" fmla="*/ 170 w 179"/>
                <a:gd name="T25" fmla="*/ 9 h 227"/>
                <a:gd name="T26" fmla="*/ 170 w 179"/>
                <a:gd name="T27" fmla="*/ 208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9" h="227">
                  <a:moveTo>
                    <a:pt x="0" y="0"/>
                  </a:moveTo>
                  <a:lnTo>
                    <a:pt x="0" y="227"/>
                  </a:lnTo>
                  <a:lnTo>
                    <a:pt x="90" y="161"/>
                  </a:lnTo>
                  <a:lnTo>
                    <a:pt x="179" y="227"/>
                  </a:lnTo>
                  <a:lnTo>
                    <a:pt x="179" y="0"/>
                  </a:lnTo>
                  <a:lnTo>
                    <a:pt x="0" y="0"/>
                  </a:lnTo>
                  <a:close/>
                  <a:moveTo>
                    <a:pt x="170" y="208"/>
                  </a:moveTo>
                  <a:lnTo>
                    <a:pt x="94" y="154"/>
                  </a:lnTo>
                  <a:lnTo>
                    <a:pt x="90" y="149"/>
                  </a:lnTo>
                  <a:lnTo>
                    <a:pt x="82" y="154"/>
                  </a:lnTo>
                  <a:lnTo>
                    <a:pt x="9" y="208"/>
                  </a:lnTo>
                  <a:lnTo>
                    <a:pt x="9" y="9"/>
                  </a:lnTo>
                  <a:lnTo>
                    <a:pt x="170" y="9"/>
                  </a:lnTo>
                  <a:lnTo>
                    <a:pt x="170" y="20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40" name="Rectangle 13"/>
            <p:cNvSpPr>
              <a:spLocks noChangeArrowheads="1"/>
            </p:cNvSpPr>
            <p:nvPr/>
          </p:nvSpPr>
          <p:spPr bwMode="auto">
            <a:xfrm>
              <a:off x="5354638" y="1312863"/>
              <a:ext cx="134938"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41" name="Rectangle 14"/>
            <p:cNvSpPr>
              <a:spLocks noChangeArrowheads="1"/>
            </p:cNvSpPr>
            <p:nvPr/>
          </p:nvSpPr>
          <p:spPr bwMode="auto">
            <a:xfrm>
              <a:off x="5354638" y="1371600"/>
              <a:ext cx="13493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grpSp>
      <p:sp>
        <p:nvSpPr>
          <p:cNvPr id="42" name="Freeform 15"/>
          <p:cNvSpPr>
            <a:spLocks noEditPoints="1"/>
          </p:cNvSpPr>
          <p:nvPr/>
        </p:nvSpPr>
        <p:spPr bwMode="auto">
          <a:xfrm>
            <a:off x="7183224" y="1003623"/>
            <a:ext cx="365148" cy="352557"/>
          </a:xfrm>
          <a:custGeom>
            <a:avLst/>
            <a:gdLst>
              <a:gd name="T0" fmla="*/ 210374 w 237"/>
              <a:gd name="T1" fmla="*/ 2337 h 229"/>
              <a:gd name="T2" fmla="*/ 210374 w 237"/>
              <a:gd name="T3" fmla="*/ 2337 h 229"/>
              <a:gd name="T4" fmla="*/ 204531 w 237"/>
              <a:gd name="T5" fmla="*/ 0 h 229"/>
              <a:gd name="T6" fmla="*/ 199856 w 237"/>
              <a:gd name="T7" fmla="*/ 2337 h 229"/>
              <a:gd name="T8" fmla="*/ 199856 w 237"/>
              <a:gd name="T9" fmla="*/ 2337 h 229"/>
              <a:gd name="T10" fmla="*/ 139081 w 237"/>
              <a:gd name="T11" fmla="*/ 32725 h 229"/>
              <a:gd name="T12" fmla="*/ 78306 w 237"/>
              <a:gd name="T13" fmla="*/ 4675 h 229"/>
              <a:gd name="T14" fmla="*/ 78306 w 237"/>
              <a:gd name="T15" fmla="*/ 2337 h 229"/>
              <a:gd name="T16" fmla="*/ 72462 w 237"/>
              <a:gd name="T17" fmla="*/ 0 h 229"/>
              <a:gd name="T18" fmla="*/ 66619 w 237"/>
              <a:gd name="T19" fmla="*/ 2337 h 229"/>
              <a:gd name="T20" fmla="*/ 66619 w 237"/>
              <a:gd name="T21" fmla="*/ 2337 h 229"/>
              <a:gd name="T22" fmla="*/ 0 w 237"/>
              <a:gd name="T23" fmla="*/ 35062 h 229"/>
              <a:gd name="T24" fmla="*/ 0 w 237"/>
              <a:gd name="T25" fmla="*/ 267643 h 229"/>
              <a:gd name="T26" fmla="*/ 72462 w 237"/>
              <a:gd name="T27" fmla="*/ 232581 h 229"/>
              <a:gd name="T28" fmla="*/ 130900 w 237"/>
              <a:gd name="T29" fmla="*/ 262968 h 229"/>
              <a:gd name="T30" fmla="*/ 133237 w 237"/>
              <a:gd name="T31" fmla="*/ 262968 h 229"/>
              <a:gd name="T32" fmla="*/ 139081 w 237"/>
              <a:gd name="T33" fmla="*/ 265306 h 229"/>
              <a:gd name="T34" fmla="*/ 143756 w 237"/>
              <a:gd name="T35" fmla="*/ 262968 h 229"/>
              <a:gd name="T36" fmla="*/ 147262 w 237"/>
              <a:gd name="T37" fmla="*/ 262968 h 229"/>
              <a:gd name="T38" fmla="*/ 204531 w 237"/>
              <a:gd name="T39" fmla="*/ 232581 h 229"/>
              <a:gd name="T40" fmla="*/ 276993 w 237"/>
              <a:gd name="T41" fmla="*/ 267643 h 229"/>
              <a:gd name="T42" fmla="*/ 276993 w 237"/>
              <a:gd name="T43" fmla="*/ 35062 h 229"/>
              <a:gd name="T44" fmla="*/ 210374 w 237"/>
              <a:gd name="T45" fmla="*/ 2337 h 229"/>
              <a:gd name="T46" fmla="*/ 66619 w 237"/>
              <a:gd name="T47" fmla="*/ 223231 h 229"/>
              <a:gd name="T48" fmla="*/ 11687 w 237"/>
              <a:gd name="T49" fmla="*/ 251281 h 229"/>
              <a:gd name="T50" fmla="*/ 11687 w 237"/>
              <a:gd name="T51" fmla="*/ 44412 h 229"/>
              <a:gd name="T52" fmla="*/ 66619 w 237"/>
              <a:gd name="T53" fmla="*/ 16362 h 229"/>
              <a:gd name="T54" fmla="*/ 66619 w 237"/>
              <a:gd name="T55" fmla="*/ 223231 h 229"/>
              <a:gd name="T56" fmla="*/ 133237 w 237"/>
              <a:gd name="T57" fmla="*/ 251281 h 229"/>
              <a:gd name="T58" fmla="*/ 78306 w 237"/>
              <a:gd name="T59" fmla="*/ 223231 h 229"/>
              <a:gd name="T60" fmla="*/ 78306 w 237"/>
              <a:gd name="T61" fmla="*/ 16362 h 229"/>
              <a:gd name="T62" fmla="*/ 133237 w 237"/>
              <a:gd name="T63" fmla="*/ 44412 h 229"/>
              <a:gd name="T64" fmla="*/ 133237 w 237"/>
              <a:gd name="T65" fmla="*/ 251281 h 229"/>
              <a:gd name="T66" fmla="*/ 199856 w 237"/>
              <a:gd name="T67" fmla="*/ 223231 h 229"/>
              <a:gd name="T68" fmla="*/ 143756 w 237"/>
              <a:gd name="T69" fmla="*/ 251281 h 229"/>
              <a:gd name="T70" fmla="*/ 143756 w 237"/>
              <a:gd name="T71" fmla="*/ 44412 h 229"/>
              <a:gd name="T72" fmla="*/ 199856 w 237"/>
              <a:gd name="T73" fmla="*/ 16362 h 229"/>
              <a:gd name="T74" fmla="*/ 199856 w 237"/>
              <a:gd name="T75" fmla="*/ 223231 h 229"/>
              <a:gd name="T76" fmla="*/ 265306 w 237"/>
              <a:gd name="T77" fmla="*/ 251281 h 229"/>
              <a:gd name="T78" fmla="*/ 210374 w 237"/>
              <a:gd name="T79" fmla="*/ 223231 h 229"/>
              <a:gd name="T80" fmla="*/ 210374 w 237"/>
              <a:gd name="T81" fmla="*/ 16362 h 229"/>
              <a:gd name="T82" fmla="*/ 265306 w 237"/>
              <a:gd name="T83" fmla="*/ 44412 h 229"/>
              <a:gd name="T84" fmla="*/ 265306 w 237"/>
              <a:gd name="T85" fmla="*/ 251281 h 22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37" h="229">
                <a:moveTo>
                  <a:pt x="180" y="2"/>
                </a:moveTo>
                <a:lnTo>
                  <a:pt x="180" y="2"/>
                </a:lnTo>
                <a:lnTo>
                  <a:pt x="175" y="0"/>
                </a:lnTo>
                <a:lnTo>
                  <a:pt x="171" y="2"/>
                </a:lnTo>
                <a:lnTo>
                  <a:pt x="119" y="28"/>
                </a:lnTo>
                <a:lnTo>
                  <a:pt x="67" y="4"/>
                </a:lnTo>
                <a:lnTo>
                  <a:pt x="67" y="2"/>
                </a:lnTo>
                <a:lnTo>
                  <a:pt x="62" y="0"/>
                </a:lnTo>
                <a:lnTo>
                  <a:pt x="57" y="2"/>
                </a:lnTo>
                <a:lnTo>
                  <a:pt x="0" y="30"/>
                </a:lnTo>
                <a:lnTo>
                  <a:pt x="0" y="229"/>
                </a:lnTo>
                <a:lnTo>
                  <a:pt x="62" y="199"/>
                </a:lnTo>
                <a:lnTo>
                  <a:pt x="112" y="225"/>
                </a:lnTo>
                <a:lnTo>
                  <a:pt x="114" y="225"/>
                </a:lnTo>
                <a:lnTo>
                  <a:pt x="119" y="227"/>
                </a:lnTo>
                <a:lnTo>
                  <a:pt x="123" y="225"/>
                </a:lnTo>
                <a:lnTo>
                  <a:pt x="126" y="225"/>
                </a:lnTo>
                <a:lnTo>
                  <a:pt x="175" y="199"/>
                </a:lnTo>
                <a:lnTo>
                  <a:pt x="237" y="229"/>
                </a:lnTo>
                <a:lnTo>
                  <a:pt x="237" y="30"/>
                </a:lnTo>
                <a:lnTo>
                  <a:pt x="180" y="2"/>
                </a:lnTo>
                <a:close/>
                <a:moveTo>
                  <a:pt x="57" y="191"/>
                </a:moveTo>
                <a:lnTo>
                  <a:pt x="10" y="215"/>
                </a:lnTo>
                <a:lnTo>
                  <a:pt x="10" y="38"/>
                </a:lnTo>
                <a:lnTo>
                  <a:pt x="57" y="14"/>
                </a:lnTo>
                <a:lnTo>
                  <a:pt x="57" y="191"/>
                </a:lnTo>
                <a:close/>
                <a:moveTo>
                  <a:pt x="114" y="215"/>
                </a:moveTo>
                <a:lnTo>
                  <a:pt x="67" y="191"/>
                </a:lnTo>
                <a:lnTo>
                  <a:pt x="67" y="14"/>
                </a:lnTo>
                <a:lnTo>
                  <a:pt x="114" y="38"/>
                </a:lnTo>
                <a:lnTo>
                  <a:pt x="114" y="215"/>
                </a:lnTo>
                <a:close/>
                <a:moveTo>
                  <a:pt x="171" y="191"/>
                </a:moveTo>
                <a:lnTo>
                  <a:pt x="123" y="215"/>
                </a:lnTo>
                <a:lnTo>
                  <a:pt x="123" y="38"/>
                </a:lnTo>
                <a:lnTo>
                  <a:pt x="171" y="14"/>
                </a:lnTo>
                <a:lnTo>
                  <a:pt x="171" y="191"/>
                </a:lnTo>
                <a:close/>
                <a:moveTo>
                  <a:pt x="227" y="215"/>
                </a:moveTo>
                <a:lnTo>
                  <a:pt x="180" y="191"/>
                </a:lnTo>
                <a:lnTo>
                  <a:pt x="180" y="14"/>
                </a:lnTo>
                <a:lnTo>
                  <a:pt x="227" y="38"/>
                </a:lnTo>
                <a:lnTo>
                  <a:pt x="227" y="215"/>
                </a:lnTo>
                <a:close/>
              </a:path>
            </a:pathLst>
          </a:custGeom>
          <a:solidFill>
            <a:srgbClr val="157E9F"/>
          </a:solidFill>
          <a:ln>
            <a:noFill/>
          </a:ln>
        </p:spPr>
        <p:txBody>
          <a:bodyPr/>
          <a:lstStyle/>
          <a:p>
            <a:endParaRPr lang="zh-CN" altLang="en-US"/>
          </a:p>
        </p:txBody>
      </p:sp>
      <p:grpSp>
        <p:nvGrpSpPr>
          <p:cNvPr id="43" name="组合 42"/>
          <p:cNvGrpSpPr/>
          <p:nvPr/>
        </p:nvGrpSpPr>
        <p:grpSpPr>
          <a:xfrm>
            <a:off x="8494453" y="984265"/>
            <a:ext cx="336807" cy="380067"/>
            <a:chOff x="7940675" y="1192213"/>
            <a:chExt cx="346075" cy="390525"/>
          </a:xfrm>
          <a:solidFill>
            <a:srgbClr val="157E9F"/>
          </a:solidFill>
        </p:grpSpPr>
        <p:sp>
          <p:nvSpPr>
            <p:cNvPr id="44" name="Freeform 16"/>
            <p:cNvSpPr>
              <a:spLocks noEditPoints="1"/>
            </p:cNvSpPr>
            <p:nvPr/>
          </p:nvSpPr>
          <p:spPr bwMode="auto">
            <a:xfrm>
              <a:off x="7940675" y="1192213"/>
              <a:ext cx="346075" cy="346075"/>
            </a:xfrm>
            <a:custGeom>
              <a:avLst/>
              <a:gdLst>
                <a:gd name="T0" fmla="*/ 80 w 92"/>
                <a:gd name="T1" fmla="*/ 74 h 92"/>
                <a:gd name="T2" fmla="*/ 80 w 92"/>
                <a:gd name="T3" fmla="*/ 42 h 92"/>
                <a:gd name="T4" fmla="*/ 52 w 92"/>
                <a:gd name="T5" fmla="*/ 8 h 92"/>
                <a:gd name="T6" fmla="*/ 52 w 92"/>
                <a:gd name="T7" fmla="*/ 4 h 92"/>
                <a:gd name="T8" fmla="*/ 48 w 92"/>
                <a:gd name="T9" fmla="*/ 0 h 92"/>
                <a:gd name="T10" fmla="*/ 44 w 92"/>
                <a:gd name="T11" fmla="*/ 0 h 92"/>
                <a:gd name="T12" fmla="*/ 40 w 92"/>
                <a:gd name="T13" fmla="*/ 4 h 92"/>
                <a:gd name="T14" fmla="*/ 40 w 92"/>
                <a:gd name="T15" fmla="*/ 8 h 92"/>
                <a:gd name="T16" fmla="*/ 12 w 92"/>
                <a:gd name="T17" fmla="*/ 42 h 92"/>
                <a:gd name="T18" fmla="*/ 12 w 92"/>
                <a:gd name="T19" fmla="*/ 74 h 92"/>
                <a:gd name="T20" fmla="*/ 0 w 92"/>
                <a:gd name="T21" fmla="*/ 85 h 92"/>
                <a:gd name="T22" fmla="*/ 0 w 92"/>
                <a:gd name="T23" fmla="*/ 92 h 92"/>
                <a:gd name="T24" fmla="*/ 92 w 92"/>
                <a:gd name="T25" fmla="*/ 92 h 92"/>
                <a:gd name="T26" fmla="*/ 92 w 92"/>
                <a:gd name="T27" fmla="*/ 85 h 92"/>
                <a:gd name="T28" fmla="*/ 80 w 92"/>
                <a:gd name="T29" fmla="*/ 74 h 92"/>
                <a:gd name="T30" fmla="*/ 88 w 92"/>
                <a:gd name="T31" fmla="*/ 88 h 92"/>
                <a:gd name="T32" fmla="*/ 4 w 92"/>
                <a:gd name="T33" fmla="*/ 88 h 92"/>
                <a:gd name="T34" fmla="*/ 4 w 92"/>
                <a:gd name="T35" fmla="*/ 87 h 92"/>
                <a:gd name="T36" fmla="*/ 14 w 92"/>
                <a:gd name="T37" fmla="*/ 77 h 92"/>
                <a:gd name="T38" fmla="*/ 16 w 92"/>
                <a:gd name="T39" fmla="*/ 76 h 92"/>
                <a:gd name="T40" fmla="*/ 16 w 92"/>
                <a:gd name="T41" fmla="*/ 74 h 92"/>
                <a:gd name="T42" fmla="*/ 16 w 92"/>
                <a:gd name="T43" fmla="*/ 42 h 92"/>
                <a:gd name="T44" fmla="*/ 46 w 92"/>
                <a:gd name="T45" fmla="*/ 12 h 92"/>
                <a:gd name="T46" fmla="*/ 76 w 92"/>
                <a:gd name="T47" fmla="*/ 42 h 92"/>
                <a:gd name="T48" fmla="*/ 76 w 92"/>
                <a:gd name="T49" fmla="*/ 74 h 92"/>
                <a:gd name="T50" fmla="*/ 76 w 92"/>
                <a:gd name="T51" fmla="*/ 76 h 92"/>
                <a:gd name="T52" fmla="*/ 77 w 92"/>
                <a:gd name="T53" fmla="*/ 77 h 92"/>
                <a:gd name="T54" fmla="*/ 88 w 92"/>
                <a:gd name="T55" fmla="*/ 87 h 92"/>
                <a:gd name="T56" fmla="*/ 88 w 92"/>
                <a:gd name="T57" fmla="*/ 8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2" h="92">
                  <a:moveTo>
                    <a:pt x="80" y="74"/>
                  </a:moveTo>
                  <a:cubicBezTo>
                    <a:pt x="80" y="42"/>
                    <a:pt x="80" y="42"/>
                    <a:pt x="80" y="42"/>
                  </a:cubicBezTo>
                  <a:cubicBezTo>
                    <a:pt x="80" y="25"/>
                    <a:pt x="67" y="11"/>
                    <a:pt x="52" y="8"/>
                  </a:cubicBezTo>
                  <a:cubicBezTo>
                    <a:pt x="52" y="4"/>
                    <a:pt x="52" y="4"/>
                    <a:pt x="52" y="4"/>
                  </a:cubicBezTo>
                  <a:cubicBezTo>
                    <a:pt x="52" y="2"/>
                    <a:pt x="50" y="0"/>
                    <a:pt x="48" y="0"/>
                  </a:cubicBezTo>
                  <a:cubicBezTo>
                    <a:pt x="44" y="0"/>
                    <a:pt x="44" y="0"/>
                    <a:pt x="44" y="0"/>
                  </a:cubicBezTo>
                  <a:cubicBezTo>
                    <a:pt x="41" y="0"/>
                    <a:pt x="40" y="2"/>
                    <a:pt x="40" y="4"/>
                  </a:cubicBezTo>
                  <a:cubicBezTo>
                    <a:pt x="40" y="8"/>
                    <a:pt x="40" y="8"/>
                    <a:pt x="40" y="8"/>
                  </a:cubicBezTo>
                  <a:cubicBezTo>
                    <a:pt x="24" y="11"/>
                    <a:pt x="12" y="25"/>
                    <a:pt x="12" y="42"/>
                  </a:cubicBezTo>
                  <a:cubicBezTo>
                    <a:pt x="12" y="74"/>
                    <a:pt x="12" y="74"/>
                    <a:pt x="12" y="74"/>
                  </a:cubicBezTo>
                  <a:cubicBezTo>
                    <a:pt x="0" y="85"/>
                    <a:pt x="0" y="85"/>
                    <a:pt x="0" y="85"/>
                  </a:cubicBezTo>
                  <a:cubicBezTo>
                    <a:pt x="0" y="92"/>
                    <a:pt x="0" y="92"/>
                    <a:pt x="0" y="92"/>
                  </a:cubicBezTo>
                  <a:cubicBezTo>
                    <a:pt x="92" y="92"/>
                    <a:pt x="92" y="92"/>
                    <a:pt x="92" y="92"/>
                  </a:cubicBezTo>
                  <a:cubicBezTo>
                    <a:pt x="92" y="85"/>
                    <a:pt x="92" y="85"/>
                    <a:pt x="92" y="85"/>
                  </a:cubicBezTo>
                  <a:lnTo>
                    <a:pt x="80" y="74"/>
                  </a:lnTo>
                  <a:close/>
                  <a:moveTo>
                    <a:pt x="88" y="88"/>
                  </a:moveTo>
                  <a:cubicBezTo>
                    <a:pt x="4" y="88"/>
                    <a:pt x="4" y="88"/>
                    <a:pt x="4" y="88"/>
                  </a:cubicBezTo>
                  <a:cubicBezTo>
                    <a:pt x="4" y="87"/>
                    <a:pt x="4" y="87"/>
                    <a:pt x="4" y="87"/>
                  </a:cubicBezTo>
                  <a:cubicBezTo>
                    <a:pt x="14" y="77"/>
                    <a:pt x="14" y="77"/>
                    <a:pt x="14" y="77"/>
                  </a:cubicBezTo>
                  <a:cubicBezTo>
                    <a:pt x="16" y="76"/>
                    <a:pt x="16" y="76"/>
                    <a:pt x="16" y="76"/>
                  </a:cubicBezTo>
                  <a:cubicBezTo>
                    <a:pt x="16" y="74"/>
                    <a:pt x="16" y="74"/>
                    <a:pt x="16" y="74"/>
                  </a:cubicBezTo>
                  <a:cubicBezTo>
                    <a:pt x="16" y="42"/>
                    <a:pt x="16" y="42"/>
                    <a:pt x="16" y="42"/>
                  </a:cubicBezTo>
                  <a:cubicBezTo>
                    <a:pt x="16" y="25"/>
                    <a:pt x="29" y="12"/>
                    <a:pt x="46" y="12"/>
                  </a:cubicBezTo>
                  <a:cubicBezTo>
                    <a:pt x="62" y="12"/>
                    <a:pt x="76" y="25"/>
                    <a:pt x="76" y="42"/>
                  </a:cubicBezTo>
                  <a:cubicBezTo>
                    <a:pt x="76" y="74"/>
                    <a:pt x="76" y="74"/>
                    <a:pt x="76" y="74"/>
                  </a:cubicBezTo>
                  <a:cubicBezTo>
                    <a:pt x="76" y="76"/>
                    <a:pt x="76" y="76"/>
                    <a:pt x="76" y="76"/>
                  </a:cubicBezTo>
                  <a:cubicBezTo>
                    <a:pt x="77" y="77"/>
                    <a:pt x="77" y="77"/>
                    <a:pt x="77" y="77"/>
                  </a:cubicBezTo>
                  <a:cubicBezTo>
                    <a:pt x="88" y="87"/>
                    <a:pt x="88" y="87"/>
                    <a:pt x="88" y="87"/>
                  </a:cubicBezTo>
                  <a:lnTo>
                    <a:pt x="88" y="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45" name="Freeform 17"/>
            <p:cNvSpPr/>
            <p:nvPr/>
          </p:nvSpPr>
          <p:spPr bwMode="auto">
            <a:xfrm>
              <a:off x="8083550" y="1552575"/>
              <a:ext cx="60325" cy="30163"/>
            </a:xfrm>
            <a:custGeom>
              <a:avLst/>
              <a:gdLst>
                <a:gd name="T0" fmla="*/ 8 w 16"/>
                <a:gd name="T1" fmla="*/ 8 h 8"/>
                <a:gd name="T2" fmla="*/ 16 w 16"/>
                <a:gd name="T3" fmla="*/ 0 h 8"/>
                <a:gd name="T4" fmla="*/ 0 w 16"/>
                <a:gd name="T5" fmla="*/ 0 h 8"/>
                <a:gd name="T6" fmla="*/ 8 w 16"/>
                <a:gd name="T7" fmla="*/ 8 h 8"/>
              </a:gdLst>
              <a:ahLst/>
              <a:cxnLst>
                <a:cxn ang="0">
                  <a:pos x="T0" y="T1"/>
                </a:cxn>
                <a:cxn ang="0">
                  <a:pos x="T2" y="T3"/>
                </a:cxn>
                <a:cxn ang="0">
                  <a:pos x="T4" y="T5"/>
                </a:cxn>
                <a:cxn ang="0">
                  <a:pos x="T6" y="T7"/>
                </a:cxn>
              </a:cxnLst>
              <a:rect l="0" t="0" r="r" b="b"/>
              <a:pathLst>
                <a:path w="16" h="8">
                  <a:moveTo>
                    <a:pt x="8" y="8"/>
                  </a:moveTo>
                  <a:cubicBezTo>
                    <a:pt x="12" y="8"/>
                    <a:pt x="16" y="4"/>
                    <a:pt x="16" y="0"/>
                  </a:cubicBezTo>
                  <a:cubicBezTo>
                    <a:pt x="0" y="0"/>
                    <a:pt x="0" y="0"/>
                    <a:pt x="0" y="0"/>
                  </a:cubicBezTo>
                  <a:cubicBezTo>
                    <a:pt x="0" y="4"/>
                    <a:pt x="3" y="8"/>
                    <a:pt x="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46" name="组合 45"/>
          <p:cNvGrpSpPr/>
          <p:nvPr/>
        </p:nvGrpSpPr>
        <p:grpSpPr>
          <a:xfrm>
            <a:off x="9803060" y="1016709"/>
            <a:ext cx="380067" cy="366163"/>
            <a:chOff x="9285288" y="1225550"/>
            <a:chExt cx="390525" cy="376238"/>
          </a:xfrm>
          <a:solidFill>
            <a:srgbClr val="157E9F"/>
          </a:solidFill>
        </p:grpSpPr>
        <p:sp>
          <p:nvSpPr>
            <p:cNvPr id="47" name="Oval 18"/>
            <p:cNvSpPr>
              <a:spLocks noChangeArrowheads="1"/>
            </p:cNvSpPr>
            <p:nvPr/>
          </p:nvSpPr>
          <p:spPr bwMode="auto">
            <a:xfrm>
              <a:off x="9345613" y="1360488"/>
              <a:ext cx="30163" cy="30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48" name="Oval 19"/>
            <p:cNvSpPr>
              <a:spLocks noChangeArrowheads="1"/>
            </p:cNvSpPr>
            <p:nvPr/>
          </p:nvSpPr>
          <p:spPr bwMode="auto">
            <a:xfrm>
              <a:off x="9390063" y="1360488"/>
              <a:ext cx="30163" cy="30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49" name="Freeform 20"/>
            <p:cNvSpPr>
              <a:spLocks noEditPoints="1"/>
            </p:cNvSpPr>
            <p:nvPr/>
          </p:nvSpPr>
          <p:spPr bwMode="auto">
            <a:xfrm>
              <a:off x="9285288" y="1225550"/>
              <a:ext cx="390525" cy="376238"/>
            </a:xfrm>
            <a:custGeom>
              <a:avLst/>
              <a:gdLst>
                <a:gd name="T0" fmla="*/ 102 w 104"/>
                <a:gd name="T1" fmla="*/ 20 h 100"/>
                <a:gd name="T2" fmla="*/ 80 w 104"/>
                <a:gd name="T3" fmla="*/ 20 h 100"/>
                <a:gd name="T4" fmla="*/ 80 w 104"/>
                <a:gd name="T5" fmla="*/ 0 h 100"/>
                <a:gd name="T6" fmla="*/ 24 w 104"/>
                <a:gd name="T7" fmla="*/ 0 h 100"/>
                <a:gd name="T8" fmla="*/ 24 w 104"/>
                <a:gd name="T9" fmla="*/ 20 h 100"/>
                <a:gd name="T10" fmla="*/ 2 w 104"/>
                <a:gd name="T11" fmla="*/ 20 h 100"/>
                <a:gd name="T12" fmla="*/ 0 w 104"/>
                <a:gd name="T13" fmla="*/ 22 h 100"/>
                <a:gd name="T14" fmla="*/ 0 w 104"/>
                <a:gd name="T15" fmla="*/ 82 h 100"/>
                <a:gd name="T16" fmla="*/ 2 w 104"/>
                <a:gd name="T17" fmla="*/ 84 h 100"/>
                <a:gd name="T18" fmla="*/ 24 w 104"/>
                <a:gd name="T19" fmla="*/ 84 h 100"/>
                <a:gd name="T20" fmla="*/ 24 w 104"/>
                <a:gd name="T21" fmla="*/ 100 h 100"/>
                <a:gd name="T22" fmla="*/ 80 w 104"/>
                <a:gd name="T23" fmla="*/ 100 h 100"/>
                <a:gd name="T24" fmla="*/ 80 w 104"/>
                <a:gd name="T25" fmla="*/ 84 h 100"/>
                <a:gd name="T26" fmla="*/ 102 w 104"/>
                <a:gd name="T27" fmla="*/ 84 h 100"/>
                <a:gd name="T28" fmla="*/ 104 w 104"/>
                <a:gd name="T29" fmla="*/ 82 h 100"/>
                <a:gd name="T30" fmla="*/ 104 w 104"/>
                <a:gd name="T31" fmla="*/ 22 h 100"/>
                <a:gd name="T32" fmla="*/ 102 w 104"/>
                <a:gd name="T33" fmla="*/ 20 h 100"/>
                <a:gd name="T34" fmla="*/ 28 w 104"/>
                <a:gd name="T35" fmla="*/ 4 h 100"/>
                <a:gd name="T36" fmla="*/ 76 w 104"/>
                <a:gd name="T37" fmla="*/ 4 h 100"/>
                <a:gd name="T38" fmla="*/ 76 w 104"/>
                <a:gd name="T39" fmla="*/ 20 h 100"/>
                <a:gd name="T40" fmla="*/ 28 w 104"/>
                <a:gd name="T41" fmla="*/ 20 h 100"/>
                <a:gd name="T42" fmla="*/ 28 w 104"/>
                <a:gd name="T43" fmla="*/ 4 h 100"/>
                <a:gd name="T44" fmla="*/ 76 w 104"/>
                <a:gd name="T45" fmla="*/ 96 h 100"/>
                <a:gd name="T46" fmla="*/ 28 w 104"/>
                <a:gd name="T47" fmla="*/ 96 h 100"/>
                <a:gd name="T48" fmla="*/ 28 w 104"/>
                <a:gd name="T49" fmla="*/ 60 h 100"/>
                <a:gd name="T50" fmla="*/ 76 w 104"/>
                <a:gd name="T51" fmla="*/ 60 h 100"/>
                <a:gd name="T52" fmla="*/ 76 w 104"/>
                <a:gd name="T53" fmla="*/ 96 h 100"/>
                <a:gd name="T54" fmla="*/ 100 w 104"/>
                <a:gd name="T55" fmla="*/ 80 h 100"/>
                <a:gd name="T56" fmla="*/ 80 w 104"/>
                <a:gd name="T57" fmla="*/ 80 h 100"/>
                <a:gd name="T58" fmla="*/ 80 w 104"/>
                <a:gd name="T59" fmla="*/ 56 h 100"/>
                <a:gd name="T60" fmla="*/ 24 w 104"/>
                <a:gd name="T61" fmla="*/ 56 h 100"/>
                <a:gd name="T62" fmla="*/ 24 w 104"/>
                <a:gd name="T63" fmla="*/ 80 h 100"/>
                <a:gd name="T64" fmla="*/ 4 w 104"/>
                <a:gd name="T65" fmla="*/ 80 h 100"/>
                <a:gd name="T66" fmla="*/ 4 w 104"/>
                <a:gd name="T67" fmla="*/ 24 h 100"/>
                <a:gd name="T68" fmla="*/ 24 w 104"/>
                <a:gd name="T69" fmla="*/ 24 h 100"/>
                <a:gd name="T70" fmla="*/ 80 w 104"/>
                <a:gd name="T71" fmla="*/ 24 h 100"/>
                <a:gd name="T72" fmla="*/ 100 w 104"/>
                <a:gd name="T73" fmla="*/ 24 h 100"/>
                <a:gd name="T74" fmla="*/ 100 w 104"/>
                <a:gd name="T75" fmla="*/ 8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0">
                  <a:moveTo>
                    <a:pt x="102" y="20"/>
                  </a:moveTo>
                  <a:cubicBezTo>
                    <a:pt x="80" y="20"/>
                    <a:pt x="80" y="20"/>
                    <a:pt x="80" y="20"/>
                  </a:cubicBezTo>
                  <a:cubicBezTo>
                    <a:pt x="80" y="0"/>
                    <a:pt x="80" y="0"/>
                    <a:pt x="80" y="0"/>
                  </a:cubicBezTo>
                  <a:cubicBezTo>
                    <a:pt x="24" y="0"/>
                    <a:pt x="24" y="0"/>
                    <a:pt x="24" y="0"/>
                  </a:cubicBezTo>
                  <a:cubicBezTo>
                    <a:pt x="24" y="20"/>
                    <a:pt x="24" y="20"/>
                    <a:pt x="24" y="20"/>
                  </a:cubicBezTo>
                  <a:cubicBezTo>
                    <a:pt x="2" y="20"/>
                    <a:pt x="2" y="20"/>
                    <a:pt x="2" y="20"/>
                  </a:cubicBezTo>
                  <a:cubicBezTo>
                    <a:pt x="1" y="20"/>
                    <a:pt x="0" y="21"/>
                    <a:pt x="0" y="22"/>
                  </a:cubicBezTo>
                  <a:cubicBezTo>
                    <a:pt x="0" y="82"/>
                    <a:pt x="0" y="82"/>
                    <a:pt x="0" y="82"/>
                  </a:cubicBezTo>
                  <a:cubicBezTo>
                    <a:pt x="0" y="83"/>
                    <a:pt x="1" y="84"/>
                    <a:pt x="2" y="84"/>
                  </a:cubicBezTo>
                  <a:cubicBezTo>
                    <a:pt x="24" y="84"/>
                    <a:pt x="24" y="84"/>
                    <a:pt x="24" y="84"/>
                  </a:cubicBezTo>
                  <a:cubicBezTo>
                    <a:pt x="24" y="100"/>
                    <a:pt x="24" y="100"/>
                    <a:pt x="24" y="100"/>
                  </a:cubicBezTo>
                  <a:cubicBezTo>
                    <a:pt x="80" y="100"/>
                    <a:pt x="80" y="100"/>
                    <a:pt x="80" y="100"/>
                  </a:cubicBezTo>
                  <a:cubicBezTo>
                    <a:pt x="80" y="84"/>
                    <a:pt x="80" y="84"/>
                    <a:pt x="80" y="84"/>
                  </a:cubicBezTo>
                  <a:cubicBezTo>
                    <a:pt x="102" y="84"/>
                    <a:pt x="102" y="84"/>
                    <a:pt x="102" y="84"/>
                  </a:cubicBezTo>
                  <a:cubicBezTo>
                    <a:pt x="103" y="84"/>
                    <a:pt x="104" y="83"/>
                    <a:pt x="104" y="82"/>
                  </a:cubicBezTo>
                  <a:cubicBezTo>
                    <a:pt x="104" y="22"/>
                    <a:pt x="104" y="22"/>
                    <a:pt x="104" y="22"/>
                  </a:cubicBezTo>
                  <a:cubicBezTo>
                    <a:pt x="104" y="21"/>
                    <a:pt x="103" y="20"/>
                    <a:pt x="102" y="20"/>
                  </a:cubicBezTo>
                  <a:close/>
                  <a:moveTo>
                    <a:pt x="28" y="4"/>
                  </a:moveTo>
                  <a:cubicBezTo>
                    <a:pt x="76" y="4"/>
                    <a:pt x="76" y="4"/>
                    <a:pt x="76" y="4"/>
                  </a:cubicBezTo>
                  <a:cubicBezTo>
                    <a:pt x="76" y="20"/>
                    <a:pt x="76" y="20"/>
                    <a:pt x="76" y="20"/>
                  </a:cubicBezTo>
                  <a:cubicBezTo>
                    <a:pt x="28" y="20"/>
                    <a:pt x="28" y="20"/>
                    <a:pt x="28" y="20"/>
                  </a:cubicBezTo>
                  <a:lnTo>
                    <a:pt x="28" y="4"/>
                  </a:lnTo>
                  <a:close/>
                  <a:moveTo>
                    <a:pt x="76" y="96"/>
                  </a:moveTo>
                  <a:cubicBezTo>
                    <a:pt x="28" y="96"/>
                    <a:pt x="28" y="96"/>
                    <a:pt x="28" y="96"/>
                  </a:cubicBezTo>
                  <a:cubicBezTo>
                    <a:pt x="28" y="60"/>
                    <a:pt x="28" y="60"/>
                    <a:pt x="28" y="60"/>
                  </a:cubicBezTo>
                  <a:cubicBezTo>
                    <a:pt x="76" y="60"/>
                    <a:pt x="76" y="60"/>
                    <a:pt x="76" y="60"/>
                  </a:cubicBezTo>
                  <a:lnTo>
                    <a:pt x="76" y="96"/>
                  </a:lnTo>
                  <a:close/>
                  <a:moveTo>
                    <a:pt x="100" y="80"/>
                  </a:moveTo>
                  <a:cubicBezTo>
                    <a:pt x="80" y="80"/>
                    <a:pt x="80" y="80"/>
                    <a:pt x="80" y="80"/>
                  </a:cubicBezTo>
                  <a:cubicBezTo>
                    <a:pt x="80" y="56"/>
                    <a:pt x="80" y="56"/>
                    <a:pt x="80" y="56"/>
                  </a:cubicBezTo>
                  <a:cubicBezTo>
                    <a:pt x="24" y="56"/>
                    <a:pt x="24" y="56"/>
                    <a:pt x="24" y="56"/>
                  </a:cubicBezTo>
                  <a:cubicBezTo>
                    <a:pt x="24" y="80"/>
                    <a:pt x="24" y="80"/>
                    <a:pt x="24" y="80"/>
                  </a:cubicBezTo>
                  <a:cubicBezTo>
                    <a:pt x="4" y="80"/>
                    <a:pt x="4" y="80"/>
                    <a:pt x="4" y="80"/>
                  </a:cubicBezTo>
                  <a:cubicBezTo>
                    <a:pt x="4" y="24"/>
                    <a:pt x="4" y="24"/>
                    <a:pt x="4" y="24"/>
                  </a:cubicBezTo>
                  <a:cubicBezTo>
                    <a:pt x="24" y="24"/>
                    <a:pt x="24" y="24"/>
                    <a:pt x="24" y="24"/>
                  </a:cubicBezTo>
                  <a:cubicBezTo>
                    <a:pt x="80" y="24"/>
                    <a:pt x="80" y="24"/>
                    <a:pt x="80" y="24"/>
                  </a:cubicBezTo>
                  <a:cubicBezTo>
                    <a:pt x="100" y="24"/>
                    <a:pt x="100" y="24"/>
                    <a:pt x="100" y="24"/>
                  </a:cubicBezTo>
                  <a:lnTo>
                    <a:pt x="100"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50" name="Freeform 21"/>
          <p:cNvSpPr>
            <a:spLocks noEditPoints="1"/>
          </p:cNvSpPr>
          <p:nvPr/>
        </p:nvSpPr>
        <p:spPr bwMode="auto">
          <a:xfrm>
            <a:off x="11073937" y="980540"/>
            <a:ext cx="407119" cy="413414"/>
          </a:xfrm>
          <a:custGeom>
            <a:avLst/>
            <a:gdLst>
              <a:gd name="T0" fmla="*/ 307380 w 111"/>
              <a:gd name="T1" fmla="*/ 49894 h 113"/>
              <a:gd name="T2" fmla="*/ 263073 w 111"/>
              <a:gd name="T3" fmla="*/ 8316 h 113"/>
              <a:gd name="T4" fmla="*/ 251996 w 111"/>
              <a:gd name="T5" fmla="*/ 16631 h 113"/>
              <a:gd name="T6" fmla="*/ 238150 w 111"/>
              <a:gd name="T7" fmla="*/ 2772 h 113"/>
              <a:gd name="T8" fmla="*/ 229843 w 111"/>
              <a:gd name="T9" fmla="*/ 2772 h 113"/>
              <a:gd name="T10" fmla="*/ 141229 w 111"/>
              <a:gd name="T11" fmla="*/ 91472 h 113"/>
              <a:gd name="T12" fmla="*/ 141229 w 111"/>
              <a:gd name="T13" fmla="*/ 99788 h 113"/>
              <a:gd name="T14" fmla="*/ 143998 w 111"/>
              <a:gd name="T15" fmla="*/ 102560 h 113"/>
              <a:gd name="T16" fmla="*/ 149536 w 111"/>
              <a:gd name="T17" fmla="*/ 99788 h 113"/>
              <a:gd name="T18" fmla="*/ 235381 w 111"/>
              <a:gd name="T19" fmla="*/ 13859 h 113"/>
              <a:gd name="T20" fmla="*/ 246458 w 111"/>
              <a:gd name="T21" fmla="*/ 24947 h 113"/>
              <a:gd name="T22" fmla="*/ 55384 w 111"/>
              <a:gd name="T23" fmla="*/ 216208 h 113"/>
              <a:gd name="T24" fmla="*/ 69230 w 111"/>
              <a:gd name="T25" fmla="*/ 230067 h 113"/>
              <a:gd name="T26" fmla="*/ 49845 w 111"/>
              <a:gd name="T27" fmla="*/ 224523 h 113"/>
              <a:gd name="T28" fmla="*/ 22154 w 111"/>
              <a:gd name="T29" fmla="*/ 235611 h 113"/>
              <a:gd name="T30" fmla="*/ 22154 w 111"/>
              <a:gd name="T31" fmla="*/ 238383 h 113"/>
              <a:gd name="T32" fmla="*/ 19384 w 111"/>
              <a:gd name="T33" fmla="*/ 241155 h 113"/>
              <a:gd name="T34" fmla="*/ 19384 w 111"/>
              <a:gd name="T35" fmla="*/ 241155 h 113"/>
              <a:gd name="T36" fmla="*/ 19384 w 111"/>
              <a:gd name="T37" fmla="*/ 243927 h 113"/>
              <a:gd name="T38" fmla="*/ 0 w 111"/>
              <a:gd name="T39" fmla="*/ 313224 h 113"/>
              <a:gd name="T40" fmla="*/ 5538 w 111"/>
              <a:gd name="T41" fmla="*/ 313224 h 113"/>
              <a:gd name="T42" fmla="*/ 77537 w 111"/>
              <a:gd name="T43" fmla="*/ 291049 h 113"/>
              <a:gd name="T44" fmla="*/ 85845 w 111"/>
              <a:gd name="T45" fmla="*/ 246699 h 113"/>
              <a:gd name="T46" fmla="*/ 99691 w 111"/>
              <a:gd name="T47" fmla="*/ 260558 h 113"/>
              <a:gd name="T48" fmla="*/ 307380 w 111"/>
              <a:gd name="T49" fmla="*/ 49894 h 113"/>
              <a:gd name="T50" fmla="*/ 69230 w 111"/>
              <a:gd name="T51" fmla="*/ 282733 h 113"/>
              <a:gd name="T52" fmla="*/ 22154 w 111"/>
              <a:gd name="T53" fmla="*/ 302136 h 113"/>
              <a:gd name="T54" fmla="*/ 47076 w 111"/>
              <a:gd name="T55" fmla="*/ 277189 h 113"/>
              <a:gd name="T56" fmla="*/ 38769 w 111"/>
              <a:gd name="T57" fmla="*/ 268874 h 113"/>
              <a:gd name="T58" fmla="*/ 13846 w 111"/>
              <a:gd name="T59" fmla="*/ 293821 h 113"/>
              <a:gd name="T60" fmla="*/ 27692 w 111"/>
              <a:gd name="T61" fmla="*/ 249470 h 113"/>
              <a:gd name="T62" fmla="*/ 27692 w 111"/>
              <a:gd name="T63" fmla="*/ 249470 h 113"/>
              <a:gd name="T64" fmla="*/ 27692 w 111"/>
              <a:gd name="T65" fmla="*/ 246699 h 113"/>
              <a:gd name="T66" fmla="*/ 27692 w 111"/>
              <a:gd name="T67" fmla="*/ 246699 h 113"/>
              <a:gd name="T68" fmla="*/ 30461 w 111"/>
              <a:gd name="T69" fmla="*/ 246699 h 113"/>
              <a:gd name="T70" fmla="*/ 30461 w 111"/>
              <a:gd name="T71" fmla="*/ 243927 h 113"/>
              <a:gd name="T72" fmla="*/ 49845 w 111"/>
              <a:gd name="T73" fmla="*/ 235611 h 113"/>
              <a:gd name="T74" fmla="*/ 69230 w 111"/>
              <a:gd name="T75" fmla="*/ 243927 h 113"/>
              <a:gd name="T76" fmla="*/ 69230 w 111"/>
              <a:gd name="T77" fmla="*/ 282733 h 113"/>
              <a:gd name="T78" fmla="*/ 293534 w 111"/>
              <a:gd name="T79" fmla="*/ 49894 h 113"/>
              <a:gd name="T80" fmla="*/ 227074 w 111"/>
              <a:gd name="T81" fmla="*/ 116420 h 113"/>
              <a:gd name="T82" fmla="*/ 199382 w 111"/>
              <a:gd name="T83" fmla="*/ 88701 h 113"/>
              <a:gd name="T84" fmla="*/ 263073 w 111"/>
              <a:gd name="T85" fmla="*/ 22175 h 113"/>
              <a:gd name="T86" fmla="*/ 293534 w 111"/>
              <a:gd name="T87" fmla="*/ 49894 h 113"/>
              <a:gd name="T88" fmla="*/ 191074 w 111"/>
              <a:gd name="T89" fmla="*/ 97016 h 113"/>
              <a:gd name="T90" fmla="*/ 218766 w 111"/>
              <a:gd name="T91" fmla="*/ 124735 h 113"/>
              <a:gd name="T92" fmla="*/ 99691 w 111"/>
              <a:gd name="T93" fmla="*/ 243927 h 113"/>
              <a:gd name="T94" fmla="*/ 71999 w 111"/>
              <a:gd name="T95" fmla="*/ 216208 h 113"/>
              <a:gd name="T96" fmla="*/ 191074 w 111"/>
              <a:gd name="T97" fmla="*/ 97016 h 11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1" h="113">
                <a:moveTo>
                  <a:pt x="111" y="18"/>
                </a:moveTo>
                <a:cubicBezTo>
                  <a:pt x="95" y="3"/>
                  <a:pt x="95" y="3"/>
                  <a:pt x="95" y="3"/>
                </a:cubicBezTo>
                <a:cubicBezTo>
                  <a:pt x="91" y="6"/>
                  <a:pt x="91" y="6"/>
                  <a:pt x="91" y="6"/>
                </a:cubicBezTo>
                <a:cubicBezTo>
                  <a:pt x="86" y="1"/>
                  <a:pt x="86" y="1"/>
                  <a:pt x="86" y="1"/>
                </a:cubicBezTo>
                <a:cubicBezTo>
                  <a:pt x="85" y="0"/>
                  <a:pt x="84" y="0"/>
                  <a:pt x="83" y="1"/>
                </a:cubicBezTo>
                <a:cubicBezTo>
                  <a:pt x="51" y="33"/>
                  <a:pt x="51" y="33"/>
                  <a:pt x="51" y="33"/>
                </a:cubicBezTo>
                <a:cubicBezTo>
                  <a:pt x="50" y="34"/>
                  <a:pt x="50" y="35"/>
                  <a:pt x="51" y="36"/>
                </a:cubicBezTo>
                <a:cubicBezTo>
                  <a:pt x="51" y="37"/>
                  <a:pt x="52" y="37"/>
                  <a:pt x="52" y="37"/>
                </a:cubicBezTo>
                <a:cubicBezTo>
                  <a:pt x="53" y="37"/>
                  <a:pt x="53" y="37"/>
                  <a:pt x="54" y="36"/>
                </a:cubicBezTo>
                <a:cubicBezTo>
                  <a:pt x="85" y="5"/>
                  <a:pt x="85" y="5"/>
                  <a:pt x="85" y="5"/>
                </a:cubicBezTo>
                <a:cubicBezTo>
                  <a:pt x="89" y="9"/>
                  <a:pt x="89" y="9"/>
                  <a:pt x="89" y="9"/>
                </a:cubicBezTo>
                <a:cubicBezTo>
                  <a:pt x="20" y="78"/>
                  <a:pt x="20" y="78"/>
                  <a:pt x="20" y="78"/>
                </a:cubicBezTo>
                <a:cubicBezTo>
                  <a:pt x="25" y="83"/>
                  <a:pt x="25" y="83"/>
                  <a:pt x="25" y="83"/>
                </a:cubicBezTo>
                <a:cubicBezTo>
                  <a:pt x="23" y="82"/>
                  <a:pt x="20" y="81"/>
                  <a:pt x="18" y="81"/>
                </a:cubicBezTo>
                <a:cubicBezTo>
                  <a:pt x="15" y="81"/>
                  <a:pt x="11" y="83"/>
                  <a:pt x="8" y="85"/>
                </a:cubicBezTo>
                <a:cubicBezTo>
                  <a:pt x="8" y="86"/>
                  <a:pt x="8" y="86"/>
                  <a:pt x="8" y="86"/>
                </a:cubicBezTo>
                <a:cubicBezTo>
                  <a:pt x="7" y="86"/>
                  <a:pt x="7" y="86"/>
                  <a:pt x="7" y="87"/>
                </a:cubicBezTo>
                <a:cubicBezTo>
                  <a:pt x="7" y="87"/>
                  <a:pt x="7" y="87"/>
                  <a:pt x="7" y="87"/>
                </a:cubicBezTo>
                <a:cubicBezTo>
                  <a:pt x="7" y="87"/>
                  <a:pt x="7" y="87"/>
                  <a:pt x="7" y="88"/>
                </a:cubicBezTo>
                <a:cubicBezTo>
                  <a:pt x="1" y="96"/>
                  <a:pt x="0" y="113"/>
                  <a:pt x="0" y="113"/>
                </a:cubicBezTo>
                <a:cubicBezTo>
                  <a:pt x="0" y="113"/>
                  <a:pt x="1" y="113"/>
                  <a:pt x="2" y="113"/>
                </a:cubicBezTo>
                <a:cubicBezTo>
                  <a:pt x="7" y="113"/>
                  <a:pt x="21" y="112"/>
                  <a:pt x="28" y="105"/>
                </a:cubicBezTo>
                <a:cubicBezTo>
                  <a:pt x="33" y="101"/>
                  <a:pt x="33" y="94"/>
                  <a:pt x="31" y="89"/>
                </a:cubicBezTo>
                <a:cubicBezTo>
                  <a:pt x="36" y="94"/>
                  <a:pt x="36" y="94"/>
                  <a:pt x="36" y="94"/>
                </a:cubicBezTo>
                <a:lnTo>
                  <a:pt x="111" y="18"/>
                </a:lnTo>
                <a:close/>
                <a:moveTo>
                  <a:pt x="25" y="102"/>
                </a:moveTo>
                <a:cubicBezTo>
                  <a:pt x="21" y="107"/>
                  <a:pt x="13" y="108"/>
                  <a:pt x="8" y="109"/>
                </a:cubicBezTo>
                <a:cubicBezTo>
                  <a:pt x="17" y="100"/>
                  <a:pt x="17" y="100"/>
                  <a:pt x="17" y="100"/>
                </a:cubicBezTo>
                <a:cubicBezTo>
                  <a:pt x="14" y="97"/>
                  <a:pt x="14" y="97"/>
                  <a:pt x="14" y="97"/>
                </a:cubicBezTo>
                <a:cubicBezTo>
                  <a:pt x="5" y="106"/>
                  <a:pt x="5" y="106"/>
                  <a:pt x="5" y="106"/>
                </a:cubicBezTo>
                <a:cubicBezTo>
                  <a:pt x="6" y="100"/>
                  <a:pt x="7" y="94"/>
                  <a:pt x="10" y="90"/>
                </a:cubicBezTo>
                <a:cubicBezTo>
                  <a:pt x="10" y="90"/>
                  <a:pt x="10" y="90"/>
                  <a:pt x="10" y="90"/>
                </a:cubicBezTo>
                <a:cubicBezTo>
                  <a:pt x="10" y="89"/>
                  <a:pt x="10" y="89"/>
                  <a:pt x="10" y="89"/>
                </a:cubicBezTo>
                <a:cubicBezTo>
                  <a:pt x="10" y="89"/>
                  <a:pt x="10" y="89"/>
                  <a:pt x="10" y="89"/>
                </a:cubicBezTo>
                <a:cubicBezTo>
                  <a:pt x="10" y="89"/>
                  <a:pt x="11" y="89"/>
                  <a:pt x="11" y="89"/>
                </a:cubicBezTo>
                <a:cubicBezTo>
                  <a:pt x="11" y="89"/>
                  <a:pt x="11" y="88"/>
                  <a:pt x="11" y="88"/>
                </a:cubicBezTo>
                <a:cubicBezTo>
                  <a:pt x="13" y="86"/>
                  <a:pt x="16" y="85"/>
                  <a:pt x="18" y="85"/>
                </a:cubicBezTo>
                <a:cubicBezTo>
                  <a:pt x="21" y="85"/>
                  <a:pt x="24" y="86"/>
                  <a:pt x="25" y="88"/>
                </a:cubicBezTo>
                <a:cubicBezTo>
                  <a:pt x="29" y="92"/>
                  <a:pt x="29" y="98"/>
                  <a:pt x="25" y="102"/>
                </a:cubicBezTo>
                <a:close/>
                <a:moveTo>
                  <a:pt x="106" y="18"/>
                </a:moveTo>
                <a:cubicBezTo>
                  <a:pt x="82" y="42"/>
                  <a:pt x="82" y="42"/>
                  <a:pt x="82" y="42"/>
                </a:cubicBezTo>
                <a:cubicBezTo>
                  <a:pt x="72" y="32"/>
                  <a:pt x="72" y="32"/>
                  <a:pt x="72" y="32"/>
                </a:cubicBezTo>
                <a:cubicBezTo>
                  <a:pt x="95" y="8"/>
                  <a:pt x="95" y="8"/>
                  <a:pt x="95" y="8"/>
                </a:cubicBezTo>
                <a:lnTo>
                  <a:pt x="106" y="18"/>
                </a:lnTo>
                <a:close/>
                <a:moveTo>
                  <a:pt x="69" y="35"/>
                </a:moveTo>
                <a:cubicBezTo>
                  <a:pt x="79" y="45"/>
                  <a:pt x="79" y="45"/>
                  <a:pt x="79" y="45"/>
                </a:cubicBezTo>
                <a:cubicBezTo>
                  <a:pt x="36" y="88"/>
                  <a:pt x="36" y="88"/>
                  <a:pt x="36" y="88"/>
                </a:cubicBezTo>
                <a:cubicBezTo>
                  <a:pt x="26" y="78"/>
                  <a:pt x="26" y="78"/>
                  <a:pt x="26" y="78"/>
                </a:cubicBezTo>
                <a:lnTo>
                  <a:pt x="69" y="35"/>
                </a:lnTo>
                <a:close/>
              </a:path>
            </a:pathLst>
          </a:custGeom>
          <a:solidFill>
            <a:srgbClr val="157E9F"/>
          </a:solidFill>
          <a:ln>
            <a:noFill/>
          </a:ln>
        </p:spPr>
        <p:txBody>
          <a:bodyPr/>
          <a:lstStyle/>
          <a:p>
            <a:endParaRPr lang="zh-CN" altLang="en-US"/>
          </a:p>
        </p:txBody>
      </p:sp>
      <p:sp>
        <p:nvSpPr>
          <p:cNvPr id="51" name="Freeform 22"/>
          <p:cNvSpPr>
            <a:spLocks noEditPoints="1"/>
          </p:cNvSpPr>
          <p:nvPr/>
        </p:nvSpPr>
        <p:spPr bwMode="auto">
          <a:xfrm>
            <a:off x="1901171" y="2415949"/>
            <a:ext cx="392430" cy="365148"/>
          </a:xfrm>
          <a:custGeom>
            <a:avLst/>
            <a:gdLst>
              <a:gd name="T0" fmla="*/ 275954 w 108"/>
              <a:gd name="T1" fmla="*/ 0 h 100"/>
              <a:gd name="T2" fmla="*/ 275954 w 108"/>
              <a:gd name="T3" fmla="*/ 0 h 100"/>
              <a:gd name="T4" fmla="*/ 242839 w 108"/>
              <a:gd name="T5" fmla="*/ 0 h 100"/>
              <a:gd name="T6" fmla="*/ 242839 w 108"/>
              <a:gd name="T7" fmla="*/ 0 h 100"/>
              <a:gd name="T8" fmla="*/ 55191 w 108"/>
              <a:gd name="T9" fmla="*/ 0 h 100"/>
              <a:gd name="T10" fmla="*/ 55191 w 108"/>
              <a:gd name="T11" fmla="*/ 0 h 100"/>
              <a:gd name="T12" fmla="*/ 24836 w 108"/>
              <a:gd name="T13" fmla="*/ 0 h 100"/>
              <a:gd name="T14" fmla="*/ 22076 w 108"/>
              <a:gd name="T15" fmla="*/ 0 h 100"/>
              <a:gd name="T16" fmla="*/ 0 w 108"/>
              <a:gd name="T17" fmla="*/ 22159 h 100"/>
              <a:gd name="T18" fmla="*/ 8279 w 108"/>
              <a:gd name="T19" fmla="*/ 36009 h 100"/>
              <a:gd name="T20" fmla="*/ 55191 w 108"/>
              <a:gd name="T21" fmla="*/ 85868 h 100"/>
              <a:gd name="T22" fmla="*/ 55191 w 108"/>
              <a:gd name="T23" fmla="*/ 83098 h 100"/>
              <a:gd name="T24" fmla="*/ 143496 w 108"/>
              <a:gd name="T25" fmla="*/ 177276 h 100"/>
              <a:gd name="T26" fmla="*/ 143496 w 108"/>
              <a:gd name="T27" fmla="*/ 265913 h 100"/>
              <a:gd name="T28" fmla="*/ 99343 w 108"/>
              <a:gd name="T29" fmla="*/ 265913 h 100"/>
              <a:gd name="T30" fmla="*/ 99343 w 108"/>
              <a:gd name="T31" fmla="*/ 276993 h 100"/>
              <a:gd name="T32" fmla="*/ 198687 w 108"/>
              <a:gd name="T33" fmla="*/ 276993 h 100"/>
              <a:gd name="T34" fmla="*/ 198687 w 108"/>
              <a:gd name="T35" fmla="*/ 265913 h 100"/>
              <a:gd name="T36" fmla="*/ 154534 w 108"/>
              <a:gd name="T37" fmla="*/ 265913 h 100"/>
              <a:gd name="T38" fmla="*/ 154534 w 108"/>
              <a:gd name="T39" fmla="*/ 177276 h 100"/>
              <a:gd name="T40" fmla="*/ 242839 w 108"/>
              <a:gd name="T41" fmla="*/ 83098 h 100"/>
              <a:gd name="T42" fmla="*/ 242839 w 108"/>
              <a:gd name="T43" fmla="*/ 85868 h 100"/>
              <a:gd name="T44" fmla="*/ 292511 w 108"/>
              <a:gd name="T45" fmla="*/ 36009 h 100"/>
              <a:gd name="T46" fmla="*/ 298030 w 108"/>
              <a:gd name="T47" fmla="*/ 22159 h 100"/>
              <a:gd name="T48" fmla="*/ 275954 w 108"/>
              <a:gd name="T49" fmla="*/ 0 h 100"/>
              <a:gd name="T50" fmla="*/ 55191 w 108"/>
              <a:gd name="T51" fmla="*/ 69248 h 100"/>
              <a:gd name="T52" fmla="*/ 16557 w 108"/>
              <a:gd name="T53" fmla="*/ 30469 h 100"/>
              <a:gd name="T54" fmla="*/ 11038 w 108"/>
              <a:gd name="T55" fmla="*/ 22159 h 100"/>
              <a:gd name="T56" fmla="*/ 22076 w 108"/>
              <a:gd name="T57" fmla="*/ 11080 h 100"/>
              <a:gd name="T58" fmla="*/ 24836 w 108"/>
              <a:gd name="T59" fmla="*/ 11080 h 100"/>
              <a:gd name="T60" fmla="*/ 24836 w 108"/>
              <a:gd name="T61" fmla="*/ 11080 h 100"/>
              <a:gd name="T62" fmla="*/ 24836 w 108"/>
              <a:gd name="T63" fmla="*/ 11080 h 100"/>
              <a:gd name="T64" fmla="*/ 55191 w 108"/>
              <a:gd name="T65" fmla="*/ 11080 h 100"/>
              <a:gd name="T66" fmla="*/ 55191 w 108"/>
              <a:gd name="T67" fmla="*/ 69248 h 100"/>
              <a:gd name="T68" fmla="*/ 231801 w 108"/>
              <a:gd name="T69" fmla="*/ 83098 h 100"/>
              <a:gd name="T70" fmla="*/ 149015 w 108"/>
              <a:gd name="T71" fmla="*/ 166196 h 100"/>
              <a:gd name="T72" fmla="*/ 66229 w 108"/>
              <a:gd name="T73" fmla="*/ 83098 h 100"/>
              <a:gd name="T74" fmla="*/ 66229 w 108"/>
              <a:gd name="T75" fmla="*/ 11080 h 100"/>
              <a:gd name="T76" fmla="*/ 231801 w 108"/>
              <a:gd name="T77" fmla="*/ 11080 h 100"/>
              <a:gd name="T78" fmla="*/ 231801 w 108"/>
              <a:gd name="T79" fmla="*/ 83098 h 100"/>
              <a:gd name="T80" fmla="*/ 284232 w 108"/>
              <a:gd name="T81" fmla="*/ 30469 h 100"/>
              <a:gd name="T82" fmla="*/ 242839 w 108"/>
              <a:gd name="T83" fmla="*/ 69248 h 100"/>
              <a:gd name="T84" fmla="*/ 242839 w 108"/>
              <a:gd name="T85" fmla="*/ 11080 h 100"/>
              <a:gd name="T86" fmla="*/ 275954 w 108"/>
              <a:gd name="T87" fmla="*/ 11080 h 100"/>
              <a:gd name="T88" fmla="*/ 275954 w 108"/>
              <a:gd name="T89" fmla="*/ 11080 h 100"/>
              <a:gd name="T90" fmla="*/ 275954 w 108"/>
              <a:gd name="T91" fmla="*/ 11080 h 100"/>
              <a:gd name="T92" fmla="*/ 278713 w 108"/>
              <a:gd name="T93" fmla="*/ 11080 h 100"/>
              <a:gd name="T94" fmla="*/ 286992 w 108"/>
              <a:gd name="T95" fmla="*/ 22159 h 100"/>
              <a:gd name="T96" fmla="*/ 284232 w 108"/>
              <a:gd name="T97" fmla="*/ 30469 h 1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8" h="100">
                <a:moveTo>
                  <a:pt x="100" y="0"/>
                </a:moveTo>
                <a:cubicBezTo>
                  <a:pt x="100" y="0"/>
                  <a:pt x="100" y="0"/>
                  <a:pt x="100" y="0"/>
                </a:cubicBezTo>
                <a:cubicBezTo>
                  <a:pt x="88" y="0"/>
                  <a:pt x="88" y="0"/>
                  <a:pt x="88" y="0"/>
                </a:cubicBezTo>
                <a:cubicBezTo>
                  <a:pt x="88" y="0"/>
                  <a:pt x="88" y="0"/>
                  <a:pt x="88" y="0"/>
                </a:cubicBezTo>
                <a:cubicBezTo>
                  <a:pt x="20" y="0"/>
                  <a:pt x="20" y="0"/>
                  <a:pt x="20" y="0"/>
                </a:cubicBezTo>
                <a:cubicBezTo>
                  <a:pt x="20" y="0"/>
                  <a:pt x="20" y="0"/>
                  <a:pt x="20" y="0"/>
                </a:cubicBezTo>
                <a:cubicBezTo>
                  <a:pt x="9" y="0"/>
                  <a:pt x="9" y="0"/>
                  <a:pt x="9" y="0"/>
                </a:cubicBezTo>
                <a:cubicBezTo>
                  <a:pt x="9" y="0"/>
                  <a:pt x="9" y="0"/>
                  <a:pt x="8" y="0"/>
                </a:cubicBezTo>
                <a:cubicBezTo>
                  <a:pt x="4" y="0"/>
                  <a:pt x="0" y="3"/>
                  <a:pt x="0" y="8"/>
                </a:cubicBezTo>
                <a:cubicBezTo>
                  <a:pt x="0" y="10"/>
                  <a:pt x="1" y="12"/>
                  <a:pt x="3" y="13"/>
                </a:cubicBezTo>
                <a:cubicBezTo>
                  <a:pt x="20" y="31"/>
                  <a:pt x="20" y="31"/>
                  <a:pt x="20" y="31"/>
                </a:cubicBezTo>
                <a:cubicBezTo>
                  <a:pt x="20" y="30"/>
                  <a:pt x="20" y="30"/>
                  <a:pt x="20" y="30"/>
                </a:cubicBezTo>
                <a:cubicBezTo>
                  <a:pt x="20" y="48"/>
                  <a:pt x="35" y="63"/>
                  <a:pt x="52" y="64"/>
                </a:cubicBezTo>
                <a:cubicBezTo>
                  <a:pt x="52" y="96"/>
                  <a:pt x="52" y="96"/>
                  <a:pt x="52" y="96"/>
                </a:cubicBezTo>
                <a:cubicBezTo>
                  <a:pt x="36" y="96"/>
                  <a:pt x="36" y="96"/>
                  <a:pt x="36" y="96"/>
                </a:cubicBezTo>
                <a:cubicBezTo>
                  <a:pt x="36" y="100"/>
                  <a:pt x="36" y="100"/>
                  <a:pt x="36" y="100"/>
                </a:cubicBezTo>
                <a:cubicBezTo>
                  <a:pt x="72" y="100"/>
                  <a:pt x="72" y="100"/>
                  <a:pt x="72" y="100"/>
                </a:cubicBezTo>
                <a:cubicBezTo>
                  <a:pt x="72" y="96"/>
                  <a:pt x="72" y="96"/>
                  <a:pt x="72" y="96"/>
                </a:cubicBezTo>
                <a:cubicBezTo>
                  <a:pt x="56" y="96"/>
                  <a:pt x="56" y="96"/>
                  <a:pt x="56" y="96"/>
                </a:cubicBezTo>
                <a:cubicBezTo>
                  <a:pt x="56" y="64"/>
                  <a:pt x="56" y="64"/>
                  <a:pt x="56" y="64"/>
                </a:cubicBezTo>
                <a:cubicBezTo>
                  <a:pt x="74" y="63"/>
                  <a:pt x="88" y="48"/>
                  <a:pt x="88" y="30"/>
                </a:cubicBezTo>
                <a:cubicBezTo>
                  <a:pt x="88" y="31"/>
                  <a:pt x="88" y="31"/>
                  <a:pt x="88" y="31"/>
                </a:cubicBezTo>
                <a:cubicBezTo>
                  <a:pt x="106" y="13"/>
                  <a:pt x="106" y="13"/>
                  <a:pt x="106" y="13"/>
                </a:cubicBezTo>
                <a:cubicBezTo>
                  <a:pt x="108" y="12"/>
                  <a:pt x="108" y="10"/>
                  <a:pt x="108" y="8"/>
                </a:cubicBezTo>
                <a:cubicBezTo>
                  <a:pt x="108" y="3"/>
                  <a:pt x="105" y="0"/>
                  <a:pt x="100" y="0"/>
                </a:cubicBezTo>
                <a:close/>
                <a:moveTo>
                  <a:pt x="20" y="25"/>
                </a:moveTo>
                <a:cubicBezTo>
                  <a:pt x="6" y="11"/>
                  <a:pt x="6" y="11"/>
                  <a:pt x="6" y="11"/>
                </a:cubicBezTo>
                <a:cubicBezTo>
                  <a:pt x="5" y="10"/>
                  <a:pt x="4" y="9"/>
                  <a:pt x="4" y="8"/>
                </a:cubicBezTo>
                <a:cubicBezTo>
                  <a:pt x="4" y="6"/>
                  <a:pt x="6" y="4"/>
                  <a:pt x="8" y="4"/>
                </a:cubicBezTo>
                <a:cubicBezTo>
                  <a:pt x="8" y="4"/>
                  <a:pt x="8" y="4"/>
                  <a:pt x="9" y="4"/>
                </a:cubicBezTo>
                <a:cubicBezTo>
                  <a:pt x="9" y="4"/>
                  <a:pt x="9" y="4"/>
                  <a:pt x="9" y="4"/>
                </a:cubicBezTo>
                <a:cubicBezTo>
                  <a:pt x="9" y="4"/>
                  <a:pt x="9" y="4"/>
                  <a:pt x="9" y="4"/>
                </a:cubicBezTo>
                <a:cubicBezTo>
                  <a:pt x="20" y="4"/>
                  <a:pt x="20" y="4"/>
                  <a:pt x="20" y="4"/>
                </a:cubicBezTo>
                <a:lnTo>
                  <a:pt x="20" y="25"/>
                </a:lnTo>
                <a:close/>
                <a:moveTo>
                  <a:pt x="84" y="30"/>
                </a:moveTo>
                <a:cubicBezTo>
                  <a:pt x="84" y="46"/>
                  <a:pt x="71" y="60"/>
                  <a:pt x="54" y="60"/>
                </a:cubicBezTo>
                <a:cubicBezTo>
                  <a:pt x="38" y="60"/>
                  <a:pt x="24" y="46"/>
                  <a:pt x="24" y="30"/>
                </a:cubicBezTo>
                <a:cubicBezTo>
                  <a:pt x="24" y="4"/>
                  <a:pt x="24" y="4"/>
                  <a:pt x="24" y="4"/>
                </a:cubicBezTo>
                <a:cubicBezTo>
                  <a:pt x="84" y="4"/>
                  <a:pt x="84" y="4"/>
                  <a:pt x="84" y="4"/>
                </a:cubicBezTo>
                <a:lnTo>
                  <a:pt x="84" y="30"/>
                </a:lnTo>
                <a:close/>
                <a:moveTo>
                  <a:pt x="103" y="11"/>
                </a:moveTo>
                <a:cubicBezTo>
                  <a:pt x="88" y="25"/>
                  <a:pt x="88" y="25"/>
                  <a:pt x="88" y="25"/>
                </a:cubicBezTo>
                <a:cubicBezTo>
                  <a:pt x="88" y="4"/>
                  <a:pt x="88" y="4"/>
                  <a:pt x="88" y="4"/>
                </a:cubicBezTo>
                <a:cubicBezTo>
                  <a:pt x="100" y="4"/>
                  <a:pt x="100" y="4"/>
                  <a:pt x="100" y="4"/>
                </a:cubicBezTo>
                <a:cubicBezTo>
                  <a:pt x="100" y="4"/>
                  <a:pt x="100" y="4"/>
                  <a:pt x="100" y="4"/>
                </a:cubicBezTo>
                <a:cubicBezTo>
                  <a:pt x="100" y="4"/>
                  <a:pt x="100" y="4"/>
                  <a:pt x="100" y="4"/>
                </a:cubicBezTo>
                <a:cubicBezTo>
                  <a:pt x="100" y="4"/>
                  <a:pt x="100" y="4"/>
                  <a:pt x="101" y="4"/>
                </a:cubicBezTo>
                <a:cubicBezTo>
                  <a:pt x="103" y="4"/>
                  <a:pt x="104" y="6"/>
                  <a:pt x="104" y="8"/>
                </a:cubicBezTo>
                <a:cubicBezTo>
                  <a:pt x="104" y="9"/>
                  <a:pt x="104" y="10"/>
                  <a:pt x="103" y="11"/>
                </a:cubicBezTo>
                <a:close/>
              </a:path>
            </a:pathLst>
          </a:custGeom>
          <a:solidFill>
            <a:srgbClr val="157E9F"/>
          </a:solidFill>
          <a:ln>
            <a:noFill/>
          </a:ln>
        </p:spPr>
        <p:txBody>
          <a:bodyPr/>
          <a:lstStyle/>
          <a:p>
            <a:endParaRPr lang="zh-CN" altLang="en-US"/>
          </a:p>
        </p:txBody>
      </p:sp>
      <p:grpSp>
        <p:nvGrpSpPr>
          <p:cNvPr id="52" name="组合 51"/>
          <p:cNvGrpSpPr/>
          <p:nvPr/>
        </p:nvGrpSpPr>
        <p:grpSpPr>
          <a:xfrm>
            <a:off x="3303287" y="2428830"/>
            <a:ext cx="233294" cy="395518"/>
            <a:chOff x="2606675" y="2676525"/>
            <a:chExt cx="239713" cy="406400"/>
          </a:xfrm>
          <a:solidFill>
            <a:srgbClr val="157E9F"/>
          </a:solidFill>
        </p:grpSpPr>
        <p:sp>
          <p:nvSpPr>
            <p:cNvPr id="53" name="Freeform 23"/>
            <p:cNvSpPr>
              <a:spLocks noEditPoints="1"/>
            </p:cNvSpPr>
            <p:nvPr/>
          </p:nvSpPr>
          <p:spPr bwMode="auto">
            <a:xfrm>
              <a:off x="2606675" y="2676525"/>
              <a:ext cx="239713" cy="406400"/>
            </a:xfrm>
            <a:custGeom>
              <a:avLst/>
              <a:gdLst>
                <a:gd name="T0" fmla="*/ 59 w 64"/>
                <a:gd name="T1" fmla="*/ 0 h 108"/>
                <a:gd name="T2" fmla="*/ 6 w 64"/>
                <a:gd name="T3" fmla="*/ 0 h 108"/>
                <a:gd name="T4" fmla="*/ 0 w 64"/>
                <a:gd name="T5" fmla="*/ 5 h 108"/>
                <a:gd name="T6" fmla="*/ 0 w 64"/>
                <a:gd name="T7" fmla="*/ 102 h 108"/>
                <a:gd name="T8" fmla="*/ 6 w 64"/>
                <a:gd name="T9" fmla="*/ 108 h 108"/>
                <a:gd name="T10" fmla="*/ 59 w 64"/>
                <a:gd name="T11" fmla="*/ 108 h 108"/>
                <a:gd name="T12" fmla="*/ 64 w 64"/>
                <a:gd name="T13" fmla="*/ 102 h 108"/>
                <a:gd name="T14" fmla="*/ 64 w 64"/>
                <a:gd name="T15" fmla="*/ 5 h 108"/>
                <a:gd name="T16" fmla="*/ 59 w 64"/>
                <a:gd name="T17" fmla="*/ 0 h 108"/>
                <a:gd name="T18" fmla="*/ 60 w 64"/>
                <a:gd name="T19" fmla="*/ 102 h 108"/>
                <a:gd name="T20" fmla="*/ 59 w 64"/>
                <a:gd name="T21" fmla="*/ 104 h 108"/>
                <a:gd name="T22" fmla="*/ 6 w 64"/>
                <a:gd name="T23" fmla="*/ 104 h 108"/>
                <a:gd name="T24" fmla="*/ 4 w 64"/>
                <a:gd name="T25" fmla="*/ 102 h 108"/>
                <a:gd name="T26" fmla="*/ 4 w 64"/>
                <a:gd name="T27" fmla="*/ 84 h 108"/>
                <a:gd name="T28" fmla="*/ 60 w 64"/>
                <a:gd name="T29" fmla="*/ 84 h 108"/>
                <a:gd name="T30" fmla="*/ 60 w 64"/>
                <a:gd name="T31" fmla="*/ 102 h 108"/>
                <a:gd name="T32" fmla="*/ 60 w 64"/>
                <a:gd name="T33" fmla="*/ 80 h 108"/>
                <a:gd name="T34" fmla="*/ 4 w 64"/>
                <a:gd name="T35" fmla="*/ 80 h 108"/>
                <a:gd name="T36" fmla="*/ 4 w 64"/>
                <a:gd name="T37" fmla="*/ 16 h 108"/>
                <a:gd name="T38" fmla="*/ 60 w 64"/>
                <a:gd name="T39" fmla="*/ 16 h 108"/>
                <a:gd name="T40" fmla="*/ 60 w 64"/>
                <a:gd name="T41" fmla="*/ 80 h 108"/>
                <a:gd name="T42" fmla="*/ 60 w 64"/>
                <a:gd name="T43" fmla="*/ 12 h 108"/>
                <a:gd name="T44" fmla="*/ 4 w 64"/>
                <a:gd name="T45" fmla="*/ 12 h 108"/>
                <a:gd name="T46" fmla="*/ 4 w 64"/>
                <a:gd name="T47" fmla="*/ 5 h 108"/>
                <a:gd name="T48" fmla="*/ 6 w 64"/>
                <a:gd name="T49" fmla="*/ 4 h 108"/>
                <a:gd name="T50" fmla="*/ 59 w 64"/>
                <a:gd name="T51" fmla="*/ 4 h 108"/>
                <a:gd name="T52" fmla="*/ 60 w 64"/>
                <a:gd name="T53" fmla="*/ 5 h 108"/>
                <a:gd name="T54" fmla="*/ 60 w 64"/>
                <a:gd name="T55" fmla="*/ 1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08">
                  <a:moveTo>
                    <a:pt x="59" y="0"/>
                  </a:moveTo>
                  <a:cubicBezTo>
                    <a:pt x="6" y="0"/>
                    <a:pt x="6" y="0"/>
                    <a:pt x="6" y="0"/>
                  </a:cubicBezTo>
                  <a:cubicBezTo>
                    <a:pt x="3" y="0"/>
                    <a:pt x="0" y="2"/>
                    <a:pt x="0" y="5"/>
                  </a:cubicBezTo>
                  <a:cubicBezTo>
                    <a:pt x="0" y="102"/>
                    <a:pt x="0" y="102"/>
                    <a:pt x="0" y="102"/>
                  </a:cubicBezTo>
                  <a:cubicBezTo>
                    <a:pt x="0" y="105"/>
                    <a:pt x="3" y="108"/>
                    <a:pt x="6" y="108"/>
                  </a:cubicBezTo>
                  <a:cubicBezTo>
                    <a:pt x="59" y="108"/>
                    <a:pt x="59" y="108"/>
                    <a:pt x="59" y="108"/>
                  </a:cubicBezTo>
                  <a:cubicBezTo>
                    <a:pt x="62" y="108"/>
                    <a:pt x="64" y="105"/>
                    <a:pt x="64" y="102"/>
                  </a:cubicBezTo>
                  <a:cubicBezTo>
                    <a:pt x="64" y="5"/>
                    <a:pt x="64" y="5"/>
                    <a:pt x="64" y="5"/>
                  </a:cubicBezTo>
                  <a:cubicBezTo>
                    <a:pt x="64" y="2"/>
                    <a:pt x="62" y="0"/>
                    <a:pt x="59" y="0"/>
                  </a:cubicBezTo>
                  <a:close/>
                  <a:moveTo>
                    <a:pt x="60" y="102"/>
                  </a:moveTo>
                  <a:cubicBezTo>
                    <a:pt x="60" y="103"/>
                    <a:pt x="60" y="104"/>
                    <a:pt x="59" y="104"/>
                  </a:cubicBezTo>
                  <a:cubicBezTo>
                    <a:pt x="6" y="104"/>
                    <a:pt x="6" y="104"/>
                    <a:pt x="6" y="104"/>
                  </a:cubicBezTo>
                  <a:cubicBezTo>
                    <a:pt x="5" y="104"/>
                    <a:pt x="4" y="103"/>
                    <a:pt x="4" y="102"/>
                  </a:cubicBezTo>
                  <a:cubicBezTo>
                    <a:pt x="4" y="84"/>
                    <a:pt x="4" y="84"/>
                    <a:pt x="4" y="84"/>
                  </a:cubicBezTo>
                  <a:cubicBezTo>
                    <a:pt x="60" y="84"/>
                    <a:pt x="60" y="84"/>
                    <a:pt x="60" y="84"/>
                  </a:cubicBezTo>
                  <a:lnTo>
                    <a:pt x="60" y="102"/>
                  </a:lnTo>
                  <a:close/>
                  <a:moveTo>
                    <a:pt x="60" y="80"/>
                  </a:moveTo>
                  <a:cubicBezTo>
                    <a:pt x="4" y="80"/>
                    <a:pt x="4" y="80"/>
                    <a:pt x="4" y="80"/>
                  </a:cubicBezTo>
                  <a:cubicBezTo>
                    <a:pt x="4" y="16"/>
                    <a:pt x="4" y="16"/>
                    <a:pt x="4" y="16"/>
                  </a:cubicBezTo>
                  <a:cubicBezTo>
                    <a:pt x="60" y="16"/>
                    <a:pt x="60" y="16"/>
                    <a:pt x="60" y="16"/>
                  </a:cubicBezTo>
                  <a:lnTo>
                    <a:pt x="60" y="80"/>
                  </a:lnTo>
                  <a:close/>
                  <a:moveTo>
                    <a:pt x="60" y="12"/>
                  </a:moveTo>
                  <a:cubicBezTo>
                    <a:pt x="4" y="12"/>
                    <a:pt x="4" y="12"/>
                    <a:pt x="4" y="12"/>
                  </a:cubicBezTo>
                  <a:cubicBezTo>
                    <a:pt x="4" y="5"/>
                    <a:pt x="4" y="5"/>
                    <a:pt x="4" y="5"/>
                  </a:cubicBezTo>
                  <a:cubicBezTo>
                    <a:pt x="4" y="4"/>
                    <a:pt x="5" y="4"/>
                    <a:pt x="6" y="4"/>
                  </a:cubicBezTo>
                  <a:cubicBezTo>
                    <a:pt x="59" y="4"/>
                    <a:pt x="59" y="4"/>
                    <a:pt x="59" y="4"/>
                  </a:cubicBezTo>
                  <a:cubicBezTo>
                    <a:pt x="60" y="4"/>
                    <a:pt x="60" y="4"/>
                    <a:pt x="60" y="5"/>
                  </a:cubicBezTo>
                  <a:lnTo>
                    <a:pt x="60"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54" name="Rectangle 24"/>
            <p:cNvSpPr>
              <a:spLocks noChangeArrowheads="1"/>
            </p:cNvSpPr>
            <p:nvPr/>
          </p:nvSpPr>
          <p:spPr bwMode="auto">
            <a:xfrm>
              <a:off x="2697163" y="3022600"/>
              <a:ext cx="5873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grpSp>
      <p:sp>
        <p:nvSpPr>
          <p:cNvPr id="55" name="Freeform 25"/>
          <p:cNvSpPr>
            <a:spLocks noEditPoints="1"/>
          </p:cNvSpPr>
          <p:nvPr/>
        </p:nvSpPr>
        <p:spPr bwMode="auto">
          <a:xfrm>
            <a:off x="4536951" y="2457920"/>
            <a:ext cx="367247" cy="337866"/>
          </a:xfrm>
          <a:custGeom>
            <a:avLst/>
            <a:gdLst>
              <a:gd name="T0" fmla="*/ 276993 w 237"/>
              <a:gd name="T1" fmla="*/ 199855 h 218"/>
              <a:gd name="T2" fmla="*/ 276993 w 237"/>
              <a:gd name="T3" fmla="*/ 0 h 218"/>
              <a:gd name="T4" fmla="*/ 0 w 237"/>
              <a:gd name="T5" fmla="*/ 0 h 218"/>
              <a:gd name="T6" fmla="*/ 0 w 237"/>
              <a:gd name="T7" fmla="*/ 199855 h 218"/>
              <a:gd name="T8" fmla="*/ 133237 w 237"/>
              <a:gd name="T9" fmla="*/ 199855 h 218"/>
              <a:gd name="T10" fmla="*/ 133237 w 237"/>
              <a:gd name="T11" fmla="*/ 244267 h 218"/>
              <a:gd name="T12" fmla="*/ 88825 w 237"/>
              <a:gd name="T13" fmla="*/ 244267 h 218"/>
              <a:gd name="T14" fmla="*/ 88825 w 237"/>
              <a:gd name="T15" fmla="*/ 254786 h 218"/>
              <a:gd name="T16" fmla="*/ 188168 w 237"/>
              <a:gd name="T17" fmla="*/ 254786 h 218"/>
              <a:gd name="T18" fmla="*/ 188168 w 237"/>
              <a:gd name="T19" fmla="*/ 244267 h 218"/>
              <a:gd name="T20" fmla="*/ 143756 w 237"/>
              <a:gd name="T21" fmla="*/ 244267 h 218"/>
              <a:gd name="T22" fmla="*/ 143756 w 237"/>
              <a:gd name="T23" fmla="*/ 199855 h 218"/>
              <a:gd name="T24" fmla="*/ 276993 w 237"/>
              <a:gd name="T25" fmla="*/ 199855 h 218"/>
              <a:gd name="T26" fmla="*/ 11687 w 237"/>
              <a:gd name="T27" fmla="*/ 11687 h 218"/>
              <a:gd name="T28" fmla="*/ 265306 w 237"/>
              <a:gd name="T29" fmla="*/ 11687 h 218"/>
              <a:gd name="T30" fmla="*/ 265306 w 237"/>
              <a:gd name="T31" fmla="*/ 188168 h 218"/>
              <a:gd name="T32" fmla="*/ 11687 w 237"/>
              <a:gd name="T33" fmla="*/ 188168 h 218"/>
              <a:gd name="T34" fmla="*/ 11687 w 237"/>
              <a:gd name="T35" fmla="*/ 11687 h 2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37" h="218">
                <a:moveTo>
                  <a:pt x="237" y="171"/>
                </a:moveTo>
                <a:lnTo>
                  <a:pt x="237" y="0"/>
                </a:lnTo>
                <a:lnTo>
                  <a:pt x="0" y="0"/>
                </a:lnTo>
                <a:lnTo>
                  <a:pt x="0" y="171"/>
                </a:lnTo>
                <a:lnTo>
                  <a:pt x="114" y="171"/>
                </a:lnTo>
                <a:lnTo>
                  <a:pt x="114" y="209"/>
                </a:lnTo>
                <a:lnTo>
                  <a:pt x="76" y="209"/>
                </a:lnTo>
                <a:lnTo>
                  <a:pt x="76" y="218"/>
                </a:lnTo>
                <a:lnTo>
                  <a:pt x="161" y="218"/>
                </a:lnTo>
                <a:lnTo>
                  <a:pt x="161" y="209"/>
                </a:lnTo>
                <a:lnTo>
                  <a:pt x="123" y="209"/>
                </a:lnTo>
                <a:lnTo>
                  <a:pt x="123" y="171"/>
                </a:lnTo>
                <a:lnTo>
                  <a:pt x="237" y="171"/>
                </a:lnTo>
                <a:close/>
                <a:moveTo>
                  <a:pt x="10" y="10"/>
                </a:moveTo>
                <a:lnTo>
                  <a:pt x="227" y="10"/>
                </a:lnTo>
                <a:lnTo>
                  <a:pt x="227" y="161"/>
                </a:lnTo>
                <a:lnTo>
                  <a:pt x="10" y="161"/>
                </a:lnTo>
                <a:lnTo>
                  <a:pt x="10" y="10"/>
                </a:lnTo>
                <a:close/>
              </a:path>
            </a:pathLst>
          </a:custGeom>
          <a:solidFill>
            <a:srgbClr val="157E9F"/>
          </a:solidFill>
          <a:ln>
            <a:noFill/>
          </a:ln>
        </p:spPr>
        <p:txBody>
          <a:bodyPr/>
          <a:lstStyle/>
          <a:p>
            <a:endParaRPr lang="zh-CN" altLang="en-US"/>
          </a:p>
        </p:txBody>
      </p:sp>
      <p:grpSp>
        <p:nvGrpSpPr>
          <p:cNvPr id="56" name="组合 55"/>
          <p:cNvGrpSpPr/>
          <p:nvPr/>
        </p:nvGrpSpPr>
        <p:grpSpPr>
          <a:xfrm>
            <a:off x="5860246" y="2444280"/>
            <a:ext cx="366163" cy="366163"/>
            <a:chOff x="5233988" y="2692400"/>
            <a:chExt cx="376238" cy="376238"/>
          </a:xfrm>
          <a:solidFill>
            <a:srgbClr val="157E9F"/>
          </a:solidFill>
        </p:grpSpPr>
        <p:sp>
          <p:nvSpPr>
            <p:cNvPr id="57" name="Freeform 26"/>
            <p:cNvSpPr>
              <a:spLocks noEditPoints="1"/>
            </p:cNvSpPr>
            <p:nvPr/>
          </p:nvSpPr>
          <p:spPr bwMode="auto">
            <a:xfrm>
              <a:off x="5233988" y="2692400"/>
              <a:ext cx="376238" cy="376238"/>
            </a:xfrm>
            <a:custGeom>
              <a:avLst/>
              <a:gdLst>
                <a:gd name="T0" fmla="*/ 0 w 237"/>
                <a:gd name="T1" fmla="*/ 0 h 237"/>
                <a:gd name="T2" fmla="*/ 0 w 237"/>
                <a:gd name="T3" fmla="*/ 237 h 237"/>
                <a:gd name="T4" fmla="*/ 237 w 237"/>
                <a:gd name="T5" fmla="*/ 237 h 237"/>
                <a:gd name="T6" fmla="*/ 237 w 237"/>
                <a:gd name="T7" fmla="*/ 0 h 237"/>
                <a:gd name="T8" fmla="*/ 0 w 237"/>
                <a:gd name="T9" fmla="*/ 0 h 237"/>
                <a:gd name="T10" fmla="*/ 227 w 237"/>
                <a:gd name="T11" fmla="*/ 227 h 237"/>
                <a:gd name="T12" fmla="*/ 10 w 237"/>
                <a:gd name="T13" fmla="*/ 227 h 237"/>
                <a:gd name="T14" fmla="*/ 10 w 237"/>
                <a:gd name="T15" fmla="*/ 66 h 237"/>
                <a:gd name="T16" fmla="*/ 227 w 237"/>
                <a:gd name="T17" fmla="*/ 66 h 237"/>
                <a:gd name="T18" fmla="*/ 227 w 237"/>
                <a:gd name="T19" fmla="*/ 227 h 237"/>
                <a:gd name="T20" fmla="*/ 227 w 237"/>
                <a:gd name="T21" fmla="*/ 57 h 237"/>
                <a:gd name="T22" fmla="*/ 10 w 237"/>
                <a:gd name="T23" fmla="*/ 57 h 237"/>
                <a:gd name="T24" fmla="*/ 10 w 237"/>
                <a:gd name="T25" fmla="*/ 9 h 237"/>
                <a:gd name="T26" fmla="*/ 227 w 237"/>
                <a:gd name="T27" fmla="*/ 9 h 237"/>
                <a:gd name="T28" fmla="*/ 227 w 237"/>
                <a:gd name="T29" fmla="*/ 5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7" h="237">
                  <a:moveTo>
                    <a:pt x="0" y="0"/>
                  </a:moveTo>
                  <a:lnTo>
                    <a:pt x="0" y="237"/>
                  </a:lnTo>
                  <a:lnTo>
                    <a:pt x="237" y="237"/>
                  </a:lnTo>
                  <a:lnTo>
                    <a:pt x="237" y="0"/>
                  </a:lnTo>
                  <a:lnTo>
                    <a:pt x="0" y="0"/>
                  </a:lnTo>
                  <a:close/>
                  <a:moveTo>
                    <a:pt x="227" y="227"/>
                  </a:moveTo>
                  <a:lnTo>
                    <a:pt x="10" y="227"/>
                  </a:lnTo>
                  <a:lnTo>
                    <a:pt x="10" y="66"/>
                  </a:lnTo>
                  <a:lnTo>
                    <a:pt x="227" y="66"/>
                  </a:lnTo>
                  <a:lnTo>
                    <a:pt x="227" y="227"/>
                  </a:lnTo>
                  <a:close/>
                  <a:moveTo>
                    <a:pt x="227" y="57"/>
                  </a:moveTo>
                  <a:lnTo>
                    <a:pt x="10" y="57"/>
                  </a:lnTo>
                  <a:lnTo>
                    <a:pt x="10" y="9"/>
                  </a:lnTo>
                  <a:lnTo>
                    <a:pt x="227" y="9"/>
                  </a:lnTo>
                  <a:lnTo>
                    <a:pt x="227"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58" name="Rectangle 27"/>
            <p:cNvSpPr>
              <a:spLocks noChangeArrowheads="1"/>
            </p:cNvSpPr>
            <p:nvPr/>
          </p:nvSpPr>
          <p:spPr bwMode="auto">
            <a:xfrm>
              <a:off x="5338763" y="2736850"/>
              <a:ext cx="2254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59" name="Rectangle 28"/>
            <p:cNvSpPr>
              <a:spLocks noChangeArrowheads="1"/>
            </p:cNvSpPr>
            <p:nvPr/>
          </p:nvSpPr>
          <p:spPr bwMode="auto">
            <a:xfrm>
              <a:off x="5280025" y="2736850"/>
              <a:ext cx="142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60" name="Rectangle 29"/>
            <p:cNvSpPr>
              <a:spLocks noChangeArrowheads="1"/>
            </p:cNvSpPr>
            <p:nvPr/>
          </p:nvSpPr>
          <p:spPr bwMode="auto">
            <a:xfrm>
              <a:off x="5310188" y="2736850"/>
              <a:ext cx="142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grpSp>
      <p:sp>
        <p:nvSpPr>
          <p:cNvPr id="61" name="Freeform 30"/>
          <p:cNvSpPr>
            <a:spLocks noEditPoints="1"/>
          </p:cNvSpPr>
          <p:nvPr/>
        </p:nvSpPr>
        <p:spPr bwMode="auto">
          <a:xfrm>
            <a:off x="7160139" y="2501989"/>
            <a:ext cx="411316" cy="249728"/>
          </a:xfrm>
          <a:custGeom>
            <a:avLst/>
            <a:gdLst>
              <a:gd name="T0" fmla="*/ 279299 w 112"/>
              <a:gd name="T1" fmla="*/ 22137 h 68"/>
              <a:gd name="T2" fmla="*/ 210166 w 112"/>
              <a:gd name="T3" fmla="*/ 63645 h 68"/>
              <a:gd name="T4" fmla="*/ 210166 w 112"/>
              <a:gd name="T5" fmla="*/ 16603 h 68"/>
              <a:gd name="T6" fmla="*/ 193574 w 112"/>
              <a:gd name="T7" fmla="*/ 0 h 68"/>
              <a:gd name="T8" fmla="*/ 16592 w 112"/>
              <a:gd name="T9" fmla="*/ 0 h 68"/>
              <a:gd name="T10" fmla="*/ 0 w 112"/>
              <a:gd name="T11" fmla="*/ 16603 h 68"/>
              <a:gd name="T12" fmla="*/ 0 w 112"/>
              <a:gd name="T13" fmla="*/ 171565 h 68"/>
              <a:gd name="T14" fmla="*/ 16592 w 112"/>
              <a:gd name="T15" fmla="*/ 188168 h 68"/>
              <a:gd name="T16" fmla="*/ 193574 w 112"/>
              <a:gd name="T17" fmla="*/ 188168 h 68"/>
              <a:gd name="T18" fmla="*/ 210166 w 112"/>
              <a:gd name="T19" fmla="*/ 171565 h 68"/>
              <a:gd name="T20" fmla="*/ 210166 w 112"/>
              <a:gd name="T21" fmla="*/ 121756 h 68"/>
              <a:gd name="T22" fmla="*/ 282065 w 112"/>
              <a:gd name="T23" fmla="*/ 166031 h 68"/>
              <a:gd name="T24" fmla="*/ 309718 w 112"/>
              <a:gd name="T25" fmla="*/ 166031 h 68"/>
              <a:gd name="T26" fmla="*/ 309718 w 112"/>
              <a:gd name="T27" fmla="*/ 22137 h 68"/>
              <a:gd name="T28" fmla="*/ 279299 w 112"/>
              <a:gd name="T29" fmla="*/ 22137 h 68"/>
              <a:gd name="T30" fmla="*/ 199104 w 112"/>
              <a:gd name="T31" fmla="*/ 171565 h 68"/>
              <a:gd name="T32" fmla="*/ 193574 w 112"/>
              <a:gd name="T33" fmla="*/ 177099 h 68"/>
              <a:gd name="T34" fmla="*/ 16592 w 112"/>
              <a:gd name="T35" fmla="*/ 177099 h 68"/>
              <a:gd name="T36" fmla="*/ 11061 w 112"/>
              <a:gd name="T37" fmla="*/ 171565 h 68"/>
              <a:gd name="T38" fmla="*/ 11061 w 112"/>
              <a:gd name="T39" fmla="*/ 16603 h 68"/>
              <a:gd name="T40" fmla="*/ 16592 w 112"/>
              <a:gd name="T41" fmla="*/ 11069 h 68"/>
              <a:gd name="T42" fmla="*/ 193574 w 112"/>
              <a:gd name="T43" fmla="*/ 11069 h 68"/>
              <a:gd name="T44" fmla="*/ 199104 w 112"/>
              <a:gd name="T45" fmla="*/ 16603 h 68"/>
              <a:gd name="T46" fmla="*/ 199104 w 112"/>
              <a:gd name="T47" fmla="*/ 71947 h 68"/>
              <a:gd name="T48" fmla="*/ 199104 w 112"/>
              <a:gd name="T49" fmla="*/ 116221 h 68"/>
              <a:gd name="T50" fmla="*/ 199104 w 112"/>
              <a:gd name="T51" fmla="*/ 171565 h 68"/>
              <a:gd name="T52" fmla="*/ 298657 w 112"/>
              <a:gd name="T53" fmla="*/ 154962 h 68"/>
              <a:gd name="T54" fmla="*/ 284830 w 112"/>
              <a:gd name="T55" fmla="*/ 154962 h 68"/>
              <a:gd name="T56" fmla="*/ 210166 w 112"/>
              <a:gd name="T57" fmla="*/ 107920 h 68"/>
              <a:gd name="T58" fmla="*/ 210166 w 112"/>
              <a:gd name="T59" fmla="*/ 77481 h 68"/>
              <a:gd name="T60" fmla="*/ 284830 w 112"/>
              <a:gd name="T61" fmla="*/ 33206 h 68"/>
              <a:gd name="T62" fmla="*/ 298657 w 112"/>
              <a:gd name="T63" fmla="*/ 33206 h 68"/>
              <a:gd name="T64" fmla="*/ 298657 w 112"/>
              <a:gd name="T65" fmla="*/ 154962 h 6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12" h="68">
                <a:moveTo>
                  <a:pt x="101" y="8"/>
                </a:moveTo>
                <a:cubicBezTo>
                  <a:pt x="76" y="23"/>
                  <a:pt x="76" y="23"/>
                  <a:pt x="76" y="23"/>
                </a:cubicBezTo>
                <a:cubicBezTo>
                  <a:pt x="76" y="6"/>
                  <a:pt x="76" y="6"/>
                  <a:pt x="76" y="6"/>
                </a:cubicBezTo>
                <a:cubicBezTo>
                  <a:pt x="76" y="2"/>
                  <a:pt x="73" y="0"/>
                  <a:pt x="70" y="0"/>
                </a:cubicBezTo>
                <a:cubicBezTo>
                  <a:pt x="6" y="0"/>
                  <a:pt x="6" y="0"/>
                  <a:pt x="6" y="0"/>
                </a:cubicBezTo>
                <a:cubicBezTo>
                  <a:pt x="2" y="0"/>
                  <a:pt x="0" y="2"/>
                  <a:pt x="0" y="6"/>
                </a:cubicBezTo>
                <a:cubicBezTo>
                  <a:pt x="0" y="62"/>
                  <a:pt x="0" y="62"/>
                  <a:pt x="0" y="62"/>
                </a:cubicBezTo>
                <a:cubicBezTo>
                  <a:pt x="0" y="65"/>
                  <a:pt x="2" y="68"/>
                  <a:pt x="6" y="68"/>
                </a:cubicBezTo>
                <a:cubicBezTo>
                  <a:pt x="70" y="68"/>
                  <a:pt x="70" y="68"/>
                  <a:pt x="70" y="68"/>
                </a:cubicBezTo>
                <a:cubicBezTo>
                  <a:pt x="73" y="68"/>
                  <a:pt x="76" y="65"/>
                  <a:pt x="76" y="62"/>
                </a:cubicBezTo>
                <a:cubicBezTo>
                  <a:pt x="76" y="44"/>
                  <a:pt x="76" y="44"/>
                  <a:pt x="76" y="44"/>
                </a:cubicBezTo>
                <a:cubicBezTo>
                  <a:pt x="102" y="60"/>
                  <a:pt x="102" y="60"/>
                  <a:pt x="102" y="60"/>
                </a:cubicBezTo>
                <a:cubicBezTo>
                  <a:pt x="112" y="60"/>
                  <a:pt x="112" y="60"/>
                  <a:pt x="112" y="60"/>
                </a:cubicBezTo>
                <a:cubicBezTo>
                  <a:pt x="112" y="8"/>
                  <a:pt x="112" y="8"/>
                  <a:pt x="112" y="8"/>
                </a:cubicBezTo>
                <a:lnTo>
                  <a:pt x="101" y="8"/>
                </a:lnTo>
                <a:close/>
                <a:moveTo>
                  <a:pt x="72" y="62"/>
                </a:moveTo>
                <a:cubicBezTo>
                  <a:pt x="72" y="63"/>
                  <a:pt x="71" y="64"/>
                  <a:pt x="70" y="64"/>
                </a:cubicBezTo>
                <a:cubicBezTo>
                  <a:pt x="6" y="64"/>
                  <a:pt x="6" y="64"/>
                  <a:pt x="6" y="64"/>
                </a:cubicBezTo>
                <a:cubicBezTo>
                  <a:pt x="5" y="64"/>
                  <a:pt x="4" y="63"/>
                  <a:pt x="4" y="62"/>
                </a:cubicBezTo>
                <a:cubicBezTo>
                  <a:pt x="4" y="6"/>
                  <a:pt x="4" y="6"/>
                  <a:pt x="4" y="6"/>
                </a:cubicBezTo>
                <a:cubicBezTo>
                  <a:pt x="4" y="5"/>
                  <a:pt x="5" y="4"/>
                  <a:pt x="6" y="4"/>
                </a:cubicBezTo>
                <a:cubicBezTo>
                  <a:pt x="70" y="4"/>
                  <a:pt x="70" y="4"/>
                  <a:pt x="70" y="4"/>
                </a:cubicBezTo>
                <a:cubicBezTo>
                  <a:pt x="71" y="4"/>
                  <a:pt x="72" y="5"/>
                  <a:pt x="72" y="6"/>
                </a:cubicBezTo>
                <a:cubicBezTo>
                  <a:pt x="72" y="26"/>
                  <a:pt x="72" y="26"/>
                  <a:pt x="72" y="26"/>
                </a:cubicBezTo>
                <a:cubicBezTo>
                  <a:pt x="72" y="42"/>
                  <a:pt x="72" y="42"/>
                  <a:pt x="72" y="42"/>
                </a:cubicBezTo>
                <a:lnTo>
                  <a:pt x="72" y="62"/>
                </a:lnTo>
                <a:close/>
                <a:moveTo>
                  <a:pt x="108" y="56"/>
                </a:moveTo>
                <a:cubicBezTo>
                  <a:pt x="103" y="56"/>
                  <a:pt x="103" y="56"/>
                  <a:pt x="103" y="56"/>
                </a:cubicBezTo>
                <a:cubicBezTo>
                  <a:pt x="76" y="39"/>
                  <a:pt x="76" y="39"/>
                  <a:pt x="76" y="39"/>
                </a:cubicBezTo>
                <a:cubicBezTo>
                  <a:pt x="76" y="28"/>
                  <a:pt x="76" y="28"/>
                  <a:pt x="76" y="28"/>
                </a:cubicBezTo>
                <a:cubicBezTo>
                  <a:pt x="103" y="12"/>
                  <a:pt x="103" y="12"/>
                  <a:pt x="103" y="12"/>
                </a:cubicBezTo>
                <a:cubicBezTo>
                  <a:pt x="108" y="12"/>
                  <a:pt x="108" y="12"/>
                  <a:pt x="108" y="12"/>
                </a:cubicBezTo>
                <a:lnTo>
                  <a:pt x="108" y="56"/>
                </a:lnTo>
                <a:close/>
              </a:path>
            </a:pathLst>
          </a:custGeom>
          <a:solidFill>
            <a:srgbClr val="157E9F"/>
          </a:solidFill>
          <a:ln>
            <a:noFill/>
          </a:ln>
        </p:spPr>
        <p:txBody>
          <a:bodyPr/>
          <a:lstStyle/>
          <a:p>
            <a:endParaRPr lang="zh-CN" altLang="en-US"/>
          </a:p>
        </p:txBody>
      </p:sp>
      <p:grpSp>
        <p:nvGrpSpPr>
          <p:cNvPr id="62" name="组合 61"/>
          <p:cNvGrpSpPr/>
          <p:nvPr/>
        </p:nvGrpSpPr>
        <p:grpSpPr>
          <a:xfrm>
            <a:off x="8480549" y="2444280"/>
            <a:ext cx="364618" cy="361527"/>
            <a:chOff x="7926388" y="2692400"/>
            <a:chExt cx="374650" cy="371475"/>
          </a:xfrm>
          <a:solidFill>
            <a:srgbClr val="157E9F"/>
          </a:solidFill>
        </p:grpSpPr>
        <p:sp>
          <p:nvSpPr>
            <p:cNvPr id="63" name="Freeform 31"/>
            <p:cNvSpPr/>
            <p:nvPr/>
          </p:nvSpPr>
          <p:spPr bwMode="auto">
            <a:xfrm>
              <a:off x="7926388" y="2857500"/>
              <a:ext cx="357188" cy="206375"/>
            </a:xfrm>
            <a:custGeom>
              <a:avLst/>
              <a:gdLst>
                <a:gd name="T0" fmla="*/ 215 w 225"/>
                <a:gd name="T1" fmla="*/ 76 h 130"/>
                <a:gd name="T2" fmla="*/ 16 w 225"/>
                <a:gd name="T3" fmla="*/ 76 h 130"/>
                <a:gd name="T4" fmla="*/ 57 w 225"/>
                <a:gd name="T5" fmla="*/ 36 h 130"/>
                <a:gd name="T6" fmla="*/ 50 w 225"/>
                <a:gd name="T7" fmla="*/ 28 h 130"/>
                <a:gd name="T8" fmla="*/ 0 w 225"/>
                <a:gd name="T9" fmla="*/ 81 h 130"/>
                <a:gd name="T10" fmla="*/ 50 w 225"/>
                <a:gd name="T11" fmla="*/ 130 h 130"/>
                <a:gd name="T12" fmla="*/ 57 w 225"/>
                <a:gd name="T13" fmla="*/ 123 h 130"/>
                <a:gd name="T14" fmla="*/ 16 w 225"/>
                <a:gd name="T15" fmla="*/ 85 h 130"/>
                <a:gd name="T16" fmla="*/ 225 w 225"/>
                <a:gd name="T17" fmla="*/ 85 h 130"/>
                <a:gd name="T18" fmla="*/ 225 w 225"/>
                <a:gd name="T19" fmla="*/ 0 h 130"/>
                <a:gd name="T20" fmla="*/ 215 w 225"/>
                <a:gd name="T21" fmla="*/ 0 h 130"/>
                <a:gd name="T22" fmla="*/ 215 w 225"/>
                <a:gd name="T23" fmla="*/ 76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30">
                  <a:moveTo>
                    <a:pt x="215" y="76"/>
                  </a:moveTo>
                  <a:lnTo>
                    <a:pt x="16" y="76"/>
                  </a:lnTo>
                  <a:lnTo>
                    <a:pt x="57" y="36"/>
                  </a:lnTo>
                  <a:lnTo>
                    <a:pt x="50" y="28"/>
                  </a:lnTo>
                  <a:lnTo>
                    <a:pt x="0" y="81"/>
                  </a:lnTo>
                  <a:lnTo>
                    <a:pt x="50" y="130"/>
                  </a:lnTo>
                  <a:lnTo>
                    <a:pt x="57" y="123"/>
                  </a:lnTo>
                  <a:lnTo>
                    <a:pt x="16" y="85"/>
                  </a:lnTo>
                  <a:lnTo>
                    <a:pt x="225" y="85"/>
                  </a:lnTo>
                  <a:lnTo>
                    <a:pt x="225" y="0"/>
                  </a:lnTo>
                  <a:lnTo>
                    <a:pt x="215" y="0"/>
                  </a:lnTo>
                  <a:lnTo>
                    <a:pt x="215"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64" name="Freeform 32"/>
            <p:cNvSpPr/>
            <p:nvPr/>
          </p:nvSpPr>
          <p:spPr bwMode="auto">
            <a:xfrm>
              <a:off x="7940675" y="2692400"/>
              <a:ext cx="360363" cy="209550"/>
            </a:xfrm>
            <a:custGeom>
              <a:avLst/>
              <a:gdLst>
                <a:gd name="T0" fmla="*/ 10 w 227"/>
                <a:gd name="T1" fmla="*/ 57 h 132"/>
                <a:gd name="T2" fmla="*/ 209 w 227"/>
                <a:gd name="T3" fmla="*/ 57 h 132"/>
                <a:gd name="T4" fmla="*/ 168 w 227"/>
                <a:gd name="T5" fmla="*/ 97 h 132"/>
                <a:gd name="T6" fmla="*/ 175 w 227"/>
                <a:gd name="T7" fmla="*/ 102 h 132"/>
                <a:gd name="T8" fmla="*/ 227 w 227"/>
                <a:gd name="T9" fmla="*/ 52 h 132"/>
                <a:gd name="T10" fmla="*/ 175 w 227"/>
                <a:gd name="T11" fmla="*/ 0 h 132"/>
                <a:gd name="T12" fmla="*/ 168 w 227"/>
                <a:gd name="T13" fmla="*/ 7 h 132"/>
                <a:gd name="T14" fmla="*/ 209 w 227"/>
                <a:gd name="T15" fmla="*/ 47 h 132"/>
                <a:gd name="T16" fmla="*/ 0 w 227"/>
                <a:gd name="T17" fmla="*/ 47 h 132"/>
                <a:gd name="T18" fmla="*/ 0 w 227"/>
                <a:gd name="T19" fmla="*/ 132 h 132"/>
                <a:gd name="T20" fmla="*/ 10 w 227"/>
                <a:gd name="T21" fmla="*/ 132 h 132"/>
                <a:gd name="T22" fmla="*/ 10 w 227"/>
                <a:gd name="T23" fmla="*/ 5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7" h="132">
                  <a:moveTo>
                    <a:pt x="10" y="57"/>
                  </a:moveTo>
                  <a:lnTo>
                    <a:pt x="209" y="57"/>
                  </a:lnTo>
                  <a:lnTo>
                    <a:pt x="168" y="97"/>
                  </a:lnTo>
                  <a:lnTo>
                    <a:pt x="175" y="102"/>
                  </a:lnTo>
                  <a:lnTo>
                    <a:pt x="227" y="52"/>
                  </a:lnTo>
                  <a:lnTo>
                    <a:pt x="175" y="0"/>
                  </a:lnTo>
                  <a:lnTo>
                    <a:pt x="168" y="7"/>
                  </a:lnTo>
                  <a:lnTo>
                    <a:pt x="209" y="47"/>
                  </a:lnTo>
                  <a:lnTo>
                    <a:pt x="0" y="47"/>
                  </a:lnTo>
                  <a:lnTo>
                    <a:pt x="0" y="132"/>
                  </a:lnTo>
                  <a:lnTo>
                    <a:pt x="10" y="132"/>
                  </a:lnTo>
                  <a:lnTo>
                    <a:pt x="10"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65" name="组合 64"/>
          <p:cNvGrpSpPr/>
          <p:nvPr/>
        </p:nvGrpSpPr>
        <p:grpSpPr>
          <a:xfrm>
            <a:off x="9810784" y="2465910"/>
            <a:ext cx="364619" cy="321358"/>
            <a:chOff x="9293225" y="2714625"/>
            <a:chExt cx="374651" cy="330200"/>
          </a:xfrm>
          <a:solidFill>
            <a:srgbClr val="157E9F"/>
          </a:solidFill>
        </p:grpSpPr>
        <p:sp>
          <p:nvSpPr>
            <p:cNvPr id="66" name="Freeform 33"/>
            <p:cNvSpPr/>
            <p:nvPr/>
          </p:nvSpPr>
          <p:spPr bwMode="auto">
            <a:xfrm>
              <a:off x="9293225" y="2774950"/>
              <a:ext cx="374650" cy="269875"/>
            </a:xfrm>
            <a:custGeom>
              <a:avLst/>
              <a:gdLst>
                <a:gd name="T0" fmla="*/ 189 w 236"/>
                <a:gd name="T1" fmla="*/ 92 h 170"/>
                <a:gd name="T2" fmla="*/ 220 w 236"/>
                <a:gd name="T3" fmla="*/ 123 h 170"/>
                <a:gd name="T4" fmla="*/ 163 w 236"/>
                <a:gd name="T5" fmla="*/ 123 h 170"/>
                <a:gd name="T6" fmla="*/ 47 w 236"/>
                <a:gd name="T7" fmla="*/ 0 h 170"/>
                <a:gd name="T8" fmla="*/ 0 w 236"/>
                <a:gd name="T9" fmla="*/ 0 h 170"/>
                <a:gd name="T10" fmla="*/ 0 w 236"/>
                <a:gd name="T11" fmla="*/ 9 h 170"/>
                <a:gd name="T12" fmla="*/ 42 w 236"/>
                <a:gd name="T13" fmla="*/ 9 h 170"/>
                <a:gd name="T14" fmla="*/ 158 w 236"/>
                <a:gd name="T15" fmla="*/ 133 h 170"/>
                <a:gd name="T16" fmla="*/ 220 w 236"/>
                <a:gd name="T17" fmla="*/ 133 h 170"/>
                <a:gd name="T18" fmla="*/ 189 w 236"/>
                <a:gd name="T19" fmla="*/ 163 h 170"/>
                <a:gd name="T20" fmla="*/ 194 w 236"/>
                <a:gd name="T21" fmla="*/ 170 h 170"/>
                <a:gd name="T22" fmla="*/ 236 w 236"/>
                <a:gd name="T23" fmla="*/ 128 h 170"/>
                <a:gd name="T24" fmla="*/ 194 w 236"/>
                <a:gd name="T25" fmla="*/ 85 h 170"/>
                <a:gd name="T26" fmla="*/ 189 w 236"/>
                <a:gd name="T27" fmla="*/ 9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6" h="170">
                  <a:moveTo>
                    <a:pt x="189" y="92"/>
                  </a:moveTo>
                  <a:lnTo>
                    <a:pt x="220" y="123"/>
                  </a:lnTo>
                  <a:lnTo>
                    <a:pt x="163" y="123"/>
                  </a:lnTo>
                  <a:lnTo>
                    <a:pt x="47" y="0"/>
                  </a:lnTo>
                  <a:lnTo>
                    <a:pt x="0" y="0"/>
                  </a:lnTo>
                  <a:lnTo>
                    <a:pt x="0" y="9"/>
                  </a:lnTo>
                  <a:lnTo>
                    <a:pt x="42" y="9"/>
                  </a:lnTo>
                  <a:lnTo>
                    <a:pt x="158" y="133"/>
                  </a:lnTo>
                  <a:lnTo>
                    <a:pt x="220" y="133"/>
                  </a:lnTo>
                  <a:lnTo>
                    <a:pt x="189" y="163"/>
                  </a:lnTo>
                  <a:lnTo>
                    <a:pt x="194" y="170"/>
                  </a:lnTo>
                  <a:lnTo>
                    <a:pt x="236" y="128"/>
                  </a:lnTo>
                  <a:lnTo>
                    <a:pt x="194" y="85"/>
                  </a:lnTo>
                  <a:lnTo>
                    <a:pt x="189"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67" name="Freeform 34"/>
            <p:cNvSpPr/>
            <p:nvPr/>
          </p:nvSpPr>
          <p:spPr bwMode="auto">
            <a:xfrm>
              <a:off x="9293225" y="2895600"/>
              <a:ext cx="149225" cy="90488"/>
            </a:xfrm>
            <a:custGeom>
              <a:avLst/>
              <a:gdLst>
                <a:gd name="T0" fmla="*/ 42 w 94"/>
                <a:gd name="T1" fmla="*/ 47 h 57"/>
                <a:gd name="T2" fmla="*/ 0 w 94"/>
                <a:gd name="T3" fmla="*/ 47 h 57"/>
                <a:gd name="T4" fmla="*/ 0 w 94"/>
                <a:gd name="T5" fmla="*/ 57 h 57"/>
                <a:gd name="T6" fmla="*/ 47 w 94"/>
                <a:gd name="T7" fmla="*/ 57 h 57"/>
                <a:gd name="T8" fmla="*/ 94 w 94"/>
                <a:gd name="T9" fmla="*/ 7 h 57"/>
                <a:gd name="T10" fmla="*/ 87 w 94"/>
                <a:gd name="T11" fmla="*/ 0 h 57"/>
                <a:gd name="T12" fmla="*/ 42 w 94"/>
                <a:gd name="T13" fmla="*/ 47 h 57"/>
              </a:gdLst>
              <a:ahLst/>
              <a:cxnLst>
                <a:cxn ang="0">
                  <a:pos x="T0" y="T1"/>
                </a:cxn>
                <a:cxn ang="0">
                  <a:pos x="T2" y="T3"/>
                </a:cxn>
                <a:cxn ang="0">
                  <a:pos x="T4" y="T5"/>
                </a:cxn>
                <a:cxn ang="0">
                  <a:pos x="T6" y="T7"/>
                </a:cxn>
                <a:cxn ang="0">
                  <a:pos x="T8" y="T9"/>
                </a:cxn>
                <a:cxn ang="0">
                  <a:pos x="T10" y="T11"/>
                </a:cxn>
                <a:cxn ang="0">
                  <a:pos x="T12" y="T13"/>
                </a:cxn>
              </a:cxnLst>
              <a:rect l="0" t="0" r="r" b="b"/>
              <a:pathLst>
                <a:path w="94" h="57">
                  <a:moveTo>
                    <a:pt x="42" y="47"/>
                  </a:moveTo>
                  <a:lnTo>
                    <a:pt x="0" y="47"/>
                  </a:lnTo>
                  <a:lnTo>
                    <a:pt x="0" y="57"/>
                  </a:lnTo>
                  <a:lnTo>
                    <a:pt x="47" y="57"/>
                  </a:lnTo>
                  <a:lnTo>
                    <a:pt x="94" y="7"/>
                  </a:lnTo>
                  <a:lnTo>
                    <a:pt x="87" y="0"/>
                  </a:lnTo>
                  <a:lnTo>
                    <a:pt x="42"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68" name="Freeform 35"/>
            <p:cNvSpPr/>
            <p:nvPr/>
          </p:nvSpPr>
          <p:spPr bwMode="auto">
            <a:xfrm>
              <a:off x="9472613" y="2714625"/>
              <a:ext cx="195263" cy="146050"/>
            </a:xfrm>
            <a:custGeom>
              <a:avLst/>
              <a:gdLst>
                <a:gd name="T0" fmla="*/ 50 w 123"/>
                <a:gd name="T1" fmla="*/ 47 h 92"/>
                <a:gd name="T2" fmla="*/ 107 w 123"/>
                <a:gd name="T3" fmla="*/ 47 h 92"/>
                <a:gd name="T4" fmla="*/ 76 w 123"/>
                <a:gd name="T5" fmla="*/ 78 h 92"/>
                <a:gd name="T6" fmla="*/ 81 w 123"/>
                <a:gd name="T7" fmla="*/ 85 h 92"/>
                <a:gd name="T8" fmla="*/ 123 w 123"/>
                <a:gd name="T9" fmla="*/ 43 h 92"/>
                <a:gd name="T10" fmla="*/ 81 w 123"/>
                <a:gd name="T11" fmla="*/ 0 h 92"/>
                <a:gd name="T12" fmla="*/ 76 w 123"/>
                <a:gd name="T13" fmla="*/ 7 h 92"/>
                <a:gd name="T14" fmla="*/ 107 w 123"/>
                <a:gd name="T15" fmla="*/ 38 h 92"/>
                <a:gd name="T16" fmla="*/ 45 w 123"/>
                <a:gd name="T17" fmla="*/ 38 h 92"/>
                <a:gd name="T18" fmla="*/ 0 w 123"/>
                <a:gd name="T19" fmla="*/ 88 h 92"/>
                <a:gd name="T20" fmla="*/ 7 w 123"/>
                <a:gd name="T21" fmla="*/ 92 h 92"/>
                <a:gd name="T22" fmla="*/ 50 w 123"/>
                <a:gd name="T23" fmla="*/ 4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 h="92">
                  <a:moveTo>
                    <a:pt x="50" y="47"/>
                  </a:moveTo>
                  <a:lnTo>
                    <a:pt x="107" y="47"/>
                  </a:lnTo>
                  <a:lnTo>
                    <a:pt x="76" y="78"/>
                  </a:lnTo>
                  <a:lnTo>
                    <a:pt x="81" y="85"/>
                  </a:lnTo>
                  <a:lnTo>
                    <a:pt x="123" y="43"/>
                  </a:lnTo>
                  <a:lnTo>
                    <a:pt x="81" y="0"/>
                  </a:lnTo>
                  <a:lnTo>
                    <a:pt x="76" y="7"/>
                  </a:lnTo>
                  <a:lnTo>
                    <a:pt x="107" y="38"/>
                  </a:lnTo>
                  <a:lnTo>
                    <a:pt x="45" y="38"/>
                  </a:lnTo>
                  <a:lnTo>
                    <a:pt x="0" y="88"/>
                  </a:lnTo>
                  <a:lnTo>
                    <a:pt x="7" y="92"/>
                  </a:lnTo>
                  <a:lnTo>
                    <a:pt x="50"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69" name="组合 68"/>
          <p:cNvGrpSpPr/>
          <p:nvPr/>
        </p:nvGrpSpPr>
        <p:grpSpPr>
          <a:xfrm>
            <a:off x="11056046" y="2597235"/>
            <a:ext cx="438778" cy="88065"/>
            <a:chOff x="10572750" y="2849563"/>
            <a:chExt cx="450851" cy="90488"/>
          </a:xfrm>
          <a:solidFill>
            <a:srgbClr val="157E9F"/>
          </a:solidFill>
        </p:grpSpPr>
        <p:sp>
          <p:nvSpPr>
            <p:cNvPr id="71" name="Freeform 36"/>
            <p:cNvSpPr>
              <a:spLocks noEditPoints="1"/>
            </p:cNvSpPr>
            <p:nvPr/>
          </p:nvSpPr>
          <p:spPr bwMode="auto">
            <a:xfrm>
              <a:off x="10572750" y="2849563"/>
              <a:ext cx="90488" cy="90488"/>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6"/>
                    <a:pt x="0" y="12"/>
                  </a:cubicBezTo>
                  <a:cubicBezTo>
                    <a:pt x="0" y="19"/>
                    <a:pt x="5" y="24"/>
                    <a:pt x="12" y="24"/>
                  </a:cubicBezTo>
                  <a:cubicBezTo>
                    <a:pt x="19" y="24"/>
                    <a:pt x="24" y="19"/>
                    <a:pt x="24" y="12"/>
                  </a:cubicBezTo>
                  <a:cubicBezTo>
                    <a:pt x="24" y="6"/>
                    <a:pt x="19" y="0"/>
                    <a:pt x="12" y="0"/>
                  </a:cubicBezTo>
                  <a:close/>
                  <a:moveTo>
                    <a:pt x="12" y="20"/>
                  </a:moveTo>
                  <a:cubicBezTo>
                    <a:pt x="8" y="20"/>
                    <a:pt x="4" y="17"/>
                    <a:pt x="4" y="12"/>
                  </a:cubicBezTo>
                  <a:cubicBezTo>
                    <a:pt x="4" y="8"/>
                    <a:pt x="8" y="4"/>
                    <a:pt x="12" y="4"/>
                  </a:cubicBezTo>
                  <a:cubicBezTo>
                    <a:pt x="16" y="4"/>
                    <a:pt x="20" y="8"/>
                    <a:pt x="20" y="12"/>
                  </a:cubicBezTo>
                  <a:cubicBezTo>
                    <a:pt x="20" y="17"/>
                    <a:pt x="16" y="20"/>
                    <a:pt x="12"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75" name="Freeform 37"/>
            <p:cNvSpPr>
              <a:spLocks noEditPoints="1"/>
            </p:cNvSpPr>
            <p:nvPr/>
          </p:nvSpPr>
          <p:spPr bwMode="auto">
            <a:xfrm>
              <a:off x="10933113" y="2849563"/>
              <a:ext cx="90488" cy="90488"/>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6"/>
                    <a:pt x="0" y="12"/>
                  </a:cubicBezTo>
                  <a:cubicBezTo>
                    <a:pt x="0" y="19"/>
                    <a:pt x="5" y="24"/>
                    <a:pt x="12" y="24"/>
                  </a:cubicBezTo>
                  <a:cubicBezTo>
                    <a:pt x="19" y="24"/>
                    <a:pt x="24" y="19"/>
                    <a:pt x="24" y="12"/>
                  </a:cubicBezTo>
                  <a:cubicBezTo>
                    <a:pt x="24" y="6"/>
                    <a:pt x="19" y="0"/>
                    <a:pt x="12" y="0"/>
                  </a:cubicBezTo>
                  <a:close/>
                  <a:moveTo>
                    <a:pt x="12" y="20"/>
                  </a:moveTo>
                  <a:cubicBezTo>
                    <a:pt x="8" y="20"/>
                    <a:pt x="4" y="17"/>
                    <a:pt x="4" y="12"/>
                  </a:cubicBezTo>
                  <a:cubicBezTo>
                    <a:pt x="4" y="8"/>
                    <a:pt x="8" y="4"/>
                    <a:pt x="12" y="4"/>
                  </a:cubicBezTo>
                  <a:cubicBezTo>
                    <a:pt x="16" y="4"/>
                    <a:pt x="20" y="8"/>
                    <a:pt x="20" y="12"/>
                  </a:cubicBezTo>
                  <a:cubicBezTo>
                    <a:pt x="20" y="17"/>
                    <a:pt x="16" y="20"/>
                    <a:pt x="12"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76" name="Freeform 38"/>
            <p:cNvSpPr>
              <a:spLocks noEditPoints="1"/>
            </p:cNvSpPr>
            <p:nvPr/>
          </p:nvSpPr>
          <p:spPr bwMode="auto">
            <a:xfrm>
              <a:off x="10753725" y="2849563"/>
              <a:ext cx="88900" cy="90488"/>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6"/>
                    <a:pt x="0" y="12"/>
                  </a:cubicBezTo>
                  <a:cubicBezTo>
                    <a:pt x="0" y="19"/>
                    <a:pt x="5" y="24"/>
                    <a:pt x="12" y="24"/>
                  </a:cubicBezTo>
                  <a:cubicBezTo>
                    <a:pt x="19" y="24"/>
                    <a:pt x="24" y="19"/>
                    <a:pt x="24" y="12"/>
                  </a:cubicBezTo>
                  <a:cubicBezTo>
                    <a:pt x="24" y="6"/>
                    <a:pt x="19" y="0"/>
                    <a:pt x="12" y="0"/>
                  </a:cubicBezTo>
                  <a:close/>
                  <a:moveTo>
                    <a:pt x="12" y="20"/>
                  </a:moveTo>
                  <a:cubicBezTo>
                    <a:pt x="8" y="20"/>
                    <a:pt x="4" y="17"/>
                    <a:pt x="4" y="12"/>
                  </a:cubicBezTo>
                  <a:cubicBezTo>
                    <a:pt x="4" y="8"/>
                    <a:pt x="8" y="4"/>
                    <a:pt x="12" y="4"/>
                  </a:cubicBezTo>
                  <a:cubicBezTo>
                    <a:pt x="16" y="4"/>
                    <a:pt x="20" y="8"/>
                    <a:pt x="20" y="12"/>
                  </a:cubicBezTo>
                  <a:cubicBezTo>
                    <a:pt x="20" y="17"/>
                    <a:pt x="16" y="20"/>
                    <a:pt x="12"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77" name="组合 76"/>
          <p:cNvGrpSpPr/>
          <p:nvPr/>
        </p:nvGrpSpPr>
        <p:grpSpPr>
          <a:xfrm>
            <a:off x="1925157" y="3658641"/>
            <a:ext cx="350714" cy="350712"/>
            <a:chOff x="1190625" y="3940175"/>
            <a:chExt cx="360363" cy="360363"/>
          </a:xfrm>
          <a:solidFill>
            <a:srgbClr val="157E9F"/>
          </a:solidFill>
        </p:grpSpPr>
        <p:sp>
          <p:nvSpPr>
            <p:cNvPr id="83" name="Freeform 39"/>
            <p:cNvSpPr>
              <a:spLocks noEditPoints="1"/>
            </p:cNvSpPr>
            <p:nvPr/>
          </p:nvSpPr>
          <p:spPr bwMode="auto">
            <a:xfrm>
              <a:off x="1190625" y="3940175"/>
              <a:ext cx="360363" cy="360363"/>
            </a:xfrm>
            <a:custGeom>
              <a:avLst/>
              <a:gdLst>
                <a:gd name="T0" fmla="*/ 93 w 96"/>
                <a:gd name="T1" fmla="*/ 20 h 96"/>
                <a:gd name="T2" fmla="*/ 80 w 96"/>
                <a:gd name="T3" fmla="*/ 20 h 96"/>
                <a:gd name="T4" fmla="*/ 80 w 96"/>
                <a:gd name="T5" fmla="*/ 9 h 96"/>
                <a:gd name="T6" fmla="*/ 71 w 96"/>
                <a:gd name="T7" fmla="*/ 0 h 96"/>
                <a:gd name="T8" fmla="*/ 9 w 96"/>
                <a:gd name="T9" fmla="*/ 0 h 96"/>
                <a:gd name="T10" fmla="*/ 0 w 96"/>
                <a:gd name="T11" fmla="*/ 9 h 96"/>
                <a:gd name="T12" fmla="*/ 0 w 96"/>
                <a:gd name="T13" fmla="*/ 23 h 96"/>
                <a:gd name="T14" fmla="*/ 0 w 96"/>
                <a:gd name="T15" fmla="*/ 23 h 96"/>
                <a:gd name="T16" fmla="*/ 0 w 96"/>
                <a:gd name="T17" fmla="*/ 93 h 96"/>
                <a:gd name="T18" fmla="*/ 3 w 96"/>
                <a:gd name="T19" fmla="*/ 96 h 96"/>
                <a:gd name="T20" fmla="*/ 93 w 96"/>
                <a:gd name="T21" fmla="*/ 96 h 96"/>
                <a:gd name="T22" fmla="*/ 96 w 96"/>
                <a:gd name="T23" fmla="*/ 93 h 96"/>
                <a:gd name="T24" fmla="*/ 96 w 96"/>
                <a:gd name="T25" fmla="*/ 23 h 96"/>
                <a:gd name="T26" fmla="*/ 93 w 96"/>
                <a:gd name="T27" fmla="*/ 20 h 96"/>
                <a:gd name="T28" fmla="*/ 9 w 96"/>
                <a:gd name="T29" fmla="*/ 4 h 96"/>
                <a:gd name="T30" fmla="*/ 71 w 96"/>
                <a:gd name="T31" fmla="*/ 4 h 96"/>
                <a:gd name="T32" fmla="*/ 76 w 96"/>
                <a:gd name="T33" fmla="*/ 9 h 96"/>
                <a:gd name="T34" fmla="*/ 76 w 96"/>
                <a:gd name="T35" fmla="*/ 20 h 96"/>
                <a:gd name="T36" fmla="*/ 4 w 96"/>
                <a:gd name="T37" fmla="*/ 20 h 96"/>
                <a:gd name="T38" fmla="*/ 4 w 96"/>
                <a:gd name="T39" fmla="*/ 9 h 96"/>
                <a:gd name="T40" fmla="*/ 9 w 96"/>
                <a:gd name="T41" fmla="*/ 4 h 96"/>
                <a:gd name="T42" fmla="*/ 92 w 96"/>
                <a:gd name="T43" fmla="*/ 92 h 96"/>
                <a:gd name="T44" fmla="*/ 4 w 96"/>
                <a:gd name="T45" fmla="*/ 92 h 96"/>
                <a:gd name="T46" fmla="*/ 4 w 96"/>
                <a:gd name="T47" fmla="*/ 24 h 96"/>
                <a:gd name="T48" fmla="*/ 4 w 96"/>
                <a:gd name="T49" fmla="*/ 24 h 96"/>
                <a:gd name="T50" fmla="*/ 76 w 96"/>
                <a:gd name="T51" fmla="*/ 24 h 96"/>
                <a:gd name="T52" fmla="*/ 80 w 96"/>
                <a:gd name="T53" fmla="*/ 24 h 96"/>
                <a:gd name="T54" fmla="*/ 92 w 96"/>
                <a:gd name="T55" fmla="*/ 24 h 96"/>
                <a:gd name="T56" fmla="*/ 92 w 96"/>
                <a:gd name="T57"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6" h="96">
                  <a:moveTo>
                    <a:pt x="93" y="20"/>
                  </a:moveTo>
                  <a:cubicBezTo>
                    <a:pt x="80" y="20"/>
                    <a:pt x="80" y="20"/>
                    <a:pt x="80" y="20"/>
                  </a:cubicBezTo>
                  <a:cubicBezTo>
                    <a:pt x="80" y="9"/>
                    <a:pt x="80" y="9"/>
                    <a:pt x="80" y="9"/>
                  </a:cubicBezTo>
                  <a:cubicBezTo>
                    <a:pt x="80" y="4"/>
                    <a:pt x="76" y="0"/>
                    <a:pt x="71" y="0"/>
                  </a:cubicBezTo>
                  <a:cubicBezTo>
                    <a:pt x="9" y="0"/>
                    <a:pt x="9" y="0"/>
                    <a:pt x="9" y="0"/>
                  </a:cubicBezTo>
                  <a:cubicBezTo>
                    <a:pt x="4" y="0"/>
                    <a:pt x="0" y="4"/>
                    <a:pt x="0" y="9"/>
                  </a:cubicBezTo>
                  <a:cubicBezTo>
                    <a:pt x="0" y="23"/>
                    <a:pt x="0" y="23"/>
                    <a:pt x="0" y="23"/>
                  </a:cubicBezTo>
                  <a:cubicBezTo>
                    <a:pt x="0" y="23"/>
                    <a:pt x="0" y="23"/>
                    <a:pt x="0" y="23"/>
                  </a:cubicBezTo>
                  <a:cubicBezTo>
                    <a:pt x="0" y="93"/>
                    <a:pt x="0" y="93"/>
                    <a:pt x="0" y="93"/>
                  </a:cubicBezTo>
                  <a:cubicBezTo>
                    <a:pt x="0" y="94"/>
                    <a:pt x="2" y="96"/>
                    <a:pt x="3" y="96"/>
                  </a:cubicBezTo>
                  <a:cubicBezTo>
                    <a:pt x="93" y="96"/>
                    <a:pt x="93" y="96"/>
                    <a:pt x="93" y="96"/>
                  </a:cubicBezTo>
                  <a:cubicBezTo>
                    <a:pt x="95" y="96"/>
                    <a:pt x="96" y="94"/>
                    <a:pt x="96" y="93"/>
                  </a:cubicBezTo>
                  <a:cubicBezTo>
                    <a:pt x="96" y="23"/>
                    <a:pt x="96" y="23"/>
                    <a:pt x="96" y="23"/>
                  </a:cubicBezTo>
                  <a:cubicBezTo>
                    <a:pt x="96" y="21"/>
                    <a:pt x="95" y="20"/>
                    <a:pt x="93" y="20"/>
                  </a:cubicBezTo>
                  <a:close/>
                  <a:moveTo>
                    <a:pt x="9" y="4"/>
                  </a:moveTo>
                  <a:cubicBezTo>
                    <a:pt x="71" y="4"/>
                    <a:pt x="71" y="4"/>
                    <a:pt x="71" y="4"/>
                  </a:cubicBezTo>
                  <a:cubicBezTo>
                    <a:pt x="74" y="4"/>
                    <a:pt x="76" y="6"/>
                    <a:pt x="76" y="9"/>
                  </a:cubicBezTo>
                  <a:cubicBezTo>
                    <a:pt x="76" y="20"/>
                    <a:pt x="76" y="20"/>
                    <a:pt x="76" y="20"/>
                  </a:cubicBezTo>
                  <a:cubicBezTo>
                    <a:pt x="4" y="20"/>
                    <a:pt x="4" y="20"/>
                    <a:pt x="4" y="20"/>
                  </a:cubicBezTo>
                  <a:cubicBezTo>
                    <a:pt x="4" y="9"/>
                    <a:pt x="4" y="9"/>
                    <a:pt x="4" y="9"/>
                  </a:cubicBezTo>
                  <a:cubicBezTo>
                    <a:pt x="4" y="6"/>
                    <a:pt x="7" y="4"/>
                    <a:pt x="9" y="4"/>
                  </a:cubicBezTo>
                  <a:close/>
                  <a:moveTo>
                    <a:pt x="92" y="92"/>
                  </a:moveTo>
                  <a:cubicBezTo>
                    <a:pt x="4" y="92"/>
                    <a:pt x="4" y="92"/>
                    <a:pt x="4" y="92"/>
                  </a:cubicBezTo>
                  <a:cubicBezTo>
                    <a:pt x="4" y="24"/>
                    <a:pt x="4" y="24"/>
                    <a:pt x="4" y="24"/>
                  </a:cubicBezTo>
                  <a:cubicBezTo>
                    <a:pt x="4" y="24"/>
                    <a:pt x="4" y="24"/>
                    <a:pt x="4" y="24"/>
                  </a:cubicBezTo>
                  <a:cubicBezTo>
                    <a:pt x="76" y="24"/>
                    <a:pt x="76" y="24"/>
                    <a:pt x="76" y="24"/>
                  </a:cubicBezTo>
                  <a:cubicBezTo>
                    <a:pt x="80" y="24"/>
                    <a:pt x="80" y="24"/>
                    <a:pt x="80" y="24"/>
                  </a:cubicBezTo>
                  <a:cubicBezTo>
                    <a:pt x="92" y="24"/>
                    <a:pt x="92" y="24"/>
                    <a:pt x="92" y="24"/>
                  </a:cubicBezTo>
                  <a:lnTo>
                    <a:pt x="92"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84" name="Freeform 40"/>
            <p:cNvSpPr>
              <a:spLocks noEditPoints="1"/>
            </p:cNvSpPr>
            <p:nvPr/>
          </p:nvSpPr>
          <p:spPr bwMode="auto">
            <a:xfrm>
              <a:off x="1431925" y="4121150"/>
              <a:ext cx="74613" cy="74613"/>
            </a:xfrm>
            <a:custGeom>
              <a:avLst/>
              <a:gdLst>
                <a:gd name="T0" fmla="*/ 0 w 20"/>
                <a:gd name="T1" fmla="*/ 10 h 20"/>
                <a:gd name="T2" fmla="*/ 10 w 20"/>
                <a:gd name="T3" fmla="*/ 20 h 20"/>
                <a:gd name="T4" fmla="*/ 20 w 20"/>
                <a:gd name="T5" fmla="*/ 10 h 20"/>
                <a:gd name="T6" fmla="*/ 10 w 20"/>
                <a:gd name="T7" fmla="*/ 0 h 20"/>
                <a:gd name="T8" fmla="*/ 0 w 20"/>
                <a:gd name="T9" fmla="*/ 10 h 20"/>
                <a:gd name="T10" fmla="*/ 16 w 20"/>
                <a:gd name="T11" fmla="*/ 10 h 20"/>
                <a:gd name="T12" fmla="*/ 10 w 20"/>
                <a:gd name="T13" fmla="*/ 16 h 20"/>
                <a:gd name="T14" fmla="*/ 4 w 20"/>
                <a:gd name="T15" fmla="*/ 10 h 20"/>
                <a:gd name="T16" fmla="*/ 10 w 20"/>
                <a:gd name="T17" fmla="*/ 4 h 20"/>
                <a:gd name="T18" fmla="*/ 16 w 20"/>
                <a:gd name="T19"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0" y="10"/>
                  </a:moveTo>
                  <a:cubicBezTo>
                    <a:pt x="0" y="15"/>
                    <a:pt x="5" y="20"/>
                    <a:pt x="10" y="20"/>
                  </a:cubicBezTo>
                  <a:cubicBezTo>
                    <a:pt x="16" y="20"/>
                    <a:pt x="20" y="15"/>
                    <a:pt x="20" y="10"/>
                  </a:cubicBezTo>
                  <a:cubicBezTo>
                    <a:pt x="20" y="4"/>
                    <a:pt x="16" y="0"/>
                    <a:pt x="10" y="0"/>
                  </a:cubicBezTo>
                  <a:cubicBezTo>
                    <a:pt x="5" y="0"/>
                    <a:pt x="0" y="4"/>
                    <a:pt x="0" y="10"/>
                  </a:cubicBezTo>
                  <a:close/>
                  <a:moveTo>
                    <a:pt x="16" y="10"/>
                  </a:moveTo>
                  <a:cubicBezTo>
                    <a:pt x="16" y="13"/>
                    <a:pt x="14" y="16"/>
                    <a:pt x="10" y="16"/>
                  </a:cubicBezTo>
                  <a:cubicBezTo>
                    <a:pt x="7" y="16"/>
                    <a:pt x="4" y="13"/>
                    <a:pt x="4" y="10"/>
                  </a:cubicBezTo>
                  <a:cubicBezTo>
                    <a:pt x="4" y="6"/>
                    <a:pt x="7" y="4"/>
                    <a:pt x="10" y="4"/>
                  </a:cubicBezTo>
                  <a:cubicBezTo>
                    <a:pt x="14" y="4"/>
                    <a:pt x="16" y="6"/>
                    <a:pt x="1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85" name="组合 84"/>
          <p:cNvGrpSpPr/>
          <p:nvPr/>
        </p:nvGrpSpPr>
        <p:grpSpPr>
          <a:xfrm>
            <a:off x="3222948" y="3731257"/>
            <a:ext cx="393972" cy="264194"/>
            <a:chOff x="2524125" y="4014788"/>
            <a:chExt cx="404813" cy="271463"/>
          </a:xfrm>
          <a:solidFill>
            <a:srgbClr val="157E9F"/>
          </a:solidFill>
        </p:grpSpPr>
        <p:sp>
          <p:nvSpPr>
            <p:cNvPr id="86" name="Freeform 41"/>
            <p:cNvSpPr>
              <a:spLocks noEditPoints="1"/>
            </p:cNvSpPr>
            <p:nvPr/>
          </p:nvSpPr>
          <p:spPr bwMode="auto">
            <a:xfrm>
              <a:off x="2524125" y="4014788"/>
              <a:ext cx="404813" cy="271463"/>
            </a:xfrm>
            <a:custGeom>
              <a:avLst/>
              <a:gdLst>
                <a:gd name="T0" fmla="*/ 102 w 108"/>
                <a:gd name="T1" fmla="*/ 0 h 72"/>
                <a:gd name="T2" fmla="*/ 6 w 108"/>
                <a:gd name="T3" fmla="*/ 0 h 72"/>
                <a:gd name="T4" fmla="*/ 0 w 108"/>
                <a:gd name="T5" fmla="*/ 6 h 72"/>
                <a:gd name="T6" fmla="*/ 0 w 108"/>
                <a:gd name="T7" fmla="*/ 12 h 72"/>
                <a:gd name="T8" fmla="*/ 0 w 108"/>
                <a:gd name="T9" fmla="*/ 28 h 72"/>
                <a:gd name="T10" fmla="*/ 0 w 108"/>
                <a:gd name="T11" fmla="*/ 66 h 72"/>
                <a:gd name="T12" fmla="*/ 6 w 108"/>
                <a:gd name="T13" fmla="*/ 72 h 72"/>
                <a:gd name="T14" fmla="*/ 102 w 108"/>
                <a:gd name="T15" fmla="*/ 72 h 72"/>
                <a:gd name="T16" fmla="*/ 108 w 108"/>
                <a:gd name="T17" fmla="*/ 66 h 72"/>
                <a:gd name="T18" fmla="*/ 108 w 108"/>
                <a:gd name="T19" fmla="*/ 28 h 72"/>
                <a:gd name="T20" fmla="*/ 108 w 108"/>
                <a:gd name="T21" fmla="*/ 12 h 72"/>
                <a:gd name="T22" fmla="*/ 108 w 108"/>
                <a:gd name="T23" fmla="*/ 6 h 72"/>
                <a:gd name="T24" fmla="*/ 102 w 108"/>
                <a:gd name="T25" fmla="*/ 0 h 72"/>
                <a:gd name="T26" fmla="*/ 4 w 108"/>
                <a:gd name="T27" fmla="*/ 16 h 72"/>
                <a:gd name="T28" fmla="*/ 104 w 108"/>
                <a:gd name="T29" fmla="*/ 16 h 72"/>
                <a:gd name="T30" fmla="*/ 104 w 108"/>
                <a:gd name="T31" fmla="*/ 24 h 72"/>
                <a:gd name="T32" fmla="*/ 4 w 108"/>
                <a:gd name="T33" fmla="*/ 24 h 72"/>
                <a:gd name="T34" fmla="*/ 4 w 108"/>
                <a:gd name="T35" fmla="*/ 16 h 72"/>
                <a:gd name="T36" fmla="*/ 104 w 108"/>
                <a:gd name="T37" fmla="*/ 66 h 72"/>
                <a:gd name="T38" fmla="*/ 102 w 108"/>
                <a:gd name="T39" fmla="*/ 68 h 72"/>
                <a:gd name="T40" fmla="*/ 6 w 108"/>
                <a:gd name="T41" fmla="*/ 68 h 72"/>
                <a:gd name="T42" fmla="*/ 4 w 108"/>
                <a:gd name="T43" fmla="*/ 66 h 72"/>
                <a:gd name="T44" fmla="*/ 4 w 108"/>
                <a:gd name="T45" fmla="*/ 28 h 72"/>
                <a:gd name="T46" fmla="*/ 104 w 108"/>
                <a:gd name="T47" fmla="*/ 28 h 72"/>
                <a:gd name="T48" fmla="*/ 104 w 108"/>
                <a:gd name="T49" fmla="*/ 66 h 72"/>
                <a:gd name="T50" fmla="*/ 4 w 108"/>
                <a:gd name="T51" fmla="*/ 12 h 72"/>
                <a:gd name="T52" fmla="*/ 4 w 108"/>
                <a:gd name="T53" fmla="*/ 6 h 72"/>
                <a:gd name="T54" fmla="*/ 6 w 108"/>
                <a:gd name="T55" fmla="*/ 4 h 72"/>
                <a:gd name="T56" fmla="*/ 102 w 108"/>
                <a:gd name="T57" fmla="*/ 4 h 72"/>
                <a:gd name="T58" fmla="*/ 104 w 108"/>
                <a:gd name="T59" fmla="*/ 6 h 72"/>
                <a:gd name="T60" fmla="*/ 104 w 108"/>
                <a:gd name="T61" fmla="*/ 12 h 72"/>
                <a:gd name="T62" fmla="*/ 4 w 108"/>
                <a:gd name="T63" fmla="*/ 1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8" h="72">
                  <a:moveTo>
                    <a:pt x="102" y="0"/>
                  </a:moveTo>
                  <a:cubicBezTo>
                    <a:pt x="6" y="0"/>
                    <a:pt x="6" y="0"/>
                    <a:pt x="6" y="0"/>
                  </a:cubicBezTo>
                  <a:cubicBezTo>
                    <a:pt x="3" y="0"/>
                    <a:pt x="0" y="2"/>
                    <a:pt x="0" y="6"/>
                  </a:cubicBezTo>
                  <a:cubicBezTo>
                    <a:pt x="0" y="12"/>
                    <a:pt x="0" y="12"/>
                    <a:pt x="0" y="12"/>
                  </a:cubicBezTo>
                  <a:cubicBezTo>
                    <a:pt x="0" y="28"/>
                    <a:pt x="0" y="28"/>
                    <a:pt x="0" y="28"/>
                  </a:cubicBezTo>
                  <a:cubicBezTo>
                    <a:pt x="0" y="66"/>
                    <a:pt x="0" y="66"/>
                    <a:pt x="0" y="66"/>
                  </a:cubicBezTo>
                  <a:cubicBezTo>
                    <a:pt x="0" y="69"/>
                    <a:pt x="3" y="72"/>
                    <a:pt x="6" y="72"/>
                  </a:cubicBezTo>
                  <a:cubicBezTo>
                    <a:pt x="102" y="72"/>
                    <a:pt x="102" y="72"/>
                    <a:pt x="102" y="72"/>
                  </a:cubicBezTo>
                  <a:cubicBezTo>
                    <a:pt x="106" y="72"/>
                    <a:pt x="108" y="69"/>
                    <a:pt x="108" y="66"/>
                  </a:cubicBezTo>
                  <a:cubicBezTo>
                    <a:pt x="108" y="28"/>
                    <a:pt x="108" y="28"/>
                    <a:pt x="108" y="28"/>
                  </a:cubicBezTo>
                  <a:cubicBezTo>
                    <a:pt x="108" y="12"/>
                    <a:pt x="108" y="12"/>
                    <a:pt x="108" y="12"/>
                  </a:cubicBezTo>
                  <a:cubicBezTo>
                    <a:pt x="108" y="6"/>
                    <a:pt x="108" y="6"/>
                    <a:pt x="108" y="6"/>
                  </a:cubicBezTo>
                  <a:cubicBezTo>
                    <a:pt x="108" y="2"/>
                    <a:pt x="106" y="0"/>
                    <a:pt x="102" y="0"/>
                  </a:cubicBezTo>
                  <a:close/>
                  <a:moveTo>
                    <a:pt x="4" y="16"/>
                  </a:moveTo>
                  <a:cubicBezTo>
                    <a:pt x="104" y="16"/>
                    <a:pt x="104" y="16"/>
                    <a:pt x="104" y="16"/>
                  </a:cubicBezTo>
                  <a:cubicBezTo>
                    <a:pt x="104" y="24"/>
                    <a:pt x="104" y="24"/>
                    <a:pt x="104" y="24"/>
                  </a:cubicBezTo>
                  <a:cubicBezTo>
                    <a:pt x="4" y="24"/>
                    <a:pt x="4" y="24"/>
                    <a:pt x="4" y="24"/>
                  </a:cubicBezTo>
                  <a:lnTo>
                    <a:pt x="4" y="16"/>
                  </a:lnTo>
                  <a:close/>
                  <a:moveTo>
                    <a:pt x="104" y="66"/>
                  </a:moveTo>
                  <a:cubicBezTo>
                    <a:pt x="104" y="67"/>
                    <a:pt x="103" y="68"/>
                    <a:pt x="102" y="68"/>
                  </a:cubicBezTo>
                  <a:cubicBezTo>
                    <a:pt x="6" y="68"/>
                    <a:pt x="6" y="68"/>
                    <a:pt x="6" y="68"/>
                  </a:cubicBezTo>
                  <a:cubicBezTo>
                    <a:pt x="5" y="68"/>
                    <a:pt x="4" y="67"/>
                    <a:pt x="4" y="66"/>
                  </a:cubicBezTo>
                  <a:cubicBezTo>
                    <a:pt x="4" y="28"/>
                    <a:pt x="4" y="28"/>
                    <a:pt x="4" y="28"/>
                  </a:cubicBezTo>
                  <a:cubicBezTo>
                    <a:pt x="104" y="28"/>
                    <a:pt x="104" y="28"/>
                    <a:pt x="104" y="28"/>
                  </a:cubicBezTo>
                  <a:lnTo>
                    <a:pt x="104" y="66"/>
                  </a:lnTo>
                  <a:close/>
                  <a:moveTo>
                    <a:pt x="4" y="12"/>
                  </a:moveTo>
                  <a:cubicBezTo>
                    <a:pt x="4" y="6"/>
                    <a:pt x="4" y="6"/>
                    <a:pt x="4" y="6"/>
                  </a:cubicBezTo>
                  <a:cubicBezTo>
                    <a:pt x="4" y="5"/>
                    <a:pt x="5" y="4"/>
                    <a:pt x="6" y="4"/>
                  </a:cubicBezTo>
                  <a:cubicBezTo>
                    <a:pt x="102" y="4"/>
                    <a:pt x="102" y="4"/>
                    <a:pt x="102" y="4"/>
                  </a:cubicBezTo>
                  <a:cubicBezTo>
                    <a:pt x="103" y="4"/>
                    <a:pt x="104" y="5"/>
                    <a:pt x="104" y="6"/>
                  </a:cubicBezTo>
                  <a:cubicBezTo>
                    <a:pt x="104" y="12"/>
                    <a:pt x="104" y="12"/>
                    <a:pt x="104" y="12"/>
                  </a:cubicBezTo>
                  <a:lnTo>
                    <a:pt x="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87" name="Rectangle 42"/>
            <p:cNvSpPr>
              <a:spLocks noChangeArrowheads="1"/>
            </p:cNvSpPr>
            <p:nvPr/>
          </p:nvSpPr>
          <p:spPr bwMode="auto">
            <a:xfrm>
              <a:off x="2568575" y="4225925"/>
              <a:ext cx="150813"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88" name="Rectangle 43"/>
            <p:cNvSpPr>
              <a:spLocks noChangeArrowheads="1"/>
            </p:cNvSpPr>
            <p:nvPr/>
          </p:nvSpPr>
          <p:spPr bwMode="auto">
            <a:xfrm>
              <a:off x="2568575" y="4181475"/>
              <a:ext cx="90488"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89" name="Freeform 44"/>
            <p:cNvSpPr/>
            <p:nvPr/>
          </p:nvSpPr>
          <p:spPr bwMode="auto">
            <a:xfrm>
              <a:off x="2824163" y="4211638"/>
              <a:ext cx="60325" cy="30163"/>
            </a:xfrm>
            <a:custGeom>
              <a:avLst/>
              <a:gdLst>
                <a:gd name="T0" fmla="*/ 4 w 16"/>
                <a:gd name="T1" fmla="*/ 8 h 8"/>
                <a:gd name="T2" fmla="*/ 12 w 16"/>
                <a:gd name="T3" fmla="*/ 8 h 8"/>
                <a:gd name="T4" fmla="*/ 16 w 16"/>
                <a:gd name="T5" fmla="*/ 4 h 8"/>
                <a:gd name="T6" fmla="*/ 16 w 16"/>
                <a:gd name="T7" fmla="*/ 4 h 8"/>
                <a:gd name="T8" fmla="*/ 12 w 16"/>
                <a:gd name="T9" fmla="*/ 0 h 8"/>
                <a:gd name="T10" fmla="*/ 4 w 16"/>
                <a:gd name="T11" fmla="*/ 0 h 8"/>
                <a:gd name="T12" fmla="*/ 0 w 16"/>
                <a:gd name="T13" fmla="*/ 4 h 8"/>
                <a:gd name="T14" fmla="*/ 0 w 16"/>
                <a:gd name="T15" fmla="*/ 4 h 8"/>
                <a:gd name="T16" fmla="*/ 4 w 16"/>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
                  <a:moveTo>
                    <a:pt x="4" y="8"/>
                  </a:moveTo>
                  <a:cubicBezTo>
                    <a:pt x="12" y="8"/>
                    <a:pt x="12" y="8"/>
                    <a:pt x="12" y="8"/>
                  </a:cubicBezTo>
                  <a:cubicBezTo>
                    <a:pt x="15" y="8"/>
                    <a:pt x="16" y="6"/>
                    <a:pt x="16" y="4"/>
                  </a:cubicBezTo>
                  <a:cubicBezTo>
                    <a:pt x="16" y="4"/>
                    <a:pt x="16" y="4"/>
                    <a:pt x="16" y="4"/>
                  </a:cubicBezTo>
                  <a:cubicBezTo>
                    <a:pt x="16" y="1"/>
                    <a:pt x="15" y="0"/>
                    <a:pt x="12" y="0"/>
                  </a:cubicBezTo>
                  <a:cubicBezTo>
                    <a:pt x="4" y="0"/>
                    <a:pt x="4" y="0"/>
                    <a:pt x="4" y="0"/>
                  </a:cubicBezTo>
                  <a:cubicBezTo>
                    <a:pt x="2" y="0"/>
                    <a:pt x="0" y="1"/>
                    <a:pt x="0" y="4"/>
                  </a:cubicBezTo>
                  <a:cubicBezTo>
                    <a:pt x="0" y="4"/>
                    <a:pt x="0" y="4"/>
                    <a:pt x="0" y="4"/>
                  </a:cubicBezTo>
                  <a:cubicBezTo>
                    <a:pt x="0" y="6"/>
                    <a:pt x="2" y="8"/>
                    <a:pt x="4"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90" name="Freeform 45"/>
          <p:cNvSpPr>
            <a:spLocks noEditPoints="1"/>
          </p:cNvSpPr>
          <p:nvPr/>
        </p:nvSpPr>
        <p:spPr bwMode="auto">
          <a:xfrm>
            <a:off x="4524359" y="3675079"/>
            <a:ext cx="396627" cy="379837"/>
          </a:xfrm>
          <a:custGeom>
            <a:avLst/>
            <a:gdLst>
              <a:gd name="T0" fmla="*/ 300368 w 109"/>
              <a:gd name="T1" fmla="*/ 77407 h 104"/>
              <a:gd name="T2" fmla="*/ 68892 w 109"/>
              <a:gd name="T3" fmla="*/ 77407 h 104"/>
              <a:gd name="T4" fmla="*/ 49602 w 109"/>
              <a:gd name="T5" fmla="*/ 0 h 104"/>
              <a:gd name="T6" fmla="*/ 0 w 109"/>
              <a:gd name="T7" fmla="*/ 0 h 104"/>
              <a:gd name="T8" fmla="*/ 0 w 109"/>
              <a:gd name="T9" fmla="*/ 11058 h 104"/>
              <a:gd name="T10" fmla="*/ 41335 w 109"/>
              <a:gd name="T11" fmla="*/ 11058 h 104"/>
              <a:gd name="T12" fmla="*/ 96448 w 109"/>
              <a:gd name="T13" fmla="*/ 232220 h 104"/>
              <a:gd name="T14" fmla="*/ 77159 w 109"/>
              <a:gd name="T15" fmla="*/ 259866 h 104"/>
              <a:gd name="T16" fmla="*/ 104715 w 109"/>
              <a:gd name="T17" fmla="*/ 287511 h 104"/>
              <a:gd name="T18" fmla="*/ 132272 w 109"/>
              <a:gd name="T19" fmla="*/ 259866 h 104"/>
              <a:gd name="T20" fmla="*/ 126761 w 109"/>
              <a:gd name="T21" fmla="*/ 243279 h 104"/>
              <a:gd name="T22" fmla="*/ 203920 w 109"/>
              <a:gd name="T23" fmla="*/ 243279 h 104"/>
              <a:gd name="T24" fmla="*/ 198408 w 109"/>
              <a:gd name="T25" fmla="*/ 259866 h 104"/>
              <a:gd name="T26" fmla="*/ 225965 w 109"/>
              <a:gd name="T27" fmla="*/ 287511 h 104"/>
              <a:gd name="T28" fmla="*/ 253522 w 109"/>
              <a:gd name="T29" fmla="*/ 259866 h 104"/>
              <a:gd name="T30" fmla="*/ 225965 w 109"/>
              <a:gd name="T31" fmla="*/ 232220 h 104"/>
              <a:gd name="T32" fmla="*/ 107471 w 109"/>
              <a:gd name="T33" fmla="*/ 232220 h 104"/>
              <a:gd name="T34" fmla="*/ 101960 w 109"/>
              <a:gd name="T35" fmla="*/ 210104 h 104"/>
              <a:gd name="T36" fmla="*/ 256277 w 109"/>
              <a:gd name="T37" fmla="*/ 210104 h 104"/>
              <a:gd name="T38" fmla="*/ 300368 w 109"/>
              <a:gd name="T39" fmla="*/ 77407 h 104"/>
              <a:gd name="T40" fmla="*/ 121249 w 109"/>
              <a:gd name="T41" fmla="*/ 259866 h 104"/>
              <a:gd name="T42" fmla="*/ 104715 w 109"/>
              <a:gd name="T43" fmla="*/ 276453 h 104"/>
              <a:gd name="T44" fmla="*/ 88181 w 109"/>
              <a:gd name="T45" fmla="*/ 259866 h 104"/>
              <a:gd name="T46" fmla="*/ 104715 w 109"/>
              <a:gd name="T47" fmla="*/ 243279 h 104"/>
              <a:gd name="T48" fmla="*/ 121249 w 109"/>
              <a:gd name="T49" fmla="*/ 259866 h 104"/>
              <a:gd name="T50" fmla="*/ 242499 w 109"/>
              <a:gd name="T51" fmla="*/ 259866 h 104"/>
              <a:gd name="T52" fmla="*/ 225965 w 109"/>
              <a:gd name="T53" fmla="*/ 276453 h 104"/>
              <a:gd name="T54" fmla="*/ 209431 w 109"/>
              <a:gd name="T55" fmla="*/ 259866 h 104"/>
              <a:gd name="T56" fmla="*/ 225965 w 109"/>
              <a:gd name="T57" fmla="*/ 243279 h 104"/>
              <a:gd name="T58" fmla="*/ 242499 w 109"/>
              <a:gd name="T59" fmla="*/ 259866 h 104"/>
              <a:gd name="T60" fmla="*/ 99204 w 109"/>
              <a:gd name="T61" fmla="*/ 199046 h 104"/>
              <a:gd name="T62" fmla="*/ 71647 w 109"/>
              <a:gd name="T63" fmla="*/ 88465 h 104"/>
              <a:gd name="T64" fmla="*/ 286590 w 109"/>
              <a:gd name="T65" fmla="*/ 88465 h 104"/>
              <a:gd name="T66" fmla="*/ 248010 w 109"/>
              <a:gd name="T67" fmla="*/ 199046 h 104"/>
              <a:gd name="T68" fmla="*/ 99204 w 109"/>
              <a:gd name="T69" fmla="*/ 199046 h 10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9" h="104">
                <a:moveTo>
                  <a:pt x="109" y="28"/>
                </a:moveTo>
                <a:cubicBezTo>
                  <a:pt x="25" y="28"/>
                  <a:pt x="25" y="28"/>
                  <a:pt x="25" y="28"/>
                </a:cubicBezTo>
                <a:cubicBezTo>
                  <a:pt x="18" y="0"/>
                  <a:pt x="18" y="0"/>
                  <a:pt x="18" y="0"/>
                </a:cubicBezTo>
                <a:cubicBezTo>
                  <a:pt x="0" y="0"/>
                  <a:pt x="0" y="0"/>
                  <a:pt x="0" y="0"/>
                </a:cubicBezTo>
                <a:cubicBezTo>
                  <a:pt x="0" y="4"/>
                  <a:pt x="0" y="4"/>
                  <a:pt x="0" y="4"/>
                </a:cubicBezTo>
                <a:cubicBezTo>
                  <a:pt x="15" y="4"/>
                  <a:pt x="15" y="4"/>
                  <a:pt x="15" y="4"/>
                </a:cubicBezTo>
                <a:cubicBezTo>
                  <a:pt x="35" y="84"/>
                  <a:pt x="35" y="84"/>
                  <a:pt x="35" y="84"/>
                </a:cubicBezTo>
                <a:cubicBezTo>
                  <a:pt x="31" y="85"/>
                  <a:pt x="28" y="89"/>
                  <a:pt x="28" y="94"/>
                </a:cubicBezTo>
                <a:cubicBezTo>
                  <a:pt x="28" y="99"/>
                  <a:pt x="32" y="104"/>
                  <a:pt x="38" y="104"/>
                </a:cubicBezTo>
                <a:cubicBezTo>
                  <a:pt x="43" y="104"/>
                  <a:pt x="48" y="99"/>
                  <a:pt x="48" y="94"/>
                </a:cubicBezTo>
                <a:cubicBezTo>
                  <a:pt x="48" y="91"/>
                  <a:pt x="47" y="89"/>
                  <a:pt x="46" y="88"/>
                </a:cubicBezTo>
                <a:cubicBezTo>
                  <a:pt x="74" y="88"/>
                  <a:pt x="74" y="88"/>
                  <a:pt x="74" y="88"/>
                </a:cubicBezTo>
                <a:cubicBezTo>
                  <a:pt x="72" y="89"/>
                  <a:pt x="72" y="91"/>
                  <a:pt x="72" y="94"/>
                </a:cubicBezTo>
                <a:cubicBezTo>
                  <a:pt x="72" y="99"/>
                  <a:pt x="76" y="104"/>
                  <a:pt x="82" y="104"/>
                </a:cubicBezTo>
                <a:cubicBezTo>
                  <a:pt x="87" y="104"/>
                  <a:pt x="92" y="99"/>
                  <a:pt x="92" y="94"/>
                </a:cubicBezTo>
                <a:cubicBezTo>
                  <a:pt x="92" y="88"/>
                  <a:pt x="87" y="84"/>
                  <a:pt x="82" y="84"/>
                </a:cubicBezTo>
                <a:cubicBezTo>
                  <a:pt x="39" y="84"/>
                  <a:pt x="39" y="84"/>
                  <a:pt x="39" y="84"/>
                </a:cubicBezTo>
                <a:cubicBezTo>
                  <a:pt x="37" y="76"/>
                  <a:pt x="37" y="76"/>
                  <a:pt x="37" y="76"/>
                </a:cubicBezTo>
                <a:cubicBezTo>
                  <a:pt x="93" y="76"/>
                  <a:pt x="93" y="76"/>
                  <a:pt x="93" y="76"/>
                </a:cubicBezTo>
                <a:lnTo>
                  <a:pt x="109" y="28"/>
                </a:lnTo>
                <a:close/>
                <a:moveTo>
                  <a:pt x="44" y="94"/>
                </a:moveTo>
                <a:cubicBezTo>
                  <a:pt x="44" y="97"/>
                  <a:pt x="41" y="100"/>
                  <a:pt x="38" y="100"/>
                </a:cubicBezTo>
                <a:cubicBezTo>
                  <a:pt x="34" y="100"/>
                  <a:pt x="32" y="97"/>
                  <a:pt x="32" y="94"/>
                </a:cubicBezTo>
                <a:cubicBezTo>
                  <a:pt x="32" y="90"/>
                  <a:pt x="34" y="88"/>
                  <a:pt x="38" y="88"/>
                </a:cubicBezTo>
                <a:cubicBezTo>
                  <a:pt x="41" y="88"/>
                  <a:pt x="44" y="90"/>
                  <a:pt x="44" y="94"/>
                </a:cubicBezTo>
                <a:close/>
                <a:moveTo>
                  <a:pt x="88" y="94"/>
                </a:moveTo>
                <a:cubicBezTo>
                  <a:pt x="88" y="97"/>
                  <a:pt x="85" y="100"/>
                  <a:pt x="82" y="100"/>
                </a:cubicBezTo>
                <a:cubicBezTo>
                  <a:pt x="78" y="100"/>
                  <a:pt x="76" y="97"/>
                  <a:pt x="76" y="94"/>
                </a:cubicBezTo>
                <a:cubicBezTo>
                  <a:pt x="76" y="90"/>
                  <a:pt x="78" y="88"/>
                  <a:pt x="82" y="88"/>
                </a:cubicBezTo>
                <a:cubicBezTo>
                  <a:pt x="85" y="88"/>
                  <a:pt x="88" y="90"/>
                  <a:pt x="88" y="94"/>
                </a:cubicBezTo>
                <a:close/>
                <a:moveTo>
                  <a:pt x="36" y="72"/>
                </a:moveTo>
                <a:cubicBezTo>
                  <a:pt x="26" y="32"/>
                  <a:pt x="26" y="32"/>
                  <a:pt x="26" y="32"/>
                </a:cubicBezTo>
                <a:cubicBezTo>
                  <a:pt x="104" y="32"/>
                  <a:pt x="104" y="32"/>
                  <a:pt x="104" y="32"/>
                </a:cubicBezTo>
                <a:cubicBezTo>
                  <a:pt x="90" y="72"/>
                  <a:pt x="90" y="72"/>
                  <a:pt x="90" y="72"/>
                </a:cubicBezTo>
                <a:lnTo>
                  <a:pt x="36" y="72"/>
                </a:lnTo>
                <a:close/>
              </a:path>
            </a:pathLst>
          </a:custGeom>
          <a:solidFill>
            <a:srgbClr val="157E9F"/>
          </a:solidFill>
          <a:ln>
            <a:noFill/>
          </a:ln>
        </p:spPr>
        <p:txBody>
          <a:bodyPr/>
          <a:lstStyle/>
          <a:p>
            <a:endParaRPr lang="zh-CN" altLang="en-US"/>
          </a:p>
        </p:txBody>
      </p:sp>
      <p:sp>
        <p:nvSpPr>
          <p:cNvPr id="91" name="Freeform 46"/>
          <p:cNvSpPr>
            <a:spLocks noEditPoints="1"/>
          </p:cNvSpPr>
          <p:nvPr/>
        </p:nvSpPr>
        <p:spPr bwMode="auto">
          <a:xfrm>
            <a:off x="5861137" y="3679276"/>
            <a:ext cx="365148" cy="367246"/>
          </a:xfrm>
          <a:custGeom>
            <a:avLst/>
            <a:gdLst>
              <a:gd name="T0" fmla="*/ 276993 w 100"/>
              <a:gd name="T1" fmla="*/ 138497 h 100"/>
              <a:gd name="T2" fmla="*/ 144036 w 100"/>
              <a:gd name="T3" fmla="*/ 0 h 100"/>
              <a:gd name="T4" fmla="*/ 144036 w 100"/>
              <a:gd name="T5" fmla="*/ 0 h 100"/>
              <a:gd name="T6" fmla="*/ 132957 w 100"/>
              <a:gd name="T7" fmla="*/ 0 h 100"/>
              <a:gd name="T8" fmla="*/ 132957 w 100"/>
              <a:gd name="T9" fmla="*/ 0 h 100"/>
              <a:gd name="T10" fmla="*/ 0 w 100"/>
              <a:gd name="T11" fmla="*/ 138497 h 100"/>
              <a:gd name="T12" fmla="*/ 138497 w 100"/>
              <a:gd name="T13" fmla="*/ 276993 h 100"/>
              <a:gd name="T14" fmla="*/ 210515 w 100"/>
              <a:gd name="T15" fmla="*/ 254834 h 100"/>
              <a:gd name="T16" fmla="*/ 210515 w 100"/>
              <a:gd name="T17" fmla="*/ 254834 h 100"/>
              <a:gd name="T18" fmla="*/ 216055 w 100"/>
              <a:gd name="T19" fmla="*/ 252064 h 100"/>
              <a:gd name="T20" fmla="*/ 216055 w 100"/>
              <a:gd name="T21" fmla="*/ 252064 h 100"/>
              <a:gd name="T22" fmla="*/ 218824 w 100"/>
              <a:gd name="T23" fmla="*/ 249294 h 100"/>
              <a:gd name="T24" fmla="*/ 218824 w 100"/>
              <a:gd name="T25" fmla="*/ 249294 h 100"/>
              <a:gd name="T26" fmla="*/ 276993 w 100"/>
              <a:gd name="T27" fmla="*/ 138497 h 100"/>
              <a:gd name="T28" fmla="*/ 254834 w 100"/>
              <a:gd name="T29" fmla="*/ 85868 h 100"/>
              <a:gd name="T30" fmla="*/ 144036 w 100"/>
              <a:gd name="T31" fmla="*/ 130187 h 100"/>
              <a:gd name="T32" fmla="*/ 144036 w 100"/>
              <a:gd name="T33" fmla="*/ 11080 h 100"/>
              <a:gd name="T34" fmla="*/ 254834 w 100"/>
              <a:gd name="T35" fmla="*/ 85868 h 100"/>
              <a:gd name="T36" fmla="*/ 138497 w 100"/>
              <a:gd name="T37" fmla="*/ 265913 h 100"/>
              <a:gd name="T38" fmla="*/ 11080 w 100"/>
              <a:gd name="T39" fmla="*/ 138497 h 100"/>
              <a:gd name="T40" fmla="*/ 132957 w 100"/>
              <a:gd name="T41" fmla="*/ 11080 h 100"/>
              <a:gd name="T42" fmla="*/ 132957 w 100"/>
              <a:gd name="T43" fmla="*/ 138497 h 100"/>
              <a:gd name="T44" fmla="*/ 204975 w 100"/>
              <a:gd name="T45" fmla="*/ 246524 h 100"/>
              <a:gd name="T46" fmla="*/ 138497 w 100"/>
              <a:gd name="T47" fmla="*/ 265913 h 100"/>
              <a:gd name="T48" fmla="*/ 213285 w 100"/>
              <a:gd name="T49" fmla="*/ 240984 h 100"/>
              <a:gd name="T50" fmla="*/ 146806 w 100"/>
              <a:gd name="T51" fmla="*/ 141266 h 100"/>
              <a:gd name="T52" fmla="*/ 257603 w 100"/>
              <a:gd name="T53" fmla="*/ 96948 h 100"/>
              <a:gd name="T54" fmla="*/ 265913 w 100"/>
              <a:gd name="T55" fmla="*/ 138497 h 100"/>
              <a:gd name="T56" fmla="*/ 213285 w 100"/>
              <a:gd name="T57" fmla="*/ 240984 h 10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0" h="100">
                <a:moveTo>
                  <a:pt x="100" y="50"/>
                </a:moveTo>
                <a:cubicBezTo>
                  <a:pt x="100" y="23"/>
                  <a:pt x="78" y="1"/>
                  <a:pt x="52" y="0"/>
                </a:cubicBezTo>
                <a:cubicBezTo>
                  <a:pt x="52" y="0"/>
                  <a:pt x="52" y="0"/>
                  <a:pt x="52" y="0"/>
                </a:cubicBezTo>
                <a:cubicBezTo>
                  <a:pt x="48" y="0"/>
                  <a:pt x="48" y="0"/>
                  <a:pt x="48" y="0"/>
                </a:cubicBezTo>
                <a:cubicBezTo>
                  <a:pt x="48" y="0"/>
                  <a:pt x="48" y="0"/>
                  <a:pt x="48" y="0"/>
                </a:cubicBezTo>
                <a:cubicBezTo>
                  <a:pt x="21" y="1"/>
                  <a:pt x="0" y="23"/>
                  <a:pt x="0" y="50"/>
                </a:cubicBezTo>
                <a:cubicBezTo>
                  <a:pt x="0" y="77"/>
                  <a:pt x="22" y="100"/>
                  <a:pt x="50" y="100"/>
                </a:cubicBezTo>
                <a:cubicBezTo>
                  <a:pt x="59" y="100"/>
                  <a:pt x="68" y="97"/>
                  <a:pt x="76" y="92"/>
                </a:cubicBezTo>
                <a:cubicBezTo>
                  <a:pt x="76" y="92"/>
                  <a:pt x="76" y="92"/>
                  <a:pt x="76" y="92"/>
                </a:cubicBezTo>
                <a:cubicBezTo>
                  <a:pt x="78" y="91"/>
                  <a:pt x="78" y="91"/>
                  <a:pt x="78" y="91"/>
                </a:cubicBezTo>
                <a:cubicBezTo>
                  <a:pt x="78" y="91"/>
                  <a:pt x="78" y="91"/>
                  <a:pt x="78" y="91"/>
                </a:cubicBezTo>
                <a:cubicBezTo>
                  <a:pt x="79" y="90"/>
                  <a:pt x="79" y="90"/>
                  <a:pt x="79" y="90"/>
                </a:cubicBezTo>
                <a:cubicBezTo>
                  <a:pt x="79" y="90"/>
                  <a:pt x="79" y="90"/>
                  <a:pt x="79" y="90"/>
                </a:cubicBezTo>
                <a:cubicBezTo>
                  <a:pt x="92" y="81"/>
                  <a:pt x="100" y="66"/>
                  <a:pt x="100" y="50"/>
                </a:cubicBezTo>
                <a:close/>
                <a:moveTo>
                  <a:pt x="92" y="31"/>
                </a:moveTo>
                <a:cubicBezTo>
                  <a:pt x="52" y="47"/>
                  <a:pt x="52" y="47"/>
                  <a:pt x="52" y="47"/>
                </a:cubicBezTo>
                <a:cubicBezTo>
                  <a:pt x="52" y="4"/>
                  <a:pt x="52" y="4"/>
                  <a:pt x="52" y="4"/>
                </a:cubicBezTo>
                <a:cubicBezTo>
                  <a:pt x="70" y="5"/>
                  <a:pt x="85" y="16"/>
                  <a:pt x="92" y="31"/>
                </a:cubicBezTo>
                <a:close/>
                <a:moveTo>
                  <a:pt x="50" y="96"/>
                </a:moveTo>
                <a:cubicBezTo>
                  <a:pt x="24" y="96"/>
                  <a:pt x="4" y="75"/>
                  <a:pt x="4" y="50"/>
                </a:cubicBezTo>
                <a:cubicBezTo>
                  <a:pt x="4" y="25"/>
                  <a:pt x="23" y="5"/>
                  <a:pt x="48" y="4"/>
                </a:cubicBezTo>
                <a:cubicBezTo>
                  <a:pt x="48" y="50"/>
                  <a:pt x="48" y="50"/>
                  <a:pt x="48" y="50"/>
                </a:cubicBezTo>
                <a:cubicBezTo>
                  <a:pt x="74" y="89"/>
                  <a:pt x="74" y="89"/>
                  <a:pt x="74" y="89"/>
                </a:cubicBezTo>
                <a:cubicBezTo>
                  <a:pt x="67" y="93"/>
                  <a:pt x="59" y="96"/>
                  <a:pt x="50" y="96"/>
                </a:cubicBezTo>
                <a:close/>
                <a:moveTo>
                  <a:pt x="77" y="87"/>
                </a:moveTo>
                <a:cubicBezTo>
                  <a:pt x="53" y="51"/>
                  <a:pt x="53" y="51"/>
                  <a:pt x="53" y="51"/>
                </a:cubicBezTo>
                <a:cubicBezTo>
                  <a:pt x="93" y="35"/>
                  <a:pt x="93" y="35"/>
                  <a:pt x="93" y="35"/>
                </a:cubicBezTo>
                <a:cubicBezTo>
                  <a:pt x="95" y="40"/>
                  <a:pt x="96" y="45"/>
                  <a:pt x="96" y="50"/>
                </a:cubicBezTo>
                <a:cubicBezTo>
                  <a:pt x="96" y="65"/>
                  <a:pt x="88" y="78"/>
                  <a:pt x="77" y="87"/>
                </a:cubicBezTo>
                <a:close/>
              </a:path>
            </a:pathLst>
          </a:custGeom>
          <a:solidFill>
            <a:srgbClr val="157E9F"/>
          </a:solidFill>
          <a:ln>
            <a:noFill/>
          </a:ln>
        </p:spPr>
        <p:txBody>
          <a:bodyPr/>
          <a:lstStyle/>
          <a:p>
            <a:endParaRPr lang="zh-CN" altLang="en-US"/>
          </a:p>
        </p:txBody>
      </p:sp>
      <p:sp>
        <p:nvSpPr>
          <p:cNvPr id="104" name="Freeform 47"/>
          <p:cNvSpPr>
            <a:spLocks noEditPoints="1"/>
          </p:cNvSpPr>
          <p:nvPr/>
        </p:nvSpPr>
        <p:spPr bwMode="auto">
          <a:xfrm>
            <a:off x="7189519" y="3658291"/>
            <a:ext cx="352557" cy="409217"/>
          </a:xfrm>
          <a:custGeom>
            <a:avLst/>
            <a:gdLst>
              <a:gd name="T0" fmla="*/ 254252 w 96"/>
              <a:gd name="T1" fmla="*/ 44245 h 112"/>
              <a:gd name="T2" fmla="*/ 254252 w 96"/>
              <a:gd name="T3" fmla="*/ 27653 h 112"/>
              <a:gd name="T4" fmla="*/ 226616 w 96"/>
              <a:gd name="T5" fmla="*/ 0 h 112"/>
              <a:gd name="T6" fmla="*/ 49745 w 96"/>
              <a:gd name="T7" fmla="*/ 0 h 112"/>
              <a:gd name="T8" fmla="*/ 22109 w 96"/>
              <a:gd name="T9" fmla="*/ 27653 h 112"/>
              <a:gd name="T10" fmla="*/ 22109 w 96"/>
              <a:gd name="T11" fmla="*/ 44245 h 112"/>
              <a:gd name="T12" fmla="*/ 0 w 96"/>
              <a:gd name="T13" fmla="*/ 66368 h 112"/>
              <a:gd name="T14" fmla="*/ 0 w 96"/>
              <a:gd name="T15" fmla="*/ 107848 h 112"/>
              <a:gd name="T16" fmla="*/ 22109 w 96"/>
              <a:gd name="T17" fmla="*/ 132736 h 112"/>
              <a:gd name="T18" fmla="*/ 110544 w 96"/>
              <a:gd name="T19" fmla="*/ 132736 h 112"/>
              <a:gd name="T20" fmla="*/ 110544 w 96"/>
              <a:gd name="T21" fmla="*/ 132736 h 112"/>
              <a:gd name="T22" fmla="*/ 121599 w 96"/>
              <a:gd name="T23" fmla="*/ 132736 h 112"/>
              <a:gd name="T24" fmla="*/ 132653 w 96"/>
              <a:gd name="T25" fmla="*/ 143798 h 112"/>
              <a:gd name="T26" fmla="*/ 132653 w 96"/>
              <a:gd name="T27" fmla="*/ 176982 h 112"/>
              <a:gd name="T28" fmla="*/ 110544 w 96"/>
              <a:gd name="T29" fmla="*/ 176982 h 112"/>
              <a:gd name="T30" fmla="*/ 110544 w 96"/>
              <a:gd name="T31" fmla="*/ 309718 h 112"/>
              <a:gd name="T32" fmla="*/ 165816 w 96"/>
              <a:gd name="T33" fmla="*/ 309718 h 112"/>
              <a:gd name="T34" fmla="*/ 165816 w 96"/>
              <a:gd name="T35" fmla="*/ 176982 h 112"/>
              <a:gd name="T36" fmla="*/ 143707 w 96"/>
              <a:gd name="T37" fmla="*/ 176982 h 112"/>
              <a:gd name="T38" fmla="*/ 143707 w 96"/>
              <a:gd name="T39" fmla="*/ 143798 h 112"/>
              <a:gd name="T40" fmla="*/ 121599 w 96"/>
              <a:gd name="T41" fmla="*/ 121675 h 112"/>
              <a:gd name="T42" fmla="*/ 107781 w 96"/>
              <a:gd name="T43" fmla="*/ 121675 h 112"/>
              <a:gd name="T44" fmla="*/ 107781 w 96"/>
              <a:gd name="T45" fmla="*/ 121675 h 112"/>
              <a:gd name="T46" fmla="*/ 22109 w 96"/>
              <a:gd name="T47" fmla="*/ 121675 h 112"/>
              <a:gd name="T48" fmla="*/ 11054 w 96"/>
              <a:gd name="T49" fmla="*/ 107848 h 112"/>
              <a:gd name="T50" fmla="*/ 11054 w 96"/>
              <a:gd name="T51" fmla="*/ 66368 h 112"/>
              <a:gd name="T52" fmla="*/ 22109 w 96"/>
              <a:gd name="T53" fmla="*/ 55307 h 112"/>
              <a:gd name="T54" fmla="*/ 22109 w 96"/>
              <a:gd name="T55" fmla="*/ 71899 h 112"/>
              <a:gd name="T56" fmla="*/ 49745 w 96"/>
              <a:gd name="T57" fmla="*/ 99552 h 112"/>
              <a:gd name="T58" fmla="*/ 226616 w 96"/>
              <a:gd name="T59" fmla="*/ 99552 h 112"/>
              <a:gd name="T60" fmla="*/ 254252 w 96"/>
              <a:gd name="T61" fmla="*/ 71899 h 112"/>
              <a:gd name="T62" fmla="*/ 254252 w 96"/>
              <a:gd name="T63" fmla="*/ 55307 h 112"/>
              <a:gd name="T64" fmla="*/ 265306 w 96"/>
              <a:gd name="T65" fmla="*/ 55307 h 112"/>
              <a:gd name="T66" fmla="*/ 265306 w 96"/>
              <a:gd name="T67" fmla="*/ 44245 h 112"/>
              <a:gd name="T68" fmla="*/ 254252 w 96"/>
              <a:gd name="T69" fmla="*/ 44245 h 112"/>
              <a:gd name="T70" fmla="*/ 154762 w 96"/>
              <a:gd name="T71" fmla="*/ 298657 h 112"/>
              <a:gd name="T72" fmla="*/ 121599 w 96"/>
              <a:gd name="T73" fmla="*/ 298657 h 112"/>
              <a:gd name="T74" fmla="*/ 121599 w 96"/>
              <a:gd name="T75" fmla="*/ 188043 h 112"/>
              <a:gd name="T76" fmla="*/ 154762 w 96"/>
              <a:gd name="T77" fmla="*/ 188043 h 112"/>
              <a:gd name="T78" fmla="*/ 154762 w 96"/>
              <a:gd name="T79" fmla="*/ 298657 h 112"/>
              <a:gd name="T80" fmla="*/ 243197 w 96"/>
              <a:gd name="T81" fmla="*/ 71899 h 112"/>
              <a:gd name="T82" fmla="*/ 226616 w 96"/>
              <a:gd name="T83" fmla="*/ 88491 h 112"/>
              <a:gd name="T84" fmla="*/ 49745 w 96"/>
              <a:gd name="T85" fmla="*/ 88491 h 112"/>
              <a:gd name="T86" fmla="*/ 33163 w 96"/>
              <a:gd name="T87" fmla="*/ 71899 h 112"/>
              <a:gd name="T88" fmla="*/ 33163 w 96"/>
              <a:gd name="T89" fmla="*/ 27653 h 112"/>
              <a:gd name="T90" fmla="*/ 49745 w 96"/>
              <a:gd name="T91" fmla="*/ 11061 h 112"/>
              <a:gd name="T92" fmla="*/ 226616 w 96"/>
              <a:gd name="T93" fmla="*/ 11061 h 112"/>
              <a:gd name="T94" fmla="*/ 243197 w 96"/>
              <a:gd name="T95" fmla="*/ 27653 h 112"/>
              <a:gd name="T96" fmla="*/ 243197 w 96"/>
              <a:gd name="T97" fmla="*/ 71899 h 11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6" h="112">
                <a:moveTo>
                  <a:pt x="92" y="16"/>
                </a:moveTo>
                <a:cubicBezTo>
                  <a:pt x="92" y="10"/>
                  <a:pt x="92" y="10"/>
                  <a:pt x="92" y="10"/>
                </a:cubicBezTo>
                <a:cubicBezTo>
                  <a:pt x="92" y="4"/>
                  <a:pt x="87" y="0"/>
                  <a:pt x="82" y="0"/>
                </a:cubicBezTo>
                <a:cubicBezTo>
                  <a:pt x="18" y="0"/>
                  <a:pt x="18" y="0"/>
                  <a:pt x="18" y="0"/>
                </a:cubicBezTo>
                <a:cubicBezTo>
                  <a:pt x="12" y="0"/>
                  <a:pt x="8" y="4"/>
                  <a:pt x="8" y="10"/>
                </a:cubicBezTo>
                <a:cubicBezTo>
                  <a:pt x="8" y="16"/>
                  <a:pt x="8" y="16"/>
                  <a:pt x="8" y="16"/>
                </a:cubicBezTo>
                <a:cubicBezTo>
                  <a:pt x="3" y="16"/>
                  <a:pt x="0" y="19"/>
                  <a:pt x="0" y="24"/>
                </a:cubicBezTo>
                <a:cubicBezTo>
                  <a:pt x="0" y="39"/>
                  <a:pt x="0" y="39"/>
                  <a:pt x="0" y="39"/>
                </a:cubicBezTo>
                <a:cubicBezTo>
                  <a:pt x="0" y="44"/>
                  <a:pt x="3" y="48"/>
                  <a:pt x="8" y="48"/>
                </a:cubicBezTo>
                <a:cubicBezTo>
                  <a:pt x="40" y="48"/>
                  <a:pt x="40" y="48"/>
                  <a:pt x="40" y="48"/>
                </a:cubicBezTo>
                <a:cubicBezTo>
                  <a:pt x="40" y="48"/>
                  <a:pt x="40" y="48"/>
                  <a:pt x="40" y="48"/>
                </a:cubicBezTo>
                <a:cubicBezTo>
                  <a:pt x="44" y="48"/>
                  <a:pt x="44" y="48"/>
                  <a:pt x="44" y="48"/>
                </a:cubicBezTo>
                <a:cubicBezTo>
                  <a:pt x="46" y="48"/>
                  <a:pt x="48" y="49"/>
                  <a:pt x="48" y="52"/>
                </a:cubicBezTo>
                <a:cubicBezTo>
                  <a:pt x="48" y="64"/>
                  <a:pt x="48" y="64"/>
                  <a:pt x="48" y="64"/>
                </a:cubicBezTo>
                <a:cubicBezTo>
                  <a:pt x="40" y="64"/>
                  <a:pt x="40" y="64"/>
                  <a:pt x="40" y="64"/>
                </a:cubicBezTo>
                <a:cubicBezTo>
                  <a:pt x="40" y="112"/>
                  <a:pt x="40" y="112"/>
                  <a:pt x="40" y="112"/>
                </a:cubicBezTo>
                <a:cubicBezTo>
                  <a:pt x="60" y="112"/>
                  <a:pt x="60" y="112"/>
                  <a:pt x="60" y="112"/>
                </a:cubicBezTo>
                <a:cubicBezTo>
                  <a:pt x="60" y="64"/>
                  <a:pt x="60" y="64"/>
                  <a:pt x="60" y="64"/>
                </a:cubicBezTo>
                <a:cubicBezTo>
                  <a:pt x="52" y="64"/>
                  <a:pt x="52" y="64"/>
                  <a:pt x="52" y="64"/>
                </a:cubicBezTo>
                <a:cubicBezTo>
                  <a:pt x="52" y="52"/>
                  <a:pt x="52" y="52"/>
                  <a:pt x="52" y="52"/>
                </a:cubicBezTo>
                <a:cubicBezTo>
                  <a:pt x="52" y="47"/>
                  <a:pt x="48" y="44"/>
                  <a:pt x="44" y="44"/>
                </a:cubicBezTo>
                <a:cubicBezTo>
                  <a:pt x="39" y="44"/>
                  <a:pt x="39" y="44"/>
                  <a:pt x="39" y="44"/>
                </a:cubicBezTo>
                <a:cubicBezTo>
                  <a:pt x="39" y="44"/>
                  <a:pt x="39" y="44"/>
                  <a:pt x="39" y="44"/>
                </a:cubicBezTo>
                <a:cubicBezTo>
                  <a:pt x="8" y="44"/>
                  <a:pt x="8" y="44"/>
                  <a:pt x="8" y="44"/>
                </a:cubicBezTo>
                <a:cubicBezTo>
                  <a:pt x="6" y="44"/>
                  <a:pt x="4" y="42"/>
                  <a:pt x="4" y="39"/>
                </a:cubicBezTo>
                <a:cubicBezTo>
                  <a:pt x="4" y="24"/>
                  <a:pt x="4" y="24"/>
                  <a:pt x="4" y="24"/>
                </a:cubicBezTo>
                <a:cubicBezTo>
                  <a:pt x="4" y="22"/>
                  <a:pt x="6" y="20"/>
                  <a:pt x="8" y="20"/>
                </a:cubicBezTo>
                <a:cubicBezTo>
                  <a:pt x="8" y="26"/>
                  <a:pt x="8" y="26"/>
                  <a:pt x="8" y="26"/>
                </a:cubicBezTo>
                <a:cubicBezTo>
                  <a:pt x="8" y="31"/>
                  <a:pt x="12" y="36"/>
                  <a:pt x="18" y="36"/>
                </a:cubicBezTo>
                <a:cubicBezTo>
                  <a:pt x="82" y="36"/>
                  <a:pt x="82" y="36"/>
                  <a:pt x="82" y="36"/>
                </a:cubicBezTo>
                <a:cubicBezTo>
                  <a:pt x="87" y="36"/>
                  <a:pt x="92" y="31"/>
                  <a:pt x="92" y="26"/>
                </a:cubicBezTo>
                <a:cubicBezTo>
                  <a:pt x="92" y="20"/>
                  <a:pt x="92" y="20"/>
                  <a:pt x="92" y="20"/>
                </a:cubicBezTo>
                <a:cubicBezTo>
                  <a:pt x="96" y="20"/>
                  <a:pt x="96" y="20"/>
                  <a:pt x="96" y="20"/>
                </a:cubicBezTo>
                <a:cubicBezTo>
                  <a:pt x="96" y="16"/>
                  <a:pt x="96" y="16"/>
                  <a:pt x="96" y="16"/>
                </a:cubicBezTo>
                <a:lnTo>
                  <a:pt x="92" y="16"/>
                </a:lnTo>
                <a:close/>
                <a:moveTo>
                  <a:pt x="56" y="108"/>
                </a:moveTo>
                <a:cubicBezTo>
                  <a:pt x="44" y="108"/>
                  <a:pt x="44" y="108"/>
                  <a:pt x="44" y="108"/>
                </a:cubicBezTo>
                <a:cubicBezTo>
                  <a:pt x="44" y="68"/>
                  <a:pt x="44" y="68"/>
                  <a:pt x="44" y="68"/>
                </a:cubicBezTo>
                <a:cubicBezTo>
                  <a:pt x="56" y="68"/>
                  <a:pt x="56" y="68"/>
                  <a:pt x="56" y="68"/>
                </a:cubicBezTo>
                <a:lnTo>
                  <a:pt x="56" y="108"/>
                </a:lnTo>
                <a:close/>
                <a:moveTo>
                  <a:pt x="88" y="26"/>
                </a:moveTo>
                <a:cubicBezTo>
                  <a:pt x="88" y="29"/>
                  <a:pt x="85" y="32"/>
                  <a:pt x="82" y="32"/>
                </a:cubicBezTo>
                <a:cubicBezTo>
                  <a:pt x="18" y="32"/>
                  <a:pt x="18" y="32"/>
                  <a:pt x="18" y="32"/>
                </a:cubicBezTo>
                <a:cubicBezTo>
                  <a:pt x="14" y="32"/>
                  <a:pt x="12" y="29"/>
                  <a:pt x="12" y="26"/>
                </a:cubicBezTo>
                <a:cubicBezTo>
                  <a:pt x="12" y="10"/>
                  <a:pt x="12" y="10"/>
                  <a:pt x="12" y="10"/>
                </a:cubicBezTo>
                <a:cubicBezTo>
                  <a:pt x="12" y="6"/>
                  <a:pt x="14" y="4"/>
                  <a:pt x="18" y="4"/>
                </a:cubicBezTo>
                <a:cubicBezTo>
                  <a:pt x="82" y="4"/>
                  <a:pt x="82" y="4"/>
                  <a:pt x="82" y="4"/>
                </a:cubicBezTo>
                <a:cubicBezTo>
                  <a:pt x="85" y="4"/>
                  <a:pt x="88" y="6"/>
                  <a:pt x="88" y="10"/>
                </a:cubicBezTo>
                <a:lnTo>
                  <a:pt x="88" y="26"/>
                </a:lnTo>
                <a:close/>
              </a:path>
            </a:pathLst>
          </a:custGeom>
          <a:solidFill>
            <a:srgbClr val="157E9F"/>
          </a:solidFill>
          <a:ln>
            <a:noFill/>
          </a:ln>
        </p:spPr>
        <p:txBody>
          <a:bodyPr/>
          <a:lstStyle/>
          <a:p>
            <a:endParaRPr lang="zh-CN" altLang="en-US"/>
          </a:p>
        </p:txBody>
      </p:sp>
      <p:sp>
        <p:nvSpPr>
          <p:cNvPr id="105" name="Freeform 48"/>
          <p:cNvSpPr>
            <a:spLocks noEditPoints="1"/>
          </p:cNvSpPr>
          <p:nvPr/>
        </p:nvSpPr>
        <p:spPr bwMode="auto">
          <a:xfrm>
            <a:off x="8480128" y="3687671"/>
            <a:ext cx="365148" cy="350457"/>
          </a:xfrm>
          <a:custGeom>
            <a:avLst/>
            <a:gdLst>
              <a:gd name="T0" fmla="*/ 232580 w 236"/>
              <a:gd name="T1" fmla="*/ 222061 h 227"/>
              <a:gd name="T2" fmla="*/ 232580 w 236"/>
              <a:gd name="T3" fmla="*/ 42075 h 227"/>
              <a:gd name="T4" fmla="*/ 254787 w 236"/>
              <a:gd name="T5" fmla="*/ 19869 h 227"/>
              <a:gd name="T6" fmla="*/ 245437 w 236"/>
              <a:gd name="T7" fmla="*/ 14025 h 227"/>
              <a:gd name="T8" fmla="*/ 226737 w 236"/>
              <a:gd name="T9" fmla="*/ 32725 h 227"/>
              <a:gd name="T10" fmla="*/ 46750 w 236"/>
              <a:gd name="T11" fmla="*/ 32725 h 227"/>
              <a:gd name="T12" fmla="*/ 46750 w 236"/>
              <a:gd name="T13" fmla="*/ 0 h 227"/>
              <a:gd name="T14" fmla="*/ 36231 w 236"/>
              <a:gd name="T15" fmla="*/ 0 h 227"/>
              <a:gd name="T16" fmla="*/ 36231 w 236"/>
              <a:gd name="T17" fmla="*/ 32725 h 227"/>
              <a:gd name="T18" fmla="*/ 0 w 236"/>
              <a:gd name="T19" fmla="*/ 32725 h 227"/>
              <a:gd name="T20" fmla="*/ 0 w 236"/>
              <a:gd name="T21" fmla="*/ 44412 h 227"/>
              <a:gd name="T22" fmla="*/ 36231 w 236"/>
              <a:gd name="T23" fmla="*/ 44412 h 227"/>
              <a:gd name="T24" fmla="*/ 36231 w 236"/>
              <a:gd name="T25" fmla="*/ 232580 h 227"/>
              <a:gd name="T26" fmla="*/ 220893 w 236"/>
              <a:gd name="T27" fmla="*/ 232580 h 227"/>
              <a:gd name="T28" fmla="*/ 220893 w 236"/>
              <a:gd name="T29" fmla="*/ 265305 h 227"/>
              <a:gd name="T30" fmla="*/ 232580 w 236"/>
              <a:gd name="T31" fmla="*/ 265305 h 227"/>
              <a:gd name="T32" fmla="*/ 232580 w 236"/>
              <a:gd name="T33" fmla="*/ 232580 h 227"/>
              <a:gd name="T34" fmla="*/ 275824 w 236"/>
              <a:gd name="T35" fmla="*/ 232580 h 227"/>
              <a:gd name="T36" fmla="*/ 275824 w 236"/>
              <a:gd name="T37" fmla="*/ 222061 h 227"/>
              <a:gd name="T38" fmla="*/ 232580 w 236"/>
              <a:gd name="T39" fmla="*/ 222061 h 227"/>
              <a:gd name="T40" fmla="*/ 215049 w 236"/>
              <a:gd name="T41" fmla="*/ 44412 h 227"/>
              <a:gd name="T42" fmla="*/ 46750 w 236"/>
              <a:gd name="T43" fmla="*/ 212711 h 227"/>
              <a:gd name="T44" fmla="*/ 46750 w 236"/>
              <a:gd name="T45" fmla="*/ 44412 h 227"/>
              <a:gd name="T46" fmla="*/ 215049 w 236"/>
              <a:gd name="T47" fmla="*/ 44412 h 227"/>
              <a:gd name="T48" fmla="*/ 52594 w 236"/>
              <a:gd name="T49" fmla="*/ 222061 h 227"/>
              <a:gd name="T50" fmla="*/ 220893 w 236"/>
              <a:gd name="T51" fmla="*/ 52594 h 227"/>
              <a:gd name="T52" fmla="*/ 220893 w 236"/>
              <a:gd name="T53" fmla="*/ 222061 h 227"/>
              <a:gd name="T54" fmla="*/ 52594 w 236"/>
              <a:gd name="T55" fmla="*/ 222061 h 22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36" h="227">
                <a:moveTo>
                  <a:pt x="199" y="190"/>
                </a:moveTo>
                <a:lnTo>
                  <a:pt x="199" y="36"/>
                </a:lnTo>
                <a:lnTo>
                  <a:pt x="218" y="17"/>
                </a:lnTo>
                <a:lnTo>
                  <a:pt x="210" y="12"/>
                </a:lnTo>
                <a:lnTo>
                  <a:pt x="194" y="28"/>
                </a:lnTo>
                <a:lnTo>
                  <a:pt x="40" y="28"/>
                </a:lnTo>
                <a:lnTo>
                  <a:pt x="40" y="0"/>
                </a:lnTo>
                <a:lnTo>
                  <a:pt x="31" y="0"/>
                </a:lnTo>
                <a:lnTo>
                  <a:pt x="31" y="28"/>
                </a:lnTo>
                <a:lnTo>
                  <a:pt x="0" y="28"/>
                </a:lnTo>
                <a:lnTo>
                  <a:pt x="0" y="38"/>
                </a:lnTo>
                <a:lnTo>
                  <a:pt x="31" y="38"/>
                </a:lnTo>
                <a:lnTo>
                  <a:pt x="31" y="199"/>
                </a:lnTo>
                <a:lnTo>
                  <a:pt x="189" y="199"/>
                </a:lnTo>
                <a:lnTo>
                  <a:pt x="189" y="227"/>
                </a:lnTo>
                <a:lnTo>
                  <a:pt x="199" y="227"/>
                </a:lnTo>
                <a:lnTo>
                  <a:pt x="199" y="199"/>
                </a:lnTo>
                <a:lnTo>
                  <a:pt x="236" y="199"/>
                </a:lnTo>
                <a:lnTo>
                  <a:pt x="236" y="190"/>
                </a:lnTo>
                <a:lnTo>
                  <a:pt x="199" y="190"/>
                </a:lnTo>
                <a:close/>
                <a:moveTo>
                  <a:pt x="184" y="38"/>
                </a:moveTo>
                <a:lnTo>
                  <a:pt x="40" y="182"/>
                </a:lnTo>
                <a:lnTo>
                  <a:pt x="40" y="38"/>
                </a:lnTo>
                <a:lnTo>
                  <a:pt x="184" y="38"/>
                </a:lnTo>
                <a:close/>
                <a:moveTo>
                  <a:pt x="45" y="190"/>
                </a:moveTo>
                <a:lnTo>
                  <a:pt x="189" y="45"/>
                </a:lnTo>
                <a:lnTo>
                  <a:pt x="189" y="190"/>
                </a:lnTo>
                <a:lnTo>
                  <a:pt x="45" y="190"/>
                </a:lnTo>
                <a:close/>
              </a:path>
            </a:pathLst>
          </a:custGeom>
          <a:solidFill>
            <a:srgbClr val="157E9F"/>
          </a:solidFill>
          <a:ln>
            <a:noFill/>
          </a:ln>
        </p:spPr>
        <p:txBody>
          <a:bodyPr/>
          <a:lstStyle/>
          <a:p>
            <a:endParaRPr lang="zh-CN" altLang="en-US"/>
          </a:p>
        </p:txBody>
      </p:sp>
      <p:sp>
        <p:nvSpPr>
          <p:cNvPr id="106" name="Freeform 49"/>
          <p:cNvSpPr>
            <a:spLocks noEditPoints="1"/>
          </p:cNvSpPr>
          <p:nvPr/>
        </p:nvSpPr>
        <p:spPr bwMode="auto">
          <a:xfrm>
            <a:off x="9819004" y="3675079"/>
            <a:ext cx="335768" cy="379837"/>
          </a:xfrm>
          <a:custGeom>
            <a:avLst/>
            <a:gdLst>
              <a:gd name="T0" fmla="*/ 126809 w 92"/>
              <a:gd name="T1" fmla="*/ 0 h 104"/>
              <a:gd name="T2" fmla="*/ 0 w 92"/>
              <a:gd name="T3" fmla="*/ 60820 h 104"/>
              <a:gd name="T4" fmla="*/ 0 w 92"/>
              <a:gd name="T5" fmla="*/ 226691 h 104"/>
              <a:gd name="T6" fmla="*/ 126809 w 92"/>
              <a:gd name="T7" fmla="*/ 287511 h 104"/>
              <a:gd name="T8" fmla="*/ 253618 w 92"/>
              <a:gd name="T9" fmla="*/ 226691 h 104"/>
              <a:gd name="T10" fmla="*/ 253618 w 92"/>
              <a:gd name="T11" fmla="*/ 60820 h 104"/>
              <a:gd name="T12" fmla="*/ 126809 w 92"/>
              <a:gd name="T13" fmla="*/ 0 h 104"/>
              <a:gd name="T14" fmla="*/ 126809 w 92"/>
              <a:gd name="T15" fmla="*/ 11058 h 104"/>
              <a:gd name="T16" fmla="*/ 242591 w 92"/>
              <a:gd name="T17" fmla="*/ 60820 h 104"/>
              <a:gd name="T18" fmla="*/ 126809 w 92"/>
              <a:gd name="T19" fmla="*/ 110581 h 104"/>
              <a:gd name="T20" fmla="*/ 11027 w 92"/>
              <a:gd name="T21" fmla="*/ 60820 h 104"/>
              <a:gd name="T22" fmla="*/ 126809 w 92"/>
              <a:gd name="T23" fmla="*/ 11058 h 104"/>
              <a:gd name="T24" fmla="*/ 242591 w 92"/>
              <a:gd name="T25" fmla="*/ 215633 h 104"/>
              <a:gd name="T26" fmla="*/ 242591 w 92"/>
              <a:gd name="T27" fmla="*/ 226691 h 104"/>
              <a:gd name="T28" fmla="*/ 126809 w 92"/>
              <a:gd name="T29" fmla="*/ 276453 h 104"/>
              <a:gd name="T30" fmla="*/ 11027 w 92"/>
              <a:gd name="T31" fmla="*/ 226691 h 104"/>
              <a:gd name="T32" fmla="*/ 11027 w 92"/>
              <a:gd name="T33" fmla="*/ 215633 h 104"/>
              <a:gd name="T34" fmla="*/ 11027 w 92"/>
              <a:gd name="T35" fmla="*/ 196282 h 104"/>
              <a:gd name="T36" fmla="*/ 126809 w 92"/>
              <a:gd name="T37" fmla="*/ 232220 h 104"/>
              <a:gd name="T38" fmla="*/ 242591 w 92"/>
              <a:gd name="T39" fmla="*/ 196282 h 104"/>
              <a:gd name="T40" fmla="*/ 242591 w 92"/>
              <a:gd name="T41" fmla="*/ 215633 h 104"/>
              <a:gd name="T42" fmla="*/ 242591 w 92"/>
              <a:gd name="T43" fmla="*/ 171401 h 104"/>
              <a:gd name="T44" fmla="*/ 126809 w 92"/>
              <a:gd name="T45" fmla="*/ 221162 h 104"/>
              <a:gd name="T46" fmla="*/ 11027 w 92"/>
              <a:gd name="T47" fmla="*/ 171401 h 104"/>
              <a:gd name="T48" fmla="*/ 11027 w 92"/>
              <a:gd name="T49" fmla="*/ 152049 h 104"/>
              <a:gd name="T50" fmla="*/ 11027 w 92"/>
              <a:gd name="T51" fmla="*/ 140991 h 104"/>
              <a:gd name="T52" fmla="*/ 126809 w 92"/>
              <a:gd name="T53" fmla="*/ 176930 h 104"/>
              <a:gd name="T54" fmla="*/ 242591 w 92"/>
              <a:gd name="T55" fmla="*/ 140991 h 104"/>
              <a:gd name="T56" fmla="*/ 242591 w 92"/>
              <a:gd name="T57" fmla="*/ 171401 h 104"/>
              <a:gd name="T58" fmla="*/ 242591 w 92"/>
              <a:gd name="T59" fmla="*/ 116110 h 104"/>
              <a:gd name="T60" fmla="*/ 126809 w 92"/>
              <a:gd name="T61" fmla="*/ 165872 h 104"/>
              <a:gd name="T62" fmla="*/ 11027 w 92"/>
              <a:gd name="T63" fmla="*/ 116110 h 104"/>
              <a:gd name="T64" fmla="*/ 11027 w 92"/>
              <a:gd name="T65" fmla="*/ 85700 h 104"/>
              <a:gd name="T66" fmla="*/ 126809 w 92"/>
              <a:gd name="T67" fmla="*/ 121639 h 104"/>
              <a:gd name="T68" fmla="*/ 242591 w 92"/>
              <a:gd name="T69" fmla="*/ 85700 h 104"/>
              <a:gd name="T70" fmla="*/ 242591 w 92"/>
              <a:gd name="T71" fmla="*/ 116110 h 10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92" h="104">
                <a:moveTo>
                  <a:pt x="46" y="0"/>
                </a:moveTo>
                <a:cubicBezTo>
                  <a:pt x="20" y="0"/>
                  <a:pt x="0" y="10"/>
                  <a:pt x="0" y="22"/>
                </a:cubicBezTo>
                <a:cubicBezTo>
                  <a:pt x="0" y="82"/>
                  <a:pt x="0" y="82"/>
                  <a:pt x="0" y="82"/>
                </a:cubicBezTo>
                <a:cubicBezTo>
                  <a:pt x="0" y="94"/>
                  <a:pt x="20" y="104"/>
                  <a:pt x="46" y="104"/>
                </a:cubicBezTo>
                <a:cubicBezTo>
                  <a:pt x="71" y="104"/>
                  <a:pt x="92" y="94"/>
                  <a:pt x="92" y="82"/>
                </a:cubicBezTo>
                <a:cubicBezTo>
                  <a:pt x="92" y="22"/>
                  <a:pt x="92" y="22"/>
                  <a:pt x="92" y="22"/>
                </a:cubicBezTo>
                <a:cubicBezTo>
                  <a:pt x="92" y="10"/>
                  <a:pt x="71" y="0"/>
                  <a:pt x="46" y="0"/>
                </a:cubicBezTo>
                <a:close/>
                <a:moveTo>
                  <a:pt x="46" y="4"/>
                </a:moveTo>
                <a:cubicBezTo>
                  <a:pt x="71" y="4"/>
                  <a:pt x="88" y="13"/>
                  <a:pt x="88" y="22"/>
                </a:cubicBezTo>
                <a:cubicBezTo>
                  <a:pt x="88" y="30"/>
                  <a:pt x="71" y="40"/>
                  <a:pt x="46" y="40"/>
                </a:cubicBezTo>
                <a:cubicBezTo>
                  <a:pt x="21" y="40"/>
                  <a:pt x="4" y="30"/>
                  <a:pt x="4" y="22"/>
                </a:cubicBezTo>
                <a:cubicBezTo>
                  <a:pt x="4" y="13"/>
                  <a:pt x="21" y="4"/>
                  <a:pt x="46" y="4"/>
                </a:cubicBezTo>
                <a:close/>
                <a:moveTo>
                  <a:pt x="88" y="78"/>
                </a:moveTo>
                <a:cubicBezTo>
                  <a:pt x="88" y="82"/>
                  <a:pt x="88" y="82"/>
                  <a:pt x="88" y="82"/>
                </a:cubicBezTo>
                <a:cubicBezTo>
                  <a:pt x="88" y="90"/>
                  <a:pt x="71" y="100"/>
                  <a:pt x="46" y="100"/>
                </a:cubicBezTo>
                <a:cubicBezTo>
                  <a:pt x="21" y="100"/>
                  <a:pt x="4" y="90"/>
                  <a:pt x="4" y="82"/>
                </a:cubicBezTo>
                <a:cubicBezTo>
                  <a:pt x="4" y="78"/>
                  <a:pt x="4" y="78"/>
                  <a:pt x="4" y="78"/>
                </a:cubicBezTo>
                <a:cubicBezTo>
                  <a:pt x="4" y="71"/>
                  <a:pt x="4" y="71"/>
                  <a:pt x="4" y="71"/>
                </a:cubicBezTo>
                <a:cubicBezTo>
                  <a:pt x="11" y="78"/>
                  <a:pt x="27" y="84"/>
                  <a:pt x="46" y="84"/>
                </a:cubicBezTo>
                <a:cubicBezTo>
                  <a:pt x="65" y="84"/>
                  <a:pt x="81" y="78"/>
                  <a:pt x="88" y="71"/>
                </a:cubicBezTo>
                <a:lnTo>
                  <a:pt x="88" y="78"/>
                </a:lnTo>
                <a:close/>
                <a:moveTo>
                  <a:pt x="88" y="62"/>
                </a:moveTo>
                <a:cubicBezTo>
                  <a:pt x="88" y="70"/>
                  <a:pt x="71" y="80"/>
                  <a:pt x="46" y="80"/>
                </a:cubicBezTo>
                <a:cubicBezTo>
                  <a:pt x="21" y="80"/>
                  <a:pt x="4" y="70"/>
                  <a:pt x="4" y="62"/>
                </a:cubicBezTo>
                <a:cubicBezTo>
                  <a:pt x="4" y="55"/>
                  <a:pt x="4" y="55"/>
                  <a:pt x="4" y="55"/>
                </a:cubicBezTo>
                <a:cubicBezTo>
                  <a:pt x="4" y="51"/>
                  <a:pt x="4" y="51"/>
                  <a:pt x="4" y="51"/>
                </a:cubicBezTo>
                <a:cubicBezTo>
                  <a:pt x="11" y="58"/>
                  <a:pt x="27" y="64"/>
                  <a:pt x="46" y="64"/>
                </a:cubicBezTo>
                <a:cubicBezTo>
                  <a:pt x="65" y="64"/>
                  <a:pt x="81" y="58"/>
                  <a:pt x="88" y="51"/>
                </a:cubicBezTo>
                <a:lnTo>
                  <a:pt x="88" y="62"/>
                </a:lnTo>
                <a:close/>
                <a:moveTo>
                  <a:pt x="88" y="42"/>
                </a:moveTo>
                <a:cubicBezTo>
                  <a:pt x="88" y="50"/>
                  <a:pt x="71" y="60"/>
                  <a:pt x="46" y="60"/>
                </a:cubicBezTo>
                <a:cubicBezTo>
                  <a:pt x="21" y="60"/>
                  <a:pt x="4" y="50"/>
                  <a:pt x="4" y="42"/>
                </a:cubicBezTo>
                <a:cubicBezTo>
                  <a:pt x="4" y="31"/>
                  <a:pt x="4" y="31"/>
                  <a:pt x="4" y="31"/>
                </a:cubicBezTo>
                <a:cubicBezTo>
                  <a:pt x="11" y="38"/>
                  <a:pt x="27" y="44"/>
                  <a:pt x="46" y="44"/>
                </a:cubicBezTo>
                <a:cubicBezTo>
                  <a:pt x="65" y="44"/>
                  <a:pt x="81" y="38"/>
                  <a:pt x="88" y="31"/>
                </a:cubicBezTo>
                <a:lnTo>
                  <a:pt x="88" y="42"/>
                </a:lnTo>
                <a:close/>
              </a:path>
            </a:pathLst>
          </a:custGeom>
          <a:solidFill>
            <a:srgbClr val="157E9F"/>
          </a:solidFill>
          <a:ln>
            <a:noFill/>
          </a:ln>
        </p:spPr>
        <p:txBody>
          <a:bodyPr/>
          <a:lstStyle/>
          <a:p>
            <a:endParaRPr lang="zh-CN" altLang="en-US"/>
          </a:p>
        </p:txBody>
      </p:sp>
      <p:sp>
        <p:nvSpPr>
          <p:cNvPr id="107" name="Freeform 50"/>
          <p:cNvSpPr>
            <a:spLocks noEditPoints="1"/>
          </p:cNvSpPr>
          <p:nvPr/>
        </p:nvSpPr>
        <p:spPr bwMode="auto">
          <a:xfrm>
            <a:off x="11078134" y="3656192"/>
            <a:ext cx="394528" cy="411316"/>
          </a:xfrm>
          <a:custGeom>
            <a:avLst/>
            <a:gdLst>
              <a:gd name="T0" fmla="*/ 293355 w 256"/>
              <a:gd name="T1" fmla="*/ 52594 h 267"/>
              <a:gd name="T2" fmla="*/ 149600 w 256"/>
              <a:gd name="T3" fmla="*/ 0 h 267"/>
              <a:gd name="T4" fmla="*/ 5844 w 256"/>
              <a:gd name="T5" fmla="*/ 52594 h 267"/>
              <a:gd name="T6" fmla="*/ 0 w 256"/>
              <a:gd name="T7" fmla="*/ 54931 h 267"/>
              <a:gd name="T8" fmla="*/ 0 w 256"/>
              <a:gd name="T9" fmla="*/ 63112 h 267"/>
              <a:gd name="T10" fmla="*/ 0 w 256"/>
              <a:gd name="T11" fmla="*/ 63112 h 267"/>
              <a:gd name="T12" fmla="*/ 0 w 256"/>
              <a:gd name="T13" fmla="*/ 259461 h 267"/>
              <a:gd name="T14" fmla="*/ 143756 w 256"/>
              <a:gd name="T15" fmla="*/ 312055 h 267"/>
              <a:gd name="T16" fmla="*/ 149600 w 256"/>
              <a:gd name="T17" fmla="*/ 312055 h 267"/>
              <a:gd name="T18" fmla="*/ 155443 w 256"/>
              <a:gd name="T19" fmla="*/ 312055 h 267"/>
              <a:gd name="T20" fmla="*/ 299199 w 256"/>
              <a:gd name="T21" fmla="*/ 259461 h 267"/>
              <a:gd name="T22" fmla="*/ 299199 w 256"/>
              <a:gd name="T23" fmla="*/ 66618 h 267"/>
              <a:gd name="T24" fmla="*/ 299199 w 256"/>
              <a:gd name="T25" fmla="*/ 63112 h 267"/>
              <a:gd name="T26" fmla="*/ 299199 w 256"/>
              <a:gd name="T27" fmla="*/ 54931 h 267"/>
              <a:gd name="T28" fmla="*/ 293355 w 256"/>
              <a:gd name="T29" fmla="*/ 52594 h 267"/>
              <a:gd name="T30" fmla="*/ 143756 w 256"/>
              <a:gd name="T31" fmla="*/ 299199 h 267"/>
              <a:gd name="T32" fmla="*/ 11687 w 256"/>
              <a:gd name="T33" fmla="*/ 251280 h 267"/>
              <a:gd name="T34" fmla="*/ 11687 w 256"/>
              <a:gd name="T35" fmla="*/ 66618 h 267"/>
              <a:gd name="T36" fmla="*/ 105187 w 256"/>
              <a:gd name="T37" fmla="*/ 101681 h 267"/>
              <a:gd name="T38" fmla="*/ 143756 w 256"/>
              <a:gd name="T39" fmla="*/ 115706 h 267"/>
              <a:gd name="T40" fmla="*/ 143756 w 256"/>
              <a:gd name="T41" fmla="*/ 299199 h 267"/>
              <a:gd name="T42" fmla="*/ 149600 w 256"/>
              <a:gd name="T43" fmla="*/ 105187 h 267"/>
              <a:gd name="T44" fmla="*/ 80643 w 256"/>
              <a:gd name="T45" fmla="*/ 79475 h 267"/>
              <a:gd name="T46" fmla="*/ 22206 w 256"/>
              <a:gd name="T47" fmla="*/ 57269 h 267"/>
              <a:gd name="T48" fmla="*/ 149600 w 256"/>
              <a:gd name="T49" fmla="*/ 10519 h 267"/>
              <a:gd name="T50" fmla="*/ 276993 w 256"/>
              <a:gd name="T51" fmla="*/ 57269 h 267"/>
              <a:gd name="T52" fmla="*/ 149600 w 256"/>
              <a:gd name="T53" fmla="*/ 105187 h 267"/>
              <a:gd name="T54" fmla="*/ 287512 w 256"/>
              <a:gd name="T55" fmla="*/ 251280 h 267"/>
              <a:gd name="T56" fmla="*/ 155443 w 256"/>
              <a:gd name="T57" fmla="*/ 299199 h 267"/>
              <a:gd name="T58" fmla="*/ 155443 w 256"/>
              <a:gd name="T59" fmla="*/ 115706 h 267"/>
              <a:gd name="T60" fmla="*/ 287512 w 256"/>
              <a:gd name="T61" fmla="*/ 66618 h 267"/>
              <a:gd name="T62" fmla="*/ 287512 w 256"/>
              <a:gd name="T63" fmla="*/ 251280 h 26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56" h="267">
                <a:moveTo>
                  <a:pt x="251" y="45"/>
                </a:moveTo>
                <a:lnTo>
                  <a:pt x="128" y="0"/>
                </a:lnTo>
                <a:lnTo>
                  <a:pt x="5" y="45"/>
                </a:lnTo>
                <a:lnTo>
                  <a:pt x="0" y="47"/>
                </a:lnTo>
                <a:lnTo>
                  <a:pt x="0" y="54"/>
                </a:lnTo>
                <a:lnTo>
                  <a:pt x="0" y="222"/>
                </a:lnTo>
                <a:lnTo>
                  <a:pt x="123" y="267"/>
                </a:lnTo>
                <a:lnTo>
                  <a:pt x="128" y="267"/>
                </a:lnTo>
                <a:lnTo>
                  <a:pt x="133" y="267"/>
                </a:lnTo>
                <a:lnTo>
                  <a:pt x="256" y="222"/>
                </a:lnTo>
                <a:lnTo>
                  <a:pt x="256" y="57"/>
                </a:lnTo>
                <a:lnTo>
                  <a:pt x="256" y="54"/>
                </a:lnTo>
                <a:lnTo>
                  <a:pt x="256" y="47"/>
                </a:lnTo>
                <a:lnTo>
                  <a:pt x="251" y="45"/>
                </a:lnTo>
                <a:close/>
                <a:moveTo>
                  <a:pt x="123" y="256"/>
                </a:moveTo>
                <a:lnTo>
                  <a:pt x="10" y="215"/>
                </a:lnTo>
                <a:lnTo>
                  <a:pt x="10" y="57"/>
                </a:lnTo>
                <a:lnTo>
                  <a:pt x="90" y="87"/>
                </a:lnTo>
                <a:lnTo>
                  <a:pt x="123" y="99"/>
                </a:lnTo>
                <a:lnTo>
                  <a:pt x="123" y="256"/>
                </a:lnTo>
                <a:close/>
                <a:moveTo>
                  <a:pt x="128" y="90"/>
                </a:moveTo>
                <a:lnTo>
                  <a:pt x="69" y="68"/>
                </a:lnTo>
                <a:lnTo>
                  <a:pt x="19" y="49"/>
                </a:lnTo>
                <a:lnTo>
                  <a:pt x="128" y="9"/>
                </a:lnTo>
                <a:lnTo>
                  <a:pt x="237" y="49"/>
                </a:lnTo>
                <a:lnTo>
                  <a:pt x="128" y="90"/>
                </a:lnTo>
                <a:close/>
                <a:moveTo>
                  <a:pt x="246" y="215"/>
                </a:moveTo>
                <a:lnTo>
                  <a:pt x="133" y="256"/>
                </a:lnTo>
                <a:lnTo>
                  <a:pt x="133" y="99"/>
                </a:lnTo>
                <a:lnTo>
                  <a:pt x="246" y="57"/>
                </a:lnTo>
                <a:lnTo>
                  <a:pt x="246" y="215"/>
                </a:lnTo>
                <a:close/>
              </a:path>
            </a:pathLst>
          </a:custGeom>
          <a:solidFill>
            <a:srgbClr val="157E9F"/>
          </a:solidFill>
          <a:ln>
            <a:noFill/>
          </a:ln>
        </p:spPr>
        <p:txBody>
          <a:bodyPr/>
          <a:lstStyle/>
          <a:p>
            <a:endParaRPr lang="zh-CN" altLang="en-US"/>
          </a:p>
        </p:txBody>
      </p:sp>
      <p:sp>
        <p:nvSpPr>
          <p:cNvPr id="108" name="Freeform 51"/>
          <p:cNvSpPr>
            <a:spLocks noEditPoints="1"/>
          </p:cNvSpPr>
          <p:nvPr/>
        </p:nvSpPr>
        <p:spPr bwMode="auto">
          <a:xfrm>
            <a:off x="1951536" y="4881745"/>
            <a:ext cx="291699" cy="423907"/>
          </a:xfrm>
          <a:custGeom>
            <a:avLst/>
            <a:gdLst>
              <a:gd name="T0" fmla="*/ 220893 w 80"/>
              <a:gd name="T1" fmla="*/ 110829 h 116"/>
              <a:gd name="T2" fmla="*/ 110447 w 80"/>
              <a:gd name="T3" fmla="*/ 0 h 116"/>
              <a:gd name="T4" fmla="*/ 0 w 80"/>
              <a:gd name="T5" fmla="*/ 110829 h 116"/>
              <a:gd name="T6" fmla="*/ 44179 w 80"/>
              <a:gd name="T7" fmla="*/ 199493 h 116"/>
              <a:gd name="T8" fmla="*/ 44179 w 80"/>
              <a:gd name="T9" fmla="*/ 199493 h 116"/>
              <a:gd name="T10" fmla="*/ 46940 w 80"/>
              <a:gd name="T11" fmla="*/ 199493 h 116"/>
              <a:gd name="T12" fmla="*/ 46940 w 80"/>
              <a:gd name="T13" fmla="*/ 199493 h 116"/>
              <a:gd name="T14" fmla="*/ 66268 w 80"/>
              <a:gd name="T15" fmla="*/ 243824 h 116"/>
              <a:gd name="T16" fmla="*/ 66268 w 80"/>
              <a:gd name="T17" fmla="*/ 321405 h 116"/>
              <a:gd name="T18" fmla="*/ 154625 w 80"/>
              <a:gd name="T19" fmla="*/ 321405 h 116"/>
              <a:gd name="T20" fmla="*/ 154625 w 80"/>
              <a:gd name="T21" fmla="*/ 243824 h 116"/>
              <a:gd name="T22" fmla="*/ 176714 w 80"/>
              <a:gd name="T23" fmla="*/ 199493 h 116"/>
              <a:gd name="T24" fmla="*/ 176714 w 80"/>
              <a:gd name="T25" fmla="*/ 199493 h 116"/>
              <a:gd name="T26" fmla="*/ 220893 w 80"/>
              <a:gd name="T27" fmla="*/ 110829 h 116"/>
              <a:gd name="T28" fmla="*/ 77313 w 80"/>
              <a:gd name="T29" fmla="*/ 310322 h 116"/>
              <a:gd name="T30" fmla="*/ 77313 w 80"/>
              <a:gd name="T31" fmla="*/ 277073 h 116"/>
              <a:gd name="T32" fmla="*/ 143580 w 80"/>
              <a:gd name="T33" fmla="*/ 277073 h 116"/>
              <a:gd name="T34" fmla="*/ 143580 w 80"/>
              <a:gd name="T35" fmla="*/ 310322 h 116"/>
              <a:gd name="T36" fmla="*/ 77313 w 80"/>
              <a:gd name="T37" fmla="*/ 310322 h 116"/>
              <a:gd name="T38" fmla="*/ 110447 w 80"/>
              <a:gd name="T39" fmla="*/ 121912 h 116"/>
              <a:gd name="T40" fmla="*/ 99402 w 80"/>
              <a:gd name="T41" fmla="*/ 110829 h 116"/>
              <a:gd name="T42" fmla="*/ 110447 w 80"/>
              <a:gd name="T43" fmla="*/ 99746 h 116"/>
              <a:gd name="T44" fmla="*/ 121491 w 80"/>
              <a:gd name="T45" fmla="*/ 110829 h 116"/>
              <a:gd name="T46" fmla="*/ 110447 w 80"/>
              <a:gd name="T47" fmla="*/ 121912 h 116"/>
              <a:gd name="T48" fmla="*/ 171192 w 80"/>
              <a:gd name="T49" fmla="*/ 188410 h 116"/>
              <a:gd name="T50" fmla="*/ 171192 w 80"/>
              <a:gd name="T51" fmla="*/ 191181 h 116"/>
              <a:gd name="T52" fmla="*/ 143580 w 80"/>
              <a:gd name="T53" fmla="*/ 243824 h 116"/>
              <a:gd name="T54" fmla="*/ 143580 w 80"/>
              <a:gd name="T55" fmla="*/ 265990 h 116"/>
              <a:gd name="T56" fmla="*/ 115969 w 80"/>
              <a:gd name="T57" fmla="*/ 265990 h 116"/>
              <a:gd name="T58" fmla="*/ 115969 w 80"/>
              <a:gd name="T59" fmla="*/ 130224 h 116"/>
              <a:gd name="T60" fmla="*/ 132536 w 80"/>
              <a:gd name="T61" fmla="*/ 110829 h 116"/>
              <a:gd name="T62" fmla="*/ 110447 w 80"/>
              <a:gd name="T63" fmla="*/ 88663 h 116"/>
              <a:gd name="T64" fmla="*/ 88357 w 80"/>
              <a:gd name="T65" fmla="*/ 110829 h 116"/>
              <a:gd name="T66" fmla="*/ 104924 w 80"/>
              <a:gd name="T67" fmla="*/ 130224 h 116"/>
              <a:gd name="T68" fmla="*/ 104924 w 80"/>
              <a:gd name="T69" fmla="*/ 265990 h 116"/>
              <a:gd name="T70" fmla="*/ 77313 w 80"/>
              <a:gd name="T71" fmla="*/ 265990 h 116"/>
              <a:gd name="T72" fmla="*/ 77313 w 80"/>
              <a:gd name="T73" fmla="*/ 243824 h 116"/>
              <a:gd name="T74" fmla="*/ 52462 w 80"/>
              <a:gd name="T75" fmla="*/ 191181 h 116"/>
              <a:gd name="T76" fmla="*/ 52462 w 80"/>
              <a:gd name="T77" fmla="*/ 191181 h 116"/>
              <a:gd name="T78" fmla="*/ 52462 w 80"/>
              <a:gd name="T79" fmla="*/ 191181 h 116"/>
              <a:gd name="T80" fmla="*/ 52462 w 80"/>
              <a:gd name="T81" fmla="*/ 188410 h 116"/>
              <a:gd name="T82" fmla="*/ 11045 w 80"/>
              <a:gd name="T83" fmla="*/ 110829 h 116"/>
              <a:gd name="T84" fmla="*/ 110447 w 80"/>
              <a:gd name="T85" fmla="*/ 11083 h 116"/>
              <a:gd name="T86" fmla="*/ 209848 w 80"/>
              <a:gd name="T87" fmla="*/ 110829 h 116"/>
              <a:gd name="T88" fmla="*/ 171192 w 80"/>
              <a:gd name="T89" fmla="*/ 188410 h 11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0" h="116">
                <a:moveTo>
                  <a:pt x="80" y="40"/>
                </a:moveTo>
                <a:cubicBezTo>
                  <a:pt x="80" y="18"/>
                  <a:pt x="63" y="0"/>
                  <a:pt x="40" y="0"/>
                </a:cubicBezTo>
                <a:cubicBezTo>
                  <a:pt x="18" y="0"/>
                  <a:pt x="0" y="18"/>
                  <a:pt x="0" y="40"/>
                </a:cubicBezTo>
                <a:cubicBezTo>
                  <a:pt x="0" y="53"/>
                  <a:pt x="7" y="64"/>
                  <a:pt x="16" y="72"/>
                </a:cubicBezTo>
                <a:cubicBezTo>
                  <a:pt x="16" y="72"/>
                  <a:pt x="16" y="72"/>
                  <a:pt x="16" y="72"/>
                </a:cubicBezTo>
                <a:cubicBezTo>
                  <a:pt x="16" y="72"/>
                  <a:pt x="17" y="72"/>
                  <a:pt x="17" y="72"/>
                </a:cubicBezTo>
                <a:cubicBezTo>
                  <a:pt x="17" y="72"/>
                  <a:pt x="17" y="72"/>
                  <a:pt x="17" y="72"/>
                </a:cubicBezTo>
                <a:cubicBezTo>
                  <a:pt x="20" y="74"/>
                  <a:pt x="24" y="80"/>
                  <a:pt x="24" y="88"/>
                </a:cubicBezTo>
                <a:cubicBezTo>
                  <a:pt x="24" y="116"/>
                  <a:pt x="24" y="116"/>
                  <a:pt x="24" y="116"/>
                </a:cubicBezTo>
                <a:cubicBezTo>
                  <a:pt x="56" y="116"/>
                  <a:pt x="56" y="116"/>
                  <a:pt x="56" y="116"/>
                </a:cubicBezTo>
                <a:cubicBezTo>
                  <a:pt x="56" y="88"/>
                  <a:pt x="56" y="88"/>
                  <a:pt x="56" y="88"/>
                </a:cubicBezTo>
                <a:cubicBezTo>
                  <a:pt x="56" y="80"/>
                  <a:pt x="61" y="74"/>
                  <a:pt x="64" y="72"/>
                </a:cubicBezTo>
                <a:cubicBezTo>
                  <a:pt x="64" y="72"/>
                  <a:pt x="64" y="72"/>
                  <a:pt x="64" y="72"/>
                </a:cubicBezTo>
                <a:cubicBezTo>
                  <a:pt x="74" y="64"/>
                  <a:pt x="80" y="53"/>
                  <a:pt x="80" y="40"/>
                </a:cubicBezTo>
                <a:close/>
                <a:moveTo>
                  <a:pt x="28" y="112"/>
                </a:moveTo>
                <a:cubicBezTo>
                  <a:pt x="28" y="100"/>
                  <a:pt x="28" y="100"/>
                  <a:pt x="28" y="100"/>
                </a:cubicBezTo>
                <a:cubicBezTo>
                  <a:pt x="52" y="100"/>
                  <a:pt x="52" y="100"/>
                  <a:pt x="52" y="100"/>
                </a:cubicBezTo>
                <a:cubicBezTo>
                  <a:pt x="52" y="112"/>
                  <a:pt x="52" y="112"/>
                  <a:pt x="52" y="112"/>
                </a:cubicBezTo>
                <a:lnTo>
                  <a:pt x="28" y="112"/>
                </a:lnTo>
                <a:close/>
                <a:moveTo>
                  <a:pt x="40" y="44"/>
                </a:moveTo>
                <a:cubicBezTo>
                  <a:pt x="38" y="44"/>
                  <a:pt x="36" y="42"/>
                  <a:pt x="36" y="40"/>
                </a:cubicBezTo>
                <a:cubicBezTo>
                  <a:pt x="36" y="37"/>
                  <a:pt x="38" y="36"/>
                  <a:pt x="40" y="36"/>
                </a:cubicBezTo>
                <a:cubicBezTo>
                  <a:pt x="43" y="36"/>
                  <a:pt x="44" y="37"/>
                  <a:pt x="44" y="40"/>
                </a:cubicBezTo>
                <a:cubicBezTo>
                  <a:pt x="44" y="42"/>
                  <a:pt x="43" y="44"/>
                  <a:pt x="40" y="44"/>
                </a:cubicBezTo>
                <a:close/>
                <a:moveTo>
                  <a:pt x="62" y="68"/>
                </a:moveTo>
                <a:cubicBezTo>
                  <a:pt x="62" y="68"/>
                  <a:pt x="62" y="69"/>
                  <a:pt x="62" y="69"/>
                </a:cubicBezTo>
                <a:cubicBezTo>
                  <a:pt x="57" y="72"/>
                  <a:pt x="52" y="78"/>
                  <a:pt x="52" y="88"/>
                </a:cubicBezTo>
                <a:cubicBezTo>
                  <a:pt x="52" y="96"/>
                  <a:pt x="52" y="96"/>
                  <a:pt x="52" y="96"/>
                </a:cubicBezTo>
                <a:cubicBezTo>
                  <a:pt x="42" y="96"/>
                  <a:pt x="42" y="96"/>
                  <a:pt x="42" y="96"/>
                </a:cubicBezTo>
                <a:cubicBezTo>
                  <a:pt x="42" y="47"/>
                  <a:pt x="42" y="47"/>
                  <a:pt x="42" y="47"/>
                </a:cubicBezTo>
                <a:cubicBezTo>
                  <a:pt x="46" y="47"/>
                  <a:pt x="48" y="43"/>
                  <a:pt x="48" y="40"/>
                </a:cubicBezTo>
                <a:cubicBezTo>
                  <a:pt x="48" y="35"/>
                  <a:pt x="45" y="32"/>
                  <a:pt x="40" y="32"/>
                </a:cubicBezTo>
                <a:cubicBezTo>
                  <a:pt x="36" y="32"/>
                  <a:pt x="32" y="35"/>
                  <a:pt x="32" y="40"/>
                </a:cubicBezTo>
                <a:cubicBezTo>
                  <a:pt x="32" y="43"/>
                  <a:pt x="35" y="47"/>
                  <a:pt x="38" y="47"/>
                </a:cubicBezTo>
                <a:cubicBezTo>
                  <a:pt x="38" y="96"/>
                  <a:pt x="38" y="96"/>
                  <a:pt x="38" y="96"/>
                </a:cubicBezTo>
                <a:cubicBezTo>
                  <a:pt x="28" y="96"/>
                  <a:pt x="28" y="96"/>
                  <a:pt x="28" y="96"/>
                </a:cubicBezTo>
                <a:cubicBezTo>
                  <a:pt x="28" y="88"/>
                  <a:pt x="28" y="88"/>
                  <a:pt x="28" y="88"/>
                </a:cubicBezTo>
                <a:cubicBezTo>
                  <a:pt x="28" y="79"/>
                  <a:pt x="24" y="72"/>
                  <a:pt x="19" y="69"/>
                </a:cubicBezTo>
                <a:cubicBezTo>
                  <a:pt x="19" y="69"/>
                  <a:pt x="19" y="69"/>
                  <a:pt x="19" y="69"/>
                </a:cubicBezTo>
                <a:cubicBezTo>
                  <a:pt x="19" y="69"/>
                  <a:pt x="19" y="69"/>
                  <a:pt x="19" y="69"/>
                </a:cubicBezTo>
                <a:cubicBezTo>
                  <a:pt x="19" y="68"/>
                  <a:pt x="19" y="68"/>
                  <a:pt x="19" y="68"/>
                </a:cubicBezTo>
                <a:cubicBezTo>
                  <a:pt x="10" y="61"/>
                  <a:pt x="4" y="51"/>
                  <a:pt x="4" y="40"/>
                </a:cubicBezTo>
                <a:cubicBezTo>
                  <a:pt x="4" y="20"/>
                  <a:pt x="21" y="4"/>
                  <a:pt x="40" y="4"/>
                </a:cubicBezTo>
                <a:cubicBezTo>
                  <a:pt x="60" y="4"/>
                  <a:pt x="76" y="20"/>
                  <a:pt x="76" y="40"/>
                </a:cubicBezTo>
                <a:cubicBezTo>
                  <a:pt x="76" y="51"/>
                  <a:pt x="71" y="62"/>
                  <a:pt x="62" y="68"/>
                </a:cubicBezTo>
                <a:close/>
              </a:path>
            </a:pathLst>
          </a:custGeom>
          <a:solidFill>
            <a:srgbClr val="157E9F"/>
          </a:solidFill>
          <a:ln>
            <a:noFill/>
          </a:ln>
        </p:spPr>
        <p:txBody>
          <a:bodyPr/>
          <a:lstStyle/>
          <a:p>
            <a:endParaRPr lang="zh-CN" altLang="en-US"/>
          </a:p>
        </p:txBody>
      </p:sp>
      <p:grpSp>
        <p:nvGrpSpPr>
          <p:cNvPr id="109" name="组合 108"/>
          <p:cNvGrpSpPr/>
          <p:nvPr/>
        </p:nvGrpSpPr>
        <p:grpSpPr>
          <a:xfrm>
            <a:off x="3241487" y="4954889"/>
            <a:ext cx="364618" cy="335263"/>
            <a:chOff x="2543175" y="5272088"/>
            <a:chExt cx="374650" cy="344488"/>
          </a:xfrm>
          <a:solidFill>
            <a:srgbClr val="157E9F"/>
          </a:solidFill>
        </p:grpSpPr>
        <p:sp>
          <p:nvSpPr>
            <p:cNvPr id="110" name="Freeform 52"/>
            <p:cNvSpPr>
              <a:spLocks noEditPoints="1"/>
            </p:cNvSpPr>
            <p:nvPr/>
          </p:nvSpPr>
          <p:spPr bwMode="auto">
            <a:xfrm>
              <a:off x="2543175" y="5272088"/>
              <a:ext cx="374650" cy="344488"/>
            </a:xfrm>
            <a:custGeom>
              <a:avLst/>
              <a:gdLst>
                <a:gd name="T0" fmla="*/ 95 w 100"/>
                <a:gd name="T1" fmla="*/ 20 h 92"/>
                <a:gd name="T2" fmla="*/ 95 w 100"/>
                <a:gd name="T3" fmla="*/ 20 h 92"/>
                <a:gd name="T4" fmla="*/ 10 w 100"/>
                <a:gd name="T5" fmla="*/ 0 h 92"/>
                <a:gd name="T6" fmla="*/ 8 w 100"/>
                <a:gd name="T7" fmla="*/ 1 h 92"/>
                <a:gd name="T8" fmla="*/ 9 w 100"/>
                <a:gd name="T9" fmla="*/ 4 h 92"/>
                <a:gd name="T10" fmla="*/ 77 w 100"/>
                <a:gd name="T11" fmla="*/ 20 h 92"/>
                <a:gd name="T12" fmla="*/ 5 w 100"/>
                <a:gd name="T13" fmla="*/ 20 h 92"/>
                <a:gd name="T14" fmla="*/ 0 w 100"/>
                <a:gd name="T15" fmla="*/ 25 h 92"/>
                <a:gd name="T16" fmla="*/ 0 w 100"/>
                <a:gd name="T17" fmla="*/ 86 h 92"/>
                <a:gd name="T18" fmla="*/ 5 w 100"/>
                <a:gd name="T19" fmla="*/ 92 h 92"/>
                <a:gd name="T20" fmla="*/ 94 w 100"/>
                <a:gd name="T21" fmla="*/ 92 h 92"/>
                <a:gd name="T22" fmla="*/ 100 w 100"/>
                <a:gd name="T23" fmla="*/ 86 h 92"/>
                <a:gd name="T24" fmla="*/ 100 w 100"/>
                <a:gd name="T25" fmla="*/ 25 h 92"/>
                <a:gd name="T26" fmla="*/ 95 w 100"/>
                <a:gd name="T27" fmla="*/ 20 h 92"/>
                <a:gd name="T28" fmla="*/ 96 w 100"/>
                <a:gd name="T29" fmla="*/ 86 h 92"/>
                <a:gd name="T30" fmla="*/ 94 w 100"/>
                <a:gd name="T31" fmla="*/ 88 h 92"/>
                <a:gd name="T32" fmla="*/ 5 w 100"/>
                <a:gd name="T33" fmla="*/ 88 h 92"/>
                <a:gd name="T34" fmla="*/ 4 w 100"/>
                <a:gd name="T35" fmla="*/ 86 h 92"/>
                <a:gd name="T36" fmla="*/ 4 w 100"/>
                <a:gd name="T37" fmla="*/ 25 h 92"/>
                <a:gd name="T38" fmla="*/ 5 w 100"/>
                <a:gd name="T39" fmla="*/ 24 h 92"/>
                <a:gd name="T40" fmla="*/ 94 w 100"/>
                <a:gd name="T41" fmla="*/ 24 h 92"/>
                <a:gd name="T42" fmla="*/ 96 w 100"/>
                <a:gd name="T43" fmla="*/ 25 h 92"/>
                <a:gd name="T44" fmla="*/ 96 w 100"/>
                <a:gd name="T45" fmla="*/ 8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92">
                  <a:moveTo>
                    <a:pt x="95" y="20"/>
                  </a:moveTo>
                  <a:cubicBezTo>
                    <a:pt x="95" y="20"/>
                    <a:pt x="95" y="20"/>
                    <a:pt x="95" y="20"/>
                  </a:cubicBezTo>
                  <a:cubicBezTo>
                    <a:pt x="10" y="0"/>
                    <a:pt x="10" y="0"/>
                    <a:pt x="10" y="0"/>
                  </a:cubicBezTo>
                  <a:cubicBezTo>
                    <a:pt x="9" y="0"/>
                    <a:pt x="8" y="0"/>
                    <a:pt x="8" y="1"/>
                  </a:cubicBezTo>
                  <a:cubicBezTo>
                    <a:pt x="7" y="2"/>
                    <a:pt x="8" y="3"/>
                    <a:pt x="9" y="4"/>
                  </a:cubicBezTo>
                  <a:cubicBezTo>
                    <a:pt x="77" y="20"/>
                    <a:pt x="77" y="20"/>
                    <a:pt x="77" y="20"/>
                  </a:cubicBezTo>
                  <a:cubicBezTo>
                    <a:pt x="5" y="20"/>
                    <a:pt x="5" y="20"/>
                    <a:pt x="5" y="20"/>
                  </a:cubicBezTo>
                  <a:cubicBezTo>
                    <a:pt x="2" y="20"/>
                    <a:pt x="0" y="22"/>
                    <a:pt x="0" y="25"/>
                  </a:cubicBezTo>
                  <a:cubicBezTo>
                    <a:pt x="0" y="86"/>
                    <a:pt x="0" y="86"/>
                    <a:pt x="0" y="86"/>
                  </a:cubicBezTo>
                  <a:cubicBezTo>
                    <a:pt x="0" y="89"/>
                    <a:pt x="2" y="92"/>
                    <a:pt x="5" y="92"/>
                  </a:cubicBezTo>
                  <a:cubicBezTo>
                    <a:pt x="94" y="92"/>
                    <a:pt x="94" y="92"/>
                    <a:pt x="94" y="92"/>
                  </a:cubicBezTo>
                  <a:cubicBezTo>
                    <a:pt x="97" y="92"/>
                    <a:pt x="100" y="89"/>
                    <a:pt x="100" y="86"/>
                  </a:cubicBezTo>
                  <a:cubicBezTo>
                    <a:pt x="100" y="25"/>
                    <a:pt x="100" y="25"/>
                    <a:pt x="100" y="25"/>
                  </a:cubicBezTo>
                  <a:cubicBezTo>
                    <a:pt x="100" y="23"/>
                    <a:pt x="98" y="20"/>
                    <a:pt x="95" y="20"/>
                  </a:cubicBezTo>
                  <a:close/>
                  <a:moveTo>
                    <a:pt x="96" y="86"/>
                  </a:moveTo>
                  <a:cubicBezTo>
                    <a:pt x="96" y="87"/>
                    <a:pt x="95" y="88"/>
                    <a:pt x="94" y="88"/>
                  </a:cubicBezTo>
                  <a:cubicBezTo>
                    <a:pt x="5" y="88"/>
                    <a:pt x="5" y="88"/>
                    <a:pt x="5" y="88"/>
                  </a:cubicBezTo>
                  <a:cubicBezTo>
                    <a:pt x="4" y="88"/>
                    <a:pt x="4" y="87"/>
                    <a:pt x="4" y="86"/>
                  </a:cubicBezTo>
                  <a:cubicBezTo>
                    <a:pt x="4" y="25"/>
                    <a:pt x="4" y="25"/>
                    <a:pt x="4" y="25"/>
                  </a:cubicBezTo>
                  <a:cubicBezTo>
                    <a:pt x="4" y="24"/>
                    <a:pt x="4" y="24"/>
                    <a:pt x="5" y="24"/>
                  </a:cubicBezTo>
                  <a:cubicBezTo>
                    <a:pt x="94" y="24"/>
                    <a:pt x="94" y="24"/>
                    <a:pt x="94" y="24"/>
                  </a:cubicBezTo>
                  <a:cubicBezTo>
                    <a:pt x="95" y="24"/>
                    <a:pt x="96" y="24"/>
                    <a:pt x="96" y="25"/>
                  </a:cubicBezTo>
                  <a:lnTo>
                    <a:pt x="96"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1" name="Oval 53"/>
            <p:cNvSpPr>
              <a:spLocks noChangeArrowheads="1"/>
            </p:cNvSpPr>
            <p:nvPr/>
          </p:nvSpPr>
          <p:spPr bwMode="auto">
            <a:xfrm>
              <a:off x="2667000" y="5467350"/>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2" name="Oval 54"/>
            <p:cNvSpPr>
              <a:spLocks noChangeArrowheads="1"/>
            </p:cNvSpPr>
            <p:nvPr/>
          </p:nvSpPr>
          <p:spPr bwMode="auto">
            <a:xfrm>
              <a:off x="2573338" y="5467350"/>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3" name="Oval 55"/>
            <p:cNvSpPr>
              <a:spLocks noChangeArrowheads="1"/>
            </p:cNvSpPr>
            <p:nvPr/>
          </p:nvSpPr>
          <p:spPr bwMode="auto">
            <a:xfrm>
              <a:off x="2760663" y="5467350"/>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4" name="Oval 56"/>
            <p:cNvSpPr>
              <a:spLocks noChangeArrowheads="1"/>
            </p:cNvSpPr>
            <p:nvPr/>
          </p:nvSpPr>
          <p:spPr bwMode="auto">
            <a:xfrm>
              <a:off x="2625725" y="5489575"/>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5" name="Oval 57"/>
            <p:cNvSpPr>
              <a:spLocks noChangeArrowheads="1"/>
            </p:cNvSpPr>
            <p:nvPr/>
          </p:nvSpPr>
          <p:spPr bwMode="auto">
            <a:xfrm>
              <a:off x="2708275" y="5489575"/>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6" name="Oval 58"/>
            <p:cNvSpPr>
              <a:spLocks noChangeArrowheads="1"/>
            </p:cNvSpPr>
            <p:nvPr/>
          </p:nvSpPr>
          <p:spPr bwMode="auto">
            <a:xfrm>
              <a:off x="2625725" y="5443538"/>
              <a:ext cx="22225" cy="23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7" name="Oval 59"/>
            <p:cNvSpPr>
              <a:spLocks noChangeArrowheads="1"/>
            </p:cNvSpPr>
            <p:nvPr/>
          </p:nvSpPr>
          <p:spPr bwMode="auto">
            <a:xfrm>
              <a:off x="2708275" y="5443538"/>
              <a:ext cx="22225" cy="23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8" name="Oval 60"/>
            <p:cNvSpPr>
              <a:spLocks noChangeArrowheads="1"/>
            </p:cNvSpPr>
            <p:nvPr/>
          </p:nvSpPr>
          <p:spPr bwMode="auto">
            <a:xfrm>
              <a:off x="2587625" y="5511800"/>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9" name="Oval 61"/>
            <p:cNvSpPr>
              <a:spLocks noChangeArrowheads="1"/>
            </p:cNvSpPr>
            <p:nvPr/>
          </p:nvSpPr>
          <p:spPr bwMode="auto">
            <a:xfrm>
              <a:off x="2744788" y="5511800"/>
              <a:ext cx="23813"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0" name="Oval 62"/>
            <p:cNvSpPr>
              <a:spLocks noChangeArrowheads="1"/>
            </p:cNvSpPr>
            <p:nvPr/>
          </p:nvSpPr>
          <p:spPr bwMode="auto">
            <a:xfrm>
              <a:off x="2587625" y="5421313"/>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1" name="Oval 63"/>
            <p:cNvSpPr>
              <a:spLocks noChangeArrowheads="1"/>
            </p:cNvSpPr>
            <p:nvPr/>
          </p:nvSpPr>
          <p:spPr bwMode="auto">
            <a:xfrm>
              <a:off x="2744788" y="5421313"/>
              <a:ext cx="23813"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2" name="Oval 64"/>
            <p:cNvSpPr>
              <a:spLocks noChangeArrowheads="1"/>
            </p:cNvSpPr>
            <p:nvPr/>
          </p:nvSpPr>
          <p:spPr bwMode="auto">
            <a:xfrm>
              <a:off x="2614613" y="5541963"/>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3" name="Oval 65"/>
            <p:cNvSpPr>
              <a:spLocks noChangeArrowheads="1"/>
            </p:cNvSpPr>
            <p:nvPr/>
          </p:nvSpPr>
          <p:spPr bwMode="auto">
            <a:xfrm>
              <a:off x="2711450" y="5541963"/>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4" name="Oval 66"/>
            <p:cNvSpPr>
              <a:spLocks noChangeArrowheads="1"/>
            </p:cNvSpPr>
            <p:nvPr/>
          </p:nvSpPr>
          <p:spPr bwMode="auto">
            <a:xfrm>
              <a:off x="2617788" y="5391150"/>
              <a:ext cx="22225" cy="23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5" name="Oval 67"/>
            <p:cNvSpPr>
              <a:spLocks noChangeArrowheads="1"/>
            </p:cNvSpPr>
            <p:nvPr/>
          </p:nvSpPr>
          <p:spPr bwMode="auto">
            <a:xfrm>
              <a:off x="2711450" y="5391150"/>
              <a:ext cx="22225" cy="23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6" name="Oval 68"/>
            <p:cNvSpPr>
              <a:spLocks noChangeArrowheads="1"/>
            </p:cNvSpPr>
            <p:nvPr/>
          </p:nvSpPr>
          <p:spPr bwMode="auto">
            <a:xfrm>
              <a:off x="2667000" y="5511800"/>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7" name="Oval 69"/>
            <p:cNvSpPr>
              <a:spLocks noChangeArrowheads="1"/>
            </p:cNvSpPr>
            <p:nvPr/>
          </p:nvSpPr>
          <p:spPr bwMode="auto">
            <a:xfrm>
              <a:off x="2667000" y="5557838"/>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8" name="Oval 70"/>
            <p:cNvSpPr>
              <a:spLocks noChangeArrowheads="1"/>
            </p:cNvSpPr>
            <p:nvPr/>
          </p:nvSpPr>
          <p:spPr bwMode="auto">
            <a:xfrm>
              <a:off x="2667000" y="5421313"/>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9" name="Oval 71"/>
            <p:cNvSpPr>
              <a:spLocks noChangeArrowheads="1"/>
            </p:cNvSpPr>
            <p:nvPr/>
          </p:nvSpPr>
          <p:spPr bwMode="auto">
            <a:xfrm>
              <a:off x="2667000" y="5376863"/>
              <a:ext cx="22225" cy="22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30" name="Oval 72"/>
            <p:cNvSpPr>
              <a:spLocks noChangeArrowheads="1"/>
            </p:cNvSpPr>
            <p:nvPr/>
          </p:nvSpPr>
          <p:spPr bwMode="auto">
            <a:xfrm>
              <a:off x="2827338" y="5391150"/>
              <a:ext cx="46038" cy="460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31" name="Oval 73"/>
            <p:cNvSpPr>
              <a:spLocks noChangeArrowheads="1"/>
            </p:cNvSpPr>
            <p:nvPr/>
          </p:nvSpPr>
          <p:spPr bwMode="auto">
            <a:xfrm>
              <a:off x="2827338" y="5451475"/>
              <a:ext cx="46038" cy="460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32" name="Freeform 74"/>
          <p:cNvSpPr>
            <a:spLocks noEditPoints="1"/>
          </p:cNvSpPr>
          <p:nvPr/>
        </p:nvSpPr>
        <p:spPr bwMode="auto">
          <a:xfrm>
            <a:off x="4520162" y="4925816"/>
            <a:ext cx="400824" cy="390330"/>
          </a:xfrm>
          <a:custGeom>
            <a:avLst/>
            <a:gdLst>
              <a:gd name="T0" fmla="*/ 234812 w 110"/>
              <a:gd name="T1" fmla="*/ 190681 h 107"/>
              <a:gd name="T2" fmla="*/ 234812 w 110"/>
              <a:gd name="T3" fmla="*/ 174100 h 107"/>
              <a:gd name="T4" fmla="*/ 171274 w 110"/>
              <a:gd name="T5" fmla="*/ 160282 h 107"/>
              <a:gd name="T6" fmla="*/ 237574 w 110"/>
              <a:gd name="T7" fmla="*/ 116066 h 107"/>
              <a:gd name="T8" fmla="*/ 292824 w 110"/>
              <a:gd name="T9" fmla="*/ 35925 h 107"/>
              <a:gd name="T10" fmla="*/ 262437 w 110"/>
              <a:gd name="T11" fmla="*/ 52506 h 107"/>
              <a:gd name="T12" fmla="*/ 243099 w 110"/>
              <a:gd name="T13" fmla="*/ 33162 h 107"/>
              <a:gd name="T14" fmla="*/ 262437 w 110"/>
              <a:gd name="T15" fmla="*/ 5527 h 107"/>
              <a:gd name="T16" fmla="*/ 198899 w 110"/>
              <a:gd name="T17" fmla="*/ 16581 h 107"/>
              <a:gd name="T18" fmla="*/ 138125 w 110"/>
              <a:gd name="T19" fmla="*/ 124357 h 107"/>
              <a:gd name="T20" fmla="*/ 77350 w 110"/>
              <a:gd name="T21" fmla="*/ 49743 h 107"/>
              <a:gd name="T22" fmla="*/ 11050 w 110"/>
              <a:gd name="T23" fmla="*/ 30398 h 107"/>
              <a:gd name="T24" fmla="*/ 63537 w 110"/>
              <a:gd name="T25" fmla="*/ 66324 h 107"/>
              <a:gd name="T26" fmla="*/ 82875 w 110"/>
              <a:gd name="T27" fmla="*/ 179627 h 107"/>
              <a:gd name="T28" fmla="*/ 22100 w 110"/>
              <a:gd name="T29" fmla="*/ 193444 h 107"/>
              <a:gd name="T30" fmla="*/ 13812 w 110"/>
              <a:gd name="T31" fmla="*/ 265295 h 107"/>
              <a:gd name="T32" fmla="*/ 58012 w 110"/>
              <a:gd name="T33" fmla="*/ 237660 h 107"/>
              <a:gd name="T34" fmla="*/ 33150 w 110"/>
              <a:gd name="T35" fmla="*/ 284639 h 107"/>
              <a:gd name="T36" fmla="*/ 63537 w 110"/>
              <a:gd name="T37" fmla="*/ 292930 h 107"/>
              <a:gd name="T38" fmla="*/ 118787 w 110"/>
              <a:gd name="T39" fmla="*/ 215552 h 107"/>
              <a:gd name="T40" fmla="*/ 204424 w 110"/>
              <a:gd name="T41" fmla="*/ 207261 h 107"/>
              <a:gd name="T42" fmla="*/ 187849 w 110"/>
              <a:gd name="T43" fmla="*/ 237660 h 107"/>
              <a:gd name="T44" fmla="*/ 254149 w 110"/>
              <a:gd name="T45" fmla="*/ 287403 h 107"/>
              <a:gd name="T46" fmla="*/ 292824 w 110"/>
              <a:gd name="T47" fmla="*/ 287403 h 107"/>
              <a:gd name="T48" fmla="*/ 27625 w 110"/>
              <a:gd name="T49" fmla="*/ 30398 h 107"/>
              <a:gd name="T50" fmla="*/ 63537 w 110"/>
              <a:gd name="T51" fmla="*/ 49743 h 107"/>
              <a:gd name="T52" fmla="*/ 27625 w 110"/>
              <a:gd name="T53" fmla="*/ 30398 h 107"/>
              <a:gd name="T54" fmla="*/ 96687 w 110"/>
              <a:gd name="T55" fmla="*/ 268058 h 107"/>
              <a:gd name="T56" fmla="*/ 52487 w 110"/>
              <a:gd name="T57" fmla="*/ 279112 h 107"/>
              <a:gd name="T58" fmla="*/ 69062 w 110"/>
              <a:gd name="T59" fmla="*/ 226606 h 107"/>
              <a:gd name="T60" fmla="*/ 16575 w 110"/>
              <a:gd name="T61" fmla="*/ 243187 h 107"/>
              <a:gd name="T62" fmla="*/ 63537 w 110"/>
              <a:gd name="T63" fmla="*/ 187917 h 107"/>
              <a:gd name="T64" fmla="*/ 85637 w 110"/>
              <a:gd name="T65" fmla="*/ 193444 h 107"/>
              <a:gd name="T66" fmla="*/ 196137 w 110"/>
              <a:gd name="T67" fmla="*/ 77378 h 107"/>
              <a:gd name="T68" fmla="*/ 237574 w 110"/>
              <a:gd name="T69" fmla="*/ 11054 h 107"/>
              <a:gd name="T70" fmla="*/ 232049 w 110"/>
              <a:gd name="T71" fmla="*/ 30398 h 107"/>
              <a:gd name="T72" fmla="*/ 267962 w 110"/>
              <a:gd name="T73" fmla="*/ 63560 h 107"/>
              <a:gd name="T74" fmla="*/ 270724 w 110"/>
              <a:gd name="T75" fmla="*/ 91195 h 107"/>
              <a:gd name="T76" fmla="*/ 220999 w 110"/>
              <a:gd name="T77" fmla="*/ 102249 h 107"/>
              <a:gd name="T78" fmla="*/ 104975 w 110"/>
              <a:gd name="T79" fmla="*/ 212788 h 107"/>
              <a:gd name="T80" fmla="*/ 284537 w 110"/>
              <a:gd name="T81" fmla="*/ 281876 h 107"/>
              <a:gd name="T82" fmla="*/ 262437 w 110"/>
              <a:gd name="T83" fmla="*/ 281876 h 107"/>
              <a:gd name="T84" fmla="*/ 226524 w 110"/>
              <a:gd name="T85" fmla="*/ 198971 h 107"/>
              <a:gd name="T86" fmla="*/ 284537 w 110"/>
              <a:gd name="T87" fmla="*/ 281876 h 10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0" h="107">
                <a:moveTo>
                  <a:pt x="106" y="90"/>
                </a:moveTo>
                <a:cubicBezTo>
                  <a:pt x="85" y="69"/>
                  <a:pt x="85" y="69"/>
                  <a:pt x="85" y="69"/>
                </a:cubicBezTo>
                <a:cubicBezTo>
                  <a:pt x="88" y="66"/>
                  <a:pt x="88" y="66"/>
                  <a:pt x="88" y="66"/>
                </a:cubicBezTo>
                <a:cubicBezTo>
                  <a:pt x="85" y="63"/>
                  <a:pt x="85" y="63"/>
                  <a:pt x="85" y="63"/>
                </a:cubicBezTo>
                <a:cubicBezTo>
                  <a:pt x="77" y="72"/>
                  <a:pt x="77" y="72"/>
                  <a:pt x="77" y="72"/>
                </a:cubicBezTo>
                <a:cubicBezTo>
                  <a:pt x="62" y="58"/>
                  <a:pt x="62" y="58"/>
                  <a:pt x="62" y="58"/>
                </a:cubicBezTo>
                <a:cubicBezTo>
                  <a:pt x="79" y="41"/>
                  <a:pt x="79" y="41"/>
                  <a:pt x="79" y="41"/>
                </a:cubicBezTo>
                <a:cubicBezTo>
                  <a:pt x="82" y="42"/>
                  <a:pt x="84" y="42"/>
                  <a:pt x="86" y="42"/>
                </a:cubicBezTo>
                <a:cubicBezTo>
                  <a:pt x="92" y="42"/>
                  <a:pt x="97" y="40"/>
                  <a:pt x="101" y="36"/>
                </a:cubicBezTo>
                <a:cubicBezTo>
                  <a:pt x="107" y="30"/>
                  <a:pt x="109" y="21"/>
                  <a:pt x="106" y="13"/>
                </a:cubicBezTo>
                <a:cubicBezTo>
                  <a:pt x="105" y="10"/>
                  <a:pt x="105" y="10"/>
                  <a:pt x="105" y="10"/>
                </a:cubicBezTo>
                <a:cubicBezTo>
                  <a:pt x="95" y="19"/>
                  <a:pt x="95" y="19"/>
                  <a:pt x="95" y="19"/>
                </a:cubicBezTo>
                <a:cubicBezTo>
                  <a:pt x="88" y="19"/>
                  <a:pt x="88" y="19"/>
                  <a:pt x="88" y="19"/>
                </a:cubicBezTo>
                <a:cubicBezTo>
                  <a:pt x="88" y="12"/>
                  <a:pt x="88" y="12"/>
                  <a:pt x="88" y="12"/>
                </a:cubicBezTo>
                <a:cubicBezTo>
                  <a:pt x="97" y="3"/>
                  <a:pt x="97" y="3"/>
                  <a:pt x="97" y="3"/>
                </a:cubicBezTo>
                <a:cubicBezTo>
                  <a:pt x="95" y="2"/>
                  <a:pt x="95" y="2"/>
                  <a:pt x="95" y="2"/>
                </a:cubicBezTo>
                <a:cubicBezTo>
                  <a:pt x="92" y="1"/>
                  <a:pt x="89" y="0"/>
                  <a:pt x="86" y="0"/>
                </a:cubicBezTo>
                <a:cubicBezTo>
                  <a:pt x="81" y="0"/>
                  <a:pt x="76" y="2"/>
                  <a:pt x="72" y="6"/>
                </a:cubicBezTo>
                <a:cubicBezTo>
                  <a:pt x="66" y="12"/>
                  <a:pt x="64" y="20"/>
                  <a:pt x="67" y="28"/>
                </a:cubicBezTo>
                <a:cubicBezTo>
                  <a:pt x="50" y="45"/>
                  <a:pt x="50" y="45"/>
                  <a:pt x="50" y="45"/>
                </a:cubicBezTo>
                <a:cubicBezTo>
                  <a:pt x="26" y="21"/>
                  <a:pt x="26" y="21"/>
                  <a:pt x="26" y="21"/>
                </a:cubicBezTo>
                <a:cubicBezTo>
                  <a:pt x="28" y="18"/>
                  <a:pt x="28" y="18"/>
                  <a:pt x="28" y="18"/>
                </a:cubicBezTo>
                <a:cubicBezTo>
                  <a:pt x="13" y="3"/>
                  <a:pt x="13" y="3"/>
                  <a:pt x="13" y="3"/>
                </a:cubicBezTo>
                <a:cubicBezTo>
                  <a:pt x="4" y="11"/>
                  <a:pt x="4" y="11"/>
                  <a:pt x="4" y="11"/>
                </a:cubicBezTo>
                <a:cubicBezTo>
                  <a:pt x="20" y="27"/>
                  <a:pt x="20" y="27"/>
                  <a:pt x="20" y="27"/>
                </a:cubicBezTo>
                <a:cubicBezTo>
                  <a:pt x="23" y="24"/>
                  <a:pt x="23" y="24"/>
                  <a:pt x="23" y="24"/>
                </a:cubicBezTo>
                <a:cubicBezTo>
                  <a:pt x="47" y="48"/>
                  <a:pt x="47" y="48"/>
                  <a:pt x="47" y="48"/>
                </a:cubicBezTo>
                <a:cubicBezTo>
                  <a:pt x="30" y="65"/>
                  <a:pt x="30" y="65"/>
                  <a:pt x="30" y="65"/>
                </a:cubicBezTo>
                <a:cubicBezTo>
                  <a:pt x="28" y="64"/>
                  <a:pt x="25" y="64"/>
                  <a:pt x="23" y="64"/>
                </a:cubicBezTo>
                <a:cubicBezTo>
                  <a:pt x="17" y="64"/>
                  <a:pt x="12" y="66"/>
                  <a:pt x="8" y="70"/>
                </a:cubicBezTo>
                <a:cubicBezTo>
                  <a:pt x="2" y="76"/>
                  <a:pt x="0" y="85"/>
                  <a:pt x="4" y="93"/>
                </a:cubicBezTo>
                <a:cubicBezTo>
                  <a:pt x="5" y="96"/>
                  <a:pt x="5" y="96"/>
                  <a:pt x="5" y="96"/>
                </a:cubicBezTo>
                <a:cubicBezTo>
                  <a:pt x="14" y="86"/>
                  <a:pt x="14" y="86"/>
                  <a:pt x="14" y="86"/>
                </a:cubicBezTo>
                <a:cubicBezTo>
                  <a:pt x="21" y="86"/>
                  <a:pt x="21" y="86"/>
                  <a:pt x="21" y="86"/>
                </a:cubicBezTo>
                <a:cubicBezTo>
                  <a:pt x="21" y="94"/>
                  <a:pt x="21" y="94"/>
                  <a:pt x="21" y="94"/>
                </a:cubicBezTo>
                <a:cubicBezTo>
                  <a:pt x="12" y="103"/>
                  <a:pt x="12" y="103"/>
                  <a:pt x="12" y="103"/>
                </a:cubicBezTo>
                <a:cubicBezTo>
                  <a:pt x="15" y="104"/>
                  <a:pt x="15" y="104"/>
                  <a:pt x="15" y="104"/>
                </a:cubicBezTo>
                <a:cubicBezTo>
                  <a:pt x="17" y="105"/>
                  <a:pt x="20" y="106"/>
                  <a:pt x="23" y="106"/>
                </a:cubicBezTo>
                <a:cubicBezTo>
                  <a:pt x="28" y="106"/>
                  <a:pt x="34" y="103"/>
                  <a:pt x="38" y="100"/>
                </a:cubicBezTo>
                <a:cubicBezTo>
                  <a:pt x="43" y="94"/>
                  <a:pt x="45" y="85"/>
                  <a:pt x="43" y="78"/>
                </a:cubicBezTo>
                <a:cubicBezTo>
                  <a:pt x="60" y="61"/>
                  <a:pt x="60" y="61"/>
                  <a:pt x="60" y="61"/>
                </a:cubicBezTo>
                <a:cubicBezTo>
                  <a:pt x="74" y="75"/>
                  <a:pt x="74" y="75"/>
                  <a:pt x="74" y="75"/>
                </a:cubicBezTo>
                <a:cubicBezTo>
                  <a:pt x="65" y="83"/>
                  <a:pt x="65" y="83"/>
                  <a:pt x="65" y="83"/>
                </a:cubicBezTo>
                <a:cubicBezTo>
                  <a:pt x="68" y="86"/>
                  <a:pt x="68" y="86"/>
                  <a:pt x="68" y="86"/>
                </a:cubicBezTo>
                <a:cubicBezTo>
                  <a:pt x="71" y="83"/>
                  <a:pt x="71" y="83"/>
                  <a:pt x="71" y="83"/>
                </a:cubicBezTo>
                <a:cubicBezTo>
                  <a:pt x="92" y="104"/>
                  <a:pt x="92" y="104"/>
                  <a:pt x="92" y="104"/>
                </a:cubicBezTo>
                <a:cubicBezTo>
                  <a:pt x="94" y="106"/>
                  <a:pt x="97" y="107"/>
                  <a:pt x="99" y="107"/>
                </a:cubicBezTo>
                <a:cubicBezTo>
                  <a:pt x="102" y="107"/>
                  <a:pt x="104" y="106"/>
                  <a:pt x="106" y="104"/>
                </a:cubicBezTo>
                <a:cubicBezTo>
                  <a:pt x="110" y="101"/>
                  <a:pt x="110" y="94"/>
                  <a:pt x="106" y="90"/>
                </a:cubicBezTo>
                <a:close/>
                <a:moveTo>
                  <a:pt x="10" y="11"/>
                </a:moveTo>
                <a:cubicBezTo>
                  <a:pt x="13" y="8"/>
                  <a:pt x="13" y="8"/>
                  <a:pt x="13" y="8"/>
                </a:cubicBezTo>
                <a:cubicBezTo>
                  <a:pt x="23" y="18"/>
                  <a:pt x="23" y="18"/>
                  <a:pt x="23" y="18"/>
                </a:cubicBezTo>
                <a:cubicBezTo>
                  <a:pt x="20" y="21"/>
                  <a:pt x="20" y="21"/>
                  <a:pt x="20" y="21"/>
                </a:cubicBezTo>
                <a:lnTo>
                  <a:pt x="10" y="11"/>
                </a:lnTo>
                <a:close/>
                <a:moveTo>
                  <a:pt x="38" y="78"/>
                </a:moveTo>
                <a:cubicBezTo>
                  <a:pt x="41" y="84"/>
                  <a:pt x="40" y="92"/>
                  <a:pt x="35" y="97"/>
                </a:cubicBezTo>
                <a:cubicBezTo>
                  <a:pt x="32" y="100"/>
                  <a:pt x="27" y="102"/>
                  <a:pt x="23" y="102"/>
                </a:cubicBezTo>
                <a:cubicBezTo>
                  <a:pt x="22" y="102"/>
                  <a:pt x="20" y="101"/>
                  <a:pt x="19" y="101"/>
                </a:cubicBezTo>
                <a:cubicBezTo>
                  <a:pt x="25" y="95"/>
                  <a:pt x="25" y="95"/>
                  <a:pt x="25" y="95"/>
                </a:cubicBezTo>
                <a:cubicBezTo>
                  <a:pt x="25" y="82"/>
                  <a:pt x="25" y="82"/>
                  <a:pt x="25" y="82"/>
                </a:cubicBezTo>
                <a:cubicBezTo>
                  <a:pt x="12" y="82"/>
                  <a:pt x="12" y="82"/>
                  <a:pt x="12" y="82"/>
                </a:cubicBezTo>
                <a:cubicBezTo>
                  <a:pt x="6" y="88"/>
                  <a:pt x="6" y="88"/>
                  <a:pt x="6" y="88"/>
                </a:cubicBezTo>
                <a:cubicBezTo>
                  <a:pt x="5" y="83"/>
                  <a:pt x="7" y="77"/>
                  <a:pt x="11" y="73"/>
                </a:cubicBezTo>
                <a:cubicBezTo>
                  <a:pt x="14" y="69"/>
                  <a:pt x="18" y="68"/>
                  <a:pt x="23" y="68"/>
                </a:cubicBezTo>
                <a:cubicBezTo>
                  <a:pt x="25" y="68"/>
                  <a:pt x="27" y="68"/>
                  <a:pt x="30" y="69"/>
                </a:cubicBezTo>
                <a:cubicBezTo>
                  <a:pt x="31" y="70"/>
                  <a:pt x="31" y="70"/>
                  <a:pt x="31" y="70"/>
                </a:cubicBezTo>
                <a:cubicBezTo>
                  <a:pt x="71" y="29"/>
                  <a:pt x="71" y="29"/>
                  <a:pt x="71" y="29"/>
                </a:cubicBezTo>
                <a:cubicBezTo>
                  <a:pt x="71" y="28"/>
                  <a:pt x="71" y="28"/>
                  <a:pt x="71" y="28"/>
                </a:cubicBezTo>
                <a:cubicBezTo>
                  <a:pt x="68" y="21"/>
                  <a:pt x="69" y="14"/>
                  <a:pt x="74" y="9"/>
                </a:cubicBezTo>
                <a:cubicBezTo>
                  <a:pt x="78" y="6"/>
                  <a:pt x="82" y="4"/>
                  <a:pt x="86" y="4"/>
                </a:cubicBezTo>
                <a:cubicBezTo>
                  <a:pt x="88" y="4"/>
                  <a:pt x="89" y="4"/>
                  <a:pt x="90" y="4"/>
                </a:cubicBezTo>
                <a:cubicBezTo>
                  <a:pt x="84" y="11"/>
                  <a:pt x="84" y="11"/>
                  <a:pt x="84" y="11"/>
                </a:cubicBezTo>
                <a:cubicBezTo>
                  <a:pt x="84" y="23"/>
                  <a:pt x="84" y="23"/>
                  <a:pt x="84" y="23"/>
                </a:cubicBezTo>
                <a:cubicBezTo>
                  <a:pt x="97" y="23"/>
                  <a:pt x="97" y="23"/>
                  <a:pt x="97" y="23"/>
                </a:cubicBezTo>
                <a:cubicBezTo>
                  <a:pt x="103" y="17"/>
                  <a:pt x="103" y="17"/>
                  <a:pt x="103" y="17"/>
                </a:cubicBezTo>
                <a:cubicBezTo>
                  <a:pt x="104" y="23"/>
                  <a:pt x="103" y="29"/>
                  <a:pt x="98" y="33"/>
                </a:cubicBezTo>
                <a:cubicBezTo>
                  <a:pt x="95" y="36"/>
                  <a:pt x="91" y="38"/>
                  <a:pt x="86" y="38"/>
                </a:cubicBezTo>
                <a:cubicBezTo>
                  <a:pt x="84" y="38"/>
                  <a:pt x="82" y="38"/>
                  <a:pt x="80" y="37"/>
                </a:cubicBezTo>
                <a:cubicBezTo>
                  <a:pt x="78" y="36"/>
                  <a:pt x="78" y="36"/>
                  <a:pt x="78" y="36"/>
                </a:cubicBezTo>
                <a:cubicBezTo>
                  <a:pt x="38" y="77"/>
                  <a:pt x="38" y="77"/>
                  <a:pt x="38" y="77"/>
                </a:cubicBezTo>
                <a:lnTo>
                  <a:pt x="38" y="78"/>
                </a:lnTo>
                <a:close/>
                <a:moveTo>
                  <a:pt x="103" y="102"/>
                </a:moveTo>
                <a:cubicBezTo>
                  <a:pt x="102" y="103"/>
                  <a:pt x="101" y="103"/>
                  <a:pt x="99" y="103"/>
                </a:cubicBezTo>
                <a:cubicBezTo>
                  <a:pt x="98" y="103"/>
                  <a:pt x="96" y="103"/>
                  <a:pt x="95" y="102"/>
                </a:cubicBezTo>
                <a:cubicBezTo>
                  <a:pt x="74" y="80"/>
                  <a:pt x="74" y="80"/>
                  <a:pt x="74" y="80"/>
                </a:cubicBezTo>
                <a:cubicBezTo>
                  <a:pt x="82" y="72"/>
                  <a:pt x="82" y="72"/>
                  <a:pt x="82" y="72"/>
                </a:cubicBezTo>
                <a:cubicBezTo>
                  <a:pt x="103" y="93"/>
                  <a:pt x="103" y="93"/>
                  <a:pt x="103" y="93"/>
                </a:cubicBezTo>
                <a:cubicBezTo>
                  <a:pt x="106" y="95"/>
                  <a:pt x="106" y="99"/>
                  <a:pt x="103" y="102"/>
                </a:cubicBezTo>
                <a:close/>
              </a:path>
            </a:pathLst>
          </a:custGeom>
          <a:solidFill>
            <a:srgbClr val="157E9F"/>
          </a:solidFill>
          <a:ln>
            <a:noFill/>
          </a:ln>
        </p:spPr>
        <p:txBody>
          <a:bodyPr/>
          <a:lstStyle/>
          <a:p>
            <a:endParaRPr lang="zh-CN" altLang="en-US"/>
          </a:p>
        </p:txBody>
      </p:sp>
      <p:grpSp>
        <p:nvGrpSpPr>
          <p:cNvPr id="133" name="组合 132"/>
          <p:cNvGrpSpPr/>
          <p:nvPr/>
        </p:nvGrpSpPr>
        <p:grpSpPr>
          <a:xfrm>
            <a:off x="5854066" y="4931713"/>
            <a:ext cx="380067" cy="373887"/>
            <a:chOff x="5227638" y="5248275"/>
            <a:chExt cx="390525" cy="384175"/>
          </a:xfrm>
          <a:solidFill>
            <a:srgbClr val="157E9F"/>
          </a:solidFill>
        </p:grpSpPr>
        <p:sp>
          <p:nvSpPr>
            <p:cNvPr id="134" name="Freeform 75"/>
            <p:cNvSpPr/>
            <p:nvPr/>
          </p:nvSpPr>
          <p:spPr bwMode="auto">
            <a:xfrm>
              <a:off x="5392738" y="5248275"/>
              <a:ext cx="225425" cy="263525"/>
            </a:xfrm>
            <a:custGeom>
              <a:avLst/>
              <a:gdLst>
                <a:gd name="T0" fmla="*/ 13 w 60"/>
                <a:gd name="T1" fmla="*/ 70 h 70"/>
                <a:gd name="T2" fmla="*/ 0 w 60"/>
                <a:gd name="T3" fmla="*/ 64 h 70"/>
                <a:gd name="T4" fmla="*/ 3 w 60"/>
                <a:gd name="T5" fmla="*/ 61 h 70"/>
                <a:gd name="T6" fmla="*/ 24 w 60"/>
                <a:gd name="T7" fmla="*/ 61 h 70"/>
                <a:gd name="T8" fmla="*/ 49 w 60"/>
                <a:gd name="T9" fmla="*/ 36 h 70"/>
                <a:gd name="T10" fmla="*/ 49 w 60"/>
                <a:gd name="T11" fmla="*/ 15 h 70"/>
                <a:gd name="T12" fmla="*/ 45 w 60"/>
                <a:gd name="T13" fmla="*/ 10 h 70"/>
                <a:gd name="T14" fmla="*/ 23 w 60"/>
                <a:gd name="T15" fmla="*/ 10 h 70"/>
                <a:gd name="T16" fmla="*/ 6 w 60"/>
                <a:gd name="T17" fmla="*/ 28 h 70"/>
                <a:gd name="T18" fmla="*/ 3 w 60"/>
                <a:gd name="T19" fmla="*/ 25 h 70"/>
                <a:gd name="T20" fmla="*/ 21 w 60"/>
                <a:gd name="T21" fmla="*/ 7 h 70"/>
                <a:gd name="T22" fmla="*/ 47 w 60"/>
                <a:gd name="T23" fmla="*/ 7 h 70"/>
                <a:gd name="T24" fmla="*/ 52 w 60"/>
                <a:gd name="T25" fmla="*/ 12 h 70"/>
                <a:gd name="T26" fmla="*/ 52 w 60"/>
                <a:gd name="T27" fmla="*/ 39 h 70"/>
                <a:gd name="T28" fmla="*/ 27 w 60"/>
                <a:gd name="T29" fmla="*/ 64 h 70"/>
                <a:gd name="T30" fmla="*/ 13 w 60"/>
                <a:gd name="T31"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70">
                  <a:moveTo>
                    <a:pt x="13" y="70"/>
                  </a:moveTo>
                  <a:cubicBezTo>
                    <a:pt x="9" y="70"/>
                    <a:pt x="4" y="68"/>
                    <a:pt x="0" y="64"/>
                  </a:cubicBezTo>
                  <a:cubicBezTo>
                    <a:pt x="3" y="61"/>
                    <a:pt x="3" y="61"/>
                    <a:pt x="3" y="61"/>
                  </a:cubicBezTo>
                  <a:cubicBezTo>
                    <a:pt x="9" y="67"/>
                    <a:pt x="18" y="67"/>
                    <a:pt x="24" y="61"/>
                  </a:cubicBezTo>
                  <a:cubicBezTo>
                    <a:pt x="49" y="36"/>
                    <a:pt x="49" y="36"/>
                    <a:pt x="49" y="36"/>
                  </a:cubicBezTo>
                  <a:cubicBezTo>
                    <a:pt x="55" y="30"/>
                    <a:pt x="55" y="21"/>
                    <a:pt x="49" y="15"/>
                  </a:cubicBezTo>
                  <a:cubicBezTo>
                    <a:pt x="45" y="10"/>
                    <a:pt x="45" y="10"/>
                    <a:pt x="45" y="10"/>
                  </a:cubicBezTo>
                  <a:cubicBezTo>
                    <a:pt x="39" y="4"/>
                    <a:pt x="29" y="4"/>
                    <a:pt x="23" y="10"/>
                  </a:cubicBezTo>
                  <a:cubicBezTo>
                    <a:pt x="6" y="28"/>
                    <a:pt x="6" y="28"/>
                    <a:pt x="6" y="28"/>
                  </a:cubicBezTo>
                  <a:cubicBezTo>
                    <a:pt x="3" y="25"/>
                    <a:pt x="3" y="25"/>
                    <a:pt x="3" y="25"/>
                  </a:cubicBezTo>
                  <a:cubicBezTo>
                    <a:pt x="21" y="7"/>
                    <a:pt x="21" y="7"/>
                    <a:pt x="21" y="7"/>
                  </a:cubicBezTo>
                  <a:cubicBezTo>
                    <a:pt x="28" y="0"/>
                    <a:pt x="40" y="0"/>
                    <a:pt x="47" y="7"/>
                  </a:cubicBezTo>
                  <a:cubicBezTo>
                    <a:pt x="52" y="12"/>
                    <a:pt x="52" y="12"/>
                    <a:pt x="52" y="12"/>
                  </a:cubicBezTo>
                  <a:cubicBezTo>
                    <a:pt x="60" y="19"/>
                    <a:pt x="60" y="31"/>
                    <a:pt x="52" y="39"/>
                  </a:cubicBezTo>
                  <a:cubicBezTo>
                    <a:pt x="27" y="64"/>
                    <a:pt x="27" y="64"/>
                    <a:pt x="27" y="64"/>
                  </a:cubicBezTo>
                  <a:cubicBezTo>
                    <a:pt x="23" y="68"/>
                    <a:pt x="18" y="70"/>
                    <a:pt x="13"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35" name="Freeform 76"/>
            <p:cNvSpPr/>
            <p:nvPr/>
          </p:nvSpPr>
          <p:spPr bwMode="auto">
            <a:xfrm>
              <a:off x="5227638" y="5368925"/>
              <a:ext cx="239713" cy="263525"/>
            </a:xfrm>
            <a:custGeom>
              <a:avLst/>
              <a:gdLst>
                <a:gd name="T0" fmla="*/ 25 w 64"/>
                <a:gd name="T1" fmla="*/ 70 h 70"/>
                <a:gd name="T2" fmla="*/ 12 w 64"/>
                <a:gd name="T3" fmla="*/ 64 h 70"/>
                <a:gd name="T4" fmla="*/ 7 w 64"/>
                <a:gd name="T5" fmla="*/ 59 h 70"/>
                <a:gd name="T6" fmla="*/ 7 w 64"/>
                <a:gd name="T7" fmla="*/ 32 h 70"/>
                <a:gd name="T8" fmla="*/ 33 w 64"/>
                <a:gd name="T9" fmla="*/ 7 h 70"/>
                <a:gd name="T10" fmla="*/ 59 w 64"/>
                <a:gd name="T11" fmla="*/ 7 h 70"/>
                <a:gd name="T12" fmla="*/ 64 w 64"/>
                <a:gd name="T13" fmla="*/ 12 h 70"/>
                <a:gd name="T14" fmla="*/ 61 w 64"/>
                <a:gd name="T15" fmla="*/ 15 h 70"/>
                <a:gd name="T16" fmla="*/ 57 w 64"/>
                <a:gd name="T17" fmla="*/ 10 h 70"/>
                <a:gd name="T18" fmla="*/ 35 w 64"/>
                <a:gd name="T19" fmla="*/ 10 h 70"/>
                <a:gd name="T20" fmla="*/ 10 w 64"/>
                <a:gd name="T21" fmla="*/ 35 h 70"/>
                <a:gd name="T22" fmla="*/ 10 w 64"/>
                <a:gd name="T23" fmla="*/ 57 h 70"/>
                <a:gd name="T24" fmla="*/ 15 w 64"/>
                <a:gd name="T25" fmla="*/ 61 h 70"/>
                <a:gd name="T26" fmla="*/ 25 w 64"/>
                <a:gd name="T27" fmla="*/ 66 h 70"/>
                <a:gd name="T28" fmla="*/ 36 w 64"/>
                <a:gd name="T29" fmla="*/ 61 h 70"/>
                <a:gd name="T30" fmla="*/ 53 w 64"/>
                <a:gd name="T31" fmla="*/ 45 h 70"/>
                <a:gd name="T32" fmla="*/ 56 w 64"/>
                <a:gd name="T33" fmla="*/ 47 h 70"/>
                <a:gd name="T34" fmla="*/ 39 w 64"/>
                <a:gd name="T35" fmla="*/ 64 h 70"/>
                <a:gd name="T36" fmla="*/ 25 w 64"/>
                <a:gd name="T3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70">
                  <a:moveTo>
                    <a:pt x="25" y="70"/>
                  </a:moveTo>
                  <a:cubicBezTo>
                    <a:pt x="20" y="70"/>
                    <a:pt x="16" y="68"/>
                    <a:pt x="12" y="64"/>
                  </a:cubicBezTo>
                  <a:cubicBezTo>
                    <a:pt x="7" y="59"/>
                    <a:pt x="7" y="59"/>
                    <a:pt x="7" y="59"/>
                  </a:cubicBezTo>
                  <a:cubicBezTo>
                    <a:pt x="0" y="52"/>
                    <a:pt x="0" y="40"/>
                    <a:pt x="7" y="32"/>
                  </a:cubicBezTo>
                  <a:cubicBezTo>
                    <a:pt x="33" y="7"/>
                    <a:pt x="33" y="7"/>
                    <a:pt x="33" y="7"/>
                  </a:cubicBezTo>
                  <a:cubicBezTo>
                    <a:pt x="40" y="0"/>
                    <a:pt x="52" y="0"/>
                    <a:pt x="59" y="7"/>
                  </a:cubicBezTo>
                  <a:cubicBezTo>
                    <a:pt x="64" y="12"/>
                    <a:pt x="64" y="12"/>
                    <a:pt x="64" y="12"/>
                  </a:cubicBezTo>
                  <a:cubicBezTo>
                    <a:pt x="61" y="15"/>
                    <a:pt x="61" y="15"/>
                    <a:pt x="61" y="15"/>
                  </a:cubicBezTo>
                  <a:cubicBezTo>
                    <a:pt x="57" y="10"/>
                    <a:pt x="57" y="10"/>
                    <a:pt x="57" y="10"/>
                  </a:cubicBezTo>
                  <a:cubicBezTo>
                    <a:pt x="51" y="4"/>
                    <a:pt x="41" y="4"/>
                    <a:pt x="35" y="10"/>
                  </a:cubicBezTo>
                  <a:cubicBezTo>
                    <a:pt x="10" y="35"/>
                    <a:pt x="10" y="35"/>
                    <a:pt x="10" y="35"/>
                  </a:cubicBezTo>
                  <a:cubicBezTo>
                    <a:pt x="4" y="41"/>
                    <a:pt x="4" y="51"/>
                    <a:pt x="10" y="57"/>
                  </a:cubicBezTo>
                  <a:cubicBezTo>
                    <a:pt x="15" y="61"/>
                    <a:pt x="15" y="61"/>
                    <a:pt x="15" y="61"/>
                  </a:cubicBezTo>
                  <a:cubicBezTo>
                    <a:pt x="18" y="64"/>
                    <a:pt x="21" y="66"/>
                    <a:pt x="25" y="66"/>
                  </a:cubicBezTo>
                  <a:cubicBezTo>
                    <a:pt x="30" y="66"/>
                    <a:pt x="33" y="64"/>
                    <a:pt x="36" y="61"/>
                  </a:cubicBezTo>
                  <a:cubicBezTo>
                    <a:pt x="53" y="45"/>
                    <a:pt x="53" y="45"/>
                    <a:pt x="53" y="45"/>
                  </a:cubicBezTo>
                  <a:cubicBezTo>
                    <a:pt x="56" y="47"/>
                    <a:pt x="56" y="47"/>
                    <a:pt x="56" y="47"/>
                  </a:cubicBezTo>
                  <a:cubicBezTo>
                    <a:pt x="39" y="64"/>
                    <a:pt x="39" y="64"/>
                    <a:pt x="39" y="64"/>
                  </a:cubicBezTo>
                  <a:cubicBezTo>
                    <a:pt x="35" y="68"/>
                    <a:pt x="31" y="70"/>
                    <a:pt x="25"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36" name="Freeform 77"/>
          <p:cNvSpPr>
            <a:spLocks noEditPoints="1"/>
          </p:cNvSpPr>
          <p:nvPr/>
        </p:nvSpPr>
        <p:spPr bwMode="auto">
          <a:xfrm>
            <a:off x="7206307" y="4946801"/>
            <a:ext cx="321079" cy="367246"/>
          </a:xfrm>
          <a:custGeom>
            <a:avLst/>
            <a:gdLst>
              <a:gd name="T0" fmla="*/ 176799 w 88"/>
              <a:gd name="T1" fmla="*/ 0 h 100"/>
              <a:gd name="T2" fmla="*/ 176799 w 88"/>
              <a:gd name="T3" fmla="*/ 155116 h 100"/>
              <a:gd name="T4" fmla="*/ 121550 w 88"/>
              <a:gd name="T5" fmla="*/ 210515 h 100"/>
              <a:gd name="T6" fmla="*/ 66300 w 88"/>
              <a:gd name="T7" fmla="*/ 155116 h 100"/>
              <a:gd name="T8" fmla="*/ 66300 w 88"/>
              <a:gd name="T9" fmla="*/ 0 h 100"/>
              <a:gd name="T10" fmla="*/ 0 w 88"/>
              <a:gd name="T11" fmla="*/ 0 h 100"/>
              <a:gd name="T12" fmla="*/ 0 w 88"/>
              <a:gd name="T13" fmla="*/ 155116 h 100"/>
              <a:gd name="T14" fmla="*/ 121550 w 88"/>
              <a:gd name="T15" fmla="*/ 276993 h 100"/>
              <a:gd name="T16" fmla="*/ 243099 w 88"/>
              <a:gd name="T17" fmla="*/ 155116 h 100"/>
              <a:gd name="T18" fmla="*/ 243099 w 88"/>
              <a:gd name="T19" fmla="*/ 0 h 100"/>
              <a:gd name="T20" fmla="*/ 176799 w 88"/>
              <a:gd name="T21" fmla="*/ 0 h 100"/>
              <a:gd name="T22" fmla="*/ 232049 w 88"/>
              <a:gd name="T23" fmla="*/ 11080 h 100"/>
              <a:gd name="T24" fmla="*/ 232049 w 88"/>
              <a:gd name="T25" fmla="*/ 44319 h 100"/>
              <a:gd name="T26" fmla="*/ 187849 w 88"/>
              <a:gd name="T27" fmla="*/ 44319 h 100"/>
              <a:gd name="T28" fmla="*/ 187849 w 88"/>
              <a:gd name="T29" fmla="*/ 11080 h 100"/>
              <a:gd name="T30" fmla="*/ 232049 w 88"/>
              <a:gd name="T31" fmla="*/ 11080 h 100"/>
              <a:gd name="T32" fmla="*/ 55250 w 88"/>
              <a:gd name="T33" fmla="*/ 11080 h 100"/>
              <a:gd name="T34" fmla="*/ 55250 w 88"/>
              <a:gd name="T35" fmla="*/ 44319 h 100"/>
              <a:gd name="T36" fmla="*/ 11050 w 88"/>
              <a:gd name="T37" fmla="*/ 44319 h 100"/>
              <a:gd name="T38" fmla="*/ 11050 w 88"/>
              <a:gd name="T39" fmla="*/ 11080 h 100"/>
              <a:gd name="T40" fmla="*/ 55250 w 88"/>
              <a:gd name="T41" fmla="*/ 11080 h 100"/>
              <a:gd name="T42" fmla="*/ 121550 w 88"/>
              <a:gd name="T43" fmla="*/ 265913 h 100"/>
              <a:gd name="T44" fmla="*/ 11050 w 88"/>
              <a:gd name="T45" fmla="*/ 155116 h 100"/>
              <a:gd name="T46" fmla="*/ 11050 w 88"/>
              <a:gd name="T47" fmla="*/ 55399 h 100"/>
              <a:gd name="T48" fmla="*/ 55250 w 88"/>
              <a:gd name="T49" fmla="*/ 55399 h 100"/>
              <a:gd name="T50" fmla="*/ 55250 w 88"/>
              <a:gd name="T51" fmla="*/ 155116 h 100"/>
              <a:gd name="T52" fmla="*/ 121550 w 88"/>
              <a:gd name="T53" fmla="*/ 221594 h 100"/>
              <a:gd name="T54" fmla="*/ 187849 w 88"/>
              <a:gd name="T55" fmla="*/ 155116 h 100"/>
              <a:gd name="T56" fmla="*/ 187849 w 88"/>
              <a:gd name="T57" fmla="*/ 55399 h 100"/>
              <a:gd name="T58" fmla="*/ 232049 w 88"/>
              <a:gd name="T59" fmla="*/ 55399 h 100"/>
              <a:gd name="T60" fmla="*/ 232049 w 88"/>
              <a:gd name="T61" fmla="*/ 155116 h 100"/>
              <a:gd name="T62" fmla="*/ 121550 w 88"/>
              <a:gd name="T63" fmla="*/ 265913 h 1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8" h="100">
                <a:moveTo>
                  <a:pt x="64" y="0"/>
                </a:moveTo>
                <a:cubicBezTo>
                  <a:pt x="64" y="56"/>
                  <a:pt x="64" y="56"/>
                  <a:pt x="64" y="56"/>
                </a:cubicBezTo>
                <a:cubicBezTo>
                  <a:pt x="64" y="67"/>
                  <a:pt x="55" y="76"/>
                  <a:pt x="44" y="76"/>
                </a:cubicBezTo>
                <a:cubicBezTo>
                  <a:pt x="33" y="76"/>
                  <a:pt x="24" y="67"/>
                  <a:pt x="24" y="56"/>
                </a:cubicBezTo>
                <a:cubicBezTo>
                  <a:pt x="24" y="0"/>
                  <a:pt x="24" y="0"/>
                  <a:pt x="24" y="0"/>
                </a:cubicBezTo>
                <a:cubicBezTo>
                  <a:pt x="0" y="0"/>
                  <a:pt x="0" y="0"/>
                  <a:pt x="0" y="0"/>
                </a:cubicBezTo>
                <a:cubicBezTo>
                  <a:pt x="0" y="56"/>
                  <a:pt x="0" y="56"/>
                  <a:pt x="0" y="56"/>
                </a:cubicBezTo>
                <a:cubicBezTo>
                  <a:pt x="0" y="80"/>
                  <a:pt x="19" y="100"/>
                  <a:pt x="44" y="100"/>
                </a:cubicBezTo>
                <a:cubicBezTo>
                  <a:pt x="68" y="100"/>
                  <a:pt x="88" y="80"/>
                  <a:pt x="88" y="56"/>
                </a:cubicBezTo>
                <a:cubicBezTo>
                  <a:pt x="88" y="0"/>
                  <a:pt x="88" y="0"/>
                  <a:pt x="88" y="0"/>
                </a:cubicBezTo>
                <a:lnTo>
                  <a:pt x="64" y="0"/>
                </a:lnTo>
                <a:close/>
                <a:moveTo>
                  <a:pt x="84" y="4"/>
                </a:moveTo>
                <a:cubicBezTo>
                  <a:pt x="84" y="16"/>
                  <a:pt x="84" y="16"/>
                  <a:pt x="84" y="16"/>
                </a:cubicBezTo>
                <a:cubicBezTo>
                  <a:pt x="68" y="16"/>
                  <a:pt x="68" y="16"/>
                  <a:pt x="68" y="16"/>
                </a:cubicBezTo>
                <a:cubicBezTo>
                  <a:pt x="68" y="4"/>
                  <a:pt x="68" y="4"/>
                  <a:pt x="68" y="4"/>
                </a:cubicBezTo>
                <a:lnTo>
                  <a:pt x="84" y="4"/>
                </a:lnTo>
                <a:close/>
                <a:moveTo>
                  <a:pt x="20" y="4"/>
                </a:moveTo>
                <a:cubicBezTo>
                  <a:pt x="20" y="16"/>
                  <a:pt x="20" y="16"/>
                  <a:pt x="20" y="16"/>
                </a:cubicBezTo>
                <a:cubicBezTo>
                  <a:pt x="4" y="16"/>
                  <a:pt x="4" y="16"/>
                  <a:pt x="4" y="16"/>
                </a:cubicBezTo>
                <a:cubicBezTo>
                  <a:pt x="4" y="4"/>
                  <a:pt x="4" y="4"/>
                  <a:pt x="4" y="4"/>
                </a:cubicBezTo>
                <a:lnTo>
                  <a:pt x="20" y="4"/>
                </a:lnTo>
                <a:close/>
                <a:moveTo>
                  <a:pt x="44" y="96"/>
                </a:moveTo>
                <a:cubicBezTo>
                  <a:pt x="22" y="96"/>
                  <a:pt x="4" y="78"/>
                  <a:pt x="4" y="56"/>
                </a:cubicBezTo>
                <a:cubicBezTo>
                  <a:pt x="4" y="20"/>
                  <a:pt x="4" y="20"/>
                  <a:pt x="4" y="20"/>
                </a:cubicBezTo>
                <a:cubicBezTo>
                  <a:pt x="20" y="20"/>
                  <a:pt x="20" y="20"/>
                  <a:pt x="20" y="20"/>
                </a:cubicBezTo>
                <a:cubicBezTo>
                  <a:pt x="20" y="56"/>
                  <a:pt x="20" y="56"/>
                  <a:pt x="20" y="56"/>
                </a:cubicBezTo>
                <a:cubicBezTo>
                  <a:pt x="20" y="69"/>
                  <a:pt x="30" y="80"/>
                  <a:pt x="44" y="80"/>
                </a:cubicBezTo>
                <a:cubicBezTo>
                  <a:pt x="57" y="80"/>
                  <a:pt x="68" y="69"/>
                  <a:pt x="68" y="56"/>
                </a:cubicBezTo>
                <a:cubicBezTo>
                  <a:pt x="68" y="20"/>
                  <a:pt x="68" y="20"/>
                  <a:pt x="68" y="20"/>
                </a:cubicBezTo>
                <a:cubicBezTo>
                  <a:pt x="84" y="20"/>
                  <a:pt x="84" y="20"/>
                  <a:pt x="84" y="20"/>
                </a:cubicBezTo>
                <a:cubicBezTo>
                  <a:pt x="84" y="56"/>
                  <a:pt x="84" y="56"/>
                  <a:pt x="84" y="56"/>
                </a:cubicBezTo>
                <a:cubicBezTo>
                  <a:pt x="84" y="78"/>
                  <a:pt x="66" y="96"/>
                  <a:pt x="44" y="96"/>
                </a:cubicBezTo>
                <a:close/>
              </a:path>
            </a:pathLst>
          </a:custGeom>
          <a:solidFill>
            <a:srgbClr val="157E9F"/>
          </a:solidFill>
          <a:ln>
            <a:noFill/>
          </a:ln>
        </p:spPr>
        <p:txBody>
          <a:bodyPr/>
          <a:lstStyle/>
          <a:p>
            <a:endParaRPr lang="zh-CN" altLang="en-US"/>
          </a:p>
        </p:txBody>
      </p:sp>
      <p:sp>
        <p:nvSpPr>
          <p:cNvPr id="137" name="Freeform 78"/>
          <p:cNvSpPr>
            <a:spLocks noEditPoints="1"/>
          </p:cNvSpPr>
          <p:nvPr/>
        </p:nvSpPr>
        <p:spPr bwMode="auto">
          <a:xfrm>
            <a:off x="8440255" y="4917421"/>
            <a:ext cx="428104" cy="409217"/>
          </a:xfrm>
          <a:custGeom>
            <a:avLst/>
            <a:gdLst>
              <a:gd name="T0" fmla="*/ 168789 w 117"/>
              <a:gd name="T1" fmla="*/ 22123 h 112"/>
              <a:gd name="T2" fmla="*/ 168789 w 117"/>
              <a:gd name="T3" fmla="*/ 0 h 112"/>
              <a:gd name="T4" fmla="*/ 157721 w 117"/>
              <a:gd name="T5" fmla="*/ 0 h 112"/>
              <a:gd name="T6" fmla="*/ 157721 w 117"/>
              <a:gd name="T7" fmla="*/ 22123 h 112"/>
              <a:gd name="T8" fmla="*/ 0 w 117"/>
              <a:gd name="T9" fmla="*/ 182512 h 112"/>
              <a:gd name="T10" fmla="*/ 2767 w 117"/>
              <a:gd name="T11" fmla="*/ 199104 h 112"/>
              <a:gd name="T12" fmla="*/ 13835 w 117"/>
              <a:gd name="T13" fmla="*/ 199104 h 112"/>
              <a:gd name="T14" fmla="*/ 47040 w 117"/>
              <a:gd name="T15" fmla="*/ 165920 h 112"/>
              <a:gd name="T16" fmla="*/ 80244 w 117"/>
              <a:gd name="T17" fmla="*/ 199104 h 112"/>
              <a:gd name="T18" fmla="*/ 91312 w 117"/>
              <a:gd name="T19" fmla="*/ 199104 h 112"/>
              <a:gd name="T20" fmla="*/ 124517 w 117"/>
              <a:gd name="T21" fmla="*/ 165920 h 112"/>
              <a:gd name="T22" fmla="*/ 157721 w 117"/>
              <a:gd name="T23" fmla="*/ 196339 h 112"/>
              <a:gd name="T24" fmla="*/ 157721 w 117"/>
              <a:gd name="T25" fmla="*/ 284830 h 112"/>
              <a:gd name="T26" fmla="*/ 179857 w 117"/>
              <a:gd name="T27" fmla="*/ 309718 h 112"/>
              <a:gd name="T28" fmla="*/ 204761 w 117"/>
              <a:gd name="T29" fmla="*/ 284830 h 112"/>
              <a:gd name="T30" fmla="*/ 193692 w 117"/>
              <a:gd name="T31" fmla="*/ 284830 h 112"/>
              <a:gd name="T32" fmla="*/ 179857 w 117"/>
              <a:gd name="T33" fmla="*/ 298657 h 112"/>
              <a:gd name="T34" fmla="*/ 168789 w 117"/>
              <a:gd name="T35" fmla="*/ 284830 h 112"/>
              <a:gd name="T36" fmla="*/ 168789 w 117"/>
              <a:gd name="T37" fmla="*/ 199104 h 112"/>
              <a:gd name="T38" fmla="*/ 201993 w 117"/>
              <a:gd name="T39" fmla="*/ 165920 h 112"/>
              <a:gd name="T40" fmla="*/ 235198 w 117"/>
              <a:gd name="T41" fmla="*/ 199104 h 112"/>
              <a:gd name="T42" fmla="*/ 243499 w 117"/>
              <a:gd name="T43" fmla="*/ 199104 h 112"/>
              <a:gd name="T44" fmla="*/ 279470 w 117"/>
              <a:gd name="T45" fmla="*/ 165920 h 112"/>
              <a:gd name="T46" fmla="*/ 312675 w 117"/>
              <a:gd name="T47" fmla="*/ 199104 h 112"/>
              <a:gd name="T48" fmla="*/ 320976 w 117"/>
              <a:gd name="T49" fmla="*/ 199104 h 112"/>
              <a:gd name="T50" fmla="*/ 323743 w 117"/>
              <a:gd name="T51" fmla="*/ 182512 h 112"/>
              <a:gd name="T52" fmla="*/ 168789 w 117"/>
              <a:gd name="T53" fmla="*/ 22123 h 112"/>
              <a:gd name="T54" fmla="*/ 279470 w 117"/>
              <a:gd name="T55" fmla="*/ 154859 h 112"/>
              <a:gd name="T56" fmla="*/ 240732 w 117"/>
              <a:gd name="T57" fmla="*/ 179747 h 112"/>
              <a:gd name="T58" fmla="*/ 201993 w 117"/>
              <a:gd name="T59" fmla="*/ 154859 h 112"/>
              <a:gd name="T60" fmla="*/ 163255 w 117"/>
              <a:gd name="T61" fmla="*/ 179747 h 112"/>
              <a:gd name="T62" fmla="*/ 124517 w 117"/>
              <a:gd name="T63" fmla="*/ 154859 h 112"/>
              <a:gd name="T64" fmla="*/ 85778 w 117"/>
              <a:gd name="T65" fmla="*/ 179747 h 112"/>
              <a:gd name="T66" fmla="*/ 47040 w 117"/>
              <a:gd name="T67" fmla="*/ 154859 h 112"/>
              <a:gd name="T68" fmla="*/ 11068 w 117"/>
              <a:gd name="T69" fmla="*/ 171451 h 112"/>
              <a:gd name="T70" fmla="*/ 163255 w 117"/>
              <a:gd name="T71" fmla="*/ 33184 h 112"/>
              <a:gd name="T72" fmla="*/ 312675 w 117"/>
              <a:gd name="T73" fmla="*/ 171451 h 112"/>
              <a:gd name="T74" fmla="*/ 279470 w 117"/>
              <a:gd name="T75" fmla="*/ 154859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17" h="112">
                <a:moveTo>
                  <a:pt x="61" y="8"/>
                </a:moveTo>
                <a:cubicBezTo>
                  <a:pt x="61" y="0"/>
                  <a:pt x="61" y="0"/>
                  <a:pt x="61" y="0"/>
                </a:cubicBezTo>
                <a:cubicBezTo>
                  <a:pt x="57" y="0"/>
                  <a:pt x="57" y="0"/>
                  <a:pt x="57" y="0"/>
                </a:cubicBezTo>
                <a:cubicBezTo>
                  <a:pt x="57" y="8"/>
                  <a:pt x="57" y="8"/>
                  <a:pt x="57" y="8"/>
                </a:cubicBezTo>
                <a:cubicBezTo>
                  <a:pt x="25" y="9"/>
                  <a:pt x="0" y="34"/>
                  <a:pt x="0" y="66"/>
                </a:cubicBezTo>
                <a:cubicBezTo>
                  <a:pt x="0" y="68"/>
                  <a:pt x="0" y="70"/>
                  <a:pt x="1" y="72"/>
                </a:cubicBezTo>
                <a:cubicBezTo>
                  <a:pt x="5" y="72"/>
                  <a:pt x="5" y="72"/>
                  <a:pt x="5" y="72"/>
                </a:cubicBezTo>
                <a:cubicBezTo>
                  <a:pt x="5" y="65"/>
                  <a:pt x="10" y="60"/>
                  <a:pt x="17" y="60"/>
                </a:cubicBezTo>
                <a:cubicBezTo>
                  <a:pt x="23" y="60"/>
                  <a:pt x="29" y="65"/>
                  <a:pt x="29" y="72"/>
                </a:cubicBezTo>
                <a:cubicBezTo>
                  <a:pt x="33" y="72"/>
                  <a:pt x="33" y="72"/>
                  <a:pt x="33" y="72"/>
                </a:cubicBezTo>
                <a:cubicBezTo>
                  <a:pt x="33" y="65"/>
                  <a:pt x="38" y="60"/>
                  <a:pt x="45" y="60"/>
                </a:cubicBezTo>
                <a:cubicBezTo>
                  <a:pt x="51" y="60"/>
                  <a:pt x="56" y="65"/>
                  <a:pt x="57" y="71"/>
                </a:cubicBezTo>
                <a:cubicBezTo>
                  <a:pt x="57" y="103"/>
                  <a:pt x="57" y="103"/>
                  <a:pt x="57" y="103"/>
                </a:cubicBezTo>
                <a:cubicBezTo>
                  <a:pt x="57" y="108"/>
                  <a:pt x="60" y="112"/>
                  <a:pt x="65" y="112"/>
                </a:cubicBezTo>
                <a:cubicBezTo>
                  <a:pt x="70" y="112"/>
                  <a:pt x="74" y="108"/>
                  <a:pt x="74" y="103"/>
                </a:cubicBezTo>
                <a:cubicBezTo>
                  <a:pt x="70" y="103"/>
                  <a:pt x="70" y="103"/>
                  <a:pt x="70" y="103"/>
                </a:cubicBezTo>
                <a:cubicBezTo>
                  <a:pt x="70" y="106"/>
                  <a:pt x="68" y="108"/>
                  <a:pt x="65" y="108"/>
                </a:cubicBezTo>
                <a:cubicBezTo>
                  <a:pt x="63" y="108"/>
                  <a:pt x="61" y="106"/>
                  <a:pt x="61" y="103"/>
                </a:cubicBezTo>
                <a:cubicBezTo>
                  <a:pt x="61" y="72"/>
                  <a:pt x="61" y="72"/>
                  <a:pt x="61" y="72"/>
                </a:cubicBezTo>
                <a:cubicBezTo>
                  <a:pt x="61" y="65"/>
                  <a:pt x="66" y="60"/>
                  <a:pt x="73" y="60"/>
                </a:cubicBezTo>
                <a:cubicBezTo>
                  <a:pt x="79" y="60"/>
                  <a:pt x="85" y="65"/>
                  <a:pt x="85" y="72"/>
                </a:cubicBezTo>
                <a:cubicBezTo>
                  <a:pt x="88" y="72"/>
                  <a:pt x="88" y="72"/>
                  <a:pt x="88" y="72"/>
                </a:cubicBezTo>
                <a:cubicBezTo>
                  <a:pt x="88" y="65"/>
                  <a:pt x="94" y="60"/>
                  <a:pt x="101" y="60"/>
                </a:cubicBezTo>
                <a:cubicBezTo>
                  <a:pt x="107" y="60"/>
                  <a:pt x="112" y="65"/>
                  <a:pt x="113" y="72"/>
                </a:cubicBezTo>
                <a:cubicBezTo>
                  <a:pt x="116" y="72"/>
                  <a:pt x="116" y="72"/>
                  <a:pt x="116" y="72"/>
                </a:cubicBezTo>
                <a:cubicBezTo>
                  <a:pt x="117" y="70"/>
                  <a:pt x="117" y="68"/>
                  <a:pt x="117" y="66"/>
                </a:cubicBezTo>
                <a:cubicBezTo>
                  <a:pt x="117" y="34"/>
                  <a:pt x="92" y="9"/>
                  <a:pt x="61" y="8"/>
                </a:cubicBezTo>
                <a:close/>
                <a:moveTo>
                  <a:pt x="101" y="56"/>
                </a:moveTo>
                <a:cubicBezTo>
                  <a:pt x="94" y="56"/>
                  <a:pt x="89" y="60"/>
                  <a:pt x="87" y="65"/>
                </a:cubicBezTo>
                <a:cubicBezTo>
                  <a:pt x="84" y="60"/>
                  <a:pt x="79" y="56"/>
                  <a:pt x="73" y="56"/>
                </a:cubicBezTo>
                <a:cubicBezTo>
                  <a:pt x="67" y="56"/>
                  <a:pt x="61" y="60"/>
                  <a:pt x="59" y="65"/>
                </a:cubicBezTo>
                <a:cubicBezTo>
                  <a:pt x="56" y="60"/>
                  <a:pt x="51" y="56"/>
                  <a:pt x="45" y="56"/>
                </a:cubicBezTo>
                <a:cubicBezTo>
                  <a:pt x="39" y="56"/>
                  <a:pt x="33" y="60"/>
                  <a:pt x="31" y="65"/>
                </a:cubicBezTo>
                <a:cubicBezTo>
                  <a:pt x="28" y="60"/>
                  <a:pt x="23" y="56"/>
                  <a:pt x="17" y="56"/>
                </a:cubicBezTo>
                <a:cubicBezTo>
                  <a:pt x="12" y="56"/>
                  <a:pt x="7" y="58"/>
                  <a:pt x="4" y="62"/>
                </a:cubicBezTo>
                <a:cubicBezTo>
                  <a:pt x="6" y="34"/>
                  <a:pt x="30" y="12"/>
                  <a:pt x="59" y="12"/>
                </a:cubicBezTo>
                <a:cubicBezTo>
                  <a:pt x="87" y="12"/>
                  <a:pt x="111" y="34"/>
                  <a:pt x="113" y="62"/>
                </a:cubicBezTo>
                <a:cubicBezTo>
                  <a:pt x="110" y="58"/>
                  <a:pt x="105" y="56"/>
                  <a:pt x="101" y="56"/>
                </a:cubicBezTo>
                <a:close/>
              </a:path>
            </a:pathLst>
          </a:custGeom>
          <a:solidFill>
            <a:srgbClr val="157E9F"/>
          </a:solidFill>
          <a:ln>
            <a:noFill/>
          </a:ln>
        </p:spPr>
        <p:txBody>
          <a:bodyPr/>
          <a:lstStyle/>
          <a:p>
            <a:endParaRPr lang="zh-CN" altLang="en-US"/>
          </a:p>
        </p:txBody>
      </p:sp>
      <p:sp>
        <p:nvSpPr>
          <p:cNvPr id="138" name="Freeform 79"/>
          <p:cNvSpPr>
            <a:spLocks noEditPoints="1"/>
          </p:cNvSpPr>
          <p:nvPr/>
        </p:nvSpPr>
        <p:spPr bwMode="auto">
          <a:xfrm>
            <a:off x="9802215" y="4946801"/>
            <a:ext cx="367246" cy="367246"/>
          </a:xfrm>
          <a:custGeom>
            <a:avLst/>
            <a:gdLst>
              <a:gd name="T0" fmla="*/ 138497 w 100"/>
              <a:gd name="T1" fmla="*/ 0 h 100"/>
              <a:gd name="T2" fmla="*/ 0 w 100"/>
              <a:gd name="T3" fmla="*/ 138497 h 100"/>
              <a:gd name="T4" fmla="*/ 138497 w 100"/>
              <a:gd name="T5" fmla="*/ 276993 h 100"/>
              <a:gd name="T6" fmla="*/ 276993 w 100"/>
              <a:gd name="T7" fmla="*/ 138497 h 100"/>
              <a:gd name="T8" fmla="*/ 138497 w 100"/>
              <a:gd name="T9" fmla="*/ 0 h 100"/>
              <a:gd name="T10" fmla="*/ 265913 w 100"/>
              <a:gd name="T11" fmla="*/ 132957 h 100"/>
              <a:gd name="T12" fmla="*/ 166196 w 100"/>
              <a:gd name="T13" fmla="*/ 132957 h 100"/>
              <a:gd name="T14" fmla="*/ 199435 w 100"/>
              <a:gd name="T15" fmla="*/ 27699 h 100"/>
              <a:gd name="T16" fmla="*/ 265913 w 100"/>
              <a:gd name="T17" fmla="*/ 132957 h 100"/>
              <a:gd name="T18" fmla="*/ 191125 w 100"/>
              <a:gd name="T19" fmla="*/ 22159 h 100"/>
              <a:gd name="T20" fmla="*/ 155116 w 100"/>
              <a:gd name="T21" fmla="*/ 132957 h 100"/>
              <a:gd name="T22" fmla="*/ 121877 w 100"/>
              <a:gd name="T23" fmla="*/ 132957 h 100"/>
              <a:gd name="T24" fmla="*/ 85868 w 100"/>
              <a:gd name="T25" fmla="*/ 22159 h 100"/>
              <a:gd name="T26" fmla="*/ 138497 w 100"/>
              <a:gd name="T27" fmla="*/ 11080 h 100"/>
              <a:gd name="T28" fmla="*/ 191125 w 100"/>
              <a:gd name="T29" fmla="*/ 22159 h 100"/>
              <a:gd name="T30" fmla="*/ 74788 w 100"/>
              <a:gd name="T31" fmla="*/ 27699 h 100"/>
              <a:gd name="T32" fmla="*/ 110797 w 100"/>
              <a:gd name="T33" fmla="*/ 132957 h 100"/>
              <a:gd name="T34" fmla="*/ 11080 w 100"/>
              <a:gd name="T35" fmla="*/ 132957 h 100"/>
              <a:gd name="T36" fmla="*/ 74788 w 100"/>
              <a:gd name="T37" fmla="*/ 27699 h 100"/>
              <a:gd name="T38" fmla="*/ 11080 w 100"/>
              <a:gd name="T39" fmla="*/ 144036 h 100"/>
              <a:gd name="T40" fmla="*/ 110797 w 100"/>
              <a:gd name="T41" fmla="*/ 144036 h 100"/>
              <a:gd name="T42" fmla="*/ 74788 w 100"/>
              <a:gd name="T43" fmla="*/ 249294 h 100"/>
              <a:gd name="T44" fmla="*/ 11080 w 100"/>
              <a:gd name="T45" fmla="*/ 144036 h 100"/>
              <a:gd name="T46" fmla="*/ 85868 w 100"/>
              <a:gd name="T47" fmla="*/ 254834 h 100"/>
              <a:gd name="T48" fmla="*/ 121877 w 100"/>
              <a:gd name="T49" fmla="*/ 144036 h 100"/>
              <a:gd name="T50" fmla="*/ 155116 w 100"/>
              <a:gd name="T51" fmla="*/ 144036 h 100"/>
              <a:gd name="T52" fmla="*/ 191125 w 100"/>
              <a:gd name="T53" fmla="*/ 254834 h 100"/>
              <a:gd name="T54" fmla="*/ 138497 w 100"/>
              <a:gd name="T55" fmla="*/ 265913 h 100"/>
              <a:gd name="T56" fmla="*/ 85868 w 100"/>
              <a:gd name="T57" fmla="*/ 254834 h 100"/>
              <a:gd name="T58" fmla="*/ 199435 w 100"/>
              <a:gd name="T59" fmla="*/ 249294 h 100"/>
              <a:gd name="T60" fmla="*/ 166196 w 100"/>
              <a:gd name="T61" fmla="*/ 144036 h 100"/>
              <a:gd name="T62" fmla="*/ 265913 w 100"/>
              <a:gd name="T63" fmla="*/ 144036 h 100"/>
              <a:gd name="T64" fmla="*/ 199435 w 100"/>
              <a:gd name="T65" fmla="*/ 249294 h 1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0" h="100">
                <a:moveTo>
                  <a:pt x="50" y="0"/>
                </a:moveTo>
                <a:cubicBezTo>
                  <a:pt x="22" y="0"/>
                  <a:pt x="0" y="22"/>
                  <a:pt x="0" y="50"/>
                </a:cubicBezTo>
                <a:cubicBezTo>
                  <a:pt x="0" y="77"/>
                  <a:pt x="22" y="100"/>
                  <a:pt x="50" y="100"/>
                </a:cubicBezTo>
                <a:cubicBezTo>
                  <a:pt x="77" y="100"/>
                  <a:pt x="100" y="77"/>
                  <a:pt x="100" y="50"/>
                </a:cubicBezTo>
                <a:cubicBezTo>
                  <a:pt x="100" y="22"/>
                  <a:pt x="77" y="0"/>
                  <a:pt x="50" y="0"/>
                </a:cubicBezTo>
                <a:close/>
                <a:moveTo>
                  <a:pt x="96" y="48"/>
                </a:moveTo>
                <a:cubicBezTo>
                  <a:pt x="60" y="48"/>
                  <a:pt x="60" y="48"/>
                  <a:pt x="60" y="48"/>
                </a:cubicBezTo>
                <a:cubicBezTo>
                  <a:pt x="60" y="34"/>
                  <a:pt x="65" y="21"/>
                  <a:pt x="72" y="10"/>
                </a:cubicBezTo>
                <a:cubicBezTo>
                  <a:pt x="86" y="17"/>
                  <a:pt x="95" y="31"/>
                  <a:pt x="96" y="48"/>
                </a:cubicBezTo>
                <a:close/>
                <a:moveTo>
                  <a:pt x="69" y="8"/>
                </a:moveTo>
                <a:cubicBezTo>
                  <a:pt x="61" y="20"/>
                  <a:pt x="56" y="33"/>
                  <a:pt x="56" y="48"/>
                </a:cubicBezTo>
                <a:cubicBezTo>
                  <a:pt x="44" y="48"/>
                  <a:pt x="44" y="48"/>
                  <a:pt x="44" y="48"/>
                </a:cubicBezTo>
                <a:cubicBezTo>
                  <a:pt x="43" y="33"/>
                  <a:pt x="39" y="20"/>
                  <a:pt x="31" y="8"/>
                </a:cubicBezTo>
                <a:cubicBezTo>
                  <a:pt x="37" y="5"/>
                  <a:pt x="43" y="4"/>
                  <a:pt x="50" y="4"/>
                </a:cubicBezTo>
                <a:cubicBezTo>
                  <a:pt x="57" y="4"/>
                  <a:pt x="63" y="5"/>
                  <a:pt x="69" y="8"/>
                </a:cubicBezTo>
                <a:close/>
                <a:moveTo>
                  <a:pt x="27" y="10"/>
                </a:moveTo>
                <a:cubicBezTo>
                  <a:pt x="35" y="21"/>
                  <a:pt x="39" y="34"/>
                  <a:pt x="40" y="48"/>
                </a:cubicBezTo>
                <a:cubicBezTo>
                  <a:pt x="4" y="48"/>
                  <a:pt x="4" y="48"/>
                  <a:pt x="4" y="48"/>
                </a:cubicBezTo>
                <a:cubicBezTo>
                  <a:pt x="5" y="31"/>
                  <a:pt x="14" y="17"/>
                  <a:pt x="27" y="10"/>
                </a:cubicBezTo>
                <a:close/>
                <a:moveTo>
                  <a:pt x="4" y="52"/>
                </a:moveTo>
                <a:cubicBezTo>
                  <a:pt x="40" y="52"/>
                  <a:pt x="40" y="52"/>
                  <a:pt x="40" y="52"/>
                </a:cubicBezTo>
                <a:cubicBezTo>
                  <a:pt x="39" y="65"/>
                  <a:pt x="35" y="78"/>
                  <a:pt x="27" y="90"/>
                </a:cubicBezTo>
                <a:cubicBezTo>
                  <a:pt x="14" y="82"/>
                  <a:pt x="5" y="68"/>
                  <a:pt x="4" y="52"/>
                </a:cubicBezTo>
                <a:close/>
                <a:moveTo>
                  <a:pt x="31" y="92"/>
                </a:moveTo>
                <a:cubicBezTo>
                  <a:pt x="39" y="80"/>
                  <a:pt x="43" y="66"/>
                  <a:pt x="44" y="52"/>
                </a:cubicBezTo>
                <a:cubicBezTo>
                  <a:pt x="56" y="52"/>
                  <a:pt x="56" y="52"/>
                  <a:pt x="56" y="52"/>
                </a:cubicBezTo>
                <a:cubicBezTo>
                  <a:pt x="56" y="66"/>
                  <a:pt x="61" y="80"/>
                  <a:pt x="69" y="92"/>
                </a:cubicBezTo>
                <a:cubicBezTo>
                  <a:pt x="63" y="94"/>
                  <a:pt x="57" y="96"/>
                  <a:pt x="50" y="96"/>
                </a:cubicBezTo>
                <a:cubicBezTo>
                  <a:pt x="43" y="96"/>
                  <a:pt x="37" y="94"/>
                  <a:pt x="31" y="92"/>
                </a:cubicBezTo>
                <a:close/>
                <a:moveTo>
                  <a:pt x="72" y="90"/>
                </a:moveTo>
                <a:cubicBezTo>
                  <a:pt x="65" y="78"/>
                  <a:pt x="60" y="65"/>
                  <a:pt x="60" y="52"/>
                </a:cubicBezTo>
                <a:cubicBezTo>
                  <a:pt x="96" y="52"/>
                  <a:pt x="96" y="52"/>
                  <a:pt x="96" y="52"/>
                </a:cubicBezTo>
                <a:cubicBezTo>
                  <a:pt x="95" y="68"/>
                  <a:pt x="86" y="82"/>
                  <a:pt x="72" y="90"/>
                </a:cubicBezTo>
                <a:close/>
              </a:path>
            </a:pathLst>
          </a:custGeom>
          <a:solidFill>
            <a:srgbClr val="157E9F"/>
          </a:solidFill>
          <a:ln>
            <a:noFill/>
          </a:ln>
        </p:spPr>
        <p:txBody>
          <a:bodyPr/>
          <a:lstStyle/>
          <a:p>
            <a:endParaRPr lang="zh-CN" altLang="en-US"/>
          </a:p>
        </p:txBody>
      </p:sp>
      <p:sp>
        <p:nvSpPr>
          <p:cNvPr id="139" name="Freeform 80"/>
          <p:cNvSpPr>
            <a:spLocks noEditPoints="1"/>
          </p:cNvSpPr>
          <p:nvPr/>
        </p:nvSpPr>
        <p:spPr bwMode="auto">
          <a:xfrm>
            <a:off x="11143189" y="4911125"/>
            <a:ext cx="264417" cy="438598"/>
          </a:xfrm>
          <a:custGeom>
            <a:avLst/>
            <a:gdLst>
              <a:gd name="T0" fmla="*/ 127393 w 170"/>
              <a:gd name="T1" fmla="*/ 38569 h 284"/>
              <a:gd name="T2" fmla="*/ 115706 w 170"/>
              <a:gd name="T3" fmla="*/ 141418 h 284"/>
              <a:gd name="T4" fmla="*/ 113368 w 170"/>
              <a:gd name="T5" fmla="*/ 155443 h 284"/>
              <a:gd name="T6" fmla="*/ 127393 w 170"/>
              <a:gd name="T7" fmla="*/ 155443 h 284"/>
              <a:gd name="T8" fmla="*/ 176481 w 170"/>
              <a:gd name="T9" fmla="*/ 155443 h 284"/>
              <a:gd name="T10" fmla="*/ 71294 w 170"/>
              <a:gd name="T11" fmla="*/ 293355 h 284"/>
              <a:gd name="T12" fmla="*/ 82981 w 170"/>
              <a:gd name="T13" fmla="*/ 188168 h 284"/>
              <a:gd name="T14" fmla="*/ 85319 w 170"/>
              <a:gd name="T15" fmla="*/ 177649 h 284"/>
              <a:gd name="T16" fmla="*/ 71294 w 170"/>
              <a:gd name="T17" fmla="*/ 177649 h 284"/>
              <a:gd name="T18" fmla="*/ 22206 w 170"/>
              <a:gd name="T19" fmla="*/ 177649 h 284"/>
              <a:gd name="T20" fmla="*/ 127393 w 170"/>
              <a:gd name="T21" fmla="*/ 38569 h 284"/>
              <a:gd name="T22" fmla="*/ 143756 w 170"/>
              <a:gd name="T23" fmla="*/ 0 h 284"/>
              <a:gd name="T24" fmla="*/ 0 w 170"/>
              <a:gd name="T25" fmla="*/ 188168 h 284"/>
              <a:gd name="T26" fmla="*/ 71294 w 170"/>
              <a:gd name="T27" fmla="*/ 188168 h 284"/>
              <a:gd name="T28" fmla="*/ 54931 w 170"/>
              <a:gd name="T29" fmla="*/ 331924 h 284"/>
              <a:gd name="T30" fmla="*/ 198687 w 170"/>
              <a:gd name="T31" fmla="*/ 143756 h 284"/>
              <a:gd name="T32" fmla="*/ 127393 w 170"/>
              <a:gd name="T33" fmla="*/ 143756 h 284"/>
              <a:gd name="T34" fmla="*/ 143756 w 170"/>
              <a:gd name="T35" fmla="*/ 0 h 284"/>
              <a:gd name="T36" fmla="*/ 143756 w 170"/>
              <a:gd name="T37" fmla="*/ 0 h 2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70" h="284">
                <a:moveTo>
                  <a:pt x="109" y="33"/>
                </a:moveTo>
                <a:lnTo>
                  <a:pt x="99" y="121"/>
                </a:lnTo>
                <a:lnTo>
                  <a:pt x="97" y="133"/>
                </a:lnTo>
                <a:lnTo>
                  <a:pt x="109" y="133"/>
                </a:lnTo>
                <a:lnTo>
                  <a:pt x="151" y="133"/>
                </a:lnTo>
                <a:lnTo>
                  <a:pt x="61" y="251"/>
                </a:lnTo>
                <a:lnTo>
                  <a:pt x="71" y="161"/>
                </a:lnTo>
                <a:lnTo>
                  <a:pt x="73" y="152"/>
                </a:lnTo>
                <a:lnTo>
                  <a:pt x="61" y="152"/>
                </a:lnTo>
                <a:lnTo>
                  <a:pt x="19" y="152"/>
                </a:lnTo>
                <a:lnTo>
                  <a:pt x="109" y="33"/>
                </a:lnTo>
                <a:close/>
                <a:moveTo>
                  <a:pt x="123" y="0"/>
                </a:moveTo>
                <a:lnTo>
                  <a:pt x="0" y="161"/>
                </a:lnTo>
                <a:lnTo>
                  <a:pt x="61" y="161"/>
                </a:lnTo>
                <a:lnTo>
                  <a:pt x="47" y="284"/>
                </a:lnTo>
                <a:lnTo>
                  <a:pt x="170" y="123"/>
                </a:lnTo>
                <a:lnTo>
                  <a:pt x="109" y="123"/>
                </a:lnTo>
                <a:lnTo>
                  <a:pt x="123" y="0"/>
                </a:lnTo>
                <a:close/>
              </a:path>
            </a:pathLst>
          </a:custGeom>
          <a:solidFill>
            <a:srgbClr val="157E9F"/>
          </a:solidFill>
          <a:ln>
            <a:noFill/>
          </a:ln>
        </p:spPr>
        <p:txBody>
          <a:bodyPr/>
          <a:lstStyle/>
          <a:p>
            <a:endParaRPr lang="zh-CN" altLang="en-US"/>
          </a:p>
        </p:txBody>
      </p:sp>
      <p:sp>
        <p:nvSpPr>
          <p:cNvPr id="140" name="Freeform 81"/>
          <p:cNvSpPr>
            <a:spLocks noEditPoints="1"/>
          </p:cNvSpPr>
          <p:nvPr/>
        </p:nvSpPr>
        <p:spPr bwMode="auto">
          <a:xfrm>
            <a:off x="11143189" y="4911125"/>
            <a:ext cx="264417" cy="438598"/>
          </a:xfrm>
          <a:custGeom>
            <a:avLst/>
            <a:gdLst>
              <a:gd name="T0" fmla="*/ 127393 w 170"/>
              <a:gd name="T1" fmla="*/ 38569 h 284"/>
              <a:gd name="T2" fmla="*/ 115706 w 170"/>
              <a:gd name="T3" fmla="*/ 141418 h 284"/>
              <a:gd name="T4" fmla="*/ 113368 w 170"/>
              <a:gd name="T5" fmla="*/ 155443 h 284"/>
              <a:gd name="T6" fmla="*/ 127393 w 170"/>
              <a:gd name="T7" fmla="*/ 155443 h 284"/>
              <a:gd name="T8" fmla="*/ 176481 w 170"/>
              <a:gd name="T9" fmla="*/ 155443 h 284"/>
              <a:gd name="T10" fmla="*/ 71294 w 170"/>
              <a:gd name="T11" fmla="*/ 293355 h 284"/>
              <a:gd name="T12" fmla="*/ 82981 w 170"/>
              <a:gd name="T13" fmla="*/ 188168 h 284"/>
              <a:gd name="T14" fmla="*/ 85319 w 170"/>
              <a:gd name="T15" fmla="*/ 177649 h 284"/>
              <a:gd name="T16" fmla="*/ 71294 w 170"/>
              <a:gd name="T17" fmla="*/ 177649 h 284"/>
              <a:gd name="T18" fmla="*/ 22206 w 170"/>
              <a:gd name="T19" fmla="*/ 177649 h 284"/>
              <a:gd name="T20" fmla="*/ 127393 w 170"/>
              <a:gd name="T21" fmla="*/ 38569 h 284"/>
              <a:gd name="T22" fmla="*/ 143756 w 170"/>
              <a:gd name="T23" fmla="*/ 0 h 284"/>
              <a:gd name="T24" fmla="*/ 0 w 170"/>
              <a:gd name="T25" fmla="*/ 188168 h 284"/>
              <a:gd name="T26" fmla="*/ 71294 w 170"/>
              <a:gd name="T27" fmla="*/ 188168 h 284"/>
              <a:gd name="T28" fmla="*/ 54931 w 170"/>
              <a:gd name="T29" fmla="*/ 331924 h 284"/>
              <a:gd name="T30" fmla="*/ 198687 w 170"/>
              <a:gd name="T31" fmla="*/ 143756 h 284"/>
              <a:gd name="T32" fmla="*/ 127393 w 170"/>
              <a:gd name="T33" fmla="*/ 143756 h 284"/>
              <a:gd name="T34" fmla="*/ 143756 w 170"/>
              <a:gd name="T35" fmla="*/ 0 h 284"/>
              <a:gd name="T36" fmla="*/ 143756 w 170"/>
              <a:gd name="T37" fmla="*/ 0 h 2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70" h="284">
                <a:moveTo>
                  <a:pt x="109" y="33"/>
                </a:moveTo>
                <a:lnTo>
                  <a:pt x="99" y="121"/>
                </a:lnTo>
                <a:lnTo>
                  <a:pt x="97" y="133"/>
                </a:lnTo>
                <a:lnTo>
                  <a:pt x="109" y="133"/>
                </a:lnTo>
                <a:lnTo>
                  <a:pt x="151" y="133"/>
                </a:lnTo>
                <a:lnTo>
                  <a:pt x="61" y="251"/>
                </a:lnTo>
                <a:lnTo>
                  <a:pt x="71" y="161"/>
                </a:lnTo>
                <a:lnTo>
                  <a:pt x="73" y="152"/>
                </a:lnTo>
                <a:lnTo>
                  <a:pt x="61" y="152"/>
                </a:lnTo>
                <a:lnTo>
                  <a:pt x="19" y="152"/>
                </a:lnTo>
                <a:lnTo>
                  <a:pt x="109" y="33"/>
                </a:lnTo>
                <a:moveTo>
                  <a:pt x="123" y="0"/>
                </a:moveTo>
                <a:lnTo>
                  <a:pt x="0" y="161"/>
                </a:lnTo>
                <a:lnTo>
                  <a:pt x="61" y="161"/>
                </a:lnTo>
                <a:lnTo>
                  <a:pt x="47" y="284"/>
                </a:lnTo>
                <a:lnTo>
                  <a:pt x="170" y="123"/>
                </a:lnTo>
                <a:lnTo>
                  <a:pt x="109" y="123"/>
                </a:lnTo>
                <a:lnTo>
                  <a:pt x="123" y="0"/>
                </a:lnTo>
              </a:path>
            </a:pathLst>
          </a:custGeom>
          <a:solidFill>
            <a:srgbClr val="157E9F"/>
          </a:solidFill>
          <a:ln>
            <a:noFill/>
          </a:ln>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28" name="文本框 3"/>
          <p:cNvSpPr txBox="1">
            <a:spLocks noChangeArrowheads="1"/>
          </p:cNvSpPr>
          <p:nvPr/>
        </p:nvSpPr>
        <p:spPr bwMode="auto">
          <a:xfrm>
            <a:off x="397606" y="887413"/>
            <a:ext cx="1015663" cy="5136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400" dirty="0">
                <a:solidFill>
                  <a:srgbClr val="157E9F"/>
                </a:solidFill>
                <a:latin typeface="方正清刻本悦宋简体" panose="02000000000000000000" pitchFamily="2" charset="-122"/>
                <a:ea typeface="方正清刻本悦宋简体" panose="02000000000000000000" pitchFamily="2" charset="-122"/>
              </a:rPr>
              <a:t>赠送可编辑图标</a:t>
            </a:r>
            <a:endParaRPr lang="zh-CN" altLang="en-US" sz="54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94" name="组合 93"/>
          <p:cNvGrpSpPr/>
          <p:nvPr/>
        </p:nvGrpSpPr>
        <p:grpSpPr>
          <a:xfrm>
            <a:off x="1871115" y="1090555"/>
            <a:ext cx="652589" cy="652589"/>
            <a:chOff x="1017588" y="1054100"/>
            <a:chExt cx="690562" cy="690563"/>
          </a:xfrm>
          <a:solidFill>
            <a:srgbClr val="157E9F"/>
          </a:solidFill>
        </p:grpSpPr>
        <p:sp>
          <p:nvSpPr>
            <p:cNvPr id="95" name="Freeform 5"/>
            <p:cNvSpPr>
              <a:spLocks noEditPoints="1"/>
            </p:cNvSpPr>
            <p:nvPr/>
          </p:nvSpPr>
          <p:spPr bwMode="auto">
            <a:xfrm>
              <a:off x="1017588" y="1565275"/>
              <a:ext cx="179388" cy="179388"/>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4 w 48"/>
                <a:gd name="T11" fmla="*/ 40 h 48"/>
                <a:gd name="T12" fmla="*/ 8 w 48"/>
                <a:gd name="T13" fmla="*/ 24 h 48"/>
                <a:gd name="T14" fmla="*/ 24 w 48"/>
                <a:gd name="T15" fmla="*/ 8 h 48"/>
                <a:gd name="T16" fmla="*/ 40 w 48"/>
                <a:gd name="T17" fmla="*/ 24 h 48"/>
                <a:gd name="T18" fmla="*/ 24 w 48"/>
                <a:gd name="T19" fmla="*/ 4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0"/>
                  </a:moveTo>
                  <a:cubicBezTo>
                    <a:pt x="11" y="0"/>
                    <a:pt x="0" y="11"/>
                    <a:pt x="0" y="24"/>
                  </a:cubicBezTo>
                  <a:cubicBezTo>
                    <a:pt x="0" y="38"/>
                    <a:pt x="11" y="48"/>
                    <a:pt x="24" y="48"/>
                  </a:cubicBezTo>
                  <a:cubicBezTo>
                    <a:pt x="37" y="48"/>
                    <a:pt x="48" y="38"/>
                    <a:pt x="48" y="24"/>
                  </a:cubicBezTo>
                  <a:cubicBezTo>
                    <a:pt x="48" y="11"/>
                    <a:pt x="37" y="0"/>
                    <a:pt x="24" y="0"/>
                  </a:cubicBezTo>
                  <a:moveTo>
                    <a:pt x="24" y="40"/>
                  </a:moveTo>
                  <a:cubicBezTo>
                    <a:pt x="15" y="40"/>
                    <a:pt x="8" y="33"/>
                    <a:pt x="8" y="24"/>
                  </a:cubicBezTo>
                  <a:cubicBezTo>
                    <a:pt x="8" y="16"/>
                    <a:pt x="15" y="8"/>
                    <a:pt x="24" y="8"/>
                  </a:cubicBezTo>
                  <a:cubicBezTo>
                    <a:pt x="33" y="8"/>
                    <a:pt x="40" y="16"/>
                    <a:pt x="40" y="24"/>
                  </a:cubicBezTo>
                  <a:cubicBezTo>
                    <a:pt x="40" y="33"/>
                    <a:pt x="33" y="40"/>
                    <a:pt x="24" y="4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96" name="Freeform 6"/>
            <p:cNvSpPr>
              <a:spLocks noEditPoints="1"/>
            </p:cNvSpPr>
            <p:nvPr/>
          </p:nvSpPr>
          <p:spPr bwMode="auto">
            <a:xfrm>
              <a:off x="1017588" y="1054100"/>
              <a:ext cx="179388" cy="179388"/>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4 w 48"/>
                <a:gd name="T11" fmla="*/ 40 h 48"/>
                <a:gd name="T12" fmla="*/ 8 w 48"/>
                <a:gd name="T13" fmla="*/ 24 h 48"/>
                <a:gd name="T14" fmla="*/ 24 w 48"/>
                <a:gd name="T15" fmla="*/ 8 h 48"/>
                <a:gd name="T16" fmla="*/ 40 w 48"/>
                <a:gd name="T17" fmla="*/ 24 h 48"/>
                <a:gd name="T18" fmla="*/ 24 w 48"/>
                <a:gd name="T19" fmla="*/ 4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0"/>
                  </a:moveTo>
                  <a:cubicBezTo>
                    <a:pt x="11" y="0"/>
                    <a:pt x="0" y="11"/>
                    <a:pt x="0" y="24"/>
                  </a:cubicBezTo>
                  <a:cubicBezTo>
                    <a:pt x="0" y="38"/>
                    <a:pt x="11" y="48"/>
                    <a:pt x="24" y="48"/>
                  </a:cubicBezTo>
                  <a:cubicBezTo>
                    <a:pt x="37" y="48"/>
                    <a:pt x="48" y="38"/>
                    <a:pt x="48" y="24"/>
                  </a:cubicBezTo>
                  <a:cubicBezTo>
                    <a:pt x="48" y="11"/>
                    <a:pt x="37" y="0"/>
                    <a:pt x="24" y="0"/>
                  </a:cubicBezTo>
                  <a:moveTo>
                    <a:pt x="24" y="40"/>
                  </a:moveTo>
                  <a:cubicBezTo>
                    <a:pt x="15" y="40"/>
                    <a:pt x="8" y="33"/>
                    <a:pt x="8" y="24"/>
                  </a:cubicBezTo>
                  <a:cubicBezTo>
                    <a:pt x="8" y="16"/>
                    <a:pt x="15" y="8"/>
                    <a:pt x="24" y="8"/>
                  </a:cubicBezTo>
                  <a:cubicBezTo>
                    <a:pt x="33" y="8"/>
                    <a:pt x="40" y="16"/>
                    <a:pt x="40" y="24"/>
                  </a:cubicBezTo>
                  <a:cubicBezTo>
                    <a:pt x="40" y="33"/>
                    <a:pt x="33" y="40"/>
                    <a:pt x="24" y="4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97" name="Freeform 7"/>
            <p:cNvSpPr>
              <a:spLocks noEditPoints="1"/>
            </p:cNvSpPr>
            <p:nvPr/>
          </p:nvSpPr>
          <p:spPr bwMode="auto">
            <a:xfrm>
              <a:off x="1017588" y="1309688"/>
              <a:ext cx="179388" cy="179388"/>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4 w 48"/>
                <a:gd name="T11" fmla="*/ 40 h 48"/>
                <a:gd name="T12" fmla="*/ 8 w 48"/>
                <a:gd name="T13" fmla="*/ 24 h 48"/>
                <a:gd name="T14" fmla="*/ 24 w 48"/>
                <a:gd name="T15" fmla="*/ 8 h 48"/>
                <a:gd name="T16" fmla="*/ 40 w 48"/>
                <a:gd name="T17" fmla="*/ 24 h 48"/>
                <a:gd name="T18" fmla="*/ 24 w 48"/>
                <a:gd name="T19" fmla="*/ 4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0"/>
                  </a:moveTo>
                  <a:cubicBezTo>
                    <a:pt x="11" y="0"/>
                    <a:pt x="0" y="11"/>
                    <a:pt x="0" y="24"/>
                  </a:cubicBezTo>
                  <a:cubicBezTo>
                    <a:pt x="0" y="37"/>
                    <a:pt x="11" y="48"/>
                    <a:pt x="24" y="48"/>
                  </a:cubicBezTo>
                  <a:cubicBezTo>
                    <a:pt x="37" y="48"/>
                    <a:pt x="48" y="37"/>
                    <a:pt x="48" y="24"/>
                  </a:cubicBezTo>
                  <a:cubicBezTo>
                    <a:pt x="48" y="11"/>
                    <a:pt x="37" y="0"/>
                    <a:pt x="24" y="0"/>
                  </a:cubicBezTo>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98" name="Freeform 8"/>
            <p:cNvSpPr>
              <a:spLocks noEditPoints="1"/>
            </p:cNvSpPr>
            <p:nvPr/>
          </p:nvSpPr>
          <p:spPr bwMode="auto">
            <a:xfrm>
              <a:off x="1273175" y="1565275"/>
              <a:ext cx="179388" cy="179388"/>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4 w 48"/>
                <a:gd name="T11" fmla="*/ 40 h 48"/>
                <a:gd name="T12" fmla="*/ 8 w 48"/>
                <a:gd name="T13" fmla="*/ 24 h 48"/>
                <a:gd name="T14" fmla="*/ 24 w 48"/>
                <a:gd name="T15" fmla="*/ 8 h 48"/>
                <a:gd name="T16" fmla="*/ 40 w 48"/>
                <a:gd name="T17" fmla="*/ 24 h 48"/>
                <a:gd name="T18" fmla="*/ 24 w 48"/>
                <a:gd name="T19" fmla="*/ 4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0"/>
                  </a:moveTo>
                  <a:cubicBezTo>
                    <a:pt x="11" y="0"/>
                    <a:pt x="0" y="11"/>
                    <a:pt x="0" y="24"/>
                  </a:cubicBezTo>
                  <a:cubicBezTo>
                    <a:pt x="0" y="38"/>
                    <a:pt x="11" y="48"/>
                    <a:pt x="24" y="48"/>
                  </a:cubicBezTo>
                  <a:cubicBezTo>
                    <a:pt x="37" y="48"/>
                    <a:pt x="48" y="38"/>
                    <a:pt x="48" y="24"/>
                  </a:cubicBezTo>
                  <a:cubicBezTo>
                    <a:pt x="48" y="11"/>
                    <a:pt x="37" y="0"/>
                    <a:pt x="24" y="0"/>
                  </a:cubicBezTo>
                  <a:moveTo>
                    <a:pt x="24" y="40"/>
                  </a:moveTo>
                  <a:cubicBezTo>
                    <a:pt x="15" y="40"/>
                    <a:pt x="8" y="33"/>
                    <a:pt x="8" y="24"/>
                  </a:cubicBezTo>
                  <a:cubicBezTo>
                    <a:pt x="8" y="16"/>
                    <a:pt x="15" y="8"/>
                    <a:pt x="24" y="8"/>
                  </a:cubicBezTo>
                  <a:cubicBezTo>
                    <a:pt x="33" y="8"/>
                    <a:pt x="40" y="16"/>
                    <a:pt x="40" y="24"/>
                  </a:cubicBezTo>
                  <a:cubicBezTo>
                    <a:pt x="40" y="33"/>
                    <a:pt x="33" y="40"/>
                    <a:pt x="24" y="4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99" name="Freeform 9"/>
            <p:cNvSpPr>
              <a:spLocks noEditPoints="1"/>
            </p:cNvSpPr>
            <p:nvPr/>
          </p:nvSpPr>
          <p:spPr bwMode="auto">
            <a:xfrm>
              <a:off x="1273175" y="1054100"/>
              <a:ext cx="179388" cy="179388"/>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4 w 48"/>
                <a:gd name="T11" fmla="*/ 40 h 48"/>
                <a:gd name="T12" fmla="*/ 8 w 48"/>
                <a:gd name="T13" fmla="*/ 24 h 48"/>
                <a:gd name="T14" fmla="*/ 24 w 48"/>
                <a:gd name="T15" fmla="*/ 8 h 48"/>
                <a:gd name="T16" fmla="*/ 40 w 48"/>
                <a:gd name="T17" fmla="*/ 24 h 48"/>
                <a:gd name="T18" fmla="*/ 24 w 48"/>
                <a:gd name="T19" fmla="*/ 4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0"/>
                  </a:moveTo>
                  <a:cubicBezTo>
                    <a:pt x="11" y="0"/>
                    <a:pt x="0" y="11"/>
                    <a:pt x="0" y="24"/>
                  </a:cubicBezTo>
                  <a:cubicBezTo>
                    <a:pt x="0" y="38"/>
                    <a:pt x="11" y="48"/>
                    <a:pt x="24" y="48"/>
                  </a:cubicBezTo>
                  <a:cubicBezTo>
                    <a:pt x="37" y="48"/>
                    <a:pt x="48" y="38"/>
                    <a:pt x="48" y="24"/>
                  </a:cubicBezTo>
                  <a:cubicBezTo>
                    <a:pt x="48" y="11"/>
                    <a:pt x="37" y="0"/>
                    <a:pt x="24" y="0"/>
                  </a:cubicBezTo>
                  <a:moveTo>
                    <a:pt x="24" y="40"/>
                  </a:moveTo>
                  <a:cubicBezTo>
                    <a:pt x="15" y="40"/>
                    <a:pt x="8" y="33"/>
                    <a:pt x="8" y="24"/>
                  </a:cubicBezTo>
                  <a:cubicBezTo>
                    <a:pt x="8" y="16"/>
                    <a:pt x="15" y="8"/>
                    <a:pt x="24" y="8"/>
                  </a:cubicBezTo>
                  <a:cubicBezTo>
                    <a:pt x="33" y="8"/>
                    <a:pt x="40" y="16"/>
                    <a:pt x="40" y="24"/>
                  </a:cubicBezTo>
                  <a:cubicBezTo>
                    <a:pt x="40" y="33"/>
                    <a:pt x="33" y="40"/>
                    <a:pt x="24" y="4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00" name="Freeform 10"/>
            <p:cNvSpPr>
              <a:spLocks noEditPoints="1"/>
            </p:cNvSpPr>
            <p:nvPr/>
          </p:nvSpPr>
          <p:spPr bwMode="auto">
            <a:xfrm>
              <a:off x="1273175" y="1309688"/>
              <a:ext cx="179388" cy="179388"/>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4 w 48"/>
                <a:gd name="T11" fmla="*/ 40 h 48"/>
                <a:gd name="T12" fmla="*/ 8 w 48"/>
                <a:gd name="T13" fmla="*/ 24 h 48"/>
                <a:gd name="T14" fmla="*/ 24 w 48"/>
                <a:gd name="T15" fmla="*/ 8 h 48"/>
                <a:gd name="T16" fmla="*/ 40 w 48"/>
                <a:gd name="T17" fmla="*/ 24 h 48"/>
                <a:gd name="T18" fmla="*/ 24 w 48"/>
                <a:gd name="T19" fmla="*/ 4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0"/>
                  </a:moveTo>
                  <a:cubicBezTo>
                    <a:pt x="11" y="0"/>
                    <a:pt x="0" y="11"/>
                    <a:pt x="0" y="24"/>
                  </a:cubicBezTo>
                  <a:cubicBezTo>
                    <a:pt x="0" y="37"/>
                    <a:pt x="11" y="48"/>
                    <a:pt x="24" y="48"/>
                  </a:cubicBezTo>
                  <a:cubicBezTo>
                    <a:pt x="37" y="48"/>
                    <a:pt x="48" y="37"/>
                    <a:pt x="48" y="24"/>
                  </a:cubicBezTo>
                  <a:cubicBezTo>
                    <a:pt x="48" y="11"/>
                    <a:pt x="37" y="0"/>
                    <a:pt x="24" y="0"/>
                  </a:cubicBezTo>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01" name="Freeform 11"/>
            <p:cNvSpPr>
              <a:spLocks noEditPoints="1"/>
            </p:cNvSpPr>
            <p:nvPr/>
          </p:nvSpPr>
          <p:spPr bwMode="auto">
            <a:xfrm>
              <a:off x="1527175" y="1565275"/>
              <a:ext cx="180975" cy="179388"/>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4 w 48"/>
                <a:gd name="T11" fmla="*/ 40 h 48"/>
                <a:gd name="T12" fmla="*/ 8 w 48"/>
                <a:gd name="T13" fmla="*/ 24 h 48"/>
                <a:gd name="T14" fmla="*/ 24 w 48"/>
                <a:gd name="T15" fmla="*/ 8 h 48"/>
                <a:gd name="T16" fmla="*/ 40 w 48"/>
                <a:gd name="T17" fmla="*/ 24 h 48"/>
                <a:gd name="T18" fmla="*/ 24 w 48"/>
                <a:gd name="T19" fmla="*/ 4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0"/>
                  </a:moveTo>
                  <a:cubicBezTo>
                    <a:pt x="11" y="0"/>
                    <a:pt x="0" y="11"/>
                    <a:pt x="0" y="24"/>
                  </a:cubicBezTo>
                  <a:cubicBezTo>
                    <a:pt x="0" y="38"/>
                    <a:pt x="11" y="48"/>
                    <a:pt x="24" y="48"/>
                  </a:cubicBezTo>
                  <a:cubicBezTo>
                    <a:pt x="37" y="48"/>
                    <a:pt x="48" y="38"/>
                    <a:pt x="48" y="24"/>
                  </a:cubicBezTo>
                  <a:cubicBezTo>
                    <a:pt x="48" y="11"/>
                    <a:pt x="37" y="0"/>
                    <a:pt x="24" y="0"/>
                  </a:cubicBezTo>
                  <a:moveTo>
                    <a:pt x="24" y="40"/>
                  </a:moveTo>
                  <a:cubicBezTo>
                    <a:pt x="15" y="40"/>
                    <a:pt x="8" y="33"/>
                    <a:pt x="8" y="24"/>
                  </a:cubicBezTo>
                  <a:cubicBezTo>
                    <a:pt x="8" y="16"/>
                    <a:pt x="15" y="8"/>
                    <a:pt x="24" y="8"/>
                  </a:cubicBezTo>
                  <a:cubicBezTo>
                    <a:pt x="33" y="8"/>
                    <a:pt x="40" y="16"/>
                    <a:pt x="40" y="24"/>
                  </a:cubicBezTo>
                  <a:cubicBezTo>
                    <a:pt x="40" y="33"/>
                    <a:pt x="33" y="40"/>
                    <a:pt x="24" y="4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02" name="Freeform 12"/>
            <p:cNvSpPr>
              <a:spLocks noEditPoints="1"/>
            </p:cNvSpPr>
            <p:nvPr/>
          </p:nvSpPr>
          <p:spPr bwMode="auto">
            <a:xfrm>
              <a:off x="1527175" y="1054100"/>
              <a:ext cx="180975" cy="179388"/>
            </a:xfrm>
            <a:custGeom>
              <a:avLst/>
              <a:gdLst>
                <a:gd name="T0" fmla="*/ 24 w 48"/>
                <a:gd name="T1" fmla="*/ 48 h 48"/>
                <a:gd name="T2" fmla="*/ 48 w 48"/>
                <a:gd name="T3" fmla="*/ 24 h 48"/>
                <a:gd name="T4" fmla="*/ 24 w 48"/>
                <a:gd name="T5" fmla="*/ 0 h 48"/>
                <a:gd name="T6" fmla="*/ 0 w 48"/>
                <a:gd name="T7" fmla="*/ 24 h 48"/>
                <a:gd name="T8" fmla="*/ 24 w 48"/>
                <a:gd name="T9" fmla="*/ 48 h 48"/>
                <a:gd name="T10" fmla="*/ 24 w 48"/>
                <a:gd name="T11" fmla="*/ 8 h 48"/>
                <a:gd name="T12" fmla="*/ 40 w 48"/>
                <a:gd name="T13" fmla="*/ 24 h 48"/>
                <a:gd name="T14" fmla="*/ 24 w 48"/>
                <a:gd name="T15" fmla="*/ 40 h 48"/>
                <a:gd name="T16" fmla="*/ 8 w 48"/>
                <a:gd name="T17" fmla="*/ 24 h 48"/>
                <a:gd name="T18" fmla="*/ 24 w 4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48"/>
                  </a:moveTo>
                  <a:cubicBezTo>
                    <a:pt x="37" y="48"/>
                    <a:pt x="48" y="38"/>
                    <a:pt x="48" y="24"/>
                  </a:cubicBezTo>
                  <a:cubicBezTo>
                    <a:pt x="48" y="11"/>
                    <a:pt x="37" y="0"/>
                    <a:pt x="24" y="0"/>
                  </a:cubicBezTo>
                  <a:cubicBezTo>
                    <a:pt x="11" y="0"/>
                    <a:pt x="0" y="11"/>
                    <a:pt x="0" y="24"/>
                  </a:cubicBezTo>
                  <a:cubicBezTo>
                    <a:pt x="0" y="38"/>
                    <a:pt x="11" y="48"/>
                    <a:pt x="24" y="48"/>
                  </a:cubicBezTo>
                  <a:moveTo>
                    <a:pt x="24" y="8"/>
                  </a:moveTo>
                  <a:cubicBezTo>
                    <a:pt x="33" y="8"/>
                    <a:pt x="40" y="16"/>
                    <a:pt x="40" y="24"/>
                  </a:cubicBezTo>
                  <a:cubicBezTo>
                    <a:pt x="40" y="33"/>
                    <a:pt x="33" y="40"/>
                    <a:pt x="24" y="40"/>
                  </a:cubicBezTo>
                  <a:cubicBezTo>
                    <a:pt x="15" y="40"/>
                    <a:pt x="8" y="33"/>
                    <a:pt x="8" y="24"/>
                  </a:cubicBezTo>
                  <a:cubicBezTo>
                    <a:pt x="8" y="16"/>
                    <a:pt x="15" y="8"/>
                    <a:pt x="24" y="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03" name="Freeform 13"/>
            <p:cNvSpPr>
              <a:spLocks noEditPoints="1"/>
            </p:cNvSpPr>
            <p:nvPr/>
          </p:nvSpPr>
          <p:spPr bwMode="auto">
            <a:xfrm>
              <a:off x="1527175" y="1309688"/>
              <a:ext cx="180975" cy="179388"/>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4 w 48"/>
                <a:gd name="T11" fmla="*/ 40 h 48"/>
                <a:gd name="T12" fmla="*/ 8 w 48"/>
                <a:gd name="T13" fmla="*/ 24 h 48"/>
                <a:gd name="T14" fmla="*/ 24 w 48"/>
                <a:gd name="T15" fmla="*/ 8 h 48"/>
                <a:gd name="T16" fmla="*/ 40 w 48"/>
                <a:gd name="T17" fmla="*/ 24 h 48"/>
                <a:gd name="T18" fmla="*/ 24 w 48"/>
                <a:gd name="T19" fmla="*/ 4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0"/>
                  </a:moveTo>
                  <a:cubicBezTo>
                    <a:pt x="11" y="0"/>
                    <a:pt x="0" y="11"/>
                    <a:pt x="0" y="24"/>
                  </a:cubicBezTo>
                  <a:cubicBezTo>
                    <a:pt x="0" y="37"/>
                    <a:pt x="11" y="48"/>
                    <a:pt x="24" y="48"/>
                  </a:cubicBezTo>
                  <a:cubicBezTo>
                    <a:pt x="37" y="48"/>
                    <a:pt x="48" y="37"/>
                    <a:pt x="48" y="24"/>
                  </a:cubicBezTo>
                  <a:cubicBezTo>
                    <a:pt x="48" y="11"/>
                    <a:pt x="37" y="0"/>
                    <a:pt x="24" y="0"/>
                  </a:cubicBezTo>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41" name="组合 140"/>
          <p:cNvGrpSpPr/>
          <p:nvPr/>
        </p:nvGrpSpPr>
        <p:grpSpPr>
          <a:xfrm>
            <a:off x="3236301" y="984041"/>
            <a:ext cx="483066" cy="852115"/>
            <a:chOff x="2462213" y="941388"/>
            <a:chExt cx="511175" cy="901700"/>
          </a:xfrm>
          <a:solidFill>
            <a:srgbClr val="157E9F"/>
          </a:solidFill>
        </p:grpSpPr>
        <p:sp>
          <p:nvSpPr>
            <p:cNvPr id="142" name="Freeform 14"/>
            <p:cNvSpPr>
              <a:spLocks noEditPoints="1"/>
            </p:cNvSpPr>
            <p:nvPr/>
          </p:nvSpPr>
          <p:spPr bwMode="auto">
            <a:xfrm>
              <a:off x="2552700" y="941388"/>
              <a:ext cx="330200" cy="630238"/>
            </a:xfrm>
            <a:custGeom>
              <a:avLst/>
              <a:gdLst>
                <a:gd name="T0" fmla="*/ 44 w 88"/>
                <a:gd name="T1" fmla="*/ 168 h 168"/>
                <a:gd name="T2" fmla="*/ 88 w 88"/>
                <a:gd name="T3" fmla="*/ 124 h 168"/>
                <a:gd name="T4" fmla="*/ 88 w 88"/>
                <a:gd name="T5" fmla="*/ 44 h 168"/>
                <a:gd name="T6" fmla="*/ 44 w 88"/>
                <a:gd name="T7" fmla="*/ 0 h 168"/>
                <a:gd name="T8" fmla="*/ 0 w 88"/>
                <a:gd name="T9" fmla="*/ 44 h 168"/>
                <a:gd name="T10" fmla="*/ 0 w 88"/>
                <a:gd name="T11" fmla="*/ 124 h 168"/>
                <a:gd name="T12" fmla="*/ 44 w 88"/>
                <a:gd name="T13" fmla="*/ 168 h 168"/>
                <a:gd name="T14" fmla="*/ 8 w 88"/>
                <a:gd name="T15" fmla="*/ 44 h 168"/>
                <a:gd name="T16" fmla="*/ 44 w 88"/>
                <a:gd name="T17" fmla="*/ 8 h 168"/>
                <a:gd name="T18" fmla="*/ 80 w 88"/>
                <a:gd name="T19" fmla="*/ 44 h 168"/>
                <a:gd name="T20" fmla="*/ 80 w 88"/>
                <a:gd name="T21" fmla="*/ 124 h 168"/>
                <a:gd name="T22" fmla="*/ 44 w 88"/>
                <a:gd name="T23" fmla="*/ 160 h 168"/>
                <a:gd name="T24" fmla="*/ 8 w 88"/>
                <a:gd name="T25" fmla="*/ 124 h 168"/>
                <a:gd name="T26" fmla="*/ 8 w 88"/>
                <a:gd name="T27" fmla="*/ 4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 h="168">
                  <a:moveTo>
                    <a:pt x="44" y="168"/>
                  </a:moveTo>
                  <a:cubicBezTo>
                    <a:pt x="68" y="168"/>
                    <a:pt x="88" y="148"/>
                    <a:pt x="88" y="124"/>
                  </a:cubicBezTo>
                  <a:cubicBezTo>
                    <a:pt x="88" y="44"/>
                    <a:pt x="88" y="44"/>
                    <a:pt x="88" y="44"/>
                  </a:cubicBezTo>
                  <a:cubicBezTo>
                    <a:pt x="88" y="19"/>
                    <a:pt x="68" y="0"/>
                    <a:pt x="44" y="0"/>
                  </a:cubicBezTo>
                  <a:cubicBezTo>
                    <a:pt x="19" y="0"/>
                    <a:pt x="0" y="19"/>
                    <a:pt x="0" y="44"/>
                  </a:cubicBezTo>
                  <a:cubicBezTo>
                    <a:pt x="0" y="124"/>
                    <a:pt x="0" y="124"/>
                    <a:pt x="0" y="124"/>
                  </a:cubicBezTo>
                  <a:cubicBezTo>
                    <a:pt x="0" y="148"/>
                    <a:pt x="19" y="168"/>
                    <a:pt x="44" y="168"/>
                  </a:cubicBezTo>
                  <a:moveTo>
                    <a:pt x="8" y="44"/>
                  </a:moveTo>
                  <a:cubicBezTo>
                    <a:pt x="8" y="24"/>
                    <a:pt x="24" y="8"/>
                    <a:pt x="44" y="8"/>
                  </a:cubicBezTo>
                  <a:cubicBezTo>
                    <a:pt x="64" y="8"/>
                    <a:pt x="80" y="24"/>
                    <a:pt x="80" y="44"/>
                  </a:cubicBezTo>
                  <a:cubicBezTo>
                    <a:pt x="80" y="124"/>
                    <a:pt x="80" y="124"/>
                    <a:pt x="80" y="124"/>
                  </a:cubicBezTo>
                  <a:cubicBezTo>
                    <a:pt x="80" y="143"/>
                    <a:pt x="64" y="160"/>
                    <a:pt x="44" y="160"/>
                  </a:cubicBezTo>
                  <a:cubicBezTo>
                    <a:pt x="24" y="160"/>
                    <a:pt x="8" y="143"/>
                    <a:pt x="8" y="124"/>
                  </a:cubicBezTo>
                  <a:lnTo>
                    <a:pt x="8"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43" name="Freeform 15"/>
            <p:cNvSpPr/>
            <p:nvPr/>
          </p:nvSpPr>
          <p:spPr bwMode="auto">
            <a:xfrm>
              <a:off x="2462213" y="1255713"/>
              <a:ext cx="511175" cy="587375"/>
            </a:xfrm>
            <a:custGeom>
              <a:avLst/>
              <a:gdLst>
                <a:gd name="T0" fmla="*/ 128 w 136"/>
                <a:gd name="T1" fmla="*/ 0 h 156"/>
                <a:gd name="T2" fmla="*/ 128 w 136"/>
                <a:gd name="T3" fmla="*/ 40 h 156"/>
                <a:gd name="T4" fmla="*/ 68 w 136"/>
                <a:gd name="T5" fmla="*/ 100 h 156"/>
                <a:gd name="T6" fmla="*/ 8 w 136"/>
                <a:gd name="T7" fmla="*/ 40 h 156"/>
                <a:gd name="T8" fmla="*/ 8 w 136"/>
                <a:gd name="T9" fmla="*/ 0 h 156"/>
                <a:gd name="T10" fmla="*/ 0 w 136"/>
                <a:gd name="T11" fmla="*/ 0 h 156"/>
                <a:gd name="T12" fmla="*/ 0 w 136"/>
                <a:gd name="T13" fmla="*/ 40 h 156"/>
                <a:gd name="T14" fmla="*/ 64 w 136"/>
                <a:gd name="T15" fmla="*/ 107 h 156"/>
                <a:gd name="T16" fmla="*/ 64 w 136"/>
                <a:gd name="T17" fmla="*/ 107 h 156"/>
                <a:gd name="T18" fmla="*/ 64 w 136"/>
                <a:gd name="T19" fmla="*/ 148 h 156"/>
                <a:gd name="T20" fmla="*/ 28 w 136"/>
                <a:gd name="T21" fmla="*/ 148 h 156"/>
                <a:gd name="T22" fmla="*/ 28 w 136"/>
                <a:gd name="T23" fmla="*/ 156 h 156"/>
                <a:gd name="T24" fmla="*/ 108 w 136"/>
                <a:gd name="T25" fmla="*/ 156 h 156"/>
                <a:gd name="T26" fmla="*/ 108 w 136"/>
                <a:gd name="T27" fmla="*/ 148 h 156"/>
                <a:gd name="T28" fmla="*/ 72 w 136"/>
                <a:gd name="T29" fmla="*/ 148 h 156"/>
                <a:gd name="T30" fmla="*/ 72 w 136"/>
                <a:gd name="T31" fmla="*/ 107 h 156"/>
                <a:gd name="T32" fmla="*/ 71 w 136"/>
                <a:gd name="T33" fmla="*/ 107 h 156"/>
                <a:gd name="T34" fmla="*/ 136 w 136"/>
                <a:gd name="T35" fmla="*/ 40 h 156"/>
                <a:gd name="T36" fmla="*/ 136 w 136"/>
                <a:gd name="T37" fmla="*/ 0 h 156"/>
                <a:gd name="T38" fmla="*/ 128 w 136"/>
                <a:gd name="T3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6" h="156">
                  <a:moveTo>
                    <a:pt x="128" y="0"/>
                  </a:moveTo>
                  <a:cubicBezTo>
                    <a:pt x="128" y="40"/>
                    <a:pt x="128" y="40"/>
                    <a:pt x="128" y="40"/>
                  </a:cubicBezTo>
                  <a:cubicBezTo>
                    <a:pt x="128" y="73"/>
                    <a:pt x="101" y="100"/>
                    <a:pt x="68" y="100"/>
                  </a:cubicBezTo>
                  <a:cubicBezTo>
                    <a:pt x="35" y="100"/>
                    <a:pt x="8" y="73"/>
                    <a:pt x="8" y="40"/>
                  </a:cubicBezTo>
                  <a:cubicBezTo>
                    <a:pt x="8" y="0"/>
                    <a:pt x="8" y="0"/>
                    <a:pt x="8" y="0"/>
                  </a:cubicBezTo>
                  <a:cubicBezTo>
                    <a:pt x="0" y="0"/>
                    <a:pt x="0" y="0"/>
                    <a:pt x="0" y="0"/>
                  </a:cubicBezTo>
                  <a:cubicBezTo>
                    <a:pt x="0" y="40"/>
                    <a:pt x="0" y="40"/>
                    <a:pt x="0" y="40"/>
                  </a:cubicBezTo>
                  <a:cubicBezTo>
                    <a:pt x="0" y="76"/>
                    <a:pt x="28" y="106"/>
                    <a:pt x="64" y="107"/>
                  </a:cubicBezTo>
                  <a:cubicBezTo>
                    <a:pt x="64" y="107"/>
                    <a:pt x="64" y="107"/>
                    <a:pt x="64" y="107"/>
                  </a:cubicBezTo>
                  <a:cubicBezTo>
                    <a:pt x="64" y="148"/>
                    <a:pt x="64" y="148"/>
                    <a:pt x="64" y="148"/>
                  </a:cubicBezTo>
                  <a:cubicBezTo>
                    <a:pt x="28" y="148"/>
                    <a:pt x="28" y="148"/>
                    <a:pt x="28" y="148"/>
                  </a:cubicBezTo>
                  <a:cubicBezTo>
                    <a:pt x="28" y="156"/>
                    <a:pt x="28" y="156"/>
                    <a:pt x="28" y="156"/>
                  </a:cubicBezTo>
                  <a:cubicBezTo>
                    <a:pt x="108" y="156"/>
                    <a:pt x="108" y="156"/>
                    <a:pt x="108" y="156"/>
                  </a:cubicBezTo>
                  <a:cubicBezTo>
                    <a:pt x="108" y="148"/>
                    <a:pt x="108" y="148"/>
                    <a:pt x="108" y="148"/>
                  </a:cubicBezTo>
                  <a:cubicBezTo>
                    <a:pt x="72" y="148"/>
                    <a:pt x="72" y="148"/>
                    <a:pt x="72" y="148"/>
                  </a:cubicBezTo>
                  <a:cubicBezTo>
                    <a:pt x="72" y="107"/>
                    <a:pt x="72" y="107"/>
                    <a:pt x="72" y="107"/>
                  </a:cubicBezTo>
                  <a:cubicBezTo>
                    <a:pt x="71" y="107"/>
                    <a:pt x="71" y="107"/>
                    <a:pt x="71" y="107"/>
                  </a:cubicBezTo>
                  <a:cubicBezTo>
                    <a:pt x="107" y="106"/>
                    <a:pt x="136" y="76"/>
                    <a:pt x="136" y="40"/>
                  </a:cubicBezTo>
                  <a:cubicBezTo>
                    <a:pt x="136" y="0"/>
                    <a:pt x="136" y="0"/>
                    <a:pt x="136" y="0"/>
                  </a:cubicBezTo>
                  <a:lnTo>
                    <a:pt x="1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44" name="组合 143"/>
          <p:cNvGrpSpPr/>
          <p:nvPr/>
        </p:nvGrpSpPr>
        <p:grpSpPr>
          <a:xfrm>
            <a:off x="4556480" y="976540"/>
            <a:ext cx="397554" cy="852115"/>
            <a:chOff x="3859213" y="933450"/>
            <a:chExt cx="420688" cy="901700"/>
          </a:xfrm>
          <a:solidFill>
            <a:srgbClr val="157E9F"/>
          </a:solidFill>
        </p:grpSpPr>
        <p:sp>
          <p:nvSpPr>
            <p:cNvPr id="145" name="Freeform 16"/>
            <p:cNvSpPr>
              <a:spLocks noEditPoints="1"/>
            </p:cNvSpPr>
            <p:nvPr/>
          </p:nvSpPr>
          <p:spPr bwMode="auto">
            <a:xfrm>
              <a:off x="3859213" y="933450"/>
              <a:ext cx="420688" cy="901700"/>
            </a:xfrm>
            <a:custGeom>
              <a:avLst/>
              <a:gdLst>
                <a:gd name="T0" fmla="*/ 0 w 265"/>
                <a:gd name="T1" fmla="*/ 0 h 568"/>
                <a:gd name="T2" fmla="*/ 0 w 265"/>
                <a:gd name="T3" fmla="*/ 57 h 568"/>
                <a:gd name="T4" fmla="*/ 66 w 265"/>
                <a:gd name="T5" fmla="*/ 170 h 568"/>
                <a:gd name="T6" fmla="*/ 66 w 265"/>
                <a:gd name="T7" fmla="*/ 568 h 568"/>
                <a:gd name="T8" fmla="*/ 198 w 265"/>
                <a:gd name="T9" fmla="*/ 568 h 568"/>
                <a:gd name="T10" fmla="*/ 198 w 265"/>
                <a:gd name="T11" fmla="*/ 170 h 568"/>
                <a:gd name="T12" fmla="*/ 265 w 265"/>
                <a:gd name="T13" fmla="*/ 57 h 568"/>
                <a:gd name="T14" fmla="*/ 265 w 265"/>
                <a:gd name="T15" fmla="*/ 0 h 568"/>
                <a:gd name="T16" fmla="*/ 0 w 265"/>
                <a:gd name="T17" fmla="*/ 0 h 568"/>
                <a:gd name="T18" fmla="*/ 19 w 265"/>
                <a:gd name="T19" fmla="*/ 19 h 568"/>
                <a:gd name="T20" fmla="*/ 246 w 265"/>
                <a:gd name="T21" fmla="*/ 19 h 568"/>
                <a:gd name="T22" fmla="*/ 246 w 265"/>
                <a:gd name="T23" fmla="*/ 52 h 568"/>
                <a:gd name="T24" fmla="*/ 243 w 265"/>
                <a:gd name="T25" fmla="*/ 57 h 568"/>
                <a:gd name="T26" fmla="*/ 23 w 265"/>
                <a:gd name="T27" fmla="*/ 57 h 568"/>
                <a:gd name="T28" fmla="*/ 19 w 265"/>
                <a:gd name="T29" fmla="*/ 52 h 568"/>
                <a:gd name="T30" fmla="*/ 19 w 265"/>
                <a:gd name="T31" fmla="*/ 19 h 568"/>
                <a:gd name="T32" fmla="*/ 85 w 265"/>
                <a:gd name="T33" fmla="*/ 511 h 568"/>
                <a:gd name="T34" fmla="*/ 179 w 265"/>
                <a:gd name="T35" fmla="*/ 511 h 568"/>
                <a:gd name="T36" fmla="*/ 179 w 265"/>
                <a:gd name="T37" fmla="*/ 549 h 568"/>
                <a:gd name="T38" fmla="*/ 85 w 265"/>
                <a:gd name="T39" fmla="*/ 549 h 568"/>
                <a:gd name="T40" fmla="*/ 85 w 265"/>
                <a:gd name="T41" fmla="*/ 511 h 568"/>
                <a:gd name="T42" fmla="*/ 182 w 265"/>
                <a:gd name="T43" fmla="*/ 161 h 568"/>
                <a:gd name="T44" fmla="*/ 179 w 265"/>
                <a:gd name="T45" fmla="*/ 166 h 568"/>
                <a:gd name="T46" fmla="*/ 179 w 265"/>
                <a:gd name="T47" fmla="*/ 170 h 568"/>
                <a:gd name="T48" fmla="*/ 179 w 265"/>
                <a:gd name="T49" fmla="*/ 492 h 568"/>
                <a:gd name="T50" fmla="*/ 85 w 265"/>
                <a:gd name="T51" fmla="*/ 492 h 568"/>
                <a:gd name="T52" fmla="*/ 85 w 265"/>
                <a:gd name="T53" fmla="*/ 170 h 568"/>
                <a:gd name="T54" fmla="*/ 85 w 265"/>
                <a:gd name="T55" fmla="*/ 166 h 568"/>
                <a:gd name="T56" fmla="*/ 83 w 265"/>
                <a:gd name="T57" fmla="*/ 161 h 568"/>
                <a:gd name="T58" fmla="*/ 33 w 265"/>
                <a:gd name="T59" fmla="*/ 76 h 568"/>
                <a:gd name="T60" fmla="*/ 232 w 265"/>
                <a:gd name="T61" fmla="*/ 76 h 568"/>
                <a:gd name="T62" fmla="*/ 182 w 265"/>
                <a:gd name="T63" fmla="*/ 161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5" h="568">
                  <a:moveTo>
                    <a:pt x="0" y="0"/>
                  </a:moveTo>
                  <a:lnTo>
                    <a:pt x="0" y="57"/>
                  </a:lnTo>
                  <a:lnTo>
                    <a:pt x="66" y="170"/>
                  </a:lnTo>
                  <a:lnTo>
                    <a:pt x="66" y="568"/>
                  </a:lnTo>
                  <a:lnTo>
                    <a:pt x="198" y="568"/>
                  </a:lnTo>
                  <a:lnTo>
                    <a:pt x="198" y="170"/>
                  </a:lnTo>
                  <a:lnTo>
                    <a:pt x="265" y="57"/>
                  </a:lnTo>
                  <a:lnTo>
                    <a:pt x="265" y="0"/>
                  </a:lnTo>
                  <a:lnTo>
                    <a:pt x="0" y="0"/>
                  </a:lnTo>
                  <a:close/>
                  <a:moveTo>
                    <a:pt x="19" y="19"/>
                  </a:moveTo>
                  <a:lnTo>
                    <a:pt x="246" y="19"/>
                  </a:lnTo>
                  <a:lnTo>
                    <a:pt x="246" y="52"/>
                  </a:lnTo>
                  <a:lnTo>
                    <a:pt x="243" y="57"/>
                  </a:lnTo>
                  <a:lnTo>
                    <a:pt x="23" y="57"/>
                  </a:lnTo>
                  <a:lnTo>
                    <a:pt x="19" y="52"/>
                  </a:lnTo>
                  <a:lnTo>
                    <a:pt x="19" y="19"/>
                  </a:lnTo>
                  <a:close/>
                  <a:moveTo>
                    <a:pt x="85" y="511"/>
                  </a:moveTo>
                  <a:lnTo>
                    <a:pt x="179" y="511"/>
                  </a:lnTo>
                  <a:lnTo>
                    <a:pt x="179" y="549"/>
                  </a:lnTo>
                  <a:lnTo>
                    <a:pt x="85" y="549"/>
                  </a:lnTo>
                  <a:lnTo>
                    <a:pt x="85" y="511"/>
                  </a:lnTo>
                  <a:close/>
                  <a:moveTo>
                    <a:pt x="182" y="161"/>
                  </a:moveTo>
                  <a:lnTo>
                    <a:pt x="179" y="166"/>
                  </a:lnTo>
                  <a:lnTo>
                    <a:pt x="179" y="170"/>
                  </a:lnTo>
                  <a:lnTo>
                    <a:pt x="179" y="492"/>
                  </a:lnTo>
                  <a:lnTo>
                    <a:pt x="85" y="492"/>
                  </a:lnTo>
                  <a:lnTo>
                    <a:pt x="85" y="170"/>
                  </a:lnTo>
                  <a:lnTo>
                    <a:pt x="85" y="166"/>
                  </a:lnTo>
                  <a:lnTo>
                    <a:pt x="83" y="161"/>
                  </a:lnTo>
                  <a:lnTo>
                    <a:pt x="33" y="76"/>
                  </a:lnTo>
                  <a:lnTo>
                    <a:pt x="232" y="76"/>
                  </a:lnTo>
                  <a:lnTo>
                    <a:pt x="182" y="1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46" name="Freeform 17"/>
            <p:cNvSpPr>
              <a:spLocks noEditPoints="1"/>
            </p:cNvSpPr>
            <p:nvPr/>
          </p:nvSpPr>
          <p:spPr bwMode="auto">
            <a:xfrm>
              <a:off x="4024313" y="1354138"/>
              <a:ext cx="90488" cy="150813"/>
            </a:xfrm>
            <a:custGeom>
              <a:avLst/>
              <a:gdLst>
                <a:gd name="T0" fmla="*/ 12 w 24"/>
                <a:gd name="T1" fmla="*/ 0 h 40"/>
                <a:gd name="T2" fmla="*/ 0 w 24"/>
                <a:gd name="T3" fmla="*/ 12 h 40"/>
                <a:gd name="T4" fmla="*/ 0 w 24"/>
                <a:gd name="T5" fmla="*/ 28 h 40"/>
                <a:gd name="T6" fmla="*/ 12 w 24"/>
                <a:gd name="T7" fmla="*/ 40 h 40"/>
                <a:gd name="T8" fmla="*/ 24 w 24"/>
                <a:gd name="T9" fmla="*/ 28 h 40"/>
                <a:gd name="T10" fmla="*/ 24 w 24"/>
                <a:gd name="T11" fmla="*/ 12 h 40"/>
                <a:gd name="T12" fmla="*/ 12 w 24"/>
                <a:gd name="T13" fmla="*/ 0 h 40"/>
                <a:gd name="T14" fmla="*/ 16 w 24"/>
                <a:gd name="T15" fmla="*/ 28 h 40"/>
                <a:gd name="T16" fmla="*/ 12 w 24"/>
                <a:gd name="T17" fmla="*/ 32 h 40"/>
                <a:gd name="T18" fmla="*/ 8 w 24"/>
                <a:gd name="T19" fmla="*/ 28 h 40"/>
                <a:gd name="T20" fmla="*/ 8 w 24"/>
                <a:gd name="T21" fmla="*/ 12 h 40"/>
                <a:gd name="T22" fmla="*/ 12 w 24"/>
                <a:gd name="T23" fmla="*/ 8 h 40"/>
                <a:gd name="T24" fmla="*/ 16 w 24"/>
                <a:gd name="T25" fmla="*/ 12 h 40"/>
                <a:gd name="T26" fmla="*/ 16 w 24"/>
                <a:gd name="T27" fmla="*/ 2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40">
                  <a:moveTo>
                    <a:pt x="12" y="0"/>
                  </a:moveTo>
                  <a:cubicBezTo>
                    <a:pt x="6" y="0"/>
                    <a:pt x="0" y="6"/>
                    <a:pt x="0" y="12"/>
                  </a:cubicBezTo>
                  <a:cubicBezTo>
                    <a:pt x="0" y="28"/>
                    <a:pt x="0" y="28"/>
                    <a:pt x="0" y="28"/>
                  </a:cubicBezTo>
                  <a:cubicBezTo>
                    <a:pt x="0" y="35"/>
                    <a:pt x="6" y="40"/>
                    <a:pt x="12" y="40"/>
                  </a:cubicBezTo>
                  <a:cubicBezTo>
                    <a:pt x="19" y="40"/>
                    <a:pt x="24" y="35"/>
                    <a:pt x="24" y="28"/>
                  </a:cubicBezTo>
                  <a:cubicBezTo>
                    <a:pt x="24" y="12"/>
                    <a:pt x="24" y="12"/>
                    <a:pt x="24" y="12"/>
                  </a:cubicBezTo>
                  <a:cubicBezTo>
                    <a:pt x="24" y="6"/>
                    <a:pt x="19" y="0"/>
                    <a:pt x="12" y="0"/>
                  </a:cubicBezTo>
                  <a:moveTo>
                    <a:pt x="16" y="28"/>
                  </a:moveTo>
                  <a:cubicBezTo>
                    <a:pt x="16" y="30"/>
                    <a:pt x="15" y="32"/>
                    <a:pt x="12" y="32"/>
                  </a:cubicBezTo>
                  <a:cubicBezTo>
                    <a:pt x="10" y="32"/>
                    <a:pt x="8" y="30"/>
                    <a:pt x="8" y="28"/>
                  </a:cubicBezTo>
                  <a:cubicBezTo>
                    <a:pt x="8" y="12"/>
                    <a:pt x="8" y="12"/>
                    <a:pt x="8" y="12"/>
                  </a:cubicBezTo>
                  <a:cubicBezTo>
                    <a:pt x="8" y="10"/>
                    <a:pt x="10" y="8"/>
                    <a:pt x="12" y="8"/>
                  </a:cubicBezTo>
                  <a:cubicBezTo>
                    <a:pt x="15" y="8"/>
                    <a:pt x="16" y="10"/>
                    <a:pt x="16" y="12"/>
                  </a:cubicBezTo>
                  <a:lnTo>
                    <a:pt x="16"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47" name="Freeform 18"/>
          <p:cNvSpPr>
            <a:spLocks noEditPoints="1"/>
          </p:cNvSpPr>
          <p:nvPr/>
        </p:nvSpPr>
        <p:spPr bwMode="auto">
          <a:xfrm>
            <a:off x="5691454" y="1072275"/>
            <a:ext cx="708230" cy="637407"/>
          </a:xfrm>
          <a:custGeom>
            <a:avLst/>
            <a:gdLst>
              <a:gd name="T0" fmla="*/ 357479 w 200"/>
              <a:gd name="T1" fmla="*/ 19754 h 179"/>
              <a:gd name="T2" fmla="*/ 473352 w 200"/>
              <a:gd name="T3" fmla="*/ 135809 h 179"/>
              <a:gd name="T4" fmla="*/ 438837 w 200"/>
              <a:gd name="T5" fmla="*/ 222232 h 179"/>
              <a:gd name="T6" fmla="*/ 246538 w 200"/>
              <a:gd name="T7" fmla="*/ 414833 h 179"/>
              <a:gd name="T8" fmla="*/ 54238 w 200"/>
              <a:gd name="T9" fmla="*/ 219763 h 179"/>
              <a:gd name="T10" fmla="*/ 19723 w 200"/>
              <a:gd name="T11" fmla="*/ 135809 h 179"/>
              <a:gd name="T12" fmla="*/ 138061 w 200"/>
              <a:gd name="T13" fmla="*/ 19754 h 179"/>
              <a:gd name="T14" fmla="*/ 246538 w 200"/>
              <a:gd name="T15" fmla="*/ 91362 h 179"/>
              <a:gd name="T16" fmla="*/ 357479 w 200"/>
              <a:gd name="T17" fmla="*/ 19754 h 179"/>
              <a:gd name="T18" fmla="*/ 357479 w 200"/>
              <a:gd name="T19" fmla="*/ 0 h 179"/>
              <a:gd name="T20" fmla="*/ 246538 w 200"/>
              <a:gd name="T21" fmla="*/ 51854 h 179"/>
              <a:gd name="T22" fmla="*/ 138061 w 200"/>
              <a:gd name="T23" fmla="*/ 0 h 179"/>
              <a:gd name="T24" fmla="*/ 0 w 200"/>
              <a:gd name="T25" fmla="*/ 135809 h 179"/>
              <a:gd name="T26" fmla="*/ 39446 w 200"/>
              <a:gd name="T27" fmla="*/ 232109 h 179"/>
              <a:gd name="T28" fmla="*/ 234211 w 200"/>
              <a:gd name="T29" fmla="*/ 427180 h 179"/>
              <a:gd name="T30" fmla="*/ 246538 w 200"/>
              <a:gd name="T31" fmla="*/ 441995 h 179"/>
              <a:gd name="T32" fmla="*/ 261330 w 200"/>
              <a:gd name="T33" fmla="*/ 427180 h 179"/>
              <a:gd name="T34" fmla="*/ 451164 w 200"/>
              <a:gd name="T35" fmla="*/ 237048 h 179"/>
              <a:gd name="T36" fmla="*/ 493075 w 200"/>
              <a:gd name="T37" fmla="*/ 135809 h 179"/>
              <a:gd name="T38" fmla="*/ 357479 w 200"/>
              <a:gd name="T39" fmla="*/ 0 h 17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00" h="179">
                <a:moveTo>
                  <a:pt x="145" y="8"/>
                </a:moveTo>
                <a:cubicBezTo>
                  <a:pt x="171" y="8"/>
                  <a:pt x="192" y="29"/>
                  <a:pt x="192" y="55"/>
                </a:cubicBezTo>
                <a:cubicBezTo>
                  <a:pt x="192" y="69"/>
                  <a:pt x="187" y="81"/>
                  <a:pt x="178" y="90"/>
                </a:cubicBezTo>
                <a:cubicBezTo>
                  <a:pt x="100" y="168"/>
                  <a:pt x="100" y="168"/>
                  <a:pt x="100" y="168"/>
                </a:cubicBezTo>
                <a:cubicBezTo>
                  <a:pt x="22" y="89"/>
                  <a:pt x="22" y="89"/>
                  <a:pt x="22" y="89"/>
                </a:cubicBezTo>
                <a:cubicBezTo>
                  <a:pt x="14" y="80"/>
                  <a:pt x="8" y="68"/>
                  <a:pt x="8" y="55"/>
                </a:cubicBezTo>
                <a:cubicBezTo>
                  <a:pt x="8" y="29"/>
                  <a:pt x="30" y="8"/>
                  <a:pt x="56" y="8"/>
                </a:cubicBezTo>
                <a:cubicBezTo>
                  <a:pt x="76" y="8"/>
                  <a:pt x="93" y="20"/>
                  <a:pt x="100" y="37"/>
                </a:cubicBezTo>
                <a:cubicBezTo>
                  <a:pt x="108" y="20"/>
                  <a:pt x="125" y="8"/>
                  <a:pt x="145" y="8"/>
                </a:cubicBezTo>
                <a:moveTo>
                  <a:pt x="145" y="0"/>
                </a:moveTo>
                <a:cubicBezTo>
                  <a:pt x="127" y="0"/>
                  <a:pt x="111" y="8"/>
                  <a:pt x="100" y="21"/>
                </a:cubicBezTo>
                <a:cubicBezTo>
                  <a:pt x="90" y="8"/>
                  <a:pt x="74" y="0"/>
                  <a:pt x="56" y="0"/>
                </a:cubicBezTo>
                <a:cubicBezTo>
                  <a:pt x="25" y="0"/>
                  <a:pt x="0" y="25"/>
                  <a:pt x="0" y="55"/>
                </a:cubicBezTo>
                <a:cubicBezTo>
                  <a:pt x="0" y="70"/>
                  <a:pt x="6" y="84"/>
                  <a:pt x="16" y="94"/>
                </a:cubicBezTo>
                <a:cubicBezTo>
                  <a:pt x="95" y="173"/>
                  <a:pt x="95" y="173"/>
                  <a:pt x="95" y="173"/>
                </a:cubicBezTo>
                <a:cubicBezTo>
                  <a:pt x="100" y="179"/>
                  <a:pt x="100" y="179"/>
                  <a:pt x="100" y="179"/>
                </a:cubicBezTo>
                <a:cubicBezTo>
                  <a:pt x="106" y="173"/>
                  <a:pt x="106" y="173"/>
                  <a:pt x="106" y="173"/>
                </a:cubicBezTo>
                <a:cubicBezTo>
                  <a:pt x="183" y="96"/>
                  <a:pt x="183" y="96"/>
                  <a:pt x="183" y="96"/>
                </a:cubicBezTo>
                <a:cubicBezTo>
                  <a:pt x="194" y="85"/>
                  <a:pt x="200" y="71"/>
                  <a:pt x="200" y="55"/>
                </a:cubicBezTo>
                <a:cubicBezTo>
                  <a:pt x="200" y="25"/>
                  <a:pt x="175" y="0"/>
                  <a:pt x="145" y="0"/>
                </a:cubicBezTo>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8" name="Freeform 19"/>
          <p:cNvSpPr>
            <a:spLocks noEditPoints="1"/>
          </p:cNvSpPr>
          <p:nvPr/>
        </p:nvSpPr>
        <p:spPr bwMode="auto">
          <a:xfrm>
            <a:off x="6897729" y="1197929"/>
            <a:ext cx="852160" cy="381529"/>
          </a:xfrm>
          <a:custGeom>
            <a:avLst/>
            <a:gdLst>
              <a:gd name="T0" fmla="*/ 458883 w 240"/>
              <a:gd name="T1" fmla="*/ 0 h 108"/>
              <a:gd name="T2" fmla="*/ 325659 w 240"/>
              <a:gd name="T3" fmla="*/ 132912 h 108"/>
              <a:gd name="T4" fmla="*/ 389804 w 240"/>
              <a:gd name="T5" fmla="*/ 246132 h 108"/>
              <a:gd name="T6" fmla="*/ 204770 w 240"/>
              <a:gd name="T7" fmla="*/ 246132 h 108"/>
              <a:gd name="T8" fmla="*/ 266448 w 240"/>
              <a:gd name="T9" fmla="*/ 132912 h 108"/>
              <a:gd name="T10" fmla="*/ 133224 w 240"/>
              <a:gd name="T11" fmla="*/ 0 h 108"/>
              <a:gd name="T12" fmla="*/ 0 w 240"/>
              <a:gd name="T13" fmla="*/ 132912 h 108"/>
              <a:gd name="T14" fmla="*/ 133224 w 240"/>
              <a:gd name="T15" fmla="*/ 265823 h 108"/>
              <a:gd name="T16" fmla="*/ 458883 w 240"/>
              <a:gd name="T17" fmla="*/ 265823 h 108"/>
              <a:gd name="T18" fmla="*/ 592107 w 240"/>
              <a:gd name="T19" fmla="*/ 132912 h 108"/>
              <a:gd name="T20" fmla="*/ 458883 w 240"/>
              <a:gd name="T21" fmla="*/ 0 h 108"/>
              <a:gd name="T22" fmla="*/ 19737 w 240"/>
              <a:gd name="T23" fmla="*/ 132912 h 108"/>
              <a:gd name="T24" fmla="*/ 133224 w 240"/>
              <a:gd name="T25" fmla="*/ 19691 h 108"/>
              <a:gd name="T26" fmla="*/ 246711 w 240"/>
              <a:gd name="T27" fmla="*/ 132912 h 108"/>
              <a:gd name="T28" fmla="*/ 133224 w 240"/>
              <a:gd name="T29" fmla="*/ 246132 h 108"/>
              <a:gd name="T30" fmla="*/ 19737 w 240"/>
              <a:gd name="T31" fmla="*/ 132912 h 108"/>
              <a:gd name="T32" fmla="*/ 458883 w 240"/>
              <a:gd name="T33" fmla="*/ 246132 h 108"/>
              <a:gd name="T34" fmla="*/ 345396 w 240"/>
              <a:gd name="T35" fmla="*/ 132912 h 108"/>
              <a:gd name="T36" fmla="*/ 458883 w 240"/>
              <a:gd name="T37" fmla="*/ 19691 h 108"/>
              <a:gd name="T38" fmla="*/ 572370 w 240"/>
              <a:gd name="T39" fmla="*/ 132912 h 108"/>
              <a:gd name="T40" fmla="*/ 458883 w 240"/>
              <a:gd name="T41" fmla="*/ 246132 h 10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40" h="108">
                <a:moveTo>
                  <a:pt x="186" y="0"/>
                </a:moveTo>
                <a:cubicBezTo>
                  <a:pt x="157" y="0"/>
                  <a:pt x="132" y="24"/>
                  <a:pt x="132" y="54"/>
                </a:cubicBezTo>
                <a:cubicBezTo>
                  <a:pt x="132" y="74"/>
                  <a:pt x="143" y="91"/>
                  <a:pt x="158" y="100"/>
                </a:cubicBezTo>
                <a:cubicBezTo>
                  <a:pt x="83" y="100"/>
                  <a:pt x="83" y="100"/>
                  <a:pt x="83" y="100"/>
                </a:cubicBezTo>
                <a:cubicBezTo>
                  <a:pt x="98" y="91"/>
                  <a:pt x="108" y="74"/>
                  <a:pt x="108" y="54"/>
                </a:cubicBezTo>
                <a:cubicBezTo>
                  <a:pt x="108" y="24"/>
                  <a:pt x="84" y="0"/>
                  <a:pt x="54" y="0"/>
                </a:cubicBezTo>
                <a:cubicBezTo>
                  <a:pt x="25" y="0"/>
                  <a:pt x="0" y="24"/>
                  <a:pt x="0" y="54"/>
                </a:cubicBezTo>
                <a:cubicBezTo>
                  <a:pt x="0" y="84"/>
                  <a:pt x="25" y="108"/>
                  <a:pt x="54" y="108"/>
                </a:cubicBezTo>
                <a:cubicBezTo>
                  <a:pt x="186" y="108"/>
                  <a:pt x="186" y="108"/>
                  <a:pt x="186" y="108"/>
                </a:cubicBezTo>
                <a:cubicBezTo>
                  <a:pt x="216" y="108"/>
                  <a:pt x="240" y="84"/>
                  <a:pt x="240" y="54"/>
                </a:cubicBezTo>
                <a:cubicBezTo>
                  <a:pt x="240" y="24"/>
                  <a:pt x="216" y="0"/>
                  <a:pt x="186" y="0"/>
                </a:cubicBezTo>
                <a:moveTo>
                  <a:pt x="8" y="54"/>
                </a:moveTo>
                <a:cubicBezTo>
                  <a:pt x="8" y="29"/>
                  <a:pt x="29" y="8"/>
                  <a:pt x="54" y="8"/>
                </a:cubicBezTo>
                <a:cubicBezTo>
                  <a:pt x="80" y="8"/>
                  <a:pt x="100" y="29"/>
                  <a:pt x="100" y="54"/>
                </a:cubicBezTo>
                <a:cubicBezTo>
                  <a:pt x="100" y="80"/>
                  <a:pt x="80" y="100"/>
                  <a:pt x="54" y="100"/>
                </a:cubicBezTo>
                <a:cubicBezTo>
                  <a:pt x="29" y="100"/>
                  <a:pt x="8" y="80"/>
                  <a:pt x="8" y="54"/>
                </a:cubicBezTo>
                <a:moveTo>
                  <a:pt x="186" y="100"/>
                </a:moveTo>
                <a:cubicBezTo>
                  <a:pt x="161" y="100"/>
                  <a:pt x="140" y="80"/>
                  <a:pt x="140" y="54"/>
                </a:cubicBezTo>
                <a:cubicBezTo>
                  <a:pt x="140" y="29"/>
                  <a:pt x="161" y="8"/>
                  <a:pt x="186" y="8"/>
                </a:cubicBezTo>
                <a:cubicBezTo>
                  <a:pt x="212" y="8"/>
                  <a:pt x="232" y="29"/>
                  <a:pt x="232" y="54"/>
                </a:cubicBezTo>
                <a:cubicBezTo>
                  <a:pt x="232" y="80"/>
                  <a:pt x="212" y="100"/>
                  <a:pt x="186" y="100"/>
                </a:cubicBezTo>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9" name="Freeform 20"/>
          <p:cNvSpPr>
            <a:spLocks noEditPoints="1"/>
          </p:cNvSpPr>
          <p:nvPr/>
        </p:nvSpPr>
        <p:spPr bwMode="auto">
          <a:xfrm>
            <a:off x="8401004" y="1104260"/>
            <a:ext cx="509468" cy="596284"/>
          </a:xfrm>
          <a:custGeom>
            <a:avLst/>
            <a:gdLst>
              <a:gd name="T0" fmla="*/ 19806 w 340"/>
              <a:gd name="T1" fmla="*/ 34401 h 398"/>
              <a:gd name="T2" fmla="*/ 317945 w 340"/>
              <a:gd name="T3" fmla="*/ 207446 h 398"/>
              <a:gd name="T4" fmla="*/ 19806 w 340"/>
              <a:gd name="T5" fmla="*/ 380491 h 398"/>
              <a:gd name="T6" fmla="*/ 19806 w 340"/>
              <a:gd name="T7" fmla="*/ 34401 h 398"/>
              <a:gd name="T8" fmla="*/ 0 w 340"/>
              <a:gd name="T9" fmla="*/ 0 h 398"/>
              <a:gd name="T10" fmla="*/ 0 w 340"/>
              <a:gd name="T11" fmla="*/ 414892 h 398"/>
              <a:gd name="T12" fmla="*/ 354430 w 340"/>
              <a:gd name="T13" fmla="*/ 207446 h 398"/>
              <a:gd name="T14" fmla="*/ 0 w 340"/>
              <a:gd name="T15" fmla="*/ 0 h 39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40" h="398">
                <a:moveTo>
                  <a:pt x="19" y="33"/>
                </a:moveTo>
                <a:lnTo>
                  <a:pt x="305" y="199"/>
                </a:lnTo>
                <a:lnTo>
                  <a:pt x="19" y="365"/>
                </a:lnTo>
                <a:lnTo>
                  <a:pt x="19" y="33"/>
                </a:lnTo>
                <a:close/>
                <a:moveTo>
                  <a:pt x="0" y="0"/>
                </a:moveTo>
                <a:lnTo>
                  <a:pt x="0" y="398"/>
                </a:lnTo>
                <a:lnTo>
                  <a:pt x="340" y="199"/>
                </a:lnTo>
                <a:lnTo>
                  <a:pt x="0" y="0"/>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50" name="组合 149"/>
          <p:cNvGrpSpPr/>
          <p:nvPr/>
        </p:nvGrpSpPr>
        <p:grpSpPr>
          <a:xfrm>
            <a:off x="9441146" y="1161065"/>
            <a:ext cx="793607" cy="454562"/>
            <a:chOff x="9028113" y="1128713"/>
            <a:chExt cx="839787" cy="481013"/>
          </a:xfrm>
          <a:solidFill>
            <a:srgbClr val="157E9F"/>
          </a:solidFill>
        </p:grpSpPr>
        <p:sp>
          <p:nvSpPr>
            <p:cNvPr id="151" name="Freeform 21"/>
            <p:cNvSpPr>
              <a:spLocks noEditPoints="1"/>
            </p:cNvSpPr>
            <p:nvPr/>
          </p:nvSpPr>
          <p:spPr bwMode="auto">
            <a:xfrm>
              <a:off x="9448800" y="1128713"/>
              <a:ext cx="419100" cy="481013"/>
            </a:xfrm>
            <a:custGeom>
              <a:avLst/>
              <a:gdLst>
                <a:gd name="T0" fmla="*/ 0 w 264"/>
                <a:gd name="T1" fmla="*/ 151 h 303"/>
                <a:gd name="T2" fmla="*/ 264 w 264"/>
                <a:gd name="T3" fmla="*/ 303 h 303"/>
                <a:gd name="T4" fmla="*/ 264 w 264"/>
                <a:gd name="T5" fmla="*/ 0 h 303"/>
                <a:gd name="T6" fmla="*/ 0 w 264"/>
                <a:gd name="T7" fmla="*/ 151 h 303"/>
                <a:gd name="T8" fmla="*/ 245 w 264"/>
                <a:gd name="T9" fmla="*/ 270 h 303"/>
                <a:gd name="T10" fmla="*/ 37 w 264"/>
                <a:gd name="T11" fmla="*/ 151 h 303"/>
                <a:gd name="T12" fmla="*/ 245 w 264"/>
                <a:gd name="T13" fmla="*/ 33 h 303"/>
                <a:gd name="T14" fmla="*/ 245 w 264"/>
                <a:gd name="T15" fmla="*/ 270 h 3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4" h="303">
                  <a:moveTo>
                    <a:pt x="0" y="151"/>
                  </a:moveTo>
                  <a:lnTo>
                    <a:pt x="264" y="303"/>
                  </a:lnTo>
                  <a:lnTo>
                    <a:pt x="264" y="0"/>
                  </a:lnTo>
                  <a:lnTo>
                    <a:pt x="0" y="151"/>
                  </a:lnTo>
                  <a:close/>
                  <a:moveTo>
                    <a:pt x="245" y="270"/>
                  </a:moveTo>
                  <a:lnTo>
                    <a:pt x="37" y="151"/>
                  </a:lnTo>
                  <a:lnTo>
                    <a:pt x="245" y="33"/>
                  </a:lnTo>
                  <a:lnTo>
                    <a:pt x="245" y="2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52" name="Freeform 22"/>
            <p:cNvSpPr>
              <a:spLocks noEditPoints="1"/>
            </p:cNvSpPr>
            <p:nvPr/>
          </p:nvSpPr>
          <p:spPr bwMode="auto">
            <a:xfrm>
              <a:off x="9028113" y="1128713"/>
              <a:ext cx="420688" cy="481013"/>
            </a:xfrm>
            <a:custGeom>
              <a:avLst/>
              <a:gdLst>
                <a:gd name="T0" fmla="*/ 0 w 265"/>
                <a:gd name="T1" fmla="*/ 151 h 303"/>
                <a:gd name="T2" fmla="*/ 265 w 265"/>
                <a:gd name="T3" fmla="*/ 303 h 303"/>
                <a:gd name="T4" fmla="*/ 265 w 265"/>
                <a:gd name="T5" fmla="*/ 151 h 303"/>
                <a:gd name="T6" fmla="*/ 265 w 265"/>
                <a:gd name="T7" fmla="*/ 0 h 303"/>
                <a:gd name="T8" fmla="*/ 0 w 265"/>
                <a:gd name="T9" fmla="*/ 151 h 303"/>
                <a:gd name="T10" fmla="*/ 246 w 265"/>
                <a:gd name="T11" fmla="*/ 270 h 303"/>
                <a:gd name="T12" fmla="*/ 38 w 265"/>
                <a:gd name="T13" fmla="*/ 151 h 303"/>
                <a:gd name="T14" fmla="*/ 246 w 265"/>
                <a:gd name="T15" fmla="*/ 33 h 303"/>
                <a:gd name="T16" fmla="*/ 246 w 265"/>
                <a:gd name="T17" fmla="*/ 27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5" h="303">
                  <a:moveTo>
                    <a:pt x="0" y="151"/>
                  </a:moveTo>
                  <a:lnTo>
                    <a:pt x="265" y="303"/>
                  </a:lnTo>
                  <a:lnTo>
                    <a:pt x="265" y="151"/>
                  </a:lnTo>
                  <a:lnTo>
                    <a:pt x="265" y="0"/>
                  </a:lnTo>
                  <a:lnTo>
                    <a:pt x="0" y="151"/>
                  </a:lnTo>
                  <a:close/>
                  <a:moveTo>
                    <a:pt x="246" y="270"/>
                  </a:moveTo>
                  <a:lnTo>
                    <a:pt x="38" y="151"/>
                  </a:lnTo>
                  <a:lnTo>
                    <a:pt x="246" y="33"/>
                  </a:lnTo>
                  <a:lnTo>
                    <a:pt x="246" y="2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53" name="组合 152"/>
          <p:cNvGrpSpPr/>
          <p:nvPr/>
        </p:nvGrpSpPr>
        <p:grpSpPr>
          <a:xfrm>
            <a:off x="10764326" y="1189569"/>
            <a:ext cx="793607" cy="454562"/>
            <a:chOff x="10428288" y="1158875"/>
            <a:chExt cx="839787" cy="481013"/>
          </a:xfrm>
          <a:solidFill>
            <a:srgbClr val="157E9F"/>
          </a:solidFill>
        </p:grpSpPr>
        <p:sp>
          <p:nvSpPr>
            <p:cNvPr id="154" name="Freeform 23"/>
            <p:cNvSpPr>
              <a:spLocks noEditPoints="1"/>
            </p:cNvSpPr>
            <p:nvPr/>
          </p:nvSpPr>
          <p:spPr bwMode="auto">
            <a:xfrm>
              <a:off x="10428288" y="1158875"/>
              <a:ext cx="420688" cy="481013"/>
            </a:xfrm>
            <a:custGeom>
              <a:avLst/>
              <a:gdLst>
                <a:gd name="T0" fmla="*/ 0 w 265"/>
                <a:gd name="T1" fmla="*/ 0 h 303"/>
                <a:gd name="T2" fmla="*/ 0 w 265"/>
                <a:gd name="T3" fmla="*/ 303 h 303"/>
                <a:gd name="T4" fmla="*/ 265 w 265"/>
                <a:gd name="T5" fmla="*/ 151 h 303"/>
                <a:gd name="T6" fmla="*/ 0 w 265"/>
                <a:gd name="T7" fmla="*/ 0 h 303"/>
                <a:gd name="T8" fmla="*/ 19 w 265"/>
                <a:gd name="T9" fmla="*/ 33 h 303"/>
                <a:gd name="T10" fmla="*/ 227 w 265"/>
                <a:gd name="T11" fmla="*/ 151 h 303"/>
                <a:gd name="T12" fmla="*/ 19 w 265"/>
                <a:gd name="T13" fmla="*/ 270 h 303"/>
                <a:gd name="T14" fmla="*/ 19 w 265"/>
                <a:gd name="T15" fmla="*/ 33 h 3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5" h="303">
                  <a:moveTo>
                    <a:pt x="0" y="0"/>
                  </a:moveTo>
                  <a:lnTo>
                    <a:pt x="0" y="303"/>
                  </a:lnTo>
                  <a:lnTo>
                    <a:pt x="265" y="151"/>
                  </a:lnTo>
                  <a:lnTo>
                    <a:pt x="0" y="0"/>
                  </a:lnTo>
                  <a:close/>
                  <a:moveTo>
                    <a:pt x="19" y="33"/>
                  </a:moveTo>
                  <a:lnTo>
                    <a:pt x="227" y="151"/>
                  </a:lnTo>
                  <a:lnTo>
                    <a:pt x="19" y="270"/>
                  </a:lnTo>
                  <a:lnTo>
                    <a:pt x="19"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55" name="Freeform 24"/>
            <p:cNvSpPr>
              <a:spLocks noEditPoints="1"/>
            </p:cNvSpPr>
            <p:nvPr/>
          </p:nvSpPr>
          <p:spPr bwMode="auto">
            <a:xfrm>
              <a:off x="10848975" y="1158875"/>
              <a:ext cx="419100" cy="481013"/>
            </a:xfrm>
            <a:custGeom>
              <a:avLst/>
              <a:gdLst>
                <a:gd name="T0" fmla="*/ 0 w 264"/>
                <a:gd name="T1" fmla="*/ 0 h 303"/>
                <a:gd name="T2" fmla="*/ 0 w 264"/>
                <a:gd name="T3" fmla="*/ 151 h 303"/>
                <a:gd name="T4" fmla="*/ 0 w 264"/>
                <a:gd name="T5" fmla="*/ 303 h 303"/>
                <a:gd name="T6" fmla="*/ 264 w 264"/>
                <a:gd name="T7" fmla="*/ 151 h 303"/>
                <a:gd name="T8" fmla="*/ 0 w 264"/>
                <a:gd name="T9" fmla="*/ 0 h 303"/>
                <a:gd name="T10" fmla="*/ 18 w 264"/>
                <a:gd name="T11" fmla="*/ 33 h 303"/>
                <a:gd name="T12" fmla="*/ 227 w 264"/>
                <a:gd name="T13" fmla="*/ 151 h 303"/>
                <a:gd name="T14" fmla="*/ 18 w 264"/>
                <a:gd name="T15" fmla="*/ 270 h 303"/>
                <a:gd name="T16" fmla="*/ 18 w 264"/>
                <a:gd name="T17" fmla="*/ 3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4" h="303">
                  <a:moveTo>
                    <a:pt x="0" y="0"/>
                  </a:moveTo>
                  <a:lnTo>
                    <a:pt x="0" y="151"/>
                  </a:lnTo>
                  <a:lnTo>
                    <a:pt x="0" y="303"/>
                  </a:lnTo>
                  <a:lnTo>
                    <a:pt x="264" y="151"/>
                  </a:lnTo>
                  <a:lnTo>
                    <a:pt x="0" y="0"/>
                  </a:lnTo>
                  <a:close/>
                  <a:moveTo>
                    <a:pt x="18" y="33"/>
                  </a:moveTo>
                  <a:lnTo>
                    <a:pt x="227" y="151"/>
                  </a:lnTo>
                  <a:lnTo>
                    <a:pt x="18" y="270"/>
                  </a:lnTo>
                  <a:lnTo>
                    <a:pt x="18"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56" name="Freeform 25"/>
          <p:cNvSpPr>
            <a:spLocks noEditPoints="1"/>
          </p:cNvSpPr>
          <p:nvPr/>
        </p:nvSpPr>
        <p:spPr bwMode="auto">
          <a:xfrm>
            <a:off x="8229657" y="2516150"/>
            <a:ext cx="852161" cy="356399"/>
          </a:xfrm>
          <a:custGeom>
            <a:avLst/>
            <a:gdLst>
              <a:gd name="T0" fmla="*/ 577304 w 240"/>
              <a:gd name="T1" fmla="*/ 108706 h 100"/>
              <a:gd name="T2" fmla="*/ 572370 w 240"/>
              <a:gd name="T3" fmla="*/ 108706 h 100"/>
              <a:gd name="T4" fmla="*/ 449014 w 240"/>
              <a:gd name="T5" fmla="*/ 0 h 100"/>
              <a:gd name="T6" fmla="*/ 330593 w 240"/>
              <a:gd name="T7" fmla="*/ 96353 h 100"/>
              <a:gd name="T8" fmla="*/ 300988 w 240"/>
              <a:gd name="T9" fmla="*/ 81529 h 100"/>
              <a:gd name="T10" fmla="*/ 293586 w 240"/>
              <a:gd name="T11" fmla="*/ 81529 h 100"/>
              <a:gd name="T12" fmla="*/ 263981 w 240"/>
              <a:gd name="T13" fmla="*/ 96353 h 100"/>
              <a:gd name="T14" fmla="*/ 143093 w 240"/>
              <a:gd name="T15" fmla="*/ 0 h 100"/>
              <a:gd name="T16" fmla="*/ 22204 w 240"/>
              <a:gd name="T17" fmla="*/ 108706 h 100"/>
              <a:gd name="T18" fmla="*/ 14803 w 240"/>
              <a:gd name="T19" fmla="*/ 108706 h 100"/>
              <a:gd name="T20" fmla="*/ 0 w 240"/>
              <a:gd name="T21" fmla="*/ 123530 h 100"/>
              <a:gd name="T22" fmla="*/ 14803 w 240"/>
              <a:gd name="T23" fmla="*/ 138353 h 100"/>
              <a:gd name="T24" fmla="*/ 22204 w 240"/>
              <a:gd name="T25" fmla="*/ 138353 h 100"/>
              <a:gd name="T26" fmla="*/ 143093 w 240"/>
              <a:gd name="T27" fmla="*/ 247059 h 100"/>
              <a:gd name="T28" fmla="*/ 266448 w 240"/>
              <a:gd name="T29" fmla="*/ 123530 h 100"/>
              <a:gd name="T30" fmla="*/ 266448 w 240"/>
              <a:gd name="T31" fmla="*/ 116118 h 100"/>
              <a:gd name="T32" fmla="*/ 296054 w 240"/>
              <a:gd name="T33" fmla="*/ 101294 h 100"/>
              <a:gd name="T34" fmla="*/ 328126 w 240"/>
              <a:gd name="T35" fmla="*/ 116118 h 100"/>
              <a:gd name="T36" fmla="*/ 325659 w 240"/>
              <a:gd name="T37" fmla="*/ 123530 h 100"/>
              <a:gd name="T38" fmla="*/ 449014 w 240"/>
              <a:gd name="T39" fmla="*/ 247059 h 100"/>
              <a:gd name="T40" fmla="*/ 572370 w 240"/>
              <a:gd name="T41" fmla="*/ 138353 h 100"/>
              <a:gd name="T42" fmla="*/ 577304 w 240"/>
              <a:gd name="T43" fmla="*/ 138353 h 100"/>
              <a:gd name="T44" fmla="*/ 592107 w 240"/>
              <a:gd name="T45" fmla="*/ 123530 h 100"/>
              <a:gd name="T46" fmla="*/ 577304 w 240"/>
              <a:gd name="T47" fmla="*/ 108706 h 100"/>
              <a:gd name="T48" fmla="*/ 143093 w 240"/>
              <a:gd name="T49" fmla="*/ 227294 h 100"/>
              <a:gd name="T50" fmla="*/ 39474 w 240"/>
              <a:gd name="T51" fmla="*/ 123530 h 100"/>
              <a:gd name="T52" fmla="*/ 143093 w 240"/>
              <a:gd name="T53" fmla="*/ 19765 h 100"/>
              <a:gd name="T54" fmla="*/ 246711 w 240"/>
              <a:gd name="T55" fmla="*/ 123530 h 100"/>
              <a:gd name="T56" fmla="*/ 143093 w 240"/>
              <a:gd name="T57" fmla="*/ 227294 h 100"/>
              <a:gd name="T58" fmla="*/ 449014 w 240"/>
              <a:gd name="T59" fmla="*/ 227294 h 100"/>
              <a:gd name="T60" fmla="*/ 345396 w 240"/>
              <a:gd name="T61" fmla="*/ 123530 h 100"/>
              <a:gd name="T62" fmla="*/ 449014 w 240"/>
              <a:gd name="T63" fmla="*/ 19765 h 100"/>
              <a:gd name="T64" fmla="*/ 552633 w 240"/>
              <a:gd name="T65" fmla="*/ 123530 h 100"/>
              <a:gd name="T66" fmla="*/ 449014 w 240"/>
              <a:gd name="T67" fmla="*/ 227294 h 10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40" h="100">
                <a:moveTo>
                  <a:pt x="234" y="44"/>
                </a:moveTo>
                <a:cubicBezTo>
                  <a:pt x="232" y="44"/>
                  <a:pt x="232" y="44"/>
                  <a:pt x="232" y="44"/>
                </a:cubicBezTo>
                <a:cubicBezTo>
                  <a:pt x="229" y="19"/>
                  <a:pt x="208" y="0"/>
                  <a:pt x="182" y="0"/>
                </a:cubicBezTo>
                <a:cubicBezTo>
                  <a:pt x="159" y="0"/>
                  <a:pt x="139" y="16"/>
                  <a:pt x="134" y="39"/>
                </a:cubicBezTo>
                <a:cubicBezTo>
                  <a:pt x="122" y="33"/>
                  <a:pt x="122" y="33"/>
                  <a:pt x="122" y="33"/>
                </a:cubicBezTo>
                <a:cubicBezTo>
                  <a:pt x="121" y="32"/>
                  <a:pt x="120" y="32"/>
                  <a:pt x="119" y="33"/>
                </a:cubicBezTo>
                <a:cubicBezTo>
                  <a:pt x="107" y="39"/>
                  <a:pt x="107" y="39"/>
                  <a:pt x="107" y="39"/>
                </a:cubicBezTo>
                <a:cubicBezTo>
                  <a:pt x="102" y="16"/>
                  <a:pt x="82" y="0"/>
                  <a:pt x="58" y="0"/>
                </a:cubicBezTo>
                <a:cubicBezTo>
                  <a:pt x="33" y="0"/>
                  <a:pt x="12" y="19"/>
                  <a:pt x="9" y="44"/>
                </a:cubicBezTo>
                <a:cubicBezTo>
                  <a:pt x="6" y="44"/>
                  <a:pt x="6" y="44"/>
                  <a:pt x="6" y="44"/>
                </a:cubicBezTo>
                <a:cubicBezTo>
                  <a:pt x="3" y="44"/>
                  <a:pt x="0" y="47"/>
                  <a:pt x="0" y="50"/>
                </a:cubicBezTo>
                <a:cubicBezTo>
                  <a:pt x="0" y="53"/>
                  <a:pt x="3" y="56"/>
                  <a:pt x="6" y="56"/>
                </a:cubicBezTo>
                <a:cubicBezTo>
                  <a:pt x="9" y="56"/>
                  <a:pt x="9" y="56"/>
                  <a:pt x="9" y="56"/>
                </a:cubicBezTo>
                <a:cubicBezTo>
                  <a:pt x="12" y="81"/>
                  <a:pt x="33" y="100"/>
                  <a:pt x="58" y="100"/>
                </a:cubicBezTo>
                <a:cubicBezTo>
                  <a:pt x="86" y="100"/>
                  <a:pt x="108" y="77"/>
                  <a:pt x="108" y="50"/>
                </a:cubicBezTo>
                <a:cubicBezTo>
                  <a:pt x="108" y="49"/>
                  <a:pt x="108" y="48"/>
                  <a:pt x="108" y="47"/>
                </a:cubicBezTo>
                <a:cubicBezTo>
                  <a:pt x="120" y="41"/>
                  <a:pt x="120" y="41"/>
                  <a:pt x="120" y="41"/>
                </a:cubicBezTo>
                <a:cubicBezTo>
                  <a:pt x="133" y="47"/>
                  <a:pt x="133" y="47"/>
                  <a:pt x="133" y="47"/>
                </a:cubicBezTo>
                <a:cubicBezTo>
                  <a:pt x="133" y="48"/>
                  <a:pt x="132" y="49"/>
                  <a:pt x="132" y="50"/>
                </a:cubicBezTo>
                <a:cubicBezTo>
                  <a:pt x="132" y="77"/>
                  <a:pt x="155" y="100"/>
                  <a:pt x="182" y="100"/>
                </a:cubicBezTo>
                <a:cubicBezTo>
                  <a:pt x="208" y="100"/>
                  <a:pt x="229" y="81"/>
                  <a:pt x="232" y="56"/>
                </a:cubicBezTo>
                <a:cubicBezTo>
                  <a:pt x="234" y="56"/>
                  <a:pt x="234" y="56"/>
                  <a:pt x="234" y="56"/>
                </a:cubicBezTo>
                <a:cubicBezTo>
                  <a:pt x="238" y="56"/>
                  <a:pt x="240" y="53"/>
                  <a:pt x="240" y="50"/>
                </a:cubicBezTo>
                <a:cubicBezTo>
                  <a:pt x="240" y="47"/>
                  <a:pt x="238" y="44"/>
                  <a:pt x="234" y="44"/>
                </a:cubicBezTo>
                <a:moveTo>
                  <a:pt x="58" y="92"/>
                </a:moveTo>
                <a:cubicBezTo>
                  <a:pt x="35" y="92"/>
                  <a:pt x="16" y="73"/>
                  <a:pt x="16" y="50"/>
                </a:cubicBezTo>
                <a:cubicBezTo>
                  <a:pt x="16" y="27"/>
                  <a:pt x="35" y="8"/>
                  <a:pt x="58" y="8"/>
                </a:cubicBezTo>
                <a:cubicBezTo>
                  <a:pt x="82" y="8"/>
                  <a:pt x="100" y="27"/>
                  <a:pt x="100" y="50"/>
                </a:cubicBezTo>
                <a:cubicBezTo>
                  <a:pt x="100" y="73"/>
                  <a:pt x="82" y="92"/>
                  <a:pt x="58" y="92"/>
                </a:cubicBezTo>
                <a:moveTo>
                  <a:pt x="182" y="92"/>
                </a:moveTo>
                <a:cubicBezTo>
                  <a:pt x="159" y="92"/>
                  <a:pt x="140" y="73"/>
                  <a:pt x="140" y="50"/>
                </a:cubicBezTo>
                <a:cubicBezTo>
                  <a:pt x="140" y="27"/>
                  <a:pt x="159" y="8"/>
                  <a:pt x="182" y="8"/>
                </a:cubicBezTo>
                <a:cubicBezTo>
                  <a:pt x="206" y="8"/>
                  <a:pt x="224" y="27"/>
                  <a:pt x="224" y="50"/>
                </a:cubicBezTo>
                <a:cubicBezTo>
                  <a:pt x="224" y="73"/>
                  <a:pt x="206" y="92"/>
                  <a:pt x="182" y="92"/>
                </a:cubicBezTo>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57" name="组合 156"/>
          <p:cNvGrpSpPr/>
          <p:nvPr/>
        </p:nvGrpSpPr>
        <p:grpSpPr>
          <a:xfrm>
            <a:off x="1842611" y="2355228"/>
            <a:ext cx="709597" cy="709597"/>
            <a:chOff x="987425" y="2392363"/>
            <a:chExt cx="750888" cy="750888"/>
          </a:xfrm>
          <a:solidFill>
            <a:srgbClr val="157E9F"/>
          </a:solidFill>
        </p:grpSpPr>
        <p:sp>
          <p:nvSpPr>
            <p:cNvPr id="158" name="Freeform 26"/>
            <p:cNvSpPr>
              <a:spLocks noEditPoints="1"/>
            </p:cNvSpPr>
            <p:nvPr/>
          </p:nvSpPr>
          <p:spPr bwMode="auto">
            <a:xfrm>
              <a:off x="1227138" y="2590800"/>
              <a:ext cx="225425" cy="354013"/>
            </a:xfrm>
            <a:custGeom>
              <a:avLst/>
              <a:gdLst>
                <a:gd name="T0" fmla="*/ 0 w 142"/>
                <a:gd name="T1" fmla="*/ 64 h 223"/>
                <a:gd name="T2" fmla="*/ 0 w 142"/>
                <a:gd name="T3" fmla="*/ 159 h 223"/>
                <a:gd name="T4" fmla="*/ 78 w 142"/>
                <a:gd name="T5" fmla="*/ 159 h 223"/>
                <a:gd name="T6" fmla="*/ 142 w 142"/>
                <a:gd name="T7" fmla="*/ 223 h 223"/>
                <a:gd name="T8" fmla="*/ 142 w 142"/>
                <a:gd name="T9" fmla="*/ 0 h 223"/>
                <a:gd name="T10" fmla="*/ 78 w 142"/>
                <a:gd name="T11" fmla="*/ 64 h 223"/>
                <a:gd name="T12" fmla="*/ 0 w 142"/>
                <a:gd name="T13" fmla="*/ 64 h 223"/>
                <a:gd name="T14" fmla="*/ 90 w 142"/>
                <a:gd name="T15" fmla="*/ 78 h 223"/>
                <a:gd name="T16" fmla="*/ 123 w 142"/>
                <a:gd name="T17" fmla="*/ 45 h 223"/>
                <a:gd name="T18" fmla="*/ 123 w 142"/>
                <a:gd name="T19" fmla="*/ 178 h 223"/>
                <a:gd name="T20" fmla="*/ 90 w 142"/>
                <a:gd name="T21" fmla="*/ 144 h 223"/>
                <a:gd name="T22" fmla="*/ 85 w 142"/>
                <a:gd name="T23" fmla="*/ 140 h 223"/>
                <a:gd name="T24" fmla="*/ 78 w 142"/>
                <a:gd name="T25" fmla="*/ 140 h 223"/>
                <a:gd name="T26" fmla="*/ 19 w 142"/>
                <a:gd name="T27" fmla="*/ 140 h 223"/>
                <a:gd name="T28" fmla="*/ 19 w 142"/>
                <a:gd name="T29" fmla="*/ 83 h 223"/>
                <a:gd name="T30" fmla="*/ 78 w 142"/>
                <a:gd name="T31" fmla="*/ 83 h 223"/>
                <a:gd name="T32" fmla="*/ 85 w 142"/>
                <a:gd name="T33" fmla="*/ 83 h 223"/>
                <a:gd name="T34" fmla="*/ 90 w 142"/>
                <a:gd name="T35" fmla="*/ 78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223">
                  <a:moveTo>
                    <a:pt x="0" y="64"/>
                  </a:moveTo>
                  <a:lnTo>
                    <a:pt x="0" y="159"/>
                  </a:lnTo>
                  <a:lnTo>
                    <a:pt x="78" y="159"/>
                  </a:lnTo>
                  <a:lnTo>
                    <a:pt x="142" y="223"/>
                  </a:lnTo>
                  <a:lnTo>
                    <a:pt x="142" y="0"/>
                  </a:lnTo>
                  <a:lnTo>
                    <a:pt x="78" y="64"/>
                  </a:lnTo>
                  <a:lnTo>
                    <a:pt x="0" y="64"/>
                  </a:lnTo>
                  <a:close/>
                  <a:moveTo>
                    <a:pt x="90" y="78"/>
                  </a:moveTo>
                  <a:lnTo>
                    <a:pt x="123" y="45"/>
                  </a:lnTo>
                  <a:lnTo>
                    <a:pt x="123" y="178"/>
                  </a:lnTo>
                  <a:lnTo>
                    <a:pt x="90" y="144"/>
                  </a:lnTo>
                  <a:lnTo>
                    <a:pt x="85" y="140"/>
                  </a:lnTo>
                  <a:lnTo>
                    <a:pt x="78" y="140"/>
                  </a:lnTo>
                  <a:lnTo>
                    <a:pt x="19" y="140"/>
                  </a:lnTo>
                  <a:lnTo>
                    <a:pt x="19" y="83"/>
                  </a:lnTo>
                  <a:lnTo>
                    <a:pt x="78" y="83"/>
                  </a:lnTo>
                  <a:lnTo>
                    <a:pt x="85" y="83"/>
                  </a:lnTo>
                  <a:lnTo>
                    <a:pt x="90" y="7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59" name="Freeform 27"/>
            <p:cNvSpPr/>
            <p:nvPr/>
          </p:nvSpPr>
          <p:spPr bwMode="auto">
            <a:xfrm>
              <a:off x="1639888" y="2541588"/>
              <a:ext cx="98425" cy="450850"/>
            </a:xfrm>
            <a:custGeom>
              <a:avLst/>
              <a:gdLst>
                <a:gd name="T0" fmla="*/ 6 w 26"/>
                <a:gd name="T1" fmla="*/ 0 h 120"/>
                <a:gd name="T2" fmla="*/ 0 w 26"/>
                <a:gd name="T3" fmla="*/ 5 h 120"/>
                <a:gd name="T4" fmla="*/ 18 w 26"/>
                <a:gd name="T5" fmla="*/ 60 h 120"/>
                <a:gd name="T6" fmla="*/ 0 w 26"/>
                <a:gd name="T7" fmla="*/ 115 h 120"/>
                <a:gd name="T8" fmla="*/ 6 w 26"/>
                <a:gd name="T9" fmla="*/ 120 h 120"/>
                <a:gd name="T10" fmla="*/ 26 w 26"/>
                <a:gd name="T11" fmla="*/ 60 h 120"/>
                <a:gd name="T12" fmla="*/ 6 w 26"/>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26" h="120">
                  <a:moveTo>
                    <a:pt x="6" y="0"/>
                  </a:moveTo>
                  <a:cubicBezTo>
                    <a:pt x="0" y="5"/>
                    <a:pt x="0" y="5"/>
                    <a:pt x="0" y="5"/>
                  </a:cubicBezTo>
                  <a:cubicBezTo>
                    <a:pt x="11" y="20"/>
                    <a:pt x="18" y="39"/>
                    <a:pt x="18" y="60"/>
                  </a:cubicBezTo>
                  <a:cubicBezTo>
                    <a:pt x="18" y="80"/>
                    <a:pt x="11" y="99"/>
                    <a:pt x="0" y="115"/>
                  </a:cubicBezTo>
                  <a:cubicBezTo>
                    <a:pt x="6" y="120"/>
                    <a:pt x="6" y="120"/>
                    <a:pt x="6" y="120"/>
                  </a:cubicBezTo>
                  <a:cubicBezTo>
                    <a:pt x="19" y="103"/>
                    <a:pt x="26" y="82"/>
                    <a:pt x="26" y="60"/>
                  </a:cubicBezTo>
                  <a:cubicBezTo>
                    <a:pt x="26" y="37"/>
                    <a:pt x="19" y="17"/>
                    <a:pt x="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60" name="Freeform 28"/>
            <p:cNvSpPr/>
            <p:nvPr/>
          </p:nvSpPr>
          <p:spPr bwMode="auto">
            <a:xfrm>
              <a:off x="1565275" y="2598738"/>
              <a:ext cx="82550" cy="338138"/>
            </a:xfrm>
            <a:custGeom>
              <a:avLst/>
              <a:gdLst>
                <a:gd name="T0" fmla="*/ 7 w 22"/>
                <a:gd name="T1" fmla="*/ 90 h 90"/>
                <a:gd name="T2" fmla="*/ 22 w 22"/>
                <a:gd name="T3" fmla="*/ 45 h 90"/>
                <a:gd name="T4" fmla="*/ 7 w 22"/>
                <a:gd name="T5" fmla="*/ 0 h 90"/>
                <a:gd name="T6" fmla="*/ 0 w 22"/>
                <a:gd name="T7" fmla="*/ 4 h 90"/>
                <a:gd name="T8" fmla="*/ 14 w 22"/>
                <a:gd name="T9" fmla="*/ 45 h 90"/>
                <a:gd name="T10" fmla="*/ 0 w 22"/>
                <a:gd name="T11" fmla="*/ 85 h 90"/>
                <a:gd name="T12" fmla="*/ 7 w 22"/>
                <a:gd name="T13" fmla="*/ 90 h 90"/>
              </a:gdLst>
              <a:ahLst/>
              <a:cxnLst>
                <a:cxn ang="0">
                  <a:pos x="T0" y="T1"/>
                </a:cxn>
                <a:cxn ang="0">
                  <a:pos x="T2" y="T3"/>
                </a:cxn>
                <a:cxn ang="0">
                  <a:pos x="T4" y="T5"/>
                </a:cxn>
                <a:cxn ang="0">
                  <a:pos x="T6" y="T7"/>
                </a:cxn>
                <a:cxn ang="0">
                  <a:pos x="T8" y="T9"/>
                </a:cxn>
                <a:cxn ang="0">
                  <a:pos x="T10" y="T11"/>
                </a:cxn>
                <a:cxn ang="0">
                  <a:pos x="T12" y="T13"/>
                </a:cxn>
              </a:cxnLst>
              <a:rect l="0" t="0" r="r" b="b"/>
              <a:pathLst>
                <a:path w="22" h="90">
                  <a:moveTo>
                    <a:pt x="7" y="90"/>
                  </a:moveTo>
                  <a:cubicBezTo>
                    <a:pt x="16" y="78"/>
                    <a:pt x="22" y="62"/>
                    <a:pt x="22" y="45"/>
                  </a:cubicBezTo>
                  <a:cubicBezTo>
                    <a:pt x="22" y="28"/>
                    <a:pt x="16" y="12"/>
                    <a:pt x="7" y="0"/>
                  </a:cubicBezTo>
                  <a:cubicBezTo>
                    <a:pt x="0" y="4"/>
                    <a:pt x="0" y="4"/>
                    <a:pt x="0" y="4"/>
                  </a:cubicBezTo>
                  <a:cubicBezTo>
                    <a:pt x="9" y="16"/>
                    <a:pt x="14" y="30"/>
                    <a:pt x="14" y="45"/>
                  </a:cubicBezTo>
                  <a:cubicBezTo>
                    <a:pt x="14" y="60"/>
                    <a:pt x="9" y="74"/>
                    <a:pt x="0" y="85"/>
                  </a:cubicBezTo>
                  <a:lnTo>
                    <a:pt x="7"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61" name="Freeform 29"/>
            <p:cNvSpPr/>
            <p:nvPr/>
          </p:nvSpPr>
          <p:spPr bwMode="auto">
            <a:xfrm>
              <a:off x="1493838" y="2651125"/>
              <a:ext cx="63500" cy="233363"/>
            </a:xfrm>
            <a:custGeom>
              <a:avLst/>
              <a:gdLst>
                <a:gd name="T0" fmla="*/ 7 w 17"/>
                <a:gd name="T1" fmla="*/ 62 h 62"/>
                <a:gd name="T2" fmla="*/ 17 w 17"/>
                <a:gd name="T3" fmla="*/ 31 h 62"/>
                <a:gd name="T4" fmla="*/ 7 w 17"/>
                <a:gd name="T5" fmla="*/ 0 h 62"/>
                <a:gd name="T6" fmla="*/ 0 w 17"/>
                <a:gd name="T7" fmla="*/ 5 h 62"/>
                <a:gd name="T8" fmla="*/ 9 w 17"/>
                <a:gd name="T9" fmla="*/ 31 h 62"/>
                <a:gd name="T10" fmla="*/ 0 w 17"/>
                <a:gd name="T11" fmla="*/ 57 h 62"/>
                <a:gd name="T12" fmla="*/ 7 w 17"/>
                <a:gd name="T13" fmla="*/ 62 h 62"/>
              </a:gdLst>
              <a:ahLst/>
              <a:cxnLst>
                <a:cxn ang="0">
                  <a:pos x="T0" y="T1"/>
                </a:cxn>
                <a:cxn ang="0">
                  <a:pos x="T2" y="T3"/>
                </a:cxn>
                <a:cxn ang="0">
                  <a:pos x="T4" y="T5"/>
                </a:cxn>
                <a:cxn ang="0">
                  <a:pos x="T6" y="T7"/>
                </a:cxn>
                <a:cxn ang="0">
                  <a:pos x="T8" y="T9"/>
                </a:cxn>
                <a:cxn ang="0">
                  <a:pos x="T10" y="T11"/>
                </a:cxn>
                <a:cxn ang="0">
                  <a:pos x="T12" y="T13"/>
                </a:cxn>
              </a:cxnLst>
              <a:rect l="0" t="0" r="r" b="b"/>
              <a:pathLst>
                <a:path w="17" h="62">
                  <a:moveTo>
                    <a:pt x="7" y="62"/>
                  </a:moveTo>
                  <a:cubicBezTo>
                    <a:pt x="13" y="53"/>
                    <a:pt x="17" y="42"/>
                    <a:pt x="17" y="31"/>
                  </a:cubicBezTo>
                  <a:cubicBezTo>
                    <a:pt x="17" y="19"/>
                    <a:pt x="13" y="9"/>
                    <a:pt x="7" y="0"/>
                  </a:cubicBezTo>
                  <a:cubicBezTo>
                    <a:pt x="0" y="5"/>
                    <a:pt x="0" y="5"/>
                    <a:pt x="0" y="5"/>
                  </a:cubicBezTo>
                  <a:cubicBezTo>
                    <a:pt x="6" y="12"/>
                    <a:pt x="9" y="21"/>
                    <a:pt x="9" y="31"/>
                  </a:cubicBezTo>
                  <a:cubicBezTo>
                    <a:pt x="9" y="41"/>
                    <a:pt x="6" y="50"/>
                    <a:pt x="0" y="57"/>
                  </a:cubicBezTo>
                  <a:lnTo>
                    <a:pt x="7"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62" name="Freeform 30"/>
            <p:cNvSpPr/>
            <p:nvPr/>
          </p:nvSpPr>
          <p:spPr bwMode="auto">
            <a:xfrm>
              <a:off x="987425" y="2392363"/>
              <a:ext cx="638175" cy="750888"/>
            </a:xfrm>
            <a:custGeom>
              <a:avLst/>
              <a:gdLst>
                <a:gd name="T0" fmla="*/ 100 w 170"/>
                <a:gd name="T1" fmla="*/ 192 h 200"/>
                <a:gd name="T2" fmla="*/ 8 w 170"/>
                <a:gd name="T3" fmla="*/ 100 h 200"/>
                <a:gd name="T4" fmla="*/ 100 w 170"/>
                <a:gd name="T5" fmla="*/ 8 h 200"/>
                <a:gd name="T6" fmla="*/ 165 w 170"/>
                <a:gd name="T7" fmla="*/ 35 h 200"/>
                <a:gd name="T8" fmla="*/ 170 w 170"/>
                <a:gd name="T9" fmla="*/ 29 h 200"/>
                <a:gd name="T10" fmla="*/ 100 w 170"/>
                <a:gd name="T11" fmla="*/ 0 h 200"/>
                <a:gd name="T12" fmla="*/ 0 w 170"/>
                <a:gd name="T13" fmla="*/ 100 h 200"/>
                <a:gd name="T14" fmla="*/ 100 w 170"/>
                <a:gd name="T15" fmla="*/ 200 h 200"/>
                <a:gd name="T16" fmla="*/ 170 w 170"/>
                <a:gd name="T17" fmla="*/ 171 h 200"/>
                <a:gd name="T18" fmla="*/ 165 w 170"/>
                <a:gd name="T19" fmla="*/ 165 h 200"/>
                <a:gd name="T20" fmla="*/ 100 w 170"/>
                <a:gd name="T21"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200">
                  <a:moveTo>
                    <a:pt x="100" y="192"/>
                  </a:moveTo>
                  <a:cubicBezTo>
                    <a:pt x="49" y="192"/>
                    <a:pt x="8" y="151"/>
                    <a:pt x="8" y="100"/>
                  </a:cubicBezTo>
                  <a:cubicBezTo>
                    <a:pt x="8" y="49"/>
                    <a:pt x="49" y="8"/>
                    <a:pt x="100" y="8"/>
                  </a:cubicBezTo>
                  <a:cubicBezTo>
                    <a:pt x="125" y="8"/>
                    <a:pt x="148" y="18"/>
                    <a:pt x="165" y="35"/>
                  </a:cubicBezTo>
                  <a:cubicBezTo>
                    <a:pt x="170" y="29"/>
                    <a:pt x="170" y="29"/>
                    <a:pt x="170" y="29"/>
                  </a:cubicBezTo>
                  <a:cubicBezTo>
                    <a:pt x="152" y="11"/>
                    <a:pt x="127" y="0"/>
                    <a:pt x="100" y="0"/>
                  </a:cubicBezTo>
                  <a:cubicBezTo>
                    <a:pt x="45" y="0"/>
                    <a:pt x="0" y="45"/>
                    <a:pt x="0" y="100"/>
                  </a:cubicBezTo>
                  <a:cubicBezTo>
                    <a:pt x="0" y="155"/>
                    <a:pt x="45" y="200"/>
                    <a:pt x="100" y="200"/>
                  </a:cubicBezTo>
                  <a:cubicBezTo>
                    <a:pt x="127" y="200"/>
                    <a:pt x="152" y="189"/>
                    <a:pt x="170" y="171"/>
                  </a:cubicBezTo>
                  <a:cubicBezTo>
                    <a:pt x="165" y="165"/>
                    <a:pt x="165" y="165"/>
                    <a:pt x="165" y="165"/>
                  </a:cubicBezTo>
                  <a:cubicBezTo>
                    <a:pt x="148" y="182"/>
                    <a:pt x="125" y="192"/>
                    <a:pt x="100" y="1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63" name="组合 162"/>
          <p:cNvGrpSpPr/>
          <p:nvPr/>
        </p:nvGrpSpPr>
        <p:grpSpPr>
          <a:xfrm>
            <a:off x="3150789" y="2355228"/>
            <a:ext cx="709597" cy="709597"/>
            <a:chOff x="2371725" y="2392363"/>
            <a:chExt cx="750888" cy="750888"/>
          </a:xfrm>
          <a:solidFill>
            <a:srgbClr val="157E9F"/>
          </a:solidFill>
        </p:grpSpPr>
        <p:sp>
          <p:nvSpPr>
            <p:cNvPr id="164" name="Freeform 31"/>
            <p:cNvSpPr>
              <a:spLocks noEditPoints="1"/>
            </p:cNvSpPr>
            <p:nvPr/>
          </p:nvSpPr>
          <p:spPr bwMode="auto">
            <a:xfrm>
              <a:off x="2613025" y="2590800"/>
              <a:ext cx="225425" cy="354013"/>
            </a:xfrm>
            <a:custGeom>
              <a:avLst/>
              <a:gdLst>
                <a:gd name="T0" fmla="*/ 0 w 142"/>
                <a:gd name="T1" fmla="*/ 64 h 223"/>
                <a:gd name="T2" fmla="*/ 0 w 142"/>
                <a:gd name="T3" fmla="*/ 159 h 223"/>
                <a:gd name="T4" fmla="*/ 75 w 142"/>
                <a:gd name="T5" fmla="*/ 159 h 223"/>
                <a:gd name="T6" fmla="*/ 142 w 142"/>
                <a:gd name="T7" fmla="*/ 223 h 223"/>
                <a:gd name="T8" fmla="*/ 142 w 142"/>
                <a:gd name="T9" fmla="*/ 0 h 223"/>
                <a:gd name="T10" fmla="*/ 75 w 142"/>
                <a:gd name="T11" fmla="*/ 64 h 223"/>
                <a:gd name="T12" fmla="*/ 0 w 142"/>
                <a:gd name="T13" fmla="*/ 64 h 223"/>
                <a:gd name="T14" fmla="*/ 90 w 142"/>
                <a:gd name="T15" fmla="*/ 78 h 223"/>
                <a:gd name="T16" fmla="*/ 123 w 142"/>
                <a:gd name="T17" fmla="*/ 45 h 223"/>
                <a:gd name="T18" fmla="*/ 123 w 142"/>
                <a:gd name="T19" fmla="*/ 178 h 223"/>
                <a:gd name="T20" fmla="*/ 90 w 142"/>
                <a:gd name="T21" fmla="*/ 144 h 223"/>
                <a:gd name="T22" fmla="*/ 85 w 142"/>
                <a:gd name="T23" fmla="*/ 140 h 223"/>
                <a:gd name="T24" fmla="*/ 75 w 142"/>
                <a:gd name="T25" fmla="*/ 140 h 223"/>
                <a:gd name="T26" fmla="*/ 19 w 142"/>
                <a:gd name="T27" fmla="*/ 140 h 223"/>
                <a:gd name="T28" fmla="*/ 19 w 142"/>
                <a:gd name="T29" fmla="*/ 83 h 223"/>
                <a:gd name="T30" fmla="*/ 75 w 142"/>
                <a:gd name="T31" fmla="*/ 83 h 223"/>
                <a:gd name="T32" fmla="*/ 85 w 142"/>
                <a:gd name="T33" fmla="*/ 83 h 223"/>
                <a:gd name="T34" fmla="*/ 90 w 142"/>
                <a:gd name="T35" fmla="*/ 78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223">
                  <a:moveTo>
                    <a:pt x="0" y="64"/>
                  </a:moveTo>
                  <a:lnTo>
                    <a:pt x="0" y="159"/>
                  </a:lnTo>
                  <a:lnTo>
                    <a:pt x="75" y="159"/>
                  </a:lnTo>
                  <a:lnTo>
                    <a:pt x="142" y="223"/>
                  </a:lnTo>
                  <a:lnTo>
                    <a:pt x="142" y="0"/>
                  </a:lnTo>
                  <a:lnTo>
                    <a:pt x="75" y="64"/>
                  </a:lnTo>
                  <a:lnTo>
                    <a:pt x="0" y="64"/>
                  </a:lnTo>
                  <a:close/>
                  <a:moveTo>
                    <a:pt x="90" y="78"/>
                  </a:moveTo>
                  <a:lnTo>
                    <a:pt x="123" y="45"/>
                  </a:lnTo>
                  <a:lnTo>
                    <a:pt x="123" y="178"/>
                  </a:lnTo>
                  <a:lnTo>
                    <a:pt x="90" y="144"/>
                  </a:lnTo>
                  <a:lnTo>
                    <a:pt x="85" y="140"/>
                  </a:lnTo>
                  <a:lnTo>
                    <a:pt x="75" y="140"/>
                  </a:lnTo>
                  <a:lnTo>
                    <a:pt x="19" y="140"/>
                  </a:lnTo>
                  <a:lnTo>
                    <a:pt x="19" y="83"/>
                  </a:lnTo>
                  <a:lnTo>
                    <a:pt x="75" y="83"/>
                  </a:lnTo>
                  <a:lnTo>
                    <a:pt x="85" y="83"/>
                  </a:lnTo>
                  <a:lnTo>
                    <a:pt x="90" y="7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65" name="Freeform 32"/>
            <p:cNvSpPr>
              <a:spLocks noEditPoints="1"/>
            </p:cNvSpPr>
            <p:nvPr/>
          </p:nvSpPr>
          <p:spPr bwMode="auto">
            <a:xfrm>
              <a:off x="2371725" y="2392363"/>
              <a:ext cx="750888" cy="750888"/>
            </a:xfrm>
            <a:custGeom>
              <a:avLst/>
              <a:gdLst>
                <a:gd name="T0" fmla="*/ 100 w 200"/>
                <a:gd name="T1" fmla="*/ 0 h 200"/>
                <a:gd name="T2" fmla="*/ 0 w 200"/>
                <a:gd name="T3" fmla="*/ 100 h 200"/>
                <a:gd name="T4" fmla="*/ 100 w 200"/>
                <a:gd name="T5" fmla="*/ 200 h 200"/>
                <a:gd name="T6" fmla="*/ 200 w 200"/>
                <a:gd name="T7" fmla="*/ 100 h 200"/>
                <a:gd name="T8" fmla="*/ 100 w 200"/>
                <a:gd name="T9" fmla="*/ 0 h 200"/>
                <a:gd name="T10" fmla="*/ 100 w 200"/>
                <a:gd name="T11" fmla="*/ 192 h 200"/>
                <a:gd name="T12" fmla="*/ 8 w 200"/>
                <a:gd name="T13" fmla="*/ 100 h 200"/>
                <a:gd name="T14" fmla="*/ 100 w 200"/>
                <a:gd name="T15" fmla="*/ 8 h 200"/>
                <a:gd name="T16" fmla="*/ 192 w 200"/>
                <a:gd name="T17" fmla="*/ 100 h 200"/>
                <a:gd name="T18" fmla="*/ 100 w 200"/>
                <a:gd name="T19"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200">
                  <a:moveTo>
                    <a:pt x="100" y="0"/>
                  </a:moveTo>
                  <a:cubicBezTo>
                    <a:pt x="44" y="0"/>
                    <a:pt x="0" y="45"/>
                    <a:pt x="0" y="100"/>
                  </a:cubicBezTo>
                  <a:cubicBezTo>
                    <a:pt x="0" y="155"/>
                    <a:pt x="44" y="200"/>
                    <a:pt x="100" y="200"/>
                  </a:cubicBezTo>
                  <a:cubicBezTo>
                    <a:pt x="155" y="200"/>
                    <a:pt x="200" y="155"/>
                    <a:pt x="200" y="100"/>
                  </a:cubicBezTo>
                  <a:cubicBezTo>
                    <a:pt x="200" y="45"/>
                    <a:pt x="155" y="0"/>
                    <a:pt x="100" y="0"/>
                  </a:cubicBezTo>
                  <a:moveTo>
                    <a:pt x="100" y="192"/>
                  </a:moveTo>
                  <a:cubicBezTo>
                    <a:pt x="49" y="192"/>
                    <a:pt x="8" y="151"/>
                    <a:pt x="8" y="100"/>
                  </a:cubicBezTo>
                  <a:cubicBezTo>
                    <a:pt x="8" y="49"/>
                    <a:pt x="49" y="8"/>
                    <a:pt x="100" y="8"/>
                  </a:cubicBezTo>
                  <a:cubicBezTo>
                    <a:pt x="150" y="8"/>
                    <a:pt x="192" y="49"/>
                    <a:pt x="192" y="100"/>
                  </a:cubicBezTo>
                  <a:cubicBezTo>
                    <a:pt x="192" y="151"/>
                    <a:pt x="150" y="192"/>
                    <a:pt x="100" y="1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66" name="Freeform 33"/>
          <p:cNvSpPr>
            <a:spLocks noEditPoints="1"/>
          </p:cNvSpPr>
          <p:nvPr/>
        </p:nvSpPr>
        <p:spPr bwMode="auto">
          <a:xfrm>
            <a:off x="5705162" y="2411058"/>
            <a:ext cx="680814" cy="596284"/>
          </a:xfrm>
          <a:custGeom>
            <a:avLst/>
            <a:gdLst>
              <a:gd name="T0" fmla="*/ 473268 w 454"/>
              <a:gd name="T1" fmla="*/ 0 h 398"/>
              <a:gd name="T2" fmla="*/ 0 w 454"/>
              <a:gd name="T3" fmla="*/ 0 h 398"/>
              <a:gd name="T4" fmla="*/ 0 w 454"/>
              <a:gd name="T5" fmla="*/ 297096 h 398"/>
              <a:gd name="T6" fmla="*/ 162621 w 454"/>
              <a:gd name="T7" fmla="*/ 297096 h 398"/>
              <a:gd name="T8" fmla="*/ 59419 w 454"/>
              <a:gd name="T9" fmla="*/ 414892 h 398"/>
              <a:gd name="T10" fmla="*/ 413849 w 454"/>
              <a:gd name="T11" fmla="*/ 414892 h 398"/>
              <a:gd name="T12" fmla="*/ 312732 w 454"/>
              <a:gd name="T13" fmla="*/ 297096 h 398"/>
              <a:gd name="T14" fmla="*/ 473268 w 454"/>
              <a:gd name="T15" fmla="*/ 297096 h 398"/>
              <a:gd name="T16" fmla="*/ 473268 w 454"/>
              <a:gd name="T17" fmla="*/ 0 h 398"/>
              <a:gd name="T18" fmla="*/ 103202 w 454"/>
              <a:gd name="T19" fmla="*/ 395086 h 398"/>
              <a:gd name="T20" fmla="*/ 236634 w 454"/>
              <a:gd name="T21" fmla="*/ 237677 h 398"/>
              <a:gd name="T22" fmla="*/ 372151 w 454"/>
              <a:gd name="T23" fmla="*/ 395086 h 398"/>
              <a:gd name="T24" fmla="*/ 103202 w 454"/>
              <a:gd name="T25" fmla="*/ 395086 h 398"/>
              <a:gd name="T26" fmla="*/ 453462 w 454"/>
              <a:gd name="T27" fmla="*/ 277290 h 398"/>
              <a:gd name="T28" fmla="*/ 296053 w 454"/>
              <a:gd name="T29" fmla="*/ 277290 h 398"/>
              <a:gd name="T30" fmla="*/ 236634 w 454"/>
              <a:gd name="T31" fmla="*/ 207446 h 398"/>
              <a:gd name="T32" fmla="*/ 177215 w 454"/>
              <a:gd name="T33" fmla="*/ 277290 h 398"/>
              <a:gd name="T34" fmla="*/ 19806 w 454"/>
              <a:gd name="T35" fmla="*/ 277290 h 398"/>
              <a:gd name="T36" fmla="*/ 19806 w 454"/>
              <a:gd name="T37" fmla="*/ 19806 h 398"/>
              <a:gd name="T38" fmla="*/ 453462 w 454"/>
              <a:gd name="T39" fmla="*/ 19806 h 398"/>
              <a:gd name="T40" fmla="*/ 453462 w 454"/>
              <a:gd name="T41" fmla="*/ 277290 h 3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54" h="398">
                <a:moveTo>
                  <a:pt x="454" y="0"/>
                </a:moveTo>
                <a:lnTo>
                  <a:pt x="0" y="0"/>
                </a:lnTo>
                <a:lnTo>
                  <a:pt x="0" y="285"/>
                </a:lnTo>
                <a:lnTo>
                  <a:pt x="156" y="285"/>
                </a:lnTo>
                <a:lnTo>
                  <a:pt x="57" y="398"/>
                </a:lnTo>
                <a:lnTo>
                  <a:pt x="397" y="398"/>
                </a:lnTo>
                <a:lnTo>
                  <a:pt x="300" y="285"/>
                </a:lnTo>
                <a:lnTo>
                  <a:pt x="454" y="285"/>
                </a:lnTo>
                <a:lnTo>
                  <a:pt x="454" y="0"/>
                </a:lnTo>
                <a:close/>
                <a:moveTo>
                  <a:pt x="99" y="379"/>
                </a:moveTo>
                <a:lnTo>
                  <a:pt x="227" y="228"/>
                </a:lnTo>
                <a:lnTo>
                  <a:pt x="357" y="379"/>
                </a:lnTo>
                <a:lnTo>
                  <a:pt x="99" y="379"/>
                </a:lnTo>
                <a:close/>
                <a:moveTo>
                  <a:pt x="435" y="266"/>
                </a:moveTo>
                <a:lnTo>
                  <a:pt x="284" y="266"/>
                </a:lnTo>
                <a:lnTo>
                  <a:pt x="227" y="199"/>
                </a:lnTo>
                <a:lnTo>
                  <a:pt x="170" y="266"/>
                </a:lnTo>
                <a:lnTo>
                  <a:pt x="19" y="266"/>
                </a:lnTo>
                <a:lnTo>
                  <a:pt x="19" y="19"/>
                </a:lnTo>
                <a:lnTo>
                  <a:pt x="435" y="19"/>
                </a:lnTo>
                <a:lnTo>
                  <a:pt x="435" y="266"/>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67" name="组合 166"/>
          <p:cNvGrpSpPr/>
          <p:nvPr/>
        </p:nvGrpSpPr>
        <p:grpSpPr>
          <a:xfrm>
            <a:off x="6940304" y="2355228"/>
            <a:ext cx="765104" cy="681092"/>
            <a:chOff x="6381750" y="2392363"/>
            <a:chExt cx="809625" cy="720725"/>
          </a:xfrm>
          <a:solidFill>
            <a:srgbClr val="157E9F"/>
          </a:solidFill>
        </p:grpSpPr>
        <p:sp>
          <p:nvSpPr>
            <p:cNvPr id="168" name="Freeform 34"/>
            <p:cNvSpPr>
              <a:spLocks noEditPoints="1"/>
            </p:cNvSpPr>
            <p:nvPr/>
          </p:nvSpPr>
          <p:spPr bwMode="auto">
            <a:xfrm>
              <a:off x="6381750" y="2511425"/>
              <a:ext cx="809625" cy="601663"/>
            </a:xfrm>
            <a:custGeom>
              <a:avLst/>
              <a:gdLst>
                <a:gd name="T0" fmla="*/ 0 w 510"/>
                <a:gd name="T1" fmla="*/ 379 h 379"/>
                <a:gd name="T2" fmla="*/ 510 w 510"/>
                <a:gd name="T3" fmla="*/ 379 h 379"/>
                <a:gd name="T4" fmla="*/ 510 w 510"/>
                <a:gd name="T5" fmla="*/ 0 h 379"/>
                <a:gd name="T6" fmla="*/ 0 w 510"/>
                <a:gd name="T7" fmla="*/ 0 h 379"/>
                <a:gd name="T8" fmla="*/ 0 w 510"/>
                <a:gd name="T9" fmla="*/ 379 h 379"/>
                <a:gd name="T10" fmla="*/ 492 w 510"/>
                <a:gd name="T11" fmla="*/ 360 h 379"/>
                <a:gd name="T12" fmla="*/ 19 w 510"/>
                <a:gd name="T13" fmla="*/ 360 h 379"/>
                <a:gd name="T14" fmla="*/ 19 w 510"/>
                <a:gd name="T15" fmla="*/ 19 h 379"/>
                <a:gd name="T16" fmla="*/ 492 w 510"/>
                <a:gd name="T17" fmla="*/ 19 h 379"/>
                <a:gd name="T18" fmla="*/ 492 w 510"/>
                <a:gd name="T19" fmla="*/ 36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0" h="379">
                  <a:moveTo>
                    <a:pt x="0" y="379"/>
                  </a:moveTo>
                  <a:lnTo>
                    <a:pt x="510" y="379"/>
                  </a:lnTo>
                  <a:lnTo>
                    <a:pt x="510" y="0"/>
                  </a:lnTo>
                  <a:lnTo>
                    <a:pt x="0" y="0"/>
                  </a:lnTo>
                  <a:lnTo>
                    <a:pt x="0" y="379"/>
                  </a:lnTo>
                  <a:close/>
                  <a:moveTo>
                    <a:pt x="492" y="360"/>
                  </a:moveTo>
                  <a:lnTo>
                    <a:pt x="19" y="360"/>
                  </a:lnTo>
                  <a:lnTo>
                    <a:pt x="19" y="19"/>
                  </a:lnTo>
                  <a:lnTo>
                    <a:pt x="492" y="19"/>
                  </a:lnTo>
                  <a:lnTo>
                    <a:pt x="492"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69" name="Rectangle 35"/>
            <p:cNvSpPr>
              <a:spLocks noChangeArrowheads="1"/>
            </p:cNvSpPr>
            <p:nvPr/>
          </p:nvSpPr>
          <p:spPr bwMode="auto">
            <a:xfrm>
              <a:off x="6442075" y="2451100"/>
              <a:ext cx="69056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170" name="Rectangle 36"/>
            <p:cNvSpPr>
              <a:spLocks noChangeArrowheads="1"/>
            </p:cNvSpPr>
            <p:nvPr/>
          </p:nvSpPr>
          <p:spPr bwMode="auto">
            <a:xfrm>
              <a:off x="6500813" y="2392363"/>
              <a:ext cx="571500"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grpSp>
      <p:grpSp>
        <p:nvGrpSpPr>
          <p:cNvPr id="171" name="组合 170"/>
          <p:cNvGrpSpPr/>
          <p:nvPr/>
        </p:nvGrpSpPr>
        <p:grpSpPr>
          <a:xfrm>
            <a:off x="4463468" y="2340225"/>
            <a:ext cx="709597" cy="711096"/>
            <a:chOff x="3760788" y="2376488"/>
            <a:chExt cx="750887" cy="752475"/>
          </a:xfrm>
          <a:solidFill>
            <a:srgbClr val="157E9F"/>
          </a:solidFill>
        </p:grpSpPr>
        <p:sp>
          <p:nvSpPr>
            <p:cNvPr id="172" name="Rectangle 37"/>
            <p:cNvSpPr>
              <a:spLocks noChangeArrowheads="1"/>
            </p:cNvSpPr>
            <p:nvPr/>
          </p:nvSpPr>
          <p:spPr bwMode="auto">
            <a:xfrm>
              <a:off x="3760788" y="2541588"/>
              <a:ext cx="390525"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173" name="Rectangle 38"/>
            <p:cNvSpPr>
              <a:spLocks noChangeArrowheads="1"/>
            </p:cNvSpPr>
            <p:nvPr/>
          </p:nvSpPr>
          <p:spPr bwMode="auto">
            <a:xfrm>
              <a:off x="3760788" y="2676525"/>
              <a:ext cx="390525"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174" name="Rectangle 39"/>
            <p:cNvSpPr>
              <a:spLocks noChangeArrowheads="1"/>
            </p:cNvSpPr>
            <p:nvPr/>
          </p:nvSpPr>
          <p:spPr bwMode="auto">
            <a:xfrm>
              <a:off x="3760788" y="2813050"/>
              <a:ext cx="390525"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175" name="Freeform 40"/>
            <p:cNvSpPr>
              <a:spLocks noEditPoints="1"/>
            </p:cNvSpPr>
            <p:nvPr/>
          </p:nvSpPr>
          <p:spPr bwMode="auto">
            <a:xfrm>
              <a:off x="4060825" y="2376488"/>
              <a:ext cx="450850" cy="752475"/>
            </a:xfrm>
            <a:custGeom>
              <a:avLst/>
              <a:gdLst>
                <a:gd name="T0" fmla="*/ 64 w 120"/>
                <a:gd name="T1" fmla="*/ 49 h 200"/>
                <a:gd name="T2" fmla="*/ 120 w 120"/>
                <a:gd name="T3" fmla="*/ 56 h 200"/>
                <a:gd name="T4" fmla="*/ 56 w 120"/>
                <a:gd name="T5" fmla="*/ 0 h 200"/>
                <a:gd name="T6" fmla="*/ 56 w 120"/>
                <a:gd name="T7" fmla="*/ 6 h 200"/>
                <a:gd name="T8" fmla="*/ 56 w 120"/>
                <a:gd name="T9" fmla="*/ 48 h 200"/>
                <a:gd name="T10" fmla="*/ 56 w 120"/>
                <a:gd name="T11" fmla="*/ 152 h 200"/>
                <a:gd name="T12" fmla="*/ 32 w 120"/>
                <a:gd name="T13" fmla="*/ 152 h 200"/>
                <a:gd name="T14" fmla="*/ 0 w 120"/>
                <a:gd name="T15" fmla="*/ 176 h 200"/>
                <a:gd name="T16" fmla="*/ 32 w 120"/>
                <a:gd name="T17" fmla="*/ 200 h 200"/>
                <a:gd name="T18" fmla="*/ 64 w 120"/>
                <a:gd name="T19" fmla="*/ 152 h 200"/>
                <a:gd name="T20" fmla="*/ 64 w 120"/>
                <a:gd name="T21" fmla="*/ 49 h 200"/>
                <a:gd name="T22" fmla="*/ 112 w 120"/>
                <a:gd name="T23" fmla="*/ 47 h 200"/>
                <a:gd name="T24" fmla="*/ 64 w 120"/>
                <a:gd name="T25" fmla="*/ 41 h 200"/>
                <a:gd name="T26" fmla="*/ 64 w 120"/>
                <a:gd name="T27" fmla="*/ 10 h 200"/>
                <a:gd name="T28" fmla="*/ 112 w 120"/>
                <a:gd name="T29" fmla="*/ 47 h 200"/>
                <a:gd name="T30" fmla="*/ 50 w 120"/>
                <a:gd name="T31" fmla="*/ 186 h 200"/>
                <a:gd name="T32" fmla="*/ 32 w 120"/>
                <a:gd name="T33" fmla="*/ 192 h 200"/>
                <a:gd name="T34" fmla="*/ 8 w 120"/>
                <a:gd name="T35" fmla="*/ 176 h 200"/>
                <a:gd name="T36" fmla="*/ 32 w 120"/>
                <a:gd name="T37" fmla="*/ 160 h 200"/>
                <a:gd name="T38" fmla="*/ 56 w 120"/>
                <a:gd name="T39" fmla="*/ 160 h 200"/>
                <a:gd name="T40" fmla="*/ 56 w 120"/>
                <a:gd name="T41" fmla="*/ 166 h 200"/>
                <a:gd name="T42" fmla="*/ 56 w 120"/>
                <a:gd name="T43" fmla="*/ 166 h 200"/>
                <a:gd name="T44" fmla="*/ 50 w 120"/>
                <a:gd name="T45" fmla="*/ 186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0" h="200">
                  <a:moveTo>
                    <a:pt x="64" y="49"/>
                  </a:moveTo>
                  <a:cubicBezTo>
                    <a:pt x="120" y="56"/>
                    <a:pt x="120" y="56"/>
                    <a:pt x="120" y="56"/>
                  </a:cubicBezTo>
                  <a:cubicBezTo>
                    <a:pt x="120" y="16"/>
                    <a:pt x="88" y="8"/>
                    <a:pt x="56" y="0"/>
                  </a:cubicBezTo>
                  <a:cubicBezTo>
                    <a:pt x="56" y="6"/>
                    <a:pt x="56" y="6"/>
                    <a:pt x="56" y="6"/>
                  </a:cubicBezTo>
                  <a:cubicBezTo>
                    <a:pt x="56" y="48"/>
                    <a:pt x="56" y="48"/>
                    <a:pt x="56" y="48"/>
                  </a:cubicBezTo>
                  <a:cubicBezTo>
                    <a:pt x="56" y="152"/>
                    <a:pt x="56" y="152"/>
                    <a:pt x="56" y="152"/>
                  </a:cubicBezTo>
                  <a:cubicBezTo>
                    <a:pt x="32" y="152"/>
                    <a:pt x="32" y="152"/>
                    <a:pt x="32" y="152"/>
                  </a:cubicBezTo>
                  <a:cubicBezTo>
                    <a:pt x="8" y="152"/>
                    <a:pt x="0" y="164"/>
                    <a:pt x="0" y="176"/>
                  </a:cubicBezTo>
                  <a:cubicBezTo>
                    <a:pt x="0" y="185"/>
                    <a:pt x="7" y="200"/>
                    <a:pt x="32" y="200"/>
                  </a:cubicBezTo>
                  <a:cubicBezTo>
                    <a:pt x="68" y="200"/>
                    <a:pt x="64" y="171"/>
                    <a:pt x="64" y="152"/>
                  </a:cubicBezTo>
                  <a:lnTo>
                    <a:pt x="64" y="49"/>
                  </a:lnTo>
                  <a:close/>
                  <a:moveTo>
                    <a:pt x="112" y="47"/>
                  </a:moveTo>
                  <a:cubicBezTo>
                    <a:pt x="64" y="41"/>
                    <a:pt x="64" y="41"/>
                    <a:pt x="64" y="41"/>
                  </a:cubicBezTo>
                  <a:cubicBezTo>
                    <a:pt x="64" y="10"/>
                    <a:pt x="64" y="10"/>
                    <a:pt x="64" y="10"/>
                  </a:cubicBezTo>
                  <a:cubicBezTo>
                    <a:pt x="91" y="17"/>
                    <a:pt x="108" y="25"/>
                    <a:pt x="112" y="47"/>
                  </a:cubicBezTo>
                  <a:moveTo>
                    <a:pt x="50" y="186"/>
                  </a:moveTo>
                  <a:cubicBezTo>
                    <a:pt x="47" y="190"/>
                    <a:pt x="41" y="192"/>
                    <a:pt x="32" y="192"/>
                  </a:cubicBezTo>
                  <a:cubicBezTo>
                    <a:pt x="9" y="192"/>
                    <a:pt x="8" y="178"/>
                    <a:pt x="8" y="176"/>
                  </a:cubicBezTo>
                  <a:cubicBezTo>
                    <a:pt x="8" y="166"/>
                    <a:pt x="17" y="160"/>
                    <a:pt x="32" y="160"/>
                  </a:cubicBezTo>
                  <a:cubicBezTo>
                    <a:pt x="56" y="160"/>
                    <a:pt x="56" y="160"/>
                    <a:pt x="56" y="160"/>
                  </a:cubicBezTo>
                  <a:cubicBezTo>
                    <a:pt x="56" y="166"/>
                    <a:pt x="56" y="166"/>
                    <a:pt x="56" y="166"/>
                  </a:cubicBezTo>
                  <a:cubicBezTo>
                    <a:pt x="56" y="166"/>
                    <a:pt x="56" y="166"/>
                    <a:pt x="56" y="166"/>
                  </a:cubicBezTo>
                  <a:cubicBezTo>
                    <a:pt x="56" y="174"/>
                    <a:pt x="55" y="182"/>
                    <a:pt x="50" y="1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76" name="组合 175"/>
          <p:cNvGrpSpPr/>
          <p:nvPr/>
        </p:nvGrpSpPr>
        <p:grpSpPr>
          <a:xfrm>
            <a:off x="9525157" y="2439240"/>
            <a:ext cx="681092" cy="597082"/>
            <a:chOff x="9117013" y="2481263"/>
            <a:chExt cx="720725" cy="631825"/>
          </a:xfrm>
          <a:solidFill>
            <a:srgbClr val="157E9F"/>
          </a:solidFill>
        </p:grpSpPr>
        <p:sp>
          <p:nvSpPr>
            <p:cNvPr id="177" name="Freeform 41"/>
            <p:cNvSpPr>
              <a:spLocks noEditPoints="1"/>
            </p:cNvSpPr>
            <p:nvPr/>
          </p:nvSpPr>
          <p:spPr bwMode="auto">
            <a:xfrm>
              <a:off x="9117013" y="2481263"/>
              <a:ext cx="720725" cy="631825"/>
            </a:xfrm>
            <a:custGeom>
              <a:avLst/>
              <a:gdLst>
                <a:gd name="T0" fmla="*/ 176 w 192"/>
                <a:gd name="T1" fmla="*/ 0 h 168"/>
                <a:gd name="T2" fmla="*/ 16 w 192"/>
                <a:gd name="T3" fmla="*/ 0 h 168"/>
                <a:gd name="T4" fmla="*/ 0 w 192"/>
                <a:gd name="T5" fmla="*/ 16 h 168"/>
                <a:gd name="T6" fmla="*/ 0 w 192"/>
                <a:gd name="T7" fmla="*/ 120 h 168"/>
                <a:gd name="T8" fmla="*/ 16 w 192"/>
                <a:gd name="T9" fmla="*/ 136 h 168"/>
                <a:gd name="T10" fmla="*/ 128 w 192"/>
                <a:gd name="T11" fmla="*/ 136 h 168"/>
                <a:gd name="T12" fmla="*/ 160 w 192"/>
                <a:gd name="T13" fmla="*/ 168 h 168"/>
                <a:gd name="T14" fmla="*/ 160 w 192"/>
                <a:gd name="T15" fmla="*/ 136 h 168"/>
                <a:gd name="T16" fmla="*/ 176 w 192"/>
                <a:gd name="T17" fmla="*/ 136 h 168"/>
                <a:gd name="T18" fmla="*/ 192 w 192"/>
                <a:gd name="T19" fmla="*/ 120 h 168"/>
                <a:gd name="T20" fmla="*/ 192 w 192"/>
                <a:gd name="T21" fmla="*/ 16 h 168"/>
                <a:gd name="T22" fmla="*/ 176 w 192"/>
                <a:gd name="T23" fmla="*/ 0 h 168"/>
                <a:gd name="T24" fmla="*/ 184 w 192"/>
                <a:gd name="T25" fmla="*/ 120 h 168"/>
                <a:gd name="T26" fmla="*/ 176 w 192"/>
                <a:gd name="T27" fmla="*/ 128 h 168"/>
                <a:gd name="T28" fmla="*/ 160 w 192"/>
                <a:gd name="T29" fmla="*/ 128 h 168"/>
                <a:gd name="T30" fmla="*/ 152 w 192"/>
                <a:gd name="T31" fmla="*/ 128 h 168"/>
                <a:gd name="T32" fmla="*/ 152 w 192"/>
                <a:gd name="T33" fmla="*/ 136 h 168"/>
                <a:gd name="T34" fmla="*/ 152 w 192"/>
                <a:gd name="T35" fmla="*/ 149 h 168"/>
                <a:gd name="T36" fmla="*/ 134 w 192"/>
                <a:gd name="T37" fmla="*/ 131 h 168"/>
                <a:gd name="T38" fmla="*/ 131 w 192"/>
                <a:gd name="T39" fmla="*/ 128 h 168"/>
                <a:gd name="T40" fmla="*/ 128 w 192"/>
                <a:gd name="T41" fmla="*/ 128 h 168"/>
                <a:gd name="T42" fmla="*/ 16 w 192"/>
                <a:gd name="T43" fmla="*/ 128 h 168"/>
                <a:gd name="T44" fmla="*/ 8 w 192"/>
                <a:gd name="T45" fmla="*/ 120 h 168"/>
                <a:gd name="T46" fmla="*/ 8 w 192"/>
                <a:gd name="T47" fmla="*/ 16 h 168"/>
                <a:gd name="T48" fmla="*/ 16 w 192"/>
                <a:gd name="T49" fmla="*/ 8 h 168"/>
                <a:gd name="T50" fmla="*/ 176 w 192"/>
                <a:gd name="T51" fmla="*/ 8 h 168"/>
                <a:gd name="T52" fmla="*/ 184 w 192"/>
                <a:gd name="T53" fmla="*/ 16 h 168"/>
                <a:gd name="T54" fmla="*/ 184 w 192"/>
                <a:gd name="T55" fmla="*/ 12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2" h="168">
                  <a:moveTo>
                    <a:pt x="176" y="0"/>
                  </a:moveTo>
                  <a:cubicBezTo>
                    <a:pt x="16" y="0"/>
                    <a:pt x="16" y="0"/>
                    <a:pt x="16" y="0"/>
                  </a:cubicBezTo>
                  <a:cubicBezTo>
                    <a:pt x="7" y="0"/>
                    <a:pt x="0" y="7"/>
                    <a:pt x="0" y="16"/>
                  </a:cubicBezTo>
                  <a:cubicBezTo>
                    <a:pt x="0" y="120"/>
                    <a:pt x="0" y="120"/>
                    <a:pt x="0" y="120"/>
                  </a:cubicBezTo>
                  <a:cubicBezTo>
                    <a:pt x="0" y="129"/>
                    <a:pt x="7" y="136"/>
                    <a:pt x="16" y="136"/>
                  </a:cubicBezTo>
                  <a:cubicBezTo>
                    <a:pt x="128" y="136"/>
                    <a:pt x="128" y="136"/>
                    <a:pt x="128" y="136"/>
                  </a:cubicBezTo>
                  <a:cubicBezTo>
                    <a:pt x="160" y="168"/>
                    <a:pt x="160" y="168"/>
                    <a:pt x="160" y="168"/>
                  </a:cubicBezTo>
                  <a:cubicBezTo>
                    <a:pt x="160" y="136"/>
                    <a:pt x="160" y="136"/>
                    <a:pt x="160" y="136"/>
                  </a:cubicBezTo>
                  <a:cubicBezTo>
                    <a:pt x="176" y="136"/>
                    <a:pt x="176" y="136"/>
                    <a:pt x="176" y="136"/>
                  </a:cubicBezTo>
                  <a:cubicBezTo>
                    <a:pt x="185" y="136"/>
                    <a:pt x="192" y="129"/>
                    <a:pt x="192" y="120"/>
                  </a:cubicBezTo>
                  <a:cubicBezTo>
                    <a:pt x="192" y="16"/>
                    <a:pt x="192" y="16"/>
                    <a:pt x="192" y="16"/>
                  </a:cubicBezTo>
                  <a:cubicBezTo>
                    <a:pt x="192" y="7"/>
                    <a:pt x="185" y="0"/>
                    <a:pt x="176" y="0"/>
                  </a:cubicBezTo>
                  <a:moveTo>
                    <a:pt x="184" y="120"/>
                  </a:moveTo>
                  <a:cubicBezTo>
                    <a:pt x="184" y="125"/>
                    <a:pt x="180" y="128"/>
                    <a:pt x="176" y="128"/>
                  </a:cubicBezTo>
                  <a:cubicBezTo>
                    <a:pt x="160" y="128"/>
                    <a:pt x="160" y="128"/>
                    <a:pt x="160" y="128"/>
                  </a:cubicBezTo>
                  <a:cubicBezTo>
                    <a:pt x="152" y="128"/>
                    <a:pt x="152" y="128"/>
                    <a:pt x="152" y="128"/>
                  </a:cubicBezTo>
                  <a:cubicBezTo>
                    <a:pt x="152" y="136"/>
                    <a:pt x="152" y="136"/>
                    <a:pt x="152" y="136"/>
                  </a:cubicBezTo>
                  <a:cubicBezTo>
                    <a:pt x="152" y="149"/>
                    <a:pt x="152" y="149"/>
                    <a:pt x="152" y="149"/>
                  </a:cubicBezTo>
                  <a:cubicBezTo>
                    <a:pt x="134" y="131"/>
                    <a:pt x="134" y="131"/>
                    <a:pt x="134" y="131"/>
                  </a:cubicBezTo>
                  <a:cubicBezTo>
                    <a:pt x="131" y="128"/>
                    <a:pt x="131" y="128"/>
                    <a:pt x="131" y="128"/>
                  </a:cubicBezTo>
                  <a:cubicBezTo>
                    <a:pt x="128" y="128"/>
                    <a:pt x="128" y="128"/>
                    <a:pt x="128" y="128"/>
                  </a:cubicBezTo>
                  <a:cubicBezTo>
                    <a:pt x="16" y="128"/>
                    <a:pt x="16" y="128"/>
                    <a:pt x="16" y="128"/>
                  </a:cubicBezTo>
                  <a:cubicBezTo>
                    <a:pt x="11" y="128"/>
                    <a:pt x="8" y="125"/>
                    <a:pt x="8" y="120"/>
                  </a:cubicBezTo>
                  <a:cubicBezTo>
                    <a:pt x="8" y="16"/>
                    <a:pt x="8" y="16"/>
                    <a:pt x="8" y="16"/>
                  </a:cubicBezTo>
                  <a:cubicBezTo>
                    <a:pt x="8" y="12"/>
                    <a:pt x="11" y="8"/>
                    <a:pt x="16" y="8"/>
                  </a:cubicBezTo>
                  <a:cubicBezTo>
                    <a:pt x="176" y="8"/>
                    <a:pt x="176" y="8"/>
                    <a:pt x="176" y="8"/>
                  </a:cubicBezTo>
                  <a:cubicBezTo>
                    <a:pt x="180" y="8"/>
                    <a:pt x="184" y="12"/>
                    <a:pt x="184" y="16"/>
                  </a:cubicBezTo>
                  <a:lnTo>
                    <a:pt x="184" y="1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78" name="Oval 42"/>
            <p:cNvSpPr>
              <a:spLocks noChangeArrowheads="1"/>
            </p:cNvSpPr>
            <p:nvPr/>
          </p:nvSpPr>
          <p:spPr bwMode="auto">
            <a:xfrm>
              <a:off x="9448800" y="2706688"/>
              <a:ext cx="58738"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79" name="Oval 43"/>
            <p:cNvSpPr>
              <a:spLocks noChangeArrowheads="1"/>
            </p:cNvSpPr>
            <p:nvPr/>
          </p:nvSpPr>
          <p:spPr bwMode="auto">
            <a:xfrm>
              <a:off x="9567863" y="2706688"/>
              <a:ext cx="60325"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80" name="Oval 44"/>
            <p:cNvSpPr>
              <a:spLocks noChangeArrowheads="1"/>
            </p:cNvSpPr>
            <p:nvPr/>
          </p:nvSpPr>
          <p:spPr bwMode="auto">
            <a:xfrm>
              <a:off x="9328150" y="2706688"/>
              <a:ext cx="60325"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81" name="Freeform 45"/>
          <p:cNvSpPr>
            <a:spLocks noEditPoints="1"/>
          </p:cNvSpPr>
          <p:nvPr/>
        </p:nvSpPr>
        <p:spPr bwMode="auto">
          <a:xfrm>
            <a:off x="10799846" y="2367651"/>
            <a:ext cx="708230" cy="712799"/>
          </a:xfrm>
          <a:custGeom>
            <a:avLst/>
            <a:gdLst>
              <a:gd name="T0" fmla="*/ 345048 w 473"/>
              <a:gd name="T1" fmla="*/ 148027 h 474"/>
              <a:gd name="T2" fmla="*/ 345048 w 473"/>
              <a:gd name="T3" fmla="*/ 0 h 474"/>
              <a:gd name="T4" fmla="*/ 0 w 473"/>
              <a:gd name="T5" fmla="*/ 0 h 474"/>
              <a:gd name="T6" fmla="*/ 0 w 473"/>
              <a:gd name="T7" fmla="*/ 266865 h 474"/>
              <a:gd name="T8" fmla="*/ 148027 w 473"/>
              <a:gd name="T9" fmla="*/ 266865 h 474"/>
              <a:gd name="T10" fmla="*/ 148027 w 473"/>
              <a:gd name="T11" fmla="*/ 414891 h 474"/>
              <a:gd name="T12" fmla="*/ 352345 w 473"/>
              <a:gd name="T13" fmla="*/ 414891 h 474"/>
              <a:gd name="T14" fmla="*/ 431571 w 473"/>
              <a:gd name="T15" fmla="*/ 494117 h 474"/>
              <a:gd name="T16" fmla="*/ 444080 w 473"/>
              <a:gd name="T17" fmla="*/ 494117 h 474"/>
              <a:gd name="T18" fmla="*/ 444080 w 473"/>
              <a:gd name="T19" fmla="*/ 414891 h 474"/>
              <a:gd name="T20" fmla="*/ 493075 w 473"/>
              <a:gd name="T21" fmla="*/ 414891 h 474"/>
              <a:gd name="T22" fmla="*/ 493075 w 473"/>
              <a:gd name="T23" fmla="*/ 148027 h 474"/>
              <a:gd name="T24" fmla="*/ 345048 w 473"/>
              <a:gd name="T25" fmla="*/ 148027 h 474"/>
              <a:gd name="T26" fmla="*/ 19806 w 473"/>
              <a:gd name="T27" fmla="*/ 247059 h 474"/>
              <a:gd name="T28" fmla="*/ 19806 w 473"/>
              <a:gd name="T29" fmla="*/ 19806 h 474"/>
              <a:gd name="T30" fmla="*/ 325242 w 473"/>
              <a:gd name="T31" fmla="*/ 19806 h 474"/>
              <a:gd name="T32" fmla="*/ 325242 w 473"/>
              <a:gd name="T33" fmla="*/ 148027 h 474"/>
              <a:gd name="T34" fmla="*/ 148027 w 473"/>
              <a:gd name="T35" fmla="*/ 148027 h 474"/>
              <a:gd name="T36" fmla="*/ 148027 w 473"/>
              <a:gd name="T37" fmla="*/ 247059 h 474"/>
              <a:gd name="T38" fmla="*/ 19806 w 473"/>
              <a:gd name="T39" fmla="*/ 247059 h 474"/>
              <a:gd name="T40" fmla="*/ 473269 w 473"/>
              <a:gd name="T41" fmla="*/ 395085 h 474"/>
              <a:gd name="T42" fmla="*/ 444080 w 473"/>
              <a:gd name="T43" fmla="*/ 395085 h 474"/>
              <a:gd name="T44" fmla="*/ 424274 w 473"/>
              <a:gd name="T45" fmla="*/ 395085 h 474"/>
              <a:gd name="T46" fmla="*/ 424274 w 473"/>
              <a:gd name="T47" fmla="*/ 414891 h 474"/>
              <a:gd name="T48" fmla="*/ 424274 w 473"/>
              <a:gd name="T49" fmla="*/ 458674 h 474"/>
              <a:gd name="T50" fmla="*/ 367982 w 473"/>
              <a:gd name="T51" fmla="*/ 402382 h 474"/>
              <a:gd name="T52" fmla="*/ 362770 w 473"/>
              <a:gd name="T53" fmla="*/ 395085 h 474"/>
              <a:gd name="T54" fmla="*/ 352345 w 473"/>
              <a:gd name="T55" fmla="*/ 395085 h 474"/>
              <a:gd name="T56" fmla="*/ 167833 w 473"/>
              <a:gd name="T57" fmla="*/ 395085 h 474"/>
              <a:gd name="T58" fmla="*/ 167833 w 473"/>
              <a:gd name="T59" fmla="*/ 167833 h 474"/>
              <a:gd name="T60" fmla="*/ 473269 w 473"/>
              <a:gd name="T61" fmla="*/ 167833 h 474"/>
              <a:gd name="T62" fmla="*/ 473269 w 473"/>
              <a:gd name="T63" fmla="*/ 395085 h 47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73" h="474">
                <a:moveTo>
                  <a:pt x="331" y="142"/>
                </a:moveTo>
                <a:lnTo>
                  <a:pt x="331" y="0"/>
                </a:lnTo>
                <a:lnTo>
                  <a:pt x="0" y="0"/>
                </a:lnTo>
                <a:lnTo>
                  <a:pt x="0" y="256"/>
                </a:lnTo>
                <a:lnTo>
                  <a:pt x="142" y="256"/>
                </a:lnTo>
                <a:lnTo>
                  <a:pt x="142" y="398"/>
                </a:lnTo>
                <a:lnTo>
                  <a:pt x="338" y="398"/>
                </a:lnTo>
                <a:lnTo>
                  <a:pt x="414" y="474"/>
                </a:lnTo>
                <a:lnTo>
                  <a:pt x="426" y="474"/>
                </a:lnTo>
                <a:lnTo>
                  <a:pt x="426" y="398"/>
                </a:lnTo>
                <a:lnTo>
                  <a:pt x="473" y="398"/>
                </a:lnTo>
                <a:lnTo>
                  <a:pt x="473" y="142"/>
                </a:lnTo>
                <a:lnTo>
                  <a:pt x="331" y="142"/>
                </a:lnTo>
                <a:close/>
                <a:moveTo>
                  <a:pt x="19" y="237"/>
                </a:moveTo>
                <a:lnTo>
                  <a:pt x="19" y="19"/>
                </a:lnTo>
                <a:lnTo>
                  <a:pt x="312" y="19"/>
                </a:lnTo>
                <a:lnTo>
                  <a:pt x="312" y="142"/>
                </a:lnTo>
                <a:lnTo>
                  <a:pt x="142" y="142"/>
                </a:lnTo>
                <a:lnTo>
                  <a:pt x="142" y="237"/>
                </a:lnTo>
                <a:lnTo>
                  <a:pt x="19" y="237"/>
                </a:lnTo>
                <a:close/>
                <a:moveTo>
                  <a:pt x="454" y="379"/>
                </a:moveTo>
                <a:lnTo>
                  <a:pt x="426" y="379"/>
                </a:lnTo>
                <a:lnTo>
                  <a:pt x="407" y="379"/>
                </a:lnTo>
                <a:lnTo>
                  <a:pt x="407" y="398"/>
                </a:lnTo>
                <a:lnTo>
                  <a:pt x="407" y="440"/>
                </a:lnTo>
                <a:lnTo>
                  <a:pt x="353" y="386"/>
                </a:lnTo>
                <a:lnTo>
                  <a:pt x="348" y="379"/>
                </a:lnTo>
                <a:lnTo>
                  <a:pt x="338" y="379"/>
                </a:lnTo>
                <a:lnTo>
                  <a:pt x="161" y="379"/>
                </a:lnTo>
                <a:lnTo>
                  <a:pt x="161" y="161"/>
                </a:lnTo>
                <a:lnTo>
                  <a:pt x="454" y="161"/>
                </a:lnTo>
                <a:lnTo>
                  <a:pt x="454" y="379"/>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82" name="组合 181"/>
          <p:cNvGrpSpPr/>
          <p:nvPr/>
        </p:nvGrpSpPr>
        <p:grpSpPr>
          <a:xfrm>
            <a:off x="1863613" y="3640903"/>
            <a:ext cx="709597" cy="709597"/>
            <a:chOff x="1009650" y="3752850"/>
            <a:chExt cx="750888" cy="750888"/>
          </a:xfrm>
          <a:solidFill>
            <a:srgbClr val="157E9F"/>
          </a:solidFill>
        </p:grpSpPr>
        <p:sp>
          <p:nvSpPr>
            <p:cNvPr id="183" name="Freeform 46"/>
            <p:cNvSpPr>
              <a:spLocks noEditPoints="1"/>
            </p:cNvSpPr>
            <p:nvPr/>
          </p:nvSpPr>
          <p:spPr bwMode="auto">
            <a:xfrm>
              <a:off x="1009650" y="3752850"/>
              <a:ext cx="750888" cy="750888"/>
            </a:xfrm>
            <a:custGeom>
              <a:avLst/>
              <a:gdLst>
                <a:gd name="T0" fmla="*/ 100 w 200"/>
                <a:gd name="T1" fmla="*/ 0 h 200"/>
                <a:gd name="T2" fmla="*/ 0 w 200"/>
                <a:gd name="T3" fmla="*/ 100 h 200"/>
                <a:gd name="T4" fmla="*/ 100 w 200"/>
                <a:gd name="T5" fmla="*/ 200 h 200"/>
                <a:gd name="T6" fmla="*/ 200 w 200"/>
                <a:gd name="T7" fmla="*/ 100 h 200"/>
                <a:gd name="T8" fmla="*/ 100 w 200"/>
                <a:gd name="T9" fmla="*/ 0 h 200"/>
                <a:gd name="T10" fmla="*/ 100 w 200"/>
                <a:gd name="T11" fmla="*/ 192 h 200"/>
                <a:gd name="T12" fmla="*/ 8 w 200"/>
                <a:gd name="T13" fmla="*/ 100 h 200"/>
                <a:gd name="T14" fmla="*/ 100 w 200"/>
                <a:gd name="T15" fmla="*/ 8 h 200"/>
                <a:gd name="T16" fmla="*/ 192 w 200"/>
                <a:gd name="T17" fmla="*/ 100 h 200"/>
                <a:gd name="T18" fmla="*/ 100 w 200"/>
                <a:gd name="T19"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200">
                  <a:moveTo>
                    <a:pt x="100" y="0"/>
                  </a:moveTo>
                  <a:cubicBezTo>
                    <a:pt x="45" y="0"/>
                    <a:pt x="0" y="44"/>
                    <a:pt x="0" y="100"/>
                  </a:cubicBezTo>
                  <a:cubicBezTo>
                    <a:pt x="0" y="155"/>
                    <a:pt x="45" y="200"/>
                    <a:pt x="100" y="200"/>
                  </a:cubicBezTo>
                  <a:cubicBezTo>
                    <a:pt x="155" y="200"/>
                    <a:pt x="200" y="155"/>
                    <a:pt x="200" y="100"/>
                  </a:cubicBezTo>
                  <a:cubicBezTo>
                    <a:pt x="200" y="44"/>
                    <a:pt x="155" y="0"/>
                    <a:pt x="100" y="0"/>
                  </a:cubicBezTo>
                  <a:moveTo>
                    <a:pt x="100" y="192"/>
                  </a:moveTo>
                  <a:cubicBezTo>
                    <a:pt x="49" y="192"/>
                    <a:pt x="8" y="150"/>
                    <a:pt x="8" y="100"/>
                  </a:cubicBezTo>
                  <a:cubicBezTo>
                    <a:pt x="8" y="49"/>
                    <a:pt x="49" y="8"/>
                    <a:pt x="100" y="8"/>
                  </a:cubicBezTo>
                  <a:cubicBezTo>
                    <a:pt x="151" y="8"/>
                    <a:pt x="192" y="49"/>
                    <a:pt x="192" y="100"/>
                  </a:cubicBezTo>
                  <a:cubicBezTo>
                    <a:pt x="192" y="150"/>
                    <a:pt x="151" y="192"/>
                    <a:pt x="100" y="1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84" name="Freeform 47"/>
            <p:cNvSpPr/>
            <p:nvPr/>
          </p:nvSpPr>
          <p:spPr bwMode="auto">
            <a:xfrm>
              <a:off x="1265238" y="3929063"/>
              <a:ext cx="225425" cy="274638"/>
            </a:xfrm>
            <a:custGeom>
              <a:avLst/>
              <a:gdLst>
                <a:gd name="T0" fmla="*/ 32 w 60"/>
                <a:gd name="T1" fmla="*/ 0 h 73"/>
                <a:gd name="T2" fmla="*/ 0 w 60"/>
                <a:gd name="T3" fmla="*/ 33 h 73"/>
                <a:gd name="T4" fmla="*/ 9 w 60"/>
                <a:gd name="T5" fmla="*/ 33 h 73"/>
                <a:gd name="T6" fmla="*/ 31 w 60"/>
                <a:gd name="T7" fmla="*/ 8 h 73"/>
                <a:gd name="T8" fmla="*/ 51 w 60"/>
                <a:gd name="T9" fmla="*/ 27 h 73"/>
                <a:gd name="T10" fmla="*/ 42 w 60"/>
                <a:gd name="T11" fmla="*/ 45 h 73"/>
                <a:gd name="T12" fmla="*/ 28 w 60"/>
                <a:gd name="T13" fmla="*/ 73 h 73"/>
                <a:gd name="T14" fmla="*/ 37 w 60"/>
                <a:gd name="T15" fmla="*/ 73 h 73"/>
                <a:gd name="T16" fmla="*/ 48 w 60"/>
                <a:gd name="T17" fmla="*/ 50 h 73"/>
                <a:gd name="T18" fmla="*/ 60 w 60"/>
                <a:gd name="T19" fmla="*/ 26 h 73"/>
                <a:gd name="T20" fmla="*/ 32 w 60"/>
                <a:gd name="T21"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 h="73">
                  <a:moveTo>
                    <a:pt x="32" y="0"/>
                  </a:moveTo>
                  <a:cubicBezTo>
                    <a:pt x="11" y="0"/>
                    <a:pt x="0" y="13"/>
                    <a:pt x="0" y="33"/>
                  </a:cubicBezTo>
                  <a:cubicBezTo>
                    <a:pt x="9" y="33"/>
                    <a:pt x="9" y="33"/>
                    <a:pt x="9" y="33"/>
                  </a:cubicBezTo>
                  <a:cubicBezTo>
                    <a:pt x="8" y="18"/>
                    <a:pt x="16" y="8"/>
                    <a:pt x="31" y="8"/>
                  </a:cubicBezTo>
                  <a:cubicBezTo>
                    <a:pt x="42" y="8"/>
                    <a:pt x="51" y="15"/>
                    <a:pt x="51" y="27"/>
                  </a:cubicBezTo>
                  <a:cubicBezTo>
                    <a:pt x="51" y="34"/>
                    <a:pt x="47" y="40"/>
                    <a:pt x="42" y="45"/>
                  </a:cubicBezTo>
                  <a:cubicBezTo>
                    <a:pt x="32" y="54"/>
                    <a:pt x="29" y="59"/>
                    <a:pt x="28" y="73"/>
                  </a:cubicBezTo>
                  <a:cubicBezTo>
                    <a:pt x="37" y="73"/>
                    <a:pt x="37" y="73"/>
                    <a:pt x="37" y="73"/>
                  </a:cubicBezTo>
                  <a:cubicBezTo>
                    <a:pt x="37" y="60"/>
                    <a:pt x="37" y="61"/>
                    <a:pt x="48" y="50"/>
                  </a:cubicBezTo>
                  <a:cubicBezTo>
                    <a:pt x="55" y="43"/>
                    <a:pt x="60" y="36"/>
                    <a:pt x="60" y="26"/>
                  </a:cubicBezTo>
                  <a:cubicBezTo>
                    <a:pt x="60" y="10"/>
                    <a:pt x="47" y="0"/>
                    <a:pt x="3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85" name="Oval 48"/>
            <p:cNvSpPr>
              <a:spLocks noChangeArrowheads="1"/>
            </p:cNvSpPr>
            <p:nvPr/>
          </p:nvSpPr>
          <p:spPr bwMode="auto">
            <a:xfrm>
              <a:off x="1355725" y="4264025"/>
              <a:ext cx="58738"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86" name="组合 185"/>
          <p:cNvGrpSpPr/>
          <p:nvPr/>
        </p:nvGrpSpPr>
        <p:grpSpPr>
          <a:xfrm>
            <a:off x="3137288" y="3654405"/>
            <a:ext cx="709597" cy="711096"/>
            <a:chOff x="2357438" y="3767138"/>
            <a:chExt cx="750888" cy="752475"/>
          </a:xfrm>
          <a:solidFill>
            <a:srgbClr val="157E9F"/>
          </a:solidFill>
        </p:grpSpPr>
        <p:sp>
          <p:nvSpPr>
            <p:cNvPr id="187" name="Freeform 49"/>
            <p:cNvSpPr>
              <a:spLocks noEditPoints="1"/>
            </p:cNvSpPr>
            <p:nvPr/>
          </p:nvSpPr>
          <p:spPr bwMode="auto">
            <a:xfrm>
              <a:off x="2357438" y="3767138"/>
              <a:ext cx="750888" cy="752475"/>
            </a:xfrm>
            <a:custGeom>
              <a:avLst/>
              <a:gdLst>
                <a:gd name="T0" fmla="*/ 100 w 200"/>
                <a:gd name="T1" fmla="*/ 0 h 200"/>
                <a:gd name="T2" fmla="*/ 0 w 200"/>
                <a:gd name="T3" fmla="*/ 100 h 200"/>
                <a:gd name="T4" fmla="*/ 100 w 200"/>
                <a:gd name="T5" fmla="*/ 200 h 200"/>
                <a:gd name="T6" fmla="*/ 200 w 200"/>
                <a:gd name="T7" fmla="*/ 100 h 200"/>
                <a:gd name="T8" fmla="*/ 100 w 200"/>
                <a:gd name="T9" fmla="*/ 0 h 200"/>
                <a:gd name="T10" fmla="*/ 100 w 200"/>
                <a:gd name="T11" fmla="*/ 192 h 200"/>
                <a:gd name="T12" fmla="*/ 8 w 200"/>
                <a:gd name="T13" fmla="*/ 100 h 200"/>
                <a:gd name="T14" fmla="*/ 100 w 200"/>
                <a:gd name="T15" fmla="*/ 8 h 200"/>
                <a:gd name="T16" fmla="*/ 192 w 200"/>
                <a:gd name="T17" fmla="*/ 100 h 200"/>
                <a:gd name="T18" fmla="*/ 100 w 200"/>
                <a:gd name="T19"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200">
                  <a:moveTo>
                    <a:pt x="100" y="0"/>
                  </a:moveTo>
                  <a:cubicBezTo>
                    <a:pt x="44" y="0"/>
                    <a:pt x="0" y="44"/>
                    <a:pt x="0" y="100"/>
                  </a:cubicBezTo>
                  <a:cubicBezTo>
                    <a:pt x="0" y="155"/>
                    <a:pt x="44" y="200"/>
                    <a:pt x="100" y="200"/>
                  </a:cubicBezTo>
                  <a:cubicBezTo>
                    <a:pt x="155" y="200"/>
                    <a:pt x="200" y="155"/>
                    <a:pt x="200" y="100"/>
                  </a:cubicBezTo>
                  <a:cubicBezTo>
                    <a:pt x="200" y="44"/>
                    <a:pt x="155" y="0"/>
                    <a:pt x="100" y="0"/>
                  </a:cubicBezTo>
                  <a:moveTo>
                    <a:pt x="100" y="192"/>
                  </a:moveTo>
                  <a:cubicBezTo>
                    <a:pt x="49" y="192"/>
                    <a:pt x="8" y="150"/>
                    <a:pt x="8" y="100"/>
                  </a:cubicBezTo>
                  <a:cubicBezTo>
                    <a:pt x="8" y="49"/>
                    <a:pt x="49" y="8"/>
                    <a:pt x="100" y="8"/>
                  </a:cubicBezTo>
                  <a:cubicBezTo>
                    <a:pt x="150" y="8"/>
                    <a:pt x="192" y="49"/>
                    <a:pt x="192" y="100"/>
                  </a:cubicBezTo>
                  <a:cubicBezTo>
                    <a:pt x="192" y="150"/>
                    <a:pt x="150" y="192"/>
                    <a:pt x="100" y="1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88" name="Freeform 50"/>
            <p:cNvSpPr/>
            <p:nvPr/>
          </p:nvSpPr>
          <p:spPr bwMode="auto">
            <a:xfrm>
              <a:off x="2552700" y="4000500"/>
              <a:ext cx="404813" cy="296863"/>
            </a:xfrm>
            <a:custGeom>
              <a:avLst/>
              <a:gdLst>
                <a:gd name="T0" fmla="*/ 98 w 108"/>
                <a:gd name="T1" fmla="*/ 2 h 79"/>
                <a:gd name="T2" fmla="*/ 33 w 108"/>
                <a:gd name="T3" fmla="*/ 64 h 79"/>
                <a:gd name="T4" fmla="*/ 11 w 108"/>
                <a:gd name="T5" fmla="*/ 42 h 79"/>
                <a:gd name="T6" fmla="*/ 3 w 108"/>
                <a:gd name="T7" fmla="*/ 42 h 79"/>
                <a:gd name="T8" fmla="*/ 3 w 108"/>
                <a:gd name="T9" fmla="*/ 50 h 79"/>
                <a:gd name="T10" fmla="*/ 29 w 108"/>
                <a:gd name="T11" fmla="*/ 77 h 79"/>
                <a:gd name="T12" fmla="*/ 33 w 108"/>
                <a:gd name="T13" fmla="*/ 79 h 79"/>
                <a:gd name="T14" fmla="*/ 38 w 108"/>
                <a:gd name="T15" fmla="*/ 77 h 79"/>
                <a:gd name="T16" fmla="*/ 106 w 108"/>
                <a:gd name="T17" fmla="*/ 11 h 79"/>
                <a:gd name="T18" fmla="*/ 106 w 108"/>
                <a:gd name="T19" fmla="*/ 2 h 79"/>
                <a:gd name="T20" fmla="*/ 98 w 108"/>
                <a:gd name="T21" fmla="*/ 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8" h="79">
                  <a:moveTo>
                    <a:pt x="98" y="2"/>
                  </a:moveTo>
                  <a:cubicBezTo>
                    <a:pt x="33" y="64"/>
                    <a:pt x="33" y="64"/>
                    <a:pt x="33" y="64"/>
                  </a:cubicBezTo>
                  <a:cubicBezTo>
                    <a:pt x="11" y="42"/>
                    <a:pt x="11" y="42"/>
                    <a:pt x="11" y="42"/>
                  </a:cubicBezTo>
                  <a:cubicBezTo>
                    <a:pt x="9" y="39"/>
                    <a:pt x="5" y="39"/>
                    <a:pt x="3" y="42"/>
                  </a:cubicBezTo>
                  <a:cubicBezTo>
                    <a:pt x="0" y="44"/>
                    <a:pt x="0" y="48"/>
                    <a:pt x="3" y="50"/>
                  </a:cubicBezTo>
                  <a:cubicBezTo>
                    <a:pt x="29" y="77"/>
                    <a:pt x="29" y="77"/>
                    <a:pt x="29" y="77"/>
                  </a:cubicBezTo>
                  <a:cubicBezTo>
                    <a:pt x="30" y="78"/>
                    <a:pt x="32" y="79"/>
                    <a:pt x="33" y="79"/>
                  </a:cubicBezTo>
                  <a:cubicBezTo>
                    <a:pt x="35" y="79"/>
                    <a:pt x="36" y="78"/>
                    <a:pt x="38" y="77"/>
                  </a:cubicBezTo>
                  <a:cubicBezTo>
                    <a:pt x="106" y="11"/>
                    <a:pt x="106" y="11"/>
                    <a:pt x="106" y="11"/>
                  </a:cubicBezTo>
                  <a:cubicBezTo>
                    <a:pt x="108" y="8"/>
                    <a:pt x="108" y="5"/>
                    <a:pt x="106" y="2"/>
                  </a:cubicBezTo>
                  <a:cubicBezTo>
                    <a:pt x="104" y="0"/>
                    <a:pt x="100" y="0"/>
                    <a:pt x="98"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89" name="Freeform 51"/>
          <p:cNvSpPr>
            <a:spLocks noEditPoints="1"/>
          </p:cNvSpPr>
          <p:nvPr/>
        </p:nvSpPr>
        <p:spPr bwMode="auto">
          <a:xfrm>
            <a:off x="4485179" y="3619618"/>
            <a:ext cx="568868" cy="737929"/>
          </a:xfrm>
          <a:custGeom>
            <a:avLst/>
            <a:gdLst>
              <a:gd name="T0" fmla="*/ 325945 w 160"/>
              <a:gd name="T1" fmla="*/ 246577 h 208"/>
              <a:gd name="T2" fmla="*/ 325945 w 160"/>
              <a:gd name="T3" fmla="*/ 128220 h 208"/>
              <a:gd name="T4" fmla="*/ 197543 w 160"/>
              <a:gd name="T5" fmla="*/ 0 h 208"/>
              <a:gd name="T6" fmla="*/ 69140 w 160"/>
              <a:gd name="T7" fmla="*/ 128220 h 208"/>
              <a:gd name="T8" fmla="*/ 69140 w 160"/>
              <a:gd name="T9" fmla="*/ 246577 h 208"/>
              <a:gd name="T10" fmla="*/ 0 w 160"/>
              <a:gd name="T11" fmla="*/ 246577 h 208"/>
              <a:gd name="T12" fmla="*/ 0 w 160"/>
              <a:gd name="T13" fmla="*/ 512881 h 208"/>
              <a:gd name="T14" fmla="*/ 395085 w 160"/>
              <a:gd name="T15" fmla="*/ 512881 h 208"/>
              <a:gd name="T16" fmla="*/ 395085 w 160"/>
              <a:gd name="T17" fmla="*/ 246577 h 208"/>
              <a:gd name="T18" fmla="*/ 325945 w 160"/>
              <a:gd name="T19" fmla="*/ 246577 h 208"/>
              <a:gd name="T20" fmla="*/ 88894 w 160"/>
              <a:gd name="T21" fmla="*/ 128220 h 208"/>
              <a:gd name="T22" fmla="*/ 197543 w 160"/>
              <a:gd name="T23" fmla="*/ 19726 h 208"/>
              <a:gd name="T24" fmla="*/ 306191 w 160"/>
              <a:gd name="T25" fmla="*/ 128220 h 208"/>
              <a:gd name="T26" fmla="*/ 306191 w 160"/>
              <a:gd name="T27" fmla="*/ 246577 h 208"/>
              <a:gd name="T28" fmla="*/ 88894 w 160"/>
              <a:gd name="T29" fmla="*/ 246577 h 208"/>
              <a:gd name="T30" fmla="*/ 88894 w 160"/>
              <a:gd name="T31" fmla="*/ 128220 h 208"/>
              <a:gd name="T32" fmla="*/ 375331 w 160"/>
              <a:gd name="T33" fmla="*/ 493155 h 208"/>
              <a:gd name="T34" fmla="*/ 19754 w 160"/>
              <a:gd name="T35" fmla="*/ 493155 h 208"/>
              <a:gd name="T36" fmla="*/ 19754 w 160"/>
              <a:gd name="T37" fmla="*/ 266304 h 208"/>
              <a:gd name="T38" fmla="*/ 375331 w 160"/>
              <a:gd name="T39" fmla="*/ 266304 h 208"/>
              <a:gd name="T40" fmla="*/ 375331 w 160"/>
              <a:gd name="T41" fmla="*/ 493155 h 20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0" h="208">
                <a:moveTo>
                  <a:pt x="132" y="100"/>
                </a:moveTo>
                <a:cubicBezTo>
                  <a:pt x="132" y="52"/>
                  <a:pt x="132" y="52"/>
                  <a:pt x="132" y="52"/>
                </a:cubicBezTo>
                <a:cubicBezTo>
                  <a:pt x="132" y="23"/>
                  <a:pt x="109" y="0"/>
                  <a:pt x="80" y="0"/>
                </a:cubicBezTo>
                <a:cubicBezTo>
                  <a:pt x="52" y="0"/>
                  <a:pt x="28" y="23"/>
                  <a:pt x="28" y="52"/>
                </a:cubicBezTo>
                <a:cubicBezTo>
                  <a:pt x="28" y="100"/>
                  <a:pt x="28" y="100"/>
                  <a:pt x="28" y="100"/>
                </a:cubicBezTo>
                <a:cubicBezTo>
                  <a:pt x="0" y="100"/>
                  <a:pt x="0" y="100"/>
                  <a:pt x="0" y="100"/>
                </a:cubicBezTo>
                <a:cubicBezTo>
                  <a:pt x="0" y="208"/>
                  <a:pt x="0" y="208"/>
                  <a:pt x="0" y="208"/>
                </a:cubicBezTo>
                <a:cubicBezTo>
                  <a:pt x="160" y="208"/>
                  <a:pt x="160" y="208"/>
                  <a:pt x="160" y="208"/>
                </a:cubicBezTo>
                <a:cubicBezTo>
                  <a:pt x="160" y="100"/>
                  <a:pt x="160" y="100"/>
                  <a:pt x="160" y="100"/>
                </a:cubicBezTo>
                <a:lnTo>
                  <a:pt x="132" y="100"/>
                </a:lnTo>
                <a:close/>
                <a:moveTo>
                  <a:pt x="36" y="52"/>
                </a:moveTo>
                <a:cubicBezTo>
                  <a:pt x="36" y="27"/>
                  <a:pt x="56" y="8"/>
                  <a:pt x="80" y="8"/>
                </a:cubicBezTo>
                <a:cubicBezTo>
                  <a:pt x="105" y="8"/>
                  <a:pt x="124" y="27"/>
                  <a:pt x="124" y="52"/>
                </a:cubicBezTo>
                <a:cubicBezTo>
                  <a:pt x="124" y="100"/>
                  <a:pt x="124" y="100"/>
                  <a:pt x="124" y="100"/>
                </a:cubicBezTo>
                <a:cubicBezTo>
                  <a:pt x="36" y="100"/>
                  <a:pt x="36" y="100"/>
                  <a:pt x="36" y="100"/>
                </a:cubicBezTo>
                <a:lnTo>
                  <a:pt x="36" y="52"/>
                </a:lnTo>
                <a:close/>
                <a:moveTo>
                  <a:pt x="152" y="200"/>
                </a:moveTo>
                <a:cubicBezTo>
                  <a:pt x="8" y="200"/>
                  <a:pt x="8" y="200"/>
                  <a:pt x="8" y="200"/>
                </a:cubicBezTo>
                <a:cubicBezTo>
                  <a:pt x="8" y="108"/>
                  <a:pt x="8" y="108"/>
                  <a:pt x="8" y="108"/>
                </a:cubicBezTo>
                <a:cubicBezTo>
                  <a:pt x="152" y="108"/>
                  <a:pt x="152" y="108"/>
                  <a:pt x="152" y="108"/>
                </a:cubicBezTo>
                <a:lnTo>
                  <a:pt x="152" y="200"/>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0" name="Freeform 52"/>
          <p:cNvSpPr>
            <a:spLocks noEditPoints="1"/>
          </p:cNvSpPr>
          <p:nvPr/>
        </p:nvSpPr>
        <p:spPr bwMode="auto">
          <a:xfrm>
            <a:off x="5762276" y="3619618"/>
            <a:ext cx="566584" cy="737929"/>
          </a:xfrm>
          <a:custGeom>
            <a:avLst/>
            <a:gdLst>
              <a:gd name="T0" fmla="*/ 334937 w 160"/>
              <a:gd name="T1" fmla="*/ 246577 h 208"/>
              <a:gd name="T2" fmla="*/ 325085 w 160"/>
              <a:gd name="T3" fmla="*/ 246577 h 208"/>
              <a:gd name="T4" fmla="*/ 305383 w 160"/>
              <a:gd name="T5" fmla="*/ 246577 h 208"/>
              <a:gd name="T6" fmla="*/ 290607 w 160"/>
              <a:gd name="T7" fmla="*/ 246577 h 208"/>
              <a:gd name="T8" fmla="*/ 88660 w 160"/>
              <a:gd name="T9" fmla="*/ 246577 h 208"/>
              <a:gd name="T10" fmla="*/ 88660 w 160"/>
              <a:gd name="T11" fmla="*/ 128220 h 208"/>
              <a:gd name="T12" fmla="*/ 197022 w 160"/>
              <a:gd name="T13" fmla="*/ 19726 h 208"/>
              <a:gd name="T14" fmla="*/ 305383 w 160"/>
              <a:gd name="T15" fmla="*/ 128220 h 208"/>
              <a:gd name="T16" fmla="*/ 305383 w 160"/>
              <a:gd name="T17" fmla="*/ 167673 h 208"/>
              <a:gd name="T18" fmla="*/ 325085 w 160"/>
              <a:gd name="T19" fmla="*/ 167673 h 208"/>
              <a:gd name="T20" fmla="*/ 325085 w 160"/>
              <a:gd name="T21" fmla="*/ 128220 h 208"/>
              <a:gd name="T22" fmla="*/ 197022 w 160"/>
              <a:gd name="T23" fmla="*/ 0 h 208"/>
              <a:gd name="T24" fmla="*/ 68958 w 160"/>
              <a:gd name="T25" fmla="*/ 128220 h 208"/>
              <a:gd name="T26" fmla="*/ 68958 w 160"/>
              <a:gd name="T27" fmla="*/ 246577 h 208"/>
              <a:gd name="T28" fmla="*/ 0 w 160"/>
              <a:gd name="T29" fmla="*/ 246577 h 208"/>
              <a:gd name="T30" fmla="*/ 0 w 160"/>
              <a:gd name="T31" fmla="*/ 512881 h 208"/>
              <a:gd name="T32" fmla="*/ 394043 w 160"/>
              <a:gd name="T33" fmla="*/ 512881 h 208"/>
              <a:gd name="T34" fmla="*/ 394043 w 160"/>
              <a:gd name="T35" fmla="*/ 246577 h 208"/>
              <a:gd name="T36" fmla="*/ 334937 w 160"/>
              <a:gd name="T37" fmla="*/ 246577 h 208"/>
              <a:gd name="T38" fmla="*/ 374341 w 160"/>
              <a:gd name="T39" fmla="*/ 493155 h 208"/>
              <a:gd name="T40" fmla="*/ 19702 w 160"/>
              <a:gd name="T41" fmla="*/ 493155 h 208"/>
              <a:gd name="T42" fmla="*/ 19702 w 160"/>
              <a:gd name="T43" fmla="*/ 266304 h 208"/>
              <a:gd name="T44" fmla="*/ 374341 w 160"/>
              <a:gd name="T45" fmla="*/ 266304 h 208"/>
              <a:gd name="T46" fmla="*/ 374341 w 160"/>
              <a:gd name="T47" fmla="*/ 493155 h 20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60" h="208">
                <a:moveTo>
                  <a:pt x="136" y="100"/>
                </a:moveTo>
                <a:cubicBezTo>
                  <a:pt x="132" y="100"/>
                  <a:pt x="132" y="100"/>
                  <a:pt x="132" y="100"/>
                </a:cubicBezTo>
                <a:cubicBezTo>
                  <a:pt x="124" y="100"/>
                  <a:pt x="124" y="100"/>
                  <a:pt x="124" y="100"/>
                </a:cubicBezTo>
                <a:cubicBezTo>
                  <a:pt x="118" y="100"/>
                  <a:pt x="118" y="100"/>
                  <a:pt x="118" y="100"/>
                </a:cubicBezTo>
                <a:cubicBezTo>
                  <a:pt x="36" y="100"/>
                  <a:pt x="36" y="100"/>
                  <a:pt x="36" y="100"/>
                </a:cubicBezTo>
                <a:cubicBezTo>
                  <a:pt x="36" y="52"/>
                  <a:pt x="36" y="52"/>
                  <a:pt x="36" y="52"/>
                </a:cubicBezTo>
                <a:cubicBezTo>
                  <a:pt x="36" y="27"/>
                  <a:pt x="56" y="8"/>
                  <a:pt x="80" y="8"/>
                </a:cubicBezTo>
                <a:cubicBezTo>
                  <a:pt x="105" y="8"/>
                  <a:pt x="124" y="27"/>
                  <a:pt x="124" y="52"/>
                </a:cubicBezTo>
                <a:cubicBezTo>
                  <a:pt x="124" y="68"/>
                  <a:pt x="124" y="68"/>
                  <a:pt x="124" y="68"/>
                </a:cubicBezTo>
                <a:cubicBezTo>
                  <a:pt x="132" y="68"/>
                  <a:pt x="132" y="68"/>
                  <a:pt x="132" y="68"/>
                </a:cubicBezTo>
                <a:cubicBezTo>
                  <a:pt x="132" y="52"/>
                  <a:pt x="132" y="52"/>
                  <a:pt x="132" y="52"/>
                </a:cubicBezTo>
                <a:cubicBezTo>
                  <a:pt x="132" y="23"/>
                  <a:pt x="109" y="0"/>
                  <a:pt x="80" y="0"/>
                </a:cubicBezTo>
                <a:cubicBezTo>
                  <a:pt x="52" y="0"/>
                  <a:pt x="28" y="23"/>
                  <a:pt x="28" y="52"/>
                </a:cubicBezTo>
                <a:cubicBezTo>
                  <a:pt x="28" y="100"/>
                  <a:pt x="28" y="100"/>
                  <a:pt x="28" y="100"/>
                </a:cubicBezTo>
                <a:cubicBezTo>
                  <a:pt x="0" y="100"/>
                  <a:pt x="0" y="100"/>
                  <a:pt x="0" y="100"/>
                </a:cubicBezTo>
                <a:cubicBezTo>
                  <a:pt x="0" y="208"/>
                  <a:pt x="0" y="208"/>
                  <a:pt x="0" y="208"/>
                </a:cubicBezTo>
                <a:cubicBezTo>
                  <a:pt x="160" y="208"/>
                  <a:pt x="160" y="208"/>
                  <a:pt x="160" y="208"/>
                </a:cubicBezTo>
                <a:cubicBezTo>
                  <a:pt x="160" y="100"/>
                  <a:pt x="160" y="100"/>
                  <a:pt x="160" y="100"/>
                </a:cubicBezTo>
                <a:lnTo>
                  <a:pt x="136" y="100"/>
                </a:lnTo>
                <a:close/>
                <a:moveTo>
                  <a:pt x="152" y="200"/>
                </a:moveTo>
                <a:cubicBezTo>
                  <a:pt x="8" y="200"/>
                  <a:pt x="8" y="200"/>
                  <a:pt x="8" y="200"/>
                </a:cubicBezTo>
                <a:cubicBezTo>
                  <a:pt x="8" y="108"/>
                  <a:pt x="8" y="108"/>
                  <a:pt x="8" y="108"/>
                </a:cubicBezTo>
                <a:cubicBezTo>
                  <a:pt x="152" y="108"/>
                  <a:pt x="152" y="108"/>
                  <a:pt x="152" y="108"/>
                </a:cubicBezTo>
                <a:lnTo>
                  <a:pt x="152" y="200"/>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91" name="组合 190"/>
          <p:cNvGrpSpPr/>
          <p:nvPr/>
        </p:nvGrpSpPr>
        <p:grpSpPr>
          <a:xfrm>
            <a:off x="6982311" y="3739916"/>
            <a:ext cx="681092" cy="483066"/>
            <a:chOff x="6426200" y="3857625"/>
            <a:chExt cx="720725" cy="511175"/>
          </a:xfrm>
          <a:solidFill>
            <a:srgbClr val="157E9F"/>
          </a:solidFill>
        </p:grpSpPr>
        <p:sp>
          <p:nvSpPr>
            <p:cNvPr id="192" name="Freeform 53"/>
            <p:cNvSpPr>
              <a:spLocks noEditPoints="1"/>
            </p:cNvSpPr>
            <p:nvPr/>
          </p:nvSpPr>
          <p:spPr bwMode="auto">
            <a:xfrm>
              <a:off x="6426200" y="3857625"/>
              <a:ext cx="720725" cy="120650"/>
            </a:xfrm>
            <a:custGeom>
              <a:avLst/>
              <a:gdLst>
                <a:gd name="T0" fmla="*/ 0 w 454"/>
                <a:gd name="T1" fmla="*/ 76 h 76"/>
                <a:gd name="T2" fmla="*/ 454 w 454"/>
                <a:gd name="T3" fmla="*/ 76 h 76"/>
                <a:gd name="T4" fmla="*/ 454 w 454"/>
                <a:gd name="T5" fmla="*/ 0 h 76"/>
                <a:gd name="T6" fmla="*/ 0 w 454"/>
                <a:gd name="T7" fmla="*/ 0 h 76"/>
                <a:gd name="T8" fmla="*/ 0 w 454"/>
                <a:gd name="T9" fmla="*/ 76 h 76"/>
                <a:gd name="T10" fmla="*/ 435 w 454"/>
                <a:gd name="T11" fmla="*/ 57 h 76"/>
                <a:gd name="T12" fmla="*/ 19 w 454"/>
                <a:gd name="T13" fmla="*/ 57 h 76"/>
                <a:gd name="T14" fmla="*/ 19 w 454"/>
                <a:gd name="T15" fmla="*/ 19 h 76"/>
                <a:gd name="T16" fmla="*/ 435 w 454"/>
                <a:gd name="T17" fmla="*/ 19 h 76"/>
                <a:gd name="T18" fmla="*/ 435 w 454"/>
                <a:gd name="T19"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4" h="76">
                  <a:moveTo>
                    <a:pt x="0" y="76"/>
                  </a:moveTo>
                  <a:lnTo>
                    <a:pt x="454" y="76"/>
                  </a:lnTo>
                  <a:lnTo>
                    <a:pt x="454" y="0"/>
                  </a:lnTo>
                  <a:lnTo>
                    <a:pt x="0" y="0"/>
                  </a:lnTo>
                  <a:lnTo>
                    <a:pt x="0" y="76"/>
                  </a:lnTo>
                  <a:close/>
                  <a:moveTo>
                    <a:pt x="435" y="57"/>
                  </a:moveTo>
                  <a:lnTo>
                    <a:pt x="19" y="57"/>
                  </a:lnTo>
                  <a:lnTo>
                    <a:pt x="19" y="19"/>
                  </a:lnTo>
                  <a:lnTo>
                    <a:pt x="435" y="19"/>
                  </a:lnTo>
                  <a:lnTo>
                    <a:pt x="435"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93" name="Freeform 54"/>
            <p:cNvSpPr>
              <a:spLocks noEditPoints="1"/>
            </p:cNvSpPr>
            <p:nvPr/>
          </p:nvSpPr>
          <p:spPr bwMode="auto">
            <a:xfrm>
              <a:off x="6426200" y="4052888"/>
              <a:ext cx="720725" cy="120650"/>
            </a:xfrm>
            <a:custGeom>
              <a:avLst/>
              <a:gdLst>
                <a:gd name="T0" fmla="*/ 0 w 454"/>
                <a:gd name="T1" fmla="*/ 76 h 76"/>
                <a:gd name="T2" fmla="*/ 454 w 454"/>
                <a:gd name="T3" fmla="*/ 76 h 76"/>
                <a:gd name="T4" fmla="*/ 454 w 454"/>
                <a:gd name="T5" fmla="*/ 0 h 76"/>
                <a:gd name="T6" fmla="*/ 0 w 454"/>
                <a:gd name="T7" fmla="*/ 0 h 76"/>
                <a:gd name="T8" fmla="*/ 0 w 454"/>
                <a:gd name="T9" fmla="*/ 76 h 76"/>
                <a:gd name="T10" fmla="*/ 19 w 454"/>
                <a:gd name="T11" fmla="*/ 19 h 76"/>
                <a:gd name="T12" fmla="*/ 435 w 454"/>
                <a:gd name="T13" fmla="*/ 19 h 76"/>
                <a:gd name="T14" fmla="*/ 435 w 454"/>
                <a:gd name="T15" fmla="*/ 57 h 76"/>
                <a:gd name="T16" fmla="*/ 19 w 454"/>
                <a:gd name="T17" fmla="*/ 57 h 76"/>
                <a:gd name="T18" fmla="*/ 19 w 454"/>
                <a:gd name="T19"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4" h="76">
                  <a:moveTo>
                    <a:pt x="0" y="76"/>
                  </a:moveTo>
                  <a:lnTo>
                    <a:pt x="454" y="76"/>
                  </a:lnTo>
                  <a:lnTo>
                    <a:pt x="454" y="0"/>
                  </a:lnTo>
                  <a:lnTo>
                    <a:pt x="0" y="0"/>
                  </a:lnTo>
                  <a:lnTo>
                    <a:pt x="0" y="76"/>
                  </a:lnTo>
                  <a:close/>
                  <a:moveTo>
                    <a:pt x="19" y="19"/>
                  </a:moveTo>
                  <a:lnTo>
                    <a:pt x="435" y="19"/>
                  </a:lnTo>
                  <a:lnTo>
                    <a:pt x="435" y="57"/>
                  </a:lnTo>
                  <a:lnTo>
                    <a:pt x="19" y="57"/>
                  </a:lnTo>
                  <a:lnTo>
                    <a:pt x="19" y="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94" name="Freeform 55"/>
            <p:cNvSpPr>
              <a:spLocks noEditPoints="1"/>
            </p:cNvSpPr>
            <p:nvPr/>
          </p:nvSpPr>
          <p:spPr bwMode="auto">
            <a:xfrm>
              <a:off x="6426200" y="4248150"/>
              <a:ext cx="720725" cy="120650"/>
            </a:xfrm>
            <a:custGeom>
              <a:avLst/>
              <a:gdLst>
                <a:gd name="T0" fmla="*/ 0 w 454"/>
                <a:gd name="T1" fmla="*/ 76 h 76"/>
                <a:gd name="T2" fmla="*/ 454 w 454"/>
                <a:gd name="T3" fmla="*/ 76 h 76"/>
                <a:gd name="T4" fmla="*/ 454 w 454"/>
                <a:gd name="T5" fmla="*/ 0 h 76"/>
                <a:gd name="T6" fmla="*/ 0 w 454"/>
                <a:gd name="T7" fmla="*/ 0 h 76"/>
                <a:gd name="T8" fmla="*/ 0 w 454"/>
                <a:gd name="T9" fmla="*/ 76 h 76"/>
                <a:gd name="T10" fmla="*/ 19 w 454"/>
                <a:gd name="T11" fmla="*/ 19 h 76"/>
                <a:gd name="T12" fmla="*/ 435 w 454"/>
                <a:gd name="T13" fmla="*/ 19 h 76"/>
                <a:gd name="T14" fmla="*/ 435 w 454"/>
                <a:gd name="T15" fmla="*/ 57 h 76"/>
                <a:gd name="T16" fmla="*/ 19 w 454"/>
                <a:gd name="T17" fmla="*/ 57 h 76"/>
                <a:gd name="T18" fmla="*/ 19 w 454"/>
                <a:gd name="T19"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4" h="76">
                  <a:moveTo>
                    <a:pt x="0" y="76"/>
                  </a:moveTo>
                  <a:lnTo>
                    <a:pt x="454" y="76"/>
                  </a:lnTo>
                  <a:lnTo>
                    <a:pt x="454" y="0"/>
                  </a:lnTo>
                  <a:lnTo>
                    <a:pt x="0" y="0"/>
                  </a:lnTo>
                  <a:lnTo>
                    <a:pt x="0" y="76"/>
                  </a:lnTo>
                  <a:close/>
                  <a:moveTo>
                    <a:pt x="19" y="19"/>
                  </a:moveTo>
                  <a:lnTo>
                    <a:pt x="435" y="19"/>
                  </a:lnTo>
                  <a:lnTo>
                    <a:pt x="435" y="57"/>
                  </a:lnTo>
                  <a:lnTo>
                    <a:pt x="19" y="57"/>
                  </a:lnTo>
                  <a:lnTo>
                    <a:pt x="19" y="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95" name="组合 194"/>
          <p:cNvGrpSpPr/>
          <p:nvPr/>
        </p:nvGrpSpPr>
        <p:grpSpPr>
          <a:xfrm>
            <a:off x="8287487" y="3661905"/>
            <a:ext cx="652589" cy="682593"/>
            <a:chOff x="7807325" y="3775075"/>
            <a:chExt cx="690563" cy="722313"/>
          </a:xfrm>
          <a:solidFill>
            <a:srgbClr val="157E9F"/>
          </a:solidFill>
        </p:grpSpPr>
        <p:sp>
          <p:nvSpPr>
            <p:cNvPr id="196" name="Freeform 56"/>
            <p:cNvSpPr>
              <a:spLocks noEditPoints="1"/>
            </p:cNvSpPr>
            <p:nvPr/>
          </p:nvSpPr>
          <p:spPr bwMode="auto">
            <a:xfrm>
              <a:off x="8348663" y="3775075"/>
              <a:ext cx="149225" cy="661988"/>
            </a:xfrm>
            <a:custGeom>
              <a:avLst/>
              <a:gdLst>
                <a:gd name="T0" fmla="*/ 40 w 40"/>
                <a:gd name="T1" fmla="*/ 20 h 176"/>
                <a:gd name="T2" fmla="*/ 20 w 40"/>
                <a:gd name="T3" fmla="*/ 0 h 176"/>
                <a:gd name="T4" fmla="*/ 0 w 40"/>
                <a:gd name="T5" fmla="*/ 20 h 176"/>
                <a:gd name="T6" fmla="*/ 16 w 40"/>
                <a:gd name="T7" fmla="*/ 39 h 176"/>
                <a:gd name="T8" fmla="*/ 16 w 40"/>
                <a:gd name="T9" fmla="*/ 176 h 176"/>
                <a:gd name="T10" fmla="*/ 24 w 40"/>
                <a:gd name="T11" fmla="*/ 176 h 176"/>
                <a:gd name="T12" fmla="*/ 24 w 40"/>
                <a:gd name="T13" fmla="*/ 39 h 176"/>
                <a:gd name="T14" fmla="*/ 40 w 40"/>
                <a:gd name="T15" fmla="*/ 20 h 176"/>
                <a:gd name="T16" fmla="*/ 20 w 40"/>
                <a:gd name="T17" fmla="*/ 32 h 176"/>
                <a:gd name="T18" fmla="*/ 8 w 40"/>
                <a:gd name="T19" fmla="*/ 20 h 176"/>
                <a:gd name="T20" fmla="*/ 20 w 40"/>
                <a:gd name="T21" fmla="*/ 8 h 176"/>
                <a:gd name="T22" fmla="*/ 32 w 40"/>
                <a:gd name="T23" fmla="*/ 20 h 176"/>
                <a:gd name="T24" fmla="*/ 20 w 40"/>
                <a:gd name="T25" fmla="*/ 3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176">
                  <a:moveTo>
                    <a:pt x="40" y="20"/>
                  </a:moveTo>
                  <a:cubicBezTo>
                    <a:pt x="40" y="8"/>
                    <a:pt x="31" y="0"/>
                    <a:pt x="20" y="0"/>
                  </a:cubicBezTo>
                  <a:cubicBezTo>
                    <a:pt x="9" y="0"/>
                    <a:pt x="0" y="8"/>
                    <a:pt x="0" y="20"/>
                  </a:cubicBezTo>
                  <a:cubicBezTo>
                    <a:pt x="0" y="29"/>
                    <a:pt x="7" y="37"/>
                    <a:pt x="16" y="39"/>
                  </a:cubicBezTo>
                  <a:cubicBezTo>
                    <a:pt x="16" y="176"/>
                    <a:pt x="16" y="176"/>
                    <a:pt x="16" y="176"/>
                  </a:cubicBezTo>
                  <a:cubicBezTo>
                    <a:pt x="24" y="176"/>
                    <a:pt x="24" y="176"/>
                    <a:pt x="24" y="176"/>
                  </a:cubicBezTo>
                  <a:cubicBezTo>
                    <a:pt x="24" y="39"/>
                    <a:pt x="24" y="39"/>
                    <a:pt x="24" y="39"/>
                  </a:cubicBezTo>
                  <a:cubicBezTo>
                    <a:pt x="34" y="37"/>
                    <a:pt x="40" y="29"/>
                    <a:pt x="40" y="20"/>
                  </a:cubicBezTo>
                  <a:moveTo>
                    <a:pt x="20" y="32"/>
                  </a:moveTo>
                  <a:cubicBezTo>
                    <a:pt x="14" y="32"/>
                    <a:pt x="8" y="26"/>
                    <a:pt x="8" y="20"/>
                  </a:cubicBezTo>
                  <a:cubicBezTo>
                    <a:pt x="8" y="13"/>
                    <a:pt x="14" y="8"/>
                    <a:pt x="20" y="8"/>
                  </a:cubicBezTo>
                  <a:cubicBezTo>
                    <a:pt x="27" y="8"/>
                    <a:pt x="32" y="13"/>
                    <a:pt x="32" y="20"/>
                  </a:cubicBezTo>
                  <a:cubicBezTo>
                    <a:pt x="32" y="26"/>
                    <a:pt x="27" y="32"/>
                    <a:pt x="20"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97" name="Freeform 57"/>
            <p:cNvSpPr>
              <a:spLocks noEditPoints="1"/>
            </p:cNvSpPr>
            <p:nvPr/>
          </p:nvSpPr>
          <p:spPr bwMode="auto">
            <a:xfrm>
              <a:off x="7807325" y="3835400"/>
              <a:ext cx="150813" cy="661988"/>
            </a:xfrm>
            <a:custGeom>
              <a:avLst/>
              <a:gdLst>
                <a:gd name="T0" fmla="*/ 24 w 40"/>
                <a:gd name="T1" fmla="*/ 136 h 176"/>
                <a:gd name="T2" fmla="*/ 24 w 40"/>
                <a:gd name="T3" fmla="*/ 0 h 176"/>
                <a:gd name="T4" fmla="*/ 16 w 40"/>
                <a:gd name="T5" fmla="*/ 0 h 176"/>
                <a:gd name="T6" fmla="*/ 16 w 40"/>
                <a:gd name="T7" fmla="*/ 136 h 176"/>
                <a:gd name="T8" fmla="*/ 0 w 40"/>
                <a:gd name="T9" fmla="*/ 156 h 176"/>
                <a:gd name="T10" fmla="*/ 20 w 40"/>
                <a:gd name="T11" fmla="*/ 176 h 176"/>
                <a:gd name="T12" fmla="*/ 40 w 40"/>
                <a:gd name="T13" fmla="*/ 156 h 176"/>
                <a:gd name="T14" fmla="*/ 24 w 40"/>
                <a:gd name="T15" fmla="*/ 136 h 176"/>
                <a:gd name="T16" fmla="*/ 20 w 40"/>
                <a:gd name="T17" fmla="*/ 168 h 176"/>
                <a:gd name="T18" fmla="*/ 8 w 40"/>
                <a:gd name="T19" fmla="*/ 156 h 176"/>
                <a:gd name="T20" fmla="*/ 20 w 40"/>
                <a:gd name="T21" fmla="*/ 144 h 176"/>
                <a:gd name="T22" fmla="*/ 32 w 40"/>
                <a:gd name="T23" fmla="*/ 156 h 176"/>
                <a:gd name="T24" fmla="*/ 20 w 40"/>
                <a:gd name="T25" fmla="*/ 16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176">
                  <a:moveTo>
                    <a:pt x="24" y="136"/>
                  </a:moveTo>
                  <a:cubicBezTo>
                    <a:pt x="24" y="0"/>
                    <a:pt x="24" y="0"/>
                    <a:pt x="24" y="0"/>
                  </a:cubicBezTo>
                  <a:cubicBezTo>
                    <a:pt x="16" y="0"/>
                    <a:pt x="16" y="0"/>
                    <a:pt x="16" y="0"/>
                  </a:cubicBezTo>
                  <a:cubicBezTo>
                    <a:pt x="16" y="136"/>
                    <a:pt x="16" y="136"/>
                    <a:pt x="16" y="136"/>
                  </a:cubicBezTo>
                  <a:cubicBezTo>
                    <a:pt x="7" y="138"/>
                    <a:pt x="0" y="146"/>
                    <a:pt x="0" y="156"/>
                  </a:cubicBezTo>
                  <a:cubicBezTo>
                    <a:pt x="0" y="167"/>
                    <a:pt x="9" y="176"/>
                    <a:pt x="20" y="176"/>
                  </a:cubicBezTo>
                  <a:cubicBezTo>
                    <a:pt x="31" y="176"/>
                    <a:pt x="40" y="167"/>
                    <a:pt x="40" y="156"/>
                  </a:cubicBezTo>
                  <a:cubicBezTo>
                    <a:pt x="40" y="146"/>
                    <a:pt x="34" y="138"/>
                    <a:pt x="24" y="136"/>
                  </a:cubicBezTo>
                  <a:moveTo>
                    <a:pt x="20" y="168"/>
                  </a:moveTo>
                  <a:cubicBezTo>
                    <a:pt x="14" y="168"/>
                    <a:pt x="8" y="162"/>
                    <a:pt x="8" y="156"/>
                  </a:cubicBezTo>
                  <a:cubicBezTo>
                    <a:pt x="8" y="149"/>
                    <a:pt x="14" y="144"/>
                    <a:pt x="20" y="144"/>
                  </a:cubicBezTo>
                  <a:cubicBezTo>
                    <a:pt x="27" y="144"/>
                    <a:pt x="32" y="149"/>
                    <a:pt x="32" y="156"/>
                  </a:cubicBezTo>
                  <a:cubicBezTo>
                    <a:pt x="32" y="162"/>
                    <a:pt x="27" y="168"/>
                    <a:pt x="20" y="16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98" name="Freeform 58"/>
            <p:cNvSpPr>
              <a:spLocks noEditPoints="1"/>
            </p:cNvSpPr>
            <p:nvPr/>
          </p:nvSpPr>
          <p:spPr bwMode="auto">
            <a:xfrm>
              <a:off x="8077200" y="3835400"/>
              <a:ext cx="150813" cy="601663"/>
            </a:xfrm>
            <a:custGeom>
              <a:avLst/>
              <a:gdLst>
                <a:gd name="T0" fmla="*/ 24 w 40"/>
                <a:gd name="T1" fmla="*/ 60 h 160"/>
                <a:gd name="T2" fmla="*/ 24 w 40"/>
                <a:gd name="T3" fmla="*/ 0 h 160"/>
                <a:gd name="T4" fmla="*/ 16 w 40"/>
                <a:gd name="T5" fmla="*/ 0 h 160"/>
                <a:gd name="T6" fmla="*/ 16 w 40"/>
                <a:gd name="T7" fmla="*/ 60 h 160"/>
                <a:gd name="T8" fmla="*/ 0 w 40"/>
                <a:gd name="T9" fmla="*/ 80 h 160"/>
                <a:gd name="T10" fmla="*/ 16 w 40"/>
                <a:gd name="T11" fmla="*/ 99 h 160"/>
                <a:gd name="T12" fmla="*/ 16 w 40"/>
                <a:gd name="T13" fmla="*/ 160 h 160"/>
                <a:gd name="T14" fmla="*/ 24 w 40"/>
                <a:gd name="T15" fmla="*/ 160 h 160"/>
                <a:gd name="T16" fmla="*/ 24 w 40"/>
                <a:gd name="T17" fmla="*/ 99 h 160"/>
                <a:gd name="T18" fmla="*/ 40 w 40"/>
                <a:gd name="T19" fmla="*/ 80 h 160"/>
                <a:gd name="T20" fmla="*/ 24 w 40"/>
                <a:gd name="T21" fmla="*/ 60 h 160"/>
                <a:gd name="T22" fmla="*/ 20 w 40"/>
                <a:gd name="T23" fmla="*/ 92 h 160"/>
                <a:gd name="T24" fmla="*/ 8 w 40"/>
                <a:gd name="T25" fmla="*/ 80 h 160"/>
                <a:gd name="T26" fmla="*/ 20 w 40"/>
                <a:gd name="T27" fmla="*/ 68 h 160"/>
                <a:gd name="T28" fmla="*/ 32 w 40"/>
                <a:gd name="T29" fmla="*/ 80 h 160"/>
                <a:gd name="T30" fmla="*/ 20 w 40"/>
                <a:gd name="T31" fmla="*/ 9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160">
                  <a:moveTo>
                    <a:pt x="24" y="60"/>
                  </a:moveTo>
                  <a:cubicBezTo>
                    <a:pt x="24" y="0"/>
                    <a:pt x="24" y="0"/>
                    <a:pt x="24" y="0"/>
                  </a:cubicBezTo>
                  <a:cubicBezTo>
                    <a:pt x="16" y="0"/>
                    <a:pt x="16" y="0"/>
                    <a:pt x="16" y="0"/>
                  </a:cubicBezTo>
                  <a:cubicBezTo>
                    <a:pt x="16" y="60"/>
                    <a:pt x="16" y="60"/>
                    <a:pt x="16" y="60"/>
                  </a:cubicBezTo>
                  <a:cubicBezTo>
                    <a:pt x="7" y="62"/>
                    <a:pt x="0" y="70"/>
                    <a:pt x="0" y="80"/>
                  </a:cubicBezTo>
                  <a:cubicBezTo>
                    <a:pt x="0" y="89"/>
                    <a:pt x="7" y="97"/>
                    <a:pt x="16" y="99"/>
                  </a:cubicBezTo>
                  <a:cubicBezTo>
                    <a:pt x="16" y="160"/>
                    <a:pt x="16" y="160"/>
                    <a:pt x="16" y="160"/>
                  </a:cubicBezTo>
                  <a:cubicBezTo>
                    <a:pt x="24" y="160"/>
                    <a:pt x="24" y="160"/>
                    <a:pt x="24" y="160"/>
                  </a:cubicBezTo>
                  <a:cubicBezTo>
                    <a:pt x="24" y="99"/>
                    <a:pt x="24" y="99"/>
                    <a:pt x="24" y="99"/>
                  </a:cubicBezTo>
                  <a:cubicBezTo>
                    <a:pt x="34" y="97"/>
                    <a:pt x="40" y="89"/>
                    <a:pt x="40" y="80"/>
                  </a:cubicBezTo>
                  <a:cubicBezTo>
                    <a:pt x="40" y="70"/>
                    <a:pt x="34" y="62"/>
                    <a:pt x="24" y="60"/>
                  </a:cubicBezTo>
                  <a:moveTo>
                    <a:pt x="20" y="92"/>
                  </a:moveTo>
                  <a:cubicBezTo>
                    <a:pt x="14" y="92"/>
                    <a:pt x="8" y="86"/>
                    <a:pt x="8" y="80"/>
                  </a:cubicBezTo>
                  <a:cubicBezTo>
                    <a:pt x="8" y="73"/>
                    <a:pt x="14" y="68"/>
                    <a:pt x="20" y="68"/>
                  </a:cubicBezTo>
                  <a:cubicBezTo>
                    <a:pt x="27" y="68"/>
                    <a:pt x="32" y="73"/>
                    <a:pt x="32" y="80"/>
                  </a:cubicBezTo>
                  <a:cubicBezTo>
                    <a:pt x="32" y="86"/>
                    <a:pt x="27" y="92"/>
                    <a:pt x="20" y="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99" name="组合 198"/>
          <p:cNvGrpSpPr/>
          <p:nvPr/>
        </p:nvGrpSpPr>
        <p:grpSpPr>
          <a:xfrm>
            <a:off x="9483151" y="3817927"/>
            <a:ext cx="852116" cy="369051"/>
            <a:chOff x="9072563" y="3940175"/>
            <a:chExt cx="901700" cy="390525"/>
          </a:xfrm>
          <a:solidFill>
            <a:srgbClr val="157E9F"/>
          </a:solidFill>
        </p:grpSpPr>
        <p:sp>
          <p:nvSpPr>
            <p:cNvPr id="200" name="Freeform 59"/>
            <p:cNvSpPr>
              <a:spLocks noEditPoints="1"/>
            </p:cNvSpPr>
            <p:nvPr/>
          </p:nvSpPr>
          <p:spPr bwMode="auto">
            <a:xfrm>
              <a:off x="9072563" y="3940175"/>
              <a:ext cx="420688" cy="390525"/>
            </a:xfrm>
            <a:custGeom>
              <a:avLst/>
              <a:gdLst>
                <a:gd name="T0" fmla="*/ 0 w 112"/>
                <a:gd name="T1" fmla="*/ 11 h 104"/>
                <a:gd name="T2" fmla="*/ 0 w 112"/>
                <a:gd name="T3" fmla="*/ 92 h 104"/>
                <a:gd name="T4" fmla="*/ 12 w 112"/>
                <a:gd name="T5" fmla="*/ 104 h 104"/>
                <a:gd name="T6" fmla="*/ 112 w 112"/>
                <a:gd name="T7" fmla="*/ 104 h 104"/>
                <a:gd name="T8" fmla="*/ 112 w 112"/>
                <a:gd name="T9" fmla="*/ 0 h 104"/>
                <a:gd name="T10" fmla="*/ 12 w 112"/>
                <a:gd name="T11" fmla="*/ 0 h 104"/>
                <a:gd name="T12" fmla="*/ 0 w 112"/>
                <a:gd name="T13" fmla="*/ 11 h 104"/>
                <a:gd name="T14" fmla="*/ 104 w 112"/>
                <a:gd name="T15" fmla="*/ 96 h 104"/>
                <a:gd name="T16" fmla="*/ 12 w 112"/>
                <a:gd name="T17" fmla="*/ 96 h 104"/>
                <a:gd name="T18" fmla="*/ 8 w 112"/>
                <a:gd name="T19" fmla="*/ 92 h 104"/>
                <a:gd name="T20" fmla="*/ 8 w 112"/>
                <a:gd name="T21" fmla="*/ 11 h 104"/>
                <a:gd name="T22" fmla="*/ 12 w 112"/>
                <a:gd name="T23" fmla="*/ 8 h 104"/>
                <a:gd name="T24" fmla="*/ 104 w 112"/>
                <a:gd name="T25" fmla="*/ 8 h 104"/>
                <a:gd name="T26" fmla="*/ 104 w 112"/>
                <a:gd name="T27" fmla="*/ 9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 h="104">
                  <a:moveTo>
                    <a:pt x="0" y="11"/>
                  </a:moveTo>
                  <a:cubicBezTo>
                    <a:pt x="0" y="92"/>
                    <a:pt x="0" y="92"/>
                    <a:pt x="0" y="92"/>
                  </a:cubicBezTo>
                  <a:cubicBezTo>
                    <a:pt x="0" y="98"/>
                    <a:pt x="5" y="104"/>
                    <a:pt x="12" y="104"/>
                  </a:cubicBezTo>
                  <a:cubicBezTo>
                    <a:pt x="112" y="104"/>
                    <a:pt x="112" y="104"/>
                    <a:pt x="112" y="104"/>
                  </a:cubicBezTo>
                  <a:cubicBezTo>
                    <a:pt x="112" y="0"/>
                    <a:pt x="112" y="0"/>
                    <a:pt x="112" y="0"/>
                  </a:cubicBezTo>
                  <a:cubicBezTo>
                    <a:pt x="12" y="0"/>
                    <a:pt x="12" y="0"/>
                    <a:pt x="12" y="0"/>
                  </a:cubicBezTo>
                  <a:cubicBezTo>
                    <a:pt x="5" y="0"/>
                    <a:pt x="0" y="5"/>
                    <a:pt x="0" y="11"/>
                  </a:cubicBezTo>
                  <a:moveTo>
                    <a:pt x="104" y="96"/>
                  </a:moveTo>
                  <a:cubicBezTo>
                    <a:pt x="12" y="96"/>
                    <a:pt x="12" y="96"/>
                    <a:pt x="12" y="96"/>
                  </a:cubicBezTo>
                  <a:cubicBezTo>
                    <a:pt x="9" y="96"/>
                    <a:pt x="8" y="94"/>
                    <a:pt x="8" y="92"/>
                  </a:cubicBezTo>
                  <a:cubicBezTo>
                    <a:pt x="8" y="11"/>
                    <a:pt x="8" y="11"/>
                    <a:pt x="8" y="11"/>
                  </a:cubicBezTo>
                  <a:cubicBezTo>
                    <a:pt x="8" y="9"/>
                    <a:pt x="9" y="8"/>
                    <a:pt x="12" y="8"/>
                  </a:cubicBezTo>
                  <a:cubicBezTo>
                    <a:pt x="104" y="8"/>
                    <a:pt x="104" y="8"/>
                    <a:pt x="104" y="8"/>
                  </a:cubicBezTo>
                  <a:lnTo>
                    <a:pt x="104"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01" name="Freeform 60"/>
            <p:cNvSpPr>
              <a:spLocks noEditPoints="1"/>
            </p:cNvSpPr>
            <p:nvPr/>
          </p:nvSpPr>
          <p:spPr bwMode="auto">
            <a:xfrm>
              <a:off x="9523413" y="3940175"/>
              <a:ext cx="450850" cy="390525"/>
            </a:xfrm>
            <a:custGeom>
              <a:avLst/>
              <a:gdLst>
                <a:gd name="T0" fmla="*/ 120 w 120"/>
                <a:gd name="T1" fmla="*/ 52 h 104"/>
                <a:gd name="T2" fmla="*/ 96 w 120"/>
                <a:gd name="T3" fmla="*/ 28 h 104"/>
                <a:gd name="T4" fmla="*/ 96 w 120"/>
                <a:gd name="T5" fmla="*/ 11 h 104"/>
                <a:gd name="T6" fmla="*/ 84 w 120"/>
                <a:gd name="T7" fmla="*/ 0 h 104"/>
                <a:gd name="T8" fmla="*/ 0 w 120"/>
                <a:gd name="T9" fmla="*/ 0 h 104"/>
                <a:gd name="T10" fmla="*/ 0 w 120"/>
                <a:gd name="T11" fmla="*/ 8 h 104"/>
                <a:gd name="T12" fmla="*/ 8 w 120"/>
                <a:gd name="T13" fmla="*/ 8 h 104"/>
                <a:gd name="T14" fmla="*/ 19 w 120"/>
                <a:gd name="T15" fmla="*/ 8 h 104"/>
                <a:gd name="T16" fmla="*/ 84 w 120"/>
                <a:gd name="T17" fmla="*/ 8 h 104"/>
                <a:gd name="T18" fmla="*/ 88 w 120"/>
                <a:gd name="T19" fmla="*/ 11 h 104"/>
                <a:gd name="T20" fmla="*/ 88 w 120"/>
                <a:gd name="T21" fmla="*/ 92 h 104"/>
                <a:gd name="T22" fmla="*/ 84 w 120"/>
                <a:gd name="T23" fmla="*/ 96 h 104"/>
                <a:gd name="T24" fmla="*/ 19 w 120"/>
                <a:gd name="T25" fmla="*/ 96 h 104"/>
                <a:gd name="T26" fmla="*/ 8 w 120"/>
                <a:gd name="T27" fmla="*/ 96 h 104"/>
                <a:gd name="T28" fmla="*/ 0 w 120"/>
                <a:gd name="T29" fmla="*/ 96 h 104"/>
                <a:gd name="T30" fmla="*/ 0 w 120"/>
                <a:gd name="T31" fmla="*/ 104 h 104"/>
                <a:gd name="T32" fmla="*/ 84 w 120"/>
                <a:gd name="T33" fmla="*/ 104 h 104"/>
                <a:gd name="T34" fmla="*/ 96 w 120"/>
                <a:gd name="T35" fmla="*/ 92 h 104"/>
                <a:gd name="T36" fmla="*/ 96 w 120"/>
                <a:gd name="T37" fmla="*/ 76 h 104"/>
                <a:gd name="T38" fmla="*/ 120 w 120"/>
                <a:gd name="T39" fmla="*/ 52 h 104"/>
                <a:gd name="T40" fmla="*/ 96 w 120"/>
                <a:gd name="T41" fmla="*/ 68 h 104"/>
                <a:gd name="T42" fmla="*/ 96 w 120"/>
                <a:gd name="T43" fmla="*/ 36 h 104"/>
                <a:gd name="T44" fmla="*/ 112 w 120"/>
                <a:gd name="T45" fmla="*/ 52 h 104"/>
                <a:gd name="T46" fmla="*/ 96 w 120"/>
                <a:gd name="T47" fmla="*/ 6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0" h="104">
                  <a:moveTo>
                    <a:pt x="120" y="52"/>
                  </a:moveTo>
                  <a:cubicBezTo>
                    <a:pt x="120" y="38"/>
                    <a:pt x="109" y="28"/>
                    <a:pt x="96" y="28"/>
                  </a:cubicBezTo>
                  <a:cubicBezTo>
                    <a:pt x="96" y="11"/>
                    <a:pt x="96" y="11"/>
                    <a:pt x="96" y="11"/>
                  </a:cubicBezTo>
                  <a:cubicBezTo>
                    <a:pt x="96" y="5"/>
                    <a:pt x="90" y="0"/>
                    <a:pt x="84" y="0"/>
                  </a:cubicBezTo>
                  <a:cubicBezTo>
                    <a:pt x="0" y="0"/>
                    <a:pt x="0" y="0"/>
                    <a:pt x="0" y="0"/>
                  </a:cubicBezTo>
                  <a:cubicBezTo>
                    <a:pt x="0" y="8"/>
                    <a:pt x="0" y="8"/>
                    <a:pt x="0" y="8"/>
                  </a:cubicBezTo>
                  <a:cubicBezTo>
                    <a:pt x="8" y="8"/>
                    <a:pt x="8" y="8"/>
                    <a:pt x="8" y="8"/>
                  </a:cubicBezTo>
                  <a:cubicBezTo>
                    <a:pt x="19" y="8"/>
                    <a:pt x="19" y="8"/>
                    <a:pt x="19" y="8"/>
                  </a:cubicBezTo>
                  <a:cubicBezTo>
                    <a:pt x="84" y="8"/>
                    <a:pt x="84" y="8"/>
                    <a:pt x="84" y="8"/>
                  </a:cubicBezTo>
                  <a:cubicBezTo>
                    <a:pt x="86" y="8"/>
                    <a:pt x="88" y="9"/>
                    <a:pt x="88" y="11"/>
                  </a:cubicBezTo>
                  <a:cubicBezTo>
                    <a:pt x="88" y="92"/>
                    <a:pt x="88" y="92"/>
                    <a:pt x="88" y="92"/>
                  </a:cubicBezTo>
                  <a:cubicBezTo>
                    <a:pt x="88" y="94"/>
                    <a:pt x="86" y="96"/>
                    <a:pt x="84" y="96"/>
                  </a:cubicBezTo>
                  <a:cubicBezTo>
                    <a:pt x="19" y="96"/>
                    <a:pt x="19" y="96"/>
                    <a:pt x="19" y="96"/>
                  </a:cubicBezTo>
                  <a:cubicBezTo>
                    <a:pt x="8" y="96"/>
                    <a:pt x="8" y="96"/>
                    <a:pt x="8" y="96"/>
                  </a:cubicBezTo>
                  <a:cubicBezTo>
                    <a:pt x="0" y="96"/>
                    <a:pt x="0" y="96"/>
                    <a:pt x="0" y="96"/>
                  </a:cubicBezTo>
                  <a:cubicBezTo>
                    <a:pt x="0" y="104"/>
                    <a:pt x="0" y="104"/>
                    <a:pt x="0" y="104"/>
                  </a:cubicBezTo>
                  <a:cubicBezTo>
                    <a:pt x="84" y="104"/>
                    <a:pt x="84" y="104"/>
                    <a:pt x="84" y="104"/>
                  </a:cubicBezTo>
                  <a:cubicBezTo>
                    <a:pt x="90" y="104"/>
                    <a:pt x="96" y="98"/>
                    <a:pt x="96" y="92"/>
                  </a:cubicBezTo>
                  <a:cubicBezTo>
                    <a:pt x="96" y="76"/>
                    <a:pt x="96" y="76"/>
                    <a:pt x="96" y="76"/>
                  </a:cubicBezTo>
                  <a:cubicBezTo>
                    <a:pt x="109" y="75"/>
                    <a:pt x="120" y="65"/>
                    <a:pt x="120" y="52"/>
                  </a:cubicBezTo>
                  <a:moveTo>
                    <a:pt x="96" y="68"/>
                  </a:moveTo>
                  <a:cubicBezTo>
                    <a:pt x="96" y="36"/>
                    <a:pt x="96" y="36"/>
                    <a:pt x="96" y="36"/>
                  </a:cubicBezTo>
                  <a:cubicBezTo>
                    <a:pt x="104" y="36"/>
                    <a:pt x="112" y="43"/>
                    <a:pt x="112" y="52"/>
                  </a:cubicBezTo>
                  <a:cubicBezTo>
                    <a:pt x="112" y="60"/>
                    <a:pt x="104" y="67"/>
                    <a:pt x="96" y="6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202" name="Freeform 61"/>
          <p:cNvSpPr>
            <a:spLocks noEditPoints="1"/>
          </p:cNvSpPr>
          <p:nvPr/>
        </p:nvSpPr>
        <p:spPr bwMode="auto">
          <a:xfrm>
            <a:off x="10820407" y="3555649"/>
            <a:ext cx="683100" cy="822460"/>
          </a:xfrm>
          <a:custGeom>
            <a:avLst/>
            <a:gdLst>
              <a:gd name="T0" fmla="*/ 453549 w 192"/>
              <a:gd name="T1" fmla="*/ 335487 h 232"/>
              <a:gd name="T2" fmla="*/ 236634 w 192"/>
              <a:gd name="T3" fmla="*/ 552566 h 232"/>
              <a:gd name="T4" fmla="*/ 19720 w 192"/>
              <a:gd name="T5" fmla="*/ 335487 h 232"/>
              <a:gd name="T6" fmla="*/ 236634 w 192"/>
              <a:gd name="T7" fmla="*/ 118407 h 232"/>
              <a:gd name="T8" fmla="*/ 236634 w 192"/>
              <a:gd name="T9" fmla="*/ 217080 h 232"/>
              <a:gd name="T10" fmla="*/ 423969 w 192"/>
              <a:gd name="T11" fmla="*/ 108540 h 232"/>
              <a:gd name="T12" fmla="*/ 236634 w 192"/>
              <a:gd name="T13" fmla="*/ 0 h 232"/>
              <a:gd name="T14" fmla="*/ 236634 w 192"/>
              <a:gd name="T15" fmla="*/ 98673 h 232"/>
              <a:gd name="T16" fmla="*/ 0 w 192"/>
              <a:gd name="T17" fmla="*/ 335487 h 232"/>
              <a:gd name="T18" fmla="*/ 236634 w 192"/>
              <a:gd name="T19" fmla="*/ 572301 h 232"/>
              <a:gd name="T20" fmla="*/ 473268 w 192"/>
              <a:gd name="T21" fmla="*/ 335487 h 232"/>
              <a:gd name="T22" fmla="*/ 453549 w 192"/>
              <a:gd name="T23" fmla="*/ 335487 h 232"/>
              <a:gd name="T24" fmla="*/ 256354 w 192"/>
              <a:gd name="T25" fmla="*/ 32069 h 232"/>
              <a:gd name="T26" fmla="*/ 384530 w 192"/>
              <a:gd name="T27" fmla="*/ 108540 h 232"/>
              <a:gd name="T28" fmla="*/ 256354 w 192"/>
              <a:gd name="T29" fmla="*/ 182544 h 232"/>
              <a:gd name="T30" fmla="*/ 256354 w 192"/>
              <a:gd name="T31" fmla="*/ 32069 h 23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92" h="232">
                <a:moveTo>
                  <a:pt x="184" y="136"/>
                </a:moveTo>
                <a:cubicBezTo>
                  <a:pt x="184" y="184"/>
                  <a:pt x="145" y="224"/>
                  <a:pt x="96" y="224"/>
                </a:cubicBezTo>
                <a:cubicBezTo>
                  <a:pt x="48" y="224"/>
                  <a:pt x="8" y="184"/>
                  <a:pt x="8" y="136"/>
                </a:cubicBezTo>
                <a:cubicBezTo>
                  <a:pt x="8" y="87"/>
                  <a:pt x="48" y="48"/>
                  <a:pt x="96" y="48"/>
                </a:cubicBezTo>
                <a:cubicBezTo>
                  <a:pt x="96" y="88"/>
                  <a:pt x="96" y="88"/>
                  <a:pt x="96" y="88"/>
                </a:cubicBezTo>
                <a:cubicBezTo>
                  <a:pt x="172" y="44"/>
                  <a:pt x="172" y="44"/>
                  <a:pt x="172" y="44"/>
                </a:cubicBezTo>
                <a:cubicBezTo>
                  <a:pt x="96" y="0"/>
                  <a:pt x="96" y="0"/>
                  <a:pt x="96" y="0"/>
                </a:cubicBezTo>
                <a:cubicBezTo>
                  <a:pt x="96" y="40"/>
                  <a:pt x="96" y="40"/>
                  <a:pt x="96" y="40"/>
                </a:cubicBezTo>
                <a:cubicBezTo>
                  <a:pt x="43" y="40"/>
                  <a:pt x="0" y="83"/>
                  <a:pt x="0" y="136"/>
                </a:cubicBezTo>
                <a:cubicBezTo>
                  <a:pt x="0" y="189"/>
                  <a:pt x="43" y="232"/>
                  <a:pt x="96" y="232"/>
                </a:cubicBezTo>
                <a:cubicBezTo>
                  <a:pt x="149" y="232"/>
                  <a:pt x="192" y="189"/>
                  <a:pt x="192" y="136"/>
                </a:cubicBezTo>
                <a:lnTo>
                  <a:pt x="184" y="136"/>
                </a:lnTo>
                <a:close/>
                <a:moveTo>
                  <a:pt x="104" y="13"/>
                </a:moveTo>
                <a:cubicBezTo>
                  <a:pt x="156" y="44"/>
                  <a:pt x="156" y="44"/>
                  <a:pt x="156" y="44"/>
                </a:cubicBezTo>
                <a:cubicBezTo>
                  <a:pt x="104" y="74"/>
                  <a:pt x="104" y="74"/>
                  <a:pt x="104" y="74"/>
                </a:cubicBezTo>
                <a:lnTo>
                  <a:pt x="104" y="13"/>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203" name="组合 202"/>
          <p:cNvGrpSpPr/>
          <p:nvPr/>
        </p:nvGrpSpPr>
        <p:grpSpPr>
          <a:xfrm>
            <a:off x="1788603" y="4833565"/>
            <a:ext cx="852116" cy="853616"/>
            <a:chOff x="930275" y="5014913"/>
            <a:chExt cx="901700" cy="903287"/>
          </a:xfrm>
          <a:solidFill>
            <a:srgbClr val="157E9F"/>
          </a:solidFill>
        </p:grpSpPr>
        <p:sp>
          <p:nvSpPr>
            <p:cNvPr id="204" name="Freeform 62"/>
            <p:cNvSpPr>
              <a:spLocks noEditPoints="1"/>
            </p:cNvSpPr>
            <p:nvPr/>
          </p:nvSpPr>
          <p:spPr bwMode="auto">
            <a:xfrm>
              <a:off x="1155700" y="5240338"/>
              <a:ext cx="450850" cy="452438"/>
            </a:xfrm>
            <a:custGeom>
              <a:avLst/>
              <a:gdLst>
                <a:gd name="T0" fmla="*/ 60 w 120"/>
                <a:gd name="T1" fmla="*/ 0 h 120"/>
                <a:gd name="T2" fmla="*/ 0 w 120"/>
                <a:gd name="T3" fmla="*/ 60 h 120"/>
                <a:gd name="T4" fmla="*/ 60 w 120"/>
                <a:gd name="T5" fmla="*/ 120 h 120"/>
                <a:gd name="T6" fmla="*/ 120 w 120"/>
                <a:gd name="T7" fmla="*/ 60 h 120"/>
                <a:gd name="T8" fmla="*/ 60 w 120"/>
                <a:gd name="T9" fmla="*/ 0 h 120"/>
                <a:gd name="T10" fmla="*/ 60 w 120"/>
                <a:gd name="T11" fmla="*/ 112 h 120"/>
                <a:gd name="T12" fmla="*/ 8 w 120"/>
                <a:gd name="T13" fmla="*/ 60 h 120"/>
                <a:gd name="T14" fmla="*/ 60 w 120"/>
                <a:gd name="T15" fmla="*/ 8 h 120"/>
                <a:gd name="T16" fmla="*/ 112 w 120"/>
                <a:gd name="T17" fmla="*/ 60 h 120"/>
                <a:gd name="T18" fmla="*/ 60 w 120"/>
                <a:gd name="T19" fmla="*/ 1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120">
                  <a:moveTo>
                    <a:pt x="60" y="0"/>
                  </a:moveTo>
                  <a:cubicBezTo>
                    <a:pt x="27" y="0"/>
                    <a:pt x="0" y="27"/>
                    <a:pt x="0" y="60"/>
                  </a:cubicBezTo>
                  <a:cubicBezTo>
                    <a:pt x="0" y="93"/>
                    <a:pt x="27" y="120"/>
                    <a:pt x="60" y="120"/>
                  </a:cubicBezTo>
                  <a:cubicBezTo>
                    <a:pt x="94" y="120"/>
                    <a:pt x="120" y="93"/>
                    <a:pt x="120" y="60"/>
                  </a:cubicBezTo>
                  <a:cubicBezTo>
                    <a:pt x="120" y="27"/>
                    <a:pt x="94" y="0"/>
                    <a:pt x="60" y="0"/>
                  </a:cubicBezTo>
                  <a:moveTo>
                    <a:pt x="60" y="112"/>
                  </a:moveTo>
                  <a:cubicBezTo>
                    <a:pt x="32" y="112"/>
                    <a:pt x="8" y="88"/>
                    <a:pt x="8" y="60"/>
                  </a:cubicBezTo>
                  <a:cubicBezTo>
                    <a:pt x="8" y="31"/>
                    <a:pt x="32" y="8"/>
                    <a:pt x="60" y="8"/>
                  </a:cubicBezTo>
                  <a:cubicBezTo>
                    <a:pt x="89" y="8"/>
                    <a:pt x="112" y="31"/>
                    <a:pt x="112" y="60"/>
                  </a:cubicBezTo>
                  <a:cubicBezTo>
                    <a:pt x="112" y="88"/>
                    <a:pt x="89" y="112"/>
                    <a:pt x="60" y="11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05" name="Rectangle 63"/>
            <p:cNvSpPr>
              <a:spLocks noChangeArrowheads="1"/>
            </p:cNvSpPr>
            <p:nvPr/>
          </p:nvSpPr>
          <p:spPr bwMode="auto">
            <a:xfrm>
              <a:off x="1366838" y="5014913"/>
              <a:ext cx="30163" cy="180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206" name="Rectangle 64"/>
            <p:cNvSpPr>
              <a:spLocks noChangeArrowheads="1"/>
            </p:cNvSpPr>
            <p:nvPr/>
          </p:nvSpPr>
          <p:spPr bwMode="auto">
            <a:xfrm>
              <a:off x="1366838" y="5737225"/>
              <a:ext cx="30163" cy="180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207" name="Rectangle 65"/>
            <p:cNvSpPr>
              <a:spLocks noChangeArrowheads="1"/>
            </p:cNvSpPr>
            <p:nvPr/>
          </p:nvSpPr>
          <p:spPr bwMode="auto">
            <a:xfrm>
              <a:off x="930275" y="5451475"/>
              <a:ext cx="180975"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208" name="Rectangle 66"/>
            <p:cNvSpPr>
              <a:spLocks noChangeArrowheads="1"/>
            </p:cNvSpPr>
            <p:nvPr/>
          </p:nvSpPr>
          <p:spPr bwMode="auto">
            <a:xfrm>
              <a:off x="1651000" y="5451475"/>
              <a:ext cx="180975"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209" name="Freeform 67"/>
            <p:cNvSpPr/>
            <p:nvPr/>
          </p:nvSpPr>
          <p:spPr bwMode="auto">
            <a:xfrm>
              <a:off x="1565275" y="5135563"/>
              <a:ext cx="146050" cy="146050"/>
            </a:xfrm>
            <a:custGeom>
              <a:avLst/>
              <a:gdLst>
                <a:gd name="T0" fmla="*/ 92 w 92"/>
                <a:gd name="T1" fmla="*/ 12 h 92"/>
                <a:gd name="T2" fmla="*/ 78 w 92"/>
                <a:gd name="T3" fmla="*/ 0 h 92"/>
                <a:gd name="T4" fmla="*/ 0 w 92"/>
                <a:gd name="T5" fmla="*/ 78 h 92"/>
                <a:gd name="T6" fmla="*/ 14 w 92"/>
                <a:gd name="T7" fmla="*/ 92 h 92"/>
                <a:gd name="T8" fmla="*/ 92 w 92"/>
                <a:gd name="T9" fmla="*/ 12 h 92"/>
              </a:gdLst>
              <a:ahLst/>
              <a:cxnLst>
                <a:cxn ang="0">
                  <a:pos x="T0" y="T1"/>
                </a:cxn>
                <a:cxn ang="0">
                  <a:pos x="T2" y="T3"/>
                </a:cxn>
                <a:cxn ang="0">
                  <a:pos x="T4" y="T5"/>
                </a:cxn>
                <a:cxn ang="0">
                  <a:pos x="T6" y="T7"/>
                </a:cxn>
                <a:cxn ang="0">
                  <a:pos x="T8" y="T9"/>
                </a:cxn>
              </a:cxnLst>
              <a:rect l="0" t="0" r="r" b="b"/>
              <a:pathLst>
                <a:path w="92" h="92">
                  <a:moveTo>
                    <a:pt x="92" y="12"/>
                  </a:moveTo>
                  <a:lnTo>
                    <a:pt x="78" y="0"/>
                  </a:lnTo>
                  <a:lnTo>
                    <a:pt x="0" y="78"/>
                  </a:lnTo>
                  <a:lnTo>
                    <a:pt x="14" y="92"/>
                  </a:lnTo>
                  <a:lnTo>
                    <a:pt x="9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10" name="Freeform 68"/>
            <p:cNvSpPr/>
            <p:nvPr/>
          </p:nvSpPr>
          <p:spPr bwMode="auto">
            <a:xfrm>
              <a:off x="1054100" y="5646738"/>
              <a:ext cx="147638" cy="147638"/>
            </a:xfrm>
            <a:custGeom>
              <a:avLst/>
              <a:gdLst>
                <a:gd name="T0" fmla="*/ 0 w 93"/>
                <a:gd name="T1" fmla="*/ 78 h 93"/>
                <a:gd name="T2" fmla="*/ 12 w 93"/>
                <a:gd name="T3" fmla="*/ 93 h 93"/>
                <a:gd name="T4" fmla="*/ 93 w 93"/>
                <a:gd name="T5" fmla="*/ 14 h 93"/>
                <a:gd name="T6" fmla="*/ 79 w 93"/>
                <a:gd name="T7" fmla="*/ 0 h 93"/>
                <a:gd name="T8" fmla="*/ 0 w 93"/>
                <a:gd name="T9" fmla="*/ 78 h 93"/>
              </a:gdLst>
              <a:ahLst/>
              <a:cxnLst>
                <a:cxn ang="0">
                  <a:pos x="T0" y="T1"/>
                </a:cxn>
                <a:cxn ang="0">
                  <a:pos x="T2" y="T3"/>
                </a:cxn>
                <a:cxn ang="0">
                  <a:pos x="T4" y="T5"/>
                </a:cxn>
                <a:cxn ang="0">
                  <a:pos x="T6" y="T7"/>
                </a:cxn>
                <a:cxn ang="0">
                  <a:pos x="T8" y="T9"/>
                </a:cxn>
              </a:cxnLst>
              <a:rect l="0" t="0" r="r" b="b"/>
              <a:pathLst>
                <a:path w="93" h="93">
                  <a:moveTo>
                    <a:pt x="0" y="78"/>
                  </a:moveTo>
                  <a:lnTo>
                    <a:pt x="12" y="93"/>
                  </a:lnTo>
                  <a:lnTo>
                    <a:pt x="93" y="14"/>
                  </a:lnTo>
                  <a:lnTo>
                    <a:pt x="79" y="0"/>
                  </a:lnTo>
                  <a:lnTo>
                    <a:pt x="0" y="7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11" name="Freeform 69"/>
            <p:cNvSpPr/>
            <p:nvPr/>
          </p:nvSpPr>
          <p:spPr bwMode="auto">
            <a:xfrm>
              <a:off x="1054100" y="5135563"/>
              <a:ext cx="147638" cy="146050"/>
            </a:xfrm>
            <a:custGeom>
              <a:avLst/>
              <a:gdLst>
                <a:gd name="T0" fmla="*/ 93 w 93"/>
                <a:gd name="T1" fmla="*/ 78 h 92"/>
                <a:gd name="T2" fmla="*/ 12 w 93"/>
                <a:gd name="T3" fmla="*/ 0 h 92"/>
                <a:gd name="T4" fmla="*/ 0 w 93"/>
                <a:gd name="T5" fmla="*/ 12 h 92"/>
                <a:gd name="T6" fmla="*/ 79 w 93"/>
                <a:gd name="T7" fmla="*/ 92 h 92"/>
                <a:gd name="T8" fmla="*/ 93 w 93"/>
                <a:gd name="T9" fmla="*/ 78 h 92"/>
              </a:gdLst>
              <a:ahLst/>
              <a:cxnLst>
                <a:cxn ang="0">
                  <a:pos x="T0" y="T1"/>
                </a:cxn>
                <a:cxn ang="0">
                  <a:pos x="T2" y="T3"/>
                </a:cxn>
                <a:cxn ang="0">
                  <a:pos x="T4" y="T5"/>
                </a:cxn>
                <a:cxn ang="0">
                  <a:pos x="T6" y="T7"/>
                </a:cxn>
                <a:cxn ang="0">
                  <a:pos x="T8" y="T9"/>
                </a:cxn>
              </a:cxnLst>
              <a:rect l="0" t="0" r="r" b="b"/>
              <a:pathLst>
                <a:path w="93" h="92">
                  <a:moveTo>
                    <a:pt x="93" y="78"/>
                  </a:moveTo>
                  <a:lnTo>
                    <a:pt x="12" y="0"/>
                  </a:lnTo>
                  <a:lnTo>
                    <a:pt x="0" y="12"/>
                  </a:lnTo>
                  <a:lnTo>
                    <a:pt x="79" y="92"/>
                  </a:lnTo>
                  <a:lnTo>
                    <a:pt x="93" y="7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12" name="Freeform 70"/>
            <p:cNvSpPr/>
            <p:nvPr/>
          </p:nvSpPr>
          <p:spPr bwMode="auto">
            <a:xfrm>
              <a:off x="1565275" y="5646738"/>
              <a:ext cx="146050" cy="147638"/>
            </a:xfrm>
            <a:custGeom>
              <a:avLst/>
              <a:gdLst>
                <a:gd name="T0" fmla="*/ 0 w 92"/>
                <a:gd name="T1" fmla="*/ 14 h 93"/>
                <a:gd name="T2" fmla="*/ 78 w 92"/>
                <a:gd name="T3" fmla="*/ 93 h 93"/>
                <a:gd name="T4" fmla="*/ 92 w 92"/>
                <a:gd name="T5" fmla="*/ 78 h 93"/>
                <a:gd name="T6" fmla="*/ 14 w 92"/>
                <a:gd name="T7" fmla="*/ 0 h 93"/>
                <a:gd name="T8" fmla="*/ 0 w 92"/>
                <a:gd name="T9" fmla="*/ 14 h 93"/>
              </a:gdLst>
              <a:ahLst/>
              <a:cxnLst>
                <a:cxn ang="0">
                  <a:pos x="T0" y="T1"/>
                </a:cxn>
                <a:cxn ang="0">
                  <a:pos x="T2" y="T3"/>
                </a:cxn>
                <a:cxn ang="0">
                  <a:pos x="T4" y="T5"/>
                </a:cxn>
                <a:cxn ang="0">
                  <a:pos x="T6" y="T7"/>
                </a:cxn>
                <a:cxn ang="0">
                  <a:pos x="T8" y="T9"/>
                </a:cxn>
              </a:cxnLst>
              <a:rect l="0" t="0" r="r" b="b"/>
              <a:pathLst>
                <a:path w="92" h="93">
                  <a:moveTo>
                    <a:pt x="0" y="14"/>
                  </a:moveTo>
                  <a:lnTo>
                    <a:pt x="78" y="93"/>
                  </a:lnTo>
                  <a:lnTo>
                    <a:pt x="92" y="78"/>
                  </a:lnTo>
                  <a:lnTo>
                    <a:pt x="14" y="0"/>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213" name="Freeform 71"/>
          <p:cNvSpPr>
            <a:spLocks noEditPoints="1"/>
          </p:cNvSpPr>
          <p:nvPr/>
        </p:nvSpPr>
        <p:spPr bwMode="auto">
          <a:xfrm>
            <a:off x="3208080" y="4940124"/>
            <a:ext cx="708230" cy="708230"/>
          </a:xfrm>
          <a:custGeom>
            <a:avLst/>
            <a:gdLst>
              <a:gd name="T0" fmla="*/ 133130 w 200"/>
              <a:gd name="T1" fmla="*/ 42033 h 199"/>
              <a:gd name="T2" fmla="*/ 108477 w 200"/>
              <a:gd name="T3" fmla="*/ 145879 h 199"/>
              <a:gd name="T4" fmla="*/ 342687 w 200"/>
              <a:gd name="T5" fmla="*/ 380768 h 199"/>
              <a:gd name="T6" fmla="*/ 451164 w 200"/>
              <a:gd name="T7" fmla="*/ 353571 h 199"/>
              <a:gd name="T8" fmla="*/ 249003 w 200"/>
              <a:gd name="T9" fmla="*/ 472252 h 199"/>
              <a:gd name="T10" fmla="*/ 19723 w 200"/>
              <a:gd name="T11" fmla="*/ 242307 h 199"/>
              <a:gd name="T12" fmla="*/ 133130 w 200"/>
              <a:gd name="T13" fmla="*/ 42033 h 199"/>
              <a:gd name="T14" fmla="*/ 187369 w 200"/>
              <a:gd name="T15" fmla="*/ 0 h 199"/>
              <a:gd name="T16" fmla="*/ 0 w 200"/>
              <a:gd name="T17" fmla="*/ 242307 h 199"/>
              <a:gd name="T18" fmla="*/ 249003 w 200"/>
              <a:gd name="T19" fmla="*/ 492032 h 199"/>
              <a:gd name="T20" fmla="*/ 493075 w 200"/>
              <a:gd name="T21" fmla="*/ 299175 h 199"/>
              <a:gd name="T22" fmla="*/ 342687 w 200"/>
              <a:gd name="T23" fmla="*/ 360988 h 199"/>
              <a:gd name="T24" fmla="*/ 128200 w 200"/>
              <a:gd name="T25" fmla="*/ 145879 h 199"/>
              <a:gd name="T26" fmla="*/ 187369 w 200"/>
              <a:gd name="T27" fmla="*/ 0 h 1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00" h="199">
                <a:moveTo>
                  <a:pt x="54" y="17"/>
                </a:moveTo>
                <a:cubicBezTo>
                  <a:pt x="47" y="30"/>
                  <a:pt x="44" y="44"/>
                  <a:pt x="44" y="59"/>
                </a:cubicBezTo>
                <a:cubicBezTo>
                  <a:pt x="44" y="111"/>
                  <a:pt x="87" y="154"/>
                  <a:pt x="139" y="154"/>
                </a:cubicBezTo>
                <a:cubicBezTo>
                  <a:pt x="154" y="154"/>
                  <a:pt x="169" y="150"/>
                  <a:pt x="183" y="143"/>
                </a:cubicBezTo>
                <a:cubicBezTo>
                  <a:pt x="166" y="172"/>
                  <a:pt x="136" y="191"/>
                  <a:pt x="101" y="191"/>
                </a:cubicBezTo>
                <a:cubicBezTo>
                  <a:pt x="50" y="191"/>
                  <a:pt x="8" y="149"/>
                  <a:pt x="8" y="98"/>
                </a:cubicBezTo>
                <a:cubicBezTo>
                  <a:pt x="8" y="64"/>
                  <a:pt x="26" y="34"/>
                  <a:pt x="54" y="17"/>
                </a:cubicBezTo>
                <a:moveTo>
                  <a:pt x="76" y="0"/>
                </a:moveTo>
                <a:cubicBezTo>
                  <a:pt x="32" y="11"/>
                  <a:pt x="0" y="50"/>
                  <a:pt x="0" y="98"/>
                </a:cubicBezTo>
                <a:cubicBezTo>
                  <a:pt x="0" y="154"/>
                  <a:pt x="45" y="199"/>
                  <a:pt x="101" y="199"/>
                </a:cubicBezTo>
                <a:cubicBezTo>
                  <a:pt x="149" y="199"/>
                  <a:pt x="189" y="166"/>
                  <a:pt x="200" y="121"/>
                </a:cubicBezTo>
                <a:cubicBezTo>
                  <a:pt x="184" y="136"/>
                  <a:pt x="163" y="146"/>
                  <a:pt x="139" y="146"/>
                </a:cubicBezTo>
                <a:cubicBezTo>
                  <a:pt x="91" y="146"/>
                  <a:pt x="52" y="107"/>
                  <a:pt x="52" y="59"/>
                </a:cubicBezTo>
                <a:cubicBezTo>
                  <a:pt x="52" y="36"/>
                  <a:pt x="61" y="15"/>
                  <a:pt x="76" y="0"/>
                </a:cubicBezTo>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214" name="组合 213"/>
          <p:cNvGrpSpPr/>
          <p:nvPr/>
        </p:nvGrpSpPr>
        <p:grpSpPr>
          <a:xfrm>
            <a:off x="4434964" y="4919076"/>
            <a:ext cx="681092" cy="682593"/>
            <a:chOff x="3730625" y="5105400"/>
            <a:chExt cx="720725" cy="722313"/>
          </a:xfrm>
          <a:solidFill>
            <a:srgbClr val="157E9F"/>
          </a:solidFill>
        </p:grpSpPr>
        <p:sp>
          <p:nvSpPr>
            <p:cNvPr id="215" name="Freeform 72"/>
            <p:cNvSpPr>
              <a:spLocks noEditPoints="1"/>
            </p:cNvSpPr>
            <p:nvPr/>
          </p:nvSpPr>
          <p:spPr bwMode="auto">
            <a:xfrm>
              <a:off x="3730625" y="5105400"/>
              <a:ext cx="720725" cy="722313"/>
            </a:xfrm>
            <a:custGeom>
              <a:avLst/>
              <a:gdLst>
                <a:gd name="T0" fmla="*/ 0 w 454"/>
                <a:gd name="T1" fmla="*/ 455 h 455"/>
                <a:gd name="T2" fmla="*/ 454 w 454"/>
                <a:gd name="T3" fmla="*/ 455 h 455"/>
                <a:gd name="T4" fmla="*/ 454 w 454"/>
                <a:gd name="T5" fmla="*/ 0 h 455"/>
                <a:gd name="T6" fmla="*/ 0 w 454"/>
                <a:gd name="T7" fmla="*/ 0 h 455"/>
                <a:gd name="T8" fmla="*/ 0 w 454"/>
                <a:gd name="T9" fmla="*/ 455 h 455"/>
                <a:gd name="T10" fmla="*/ 435 w 454"/>
                <a:gd name="T11" fmla="*/ 104 h 455"/>
                <a:gd name="T12" fmla="*/ 19 w 454"/>
                <a:gd name="T13" fmla="*/ 104 h 455"/>
                <a:gd name="T14" fmla="*/ 19 w 454"/>
                <a:gd name="T15" fmla="*/ 19 h 455"/>
                <a:gd name="T16" fmla="*/ 435 w 454"/>
                <a:gd name="T17" fmla="*/ 19 h 455"/>
                <a:gd name="T18" fmla="*/ 435 w 454"/>
                <a:gd name="T19" fmla="*/ 104 h 455"/>
                <a:gd name="T20" fmla="*/ 19 w 454"/>
                <a:gd name="T21" fmla="*/ 123 h 455"/>
                <a:gd name="T22" fmla="*/ 435 w 454"/>
                <a:gd name="T23" fmla="*/ 123 h 455"/>
                <a:gd name="T24" fmla="*/ 435 w 454"/>
                <a:gd name="T25" fmla="*/ 436 h 455"/>
                <a:gd name="T26" fmla="*/ 19 w 454"/>
                <a:gd name="T27" fmla="*/ 436 h 455"/>
                <a:gd name="T28" fmla="*/ 19 w 454"/>
                <a:gd name="T29" fmla="*/ 123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54" h="455">
                  <a:moveTo>
                    <a:pt x="0" y="455"/>
                  </a:moveTo>
                  <a:lnTo>
                    <a:pt x="454" y="455"/>
                  </a:lnTo>
                  <a:lnTo>
                    <a:pt x="454" y="0"/>
                  </a:lnTo>
                  <a:lnTo>
                    <a:pt x="0" y="0"/>
                  </a:lnTo>
                  <a:lnTo>
                    <a:pt x="0" y="455"/>
                  </a:lnTo>
                  <a:close/>
                  <a:moveTo>
                    <a:pt x="435" y="104"/>
                  </a:moveTo>
                  <a:lnTo>
                    <a:pt x="19" y="104"/>
                  </a:lnTo>
                  <a:lnTo>
                    <a:pt x="19" y="19"/>
                  </a:lnTo>
                  <a:lnTo>
                    <a:pt x="435" y="19"/>
                  </a:lnTo>
                  <a:lnTo>
                    <a:pt x="435" y="104"/>
                  </a:lnTo>
                  <a:close/>
                  <a:moveTo>
                    <a:pt x="19" y="123"/>
                  </a:moveTo>
                  <a:lnTo>
                    <a:pt x="435" y="123"/>
                  </a:lnTo>
                  <a:lnTo>
                    <a:pt x="435" y="436"/>
                  </a:lnTo>
                  <a:lnTo>
                    <a:pt x="19" y="436"/>
                  </a:lnTo>
                  <a:lnTo>
                    <a:pt x="19" y="1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16" name="Rectangle 73"/>
            <p:cNvSpPr>
              <a:spLocks noChangeArrowheads="1"/>
            </p:cNvSpPr>
            <p:nvPr/>
          </p:nvSpPr>
          <p:spPr bwMode="auto">
            <a:xfrm>
              <a:off x="3956050" y="5181600"/>
              <a:ext cx="46038"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217" name="Rectangle 74"/>
            <p:cNvSpPr>
              <a:spLocks noChangeArrowheads="1"/>
            </p:cNvSpPr>
            <p:nvPr/>
          </p:nvSpPr>
          <p:spPr bwMode="auto">
            <a:xfrm>
              <a:off x="4181475" y="5181600"/>
              <a:ext cx="46038"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218" name="Freeform 75"/>
            <p:cNvSpPr/>
            <p:nvPr/>
          </p:nvSpPr>
          <p:spPr bwMode="auto">
            <a:xfrm>
              <a:off x="3925888" y="5402263"/>
              <a:ext cx="90488" cy="236538"/>
            </a:xfrm>
            <a:custGeom>
              <a:avLst/>
              <a:gdLst>
                <a:gd name="T0" fmla="*/ 17 w 24"/>
                <a:gd name="T1" fmla="*/ 1 h 63"/>
                <a:gd name="T2" fmla="*/ 1 w 24"/>
                <a:gd name="T3" fmla="*/ 11 h 63"/>
                <a:gd name="T4" fmla="*/ 0 w 24"/>
                <a:gd name="T5" fmla="*/ 11 h 63"/>
                <a:gd name="T6" fmla="*/ 0 w 24"/>
                <a:gd name="T7" fmla="*/ 18 h 63"/>
                <a:gd name="T8" fmla="*/ 16 w 24"/>
                <a:gd name="T9" fmla="*/ 18 h 63"/>
                <a:gd name="T10" fmla="*/ 16 w 24"/>
                <a:gd name="T11" fmla="*/ 63 h 63"/>
                <a:gd name="T12" fmla="*/ 24 w 24"/>
                <a:gd name="T13" fmla="*/ 63 h 63"/>
                <a:gd name="T14" fmla="*/ 24 w 24"/>
                <a:gd name="T15" fmla="*/ 0 h 63"/>
                <a:gd name="T16" fmla="*/ 17 w 24"/>
                <a:gd name="T17" fmla="*/ 0 h 63"/>
                <a:gd name="T18" fmla="*/ 17 w 24"/>
                <a:gd name="T19" fmla="*/ 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63">
                  <a:moveTo>
                    <a:pt x="17" y="1"/>
                  </a:moveTo>
                  <a:cubicBezTo>
                    <a:pt x="15" y="11"/>
                    <a:pt x="11" y="11"/>
                    <a:pt x="1" y="11"/>
                  </a:cubicBezTo>
                  <a:cubicBezTo>
                    <a:pt x="0" y="11"/>
                    <a:pt x="0" y="11"/>
                    <a:pt x="0" y="11"/>
                  </a:cubicBezTo>
                  <a:cubicBezTo>
                    <a:pt x="0" y="18"/>
                    <a:pt x="0" y="18"/>
                    <a:pt x="0" y="18"/>
                  </a:cubicBezTo>
                  <a:cubicBezTo>
                    <a:pt x="16" y="18"/>
                    <a:pt x="16" y="18"/>
                    <a:pt x="16" y="18"/>
                  </a:cubicBezTo>
                  <a:cubicBezTo>
                    <a:pt x="16" y="63"/>
                    <a:pt x="16" y="63"/>
                    <a:pt x="16" y="63"/>
                  </a:cubicBezTo>
                  <a:cubicBezTo>
                    <a:pt x="24" y="63"/>
                    <a:pt x="24" y="63"/>
                    <a:pt x="24" y="63"/>
                  </a:cubicBezTo>
                  <a:cubicBezTo>
                    <a:pt x="24" y="0"/>
                    <a:pt x="24" y="0"/>
                    <a:pt x="24" y="0"/>
                  </a:cubicBezTo>
                  <a:cubicBezTo>
                    <a:pt x="17" y="0"/>
                    <a:pt x="17" y="0"/>
                    <a:pt x="17" y="0"/>
                  </a:cubicBezTo>
                  <a:lnTo>
                    <a:pt x="17"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19" name="Freeform 76"/>
            <p:cNvSpPr/>
            <p:nvPr/>
          </p:nvSpPr>
          <p:spPr bwMode="auto">
            <a:xfrm>
              <a:off x="4084638" y="5407025"/>
              <a:ext cx="165100" cy="236538"/>
            </a:xfrm>
            <a:custGeom>
              <a:avLst/>
              <a:gdLst>
                <a:gd name="T0" fmla="*/ 22 w 44"/>
                <a:gd name="T1" fmla="*/ 19 h 63"/>
                <a:gd name="T2" fmla="*/ 12 w 44"/>
                <a:gd name="T3" fmla="*/ 22 h 63"/>
                <a:gd name="T4" fmla="*/ 14 w 44"/>
                <a:gd name="T5" fmla="*/ 8 h 63"/>
                <a:gd name="T6" fmla="*/ 41 w 44"/>
                <a:gd name="T7" fmla="*/ 8 h 63"/>
                <a:gd name="T8" fmla="*/ 41 w 44"/>
                <a:gd name="T9" fmla="*/ 0 h 63"/>
                <a:gd name="T10" fmla="*/ 8 w 44"/>
                <a:gd name="T11" fmla="*/ 0 h 63"/>
                <a:gd name="T12" fmla="*/ 2 w 44"/>
                <a:gd name="T13" fmla="*/ 34 h 63"/>
                <a:gd name="T14" fmla="*/ 9 w 44"/>
                <a:gd name="T15" fmla="*/ 34 h 63"/>
                <a:gd name="T16" fmla="*/ 9 w 44"/>
                <a:gd name="T17" fmla="*/ 33 h 63"/>
                <a:gd name="T18" fmla="*/ 21 w 44"/>
                <a:gd name="T19" fmla="*/ 26 h 63"/>
                <a:gd name="T20" fmla="*/ 35 w 44"/>
                <a:gd name="T21" fmla="*/ 40 h 63"/>
                <a:gd name="T22" fmla="*/ 22 w 44"/>
                <a:gd name="T23" fmla="*/ 55 h 63"/>
                <a:gd name="T24" fmla="*/ 9 w 44"/>
                <a:gd name="T25" fmla="*/ 43 h 63"/>
                <a:gd name="T26" fmla="*/ 9 w 44"/>
                <a:gd name="T27" fmla="*/ 41 h 63"/>
                <a:gd name="T28" fmla="*/ 0 w 44"/>
                <a:gd name="T29" fmla="*/ 41 h 63"/>
                <a:gd name="T30" fmla="*/ 0 w 44"/>
                <a:gd name="T31" fmla="*/ 43 h 63"/>
                <a:gd name="T32" fmla="*/ 21 w 44"/>
                <a:gd name="T33" fmla="*/ 63 h 63"/>
                <a:gd name="T34" fmla="*/ 44 w 44"/>
                <a:gd name="T35" fmla="*/ 41 h 63"/>
                <a:gd name="T36" fmla="*/ 22 w 44"/>
                <a:gd name="T37" fmla="*/ 1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 h="63">
                  <a:moveTo>
                    <a:pt x="22" y="19"/>
                  </a:moveTo>
                  <a:cubicBezTo>
                    <a:pt x="18" y="19"/>
                    <a:pt x="15" y="20"/>
                    <a:pt x="12" y="22"/>
                  </a:cubicBezTo>
                  <a:cubicBezTo>
                    <a:pt x="14" y="8"/>
                    <a:pt x="14" y="8"/>
                    <a:pt x="14" y="8"/>
                  </a:cubicBezTo>
                  <a:cubicBezTo>
                    <a:pt x="41" y="8"/>
                    <a:pt x="41" y="8"/>
                    <a:pt x="41" y="8"/>
                  </a:cubicBezTo>
                  <a:cubicBezTo>
                    <a:pt x="41" y="0"/>
                    <a:pt x="41" y="0"/>
                    <a:pt x="41" y="0"/>
                  </a:cubicBezTo>
                  <a:cubicBezTo>
                    <a:pt x="8" y="0"/>
                    <a:pt x="8" y="0"/>
                    <a:pt x="8" y="0"/>
                  </a:cubicBezTo>
                  <a:cubicBezTo>
                    <a:pt x="2" y="34"/>
                    <a:pt x="2" y="34"/>
                    <a:pt x="2" y="34"/>
                  </a:cubicBezTo>
                  <a:cubicBezTo>
                    <a:pt x="9" y="34"/>
                    <a:pt x="9" y="34"/>
                    <a:pt x="9" y="34"/>
                  </a:cubicBezTo>
                  <a:cubicBezTo>
                    <a:pt x="9" y="33"/>
                    <a:pt x="9" y="33"/>
                    <a:pt x="9" y="33"/>
                  </a:cubicBezTo>
                  <a:cubicBezTo>
                    <a:pt x="12" y="29"/>
                    <a:pt x="17" y="26"/>
                    <a:pt x="21" y="26"/>
                  </a:cubicBezTo>
                  <a:cubicBezTo>
                    <a:pt x="29" y="26"/>
                    <a:pt x="35" y="32"/>
                    <a:pt x="35" y="40"/>
                  </a:cubicBezTo>
                  <a:cubicBezTo>
                    <a:pt x="35" y="48"/>
                    <a:pt x="31" y="55"/>
                    <a:pt x="22" y="55"/>
                  </a:cubicBezTo>
                  <a:cubicBezTo>
                    <a:pt x="14" y="55"/>
                    <a:pt x="9" y="50"/>
                    <a:pt x="9" y="43"/>
                  </a:cubicBezTo>
                  <a:cubicBezTo>
                    <a:pt x="9" y="41"/>
                    <a:pt x="9" y="41"/>
                    <a:pt x="9" y="41"/>
                  </a:cubicBezTo>
                  <a:cubicBezTo>
                    <a:pt x="0" y="41"/>
                    <a:pt x="0" y="41"/>
                    <a:pt x="0" y="41"/>
                  </a:cubicBezTo>
                  <a:cubicBezTo>
                    <a:pt x="0" y="43"/>
                    <a:pt x="0" y="43"/>
                    <a:pt x="0" y="43"/>
                  </a:cubicBezTo>
                  <a:cubicBezTo>
                    <a:pt x="1" y="55"/>
                    <a:pt x="9" y="63"/>
                    <a:pt x="21" y="63"/>
                  </a:cubicBezTo>
                  <a:cubicBezTo>
                    <a:pt x="34" y="63"/>
                    <a:pt x="44" y="53"/>
                    <a:pt x="44" y="41"/>
                  </a:cubicBezTo>
                  <a:cubicBezTo>
                    <a:pt x="44" y="28"/>
                    <a:pt x="35" y="19"/>
                    <a:pt x="22" y="1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220" name="Freeform 77"/>
          <p:cNvSpPr>
            <a:spLocks noEditPoints="1"/>
          </p:cNvSpPr>
          <p:nvPr/>
        </p:nvSpPr>
        <p:spPr bwMode="auto">
          <a:xfrm>
            <a:off x="5691454" y="4876155"/>
            <a:ext cx="708230" cy="710514"/>
          </a:xfrm>
          <a:custGeom>
            <a:avLst/>
            <a:gdLst>
              <a:gd name="T0" fmla="*/ 276122 w 200"/>
              <a:gd name="T1" fmla="*/ 51773 h 200"/>
              <a:gd name="T2" fmla="*/ 290914 w 200"/>
              <a:gd name="T3" fmla="*/ 71496 h 200"/>
              <a:gd name="T4" fmla="*/ 352549 w 200"/>
              <a:gd name="T5" fmla="*/ 98615 h 200"/>
              <a:gd name="T6" fmla="*/ 387064 w 200"/>
              <a:gd name="T7" fmla="*/ 64100 h 200"/>
              <a:gd name="T8" fmla="*/ 404322 w 200"/>
              <a:gd name="T9" fmla="*/ 130665 h 200"/>
              <a:gd name="T10" fmla="*/ 401856 w 200"/>
              <a:gd name="T11" fmla="*/ 152853 h 200"/>
              <a:gd name="T12" fmla="*/ 424045 w 200"/>
              <a:gd name="T13" fmla="*/ 216953 h 200"/>
              <a:gd name="T14" fmla="*/ 473352 w 200"/>
              <a:gd name="T15" fmla="*/ 216953 h 200"/>
              <a:gd name="T16" fmla="*/ 436371 w 200"/>
              <a:gd name="T17" fmla="*/ 276122 h 200"/>
              <a:gd name="T18" fmla="*/ 419114 w 200"/>
              <a:gd name="T19" fmla="*/ 288449 h 200"/>
              <a:gd name="T20" fmla="*/ 391995 w 200"/>
              <a:gd name="T21" fmla="*/ 347618 h 200"/>
              <a:gd name="T22" fmla="*/ 428975 w 200"/>
              <a:gd name="T23" fmla="*/ 384599 h 200"/>
              <a:gd name="T24" fmla="*/ 359945 w 200"/>
              <a:gd name="T25" fmla="*/ 399391 h 200"/>
              <a:gd name="T26" fmla="*/ 335291 w 200"/>
              <a:gd name="T27" fmla="*/ 396925 h 200"/>
              <a:gd name="T28" fmla="*/ 276122 w 200"/>
              <a:gd name="T29" fmla="*/ 416648 h 200"/>
              <a:gd name="T30" fmla="*/ 276122 w 200"/>
              <a:gd name="T31" fmla="*/ 473352 h 200"/>
              <a:gd name="T32" fmla="*/ 216953 w 200"/>
              <a:gd name="T33" fmla="*/ 433906 h 200"/>
              <a:gd name="T34" fmla="*/ 202161 w 200"/>
              <a:gd name="T35" fmla="*/ 414183 h 200"/>
              <a:gd name="T36" fmla="*/ 145457 w 200"/>
              <a:gd name="T37" fmla="*/ 389529 h 200"/>
              <a:gd name="T38" fmla="*/ 108477 w 200"/>
              <a:gd name="T39" fmla="*/ 426510 h 200"/>
              <a:gd name="T40" fmla="*/ 93684 w 200"/>
              <a:gd name="T41" fmla="*/ 357479 h 200"/>
              <a:gd name="T42" fmla="*/ 96150 w 200"/>
              <a:gd name="T43" fmla="*/ 332826 h 200"/>
              <a:gd name="T44" fmla="*/ 71496 w 200"/>
              <a:gd name="T45" fmla="*/ 276122 h 200"/>
              <a:gd name="T46" fmla="*/ 19723 w 200"/>
              <a:gd name="T47" fmla="*/ 276122 h 200"/>
              <a:gd name="T48" fmla="*/ 56704 w 200"/>
              <a:gd name="T49" fmla="*/ 216953 h 200"/>
              <a:gd name="T50" fmla="*/ 73961 w 200"/>
              <a:gd name="T51" fmla="*/ 199695 h 200"/>
              <a:gd name="T52" fmla="*/ 101080 w 200"/>
              <a:gd name="T53" fmla="*/ 140526 h 200"/>
              <a:gd name="T54" fmla="*/ 66565 w 200"/>
              <a:gd name="T55" fmla="*/ 106011 h 200"/>
              <a:gd name="T56" fmla="*/ 130665 w 200"/>
              <a:gd name="T57" fmla="*/ 88754 h 200"/>
              <a:gd name="T58" fmla="*/ 155319 w 200"/>
              <a:gd name="T59" fmla="*/ 91219 h 200"/>
              <a:gd name="T60" fmla="*/ 216953 w 200"/>
              <a:gd name="T61" fmla="*/ 66565 h 200"/>
              <a:gd name="T62" fmla="*/ 216953 w 200"/>
              <a:gd name="T63" fmla="*/ 19723 h 200"/>
              <a:gd name="T64" fmla="*/ 246538 w 200"/>
              <a:gd name="T65" fmla="*/ 335291 h 200"/>
              <a:gd name="T66" fmla="*/ 246538 w 200"/>
              <a:gd name="T67" fmla="*/ 157784 h 200"/>
              <a:gd name="T68" fmla="*/ 246538 w 200"/>
              <a:gd name="T69" fmla="*/ 335291 h 200"/>
              <a:gd name="T70" fmla="*/ 197230 w 200"/>
              <a:gd name="T71" fmla="*/ 0 h 200"/>
              <a:gd name="T72" fmla="*/ 145457 w 200"/>
              <a:gd name="T73" fmla="*/ 73961 h 200"/>
              <a:gd name="T74" fmla="*/ 39446 w 200"/>
              <a:gd name="T75" fmla="*/ 106011 h 200"/>
              <a:gd name="T76" fmla="*/ 56704 w 200"/>
              <a:gd name="T77" fmla="*/ 197230 h 200"/>
              <a:gd name="T78" fmla="*/ 0 w 200"/>
              <a:gd name="T79" fmla="*/ 295845 h 200"/>
              <a:gd name="T80" fmla="*/ 78892 w 200"/>
              <a:gd name="T81" fmla="*/ 345153 h 200"/>
              <a:gd name="T82" fmla="*/ 108477 w 200"/>
              <a:gd name="T83" fmla="*/ 453629 h 200"/>
              <a:gd name="T84" fmla="*/ 197230 w 200"/>
              <a:gd name="T85" fmla="*/ 433906 h 200"/>
              <a:gd name="T86" fmla="*/ 295845 w 200"/>
              <a:gd name="T87" fmla="*/ 493075 h 200"/>
              <a:gd name="T88" fmla="*/ 345153 w 200"/>
              <a:gd name="T89" fmla="*/ 414183 h 200"/>
              <a:gd name="T90" fmla="*/ 456094 w 200"/>
              <a:gd name="T91" fmla="*/ 384599 h 200"/>
              <a:gd name="T92" fmla="*/ 436371 w 200"/>
              <a:gd name="T93" fmla="*/ 295845 h 200"/>
              <a:gd name="T94" fmla="*/ 493075 w 200"/>
              <a:gd name="T95" fmla="*/ 197230 h 200"/>
              <a:gd name="T96" fmla="*/ 419114 w 200"/>
              <a:gd name="T97" fmla="*/ 142992 h 200"/>
              <a:gd name="T98" fmla="*/ 387064 w 200"/>
              <a:gd name="T99" fmla="*/ 36981 h 200"/>
              <a:gd name="T100" fmla="*/ 295845 w 200"/>
              <a:gd name="T101" fmla="*/ 51773 h 200"/>
              <a:gd name="T102" fmla="*/ 246538 w 200"/>
              <a:gd name="T103" fmla="*/ 315568 h 200"/>
              <a:gd name="T104" fmla="*/ 246538 w 200"/>
              <a:gd name="T105" fmla="*/ 177507 h 200"/>
              <a:gd name="T106" fmla="*/ 246538 w 200"/>
              <a:gd name="T107" fmla="*/ 315568 h 20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00" h="200">
                <a:moveTo>
                  <a:pt x="112" y="8"/>
                </a:moveTo>
                <a:cubicBezTo>
                  <a:pt x="112" y="21"/>
                  <a:pt x="112" y="21"/>
                  <a:pt x="112" y="21"/>
                </a:cubicBezTo>
                <a:cubicBezTo>
                  <a:pt x="112" y="27"/>
                  <a:pt x="112" y="27"/>
                  <a:pt x="112" y="27"/>
                </a:cubicBezTo>
                <a:cubicBezTo>
                  <a:pt x="118" y="29"/>
                  <a:pt x="118" y="29"/>
                  <a:pt x="118" y="29"/>
                </a:cubicBezTo>
                <a:cubicBezTo>
                  <a:pt x="125" y="30"/>
                  <a:pt x="132" y="33"/>
                  <a:pt x="138" y="37"/>
                </a:cubicBezTo>
                <a:cubicBezTo>
                  <a:pt x="143" y="40"/>
                  <a:pt x="143" y="40"/>
                  <a:pt x="143" y="40"/>
                </a:cubicBezTo>
                <a:cubicBezTo>
                  <a:pt x="147" y="36"/>
                  <a:pt x="147" y="36"/>
                  <a:pt x="147" y="36"/>
                </a:cubicBezTo>
                <a:cubicBezTo>
                  <a:pt x="157" y="26"/>
                  <a:pt x="157" y="26"/>
                  <a:pt x="157" y="26"/>
                </a:cubicBezTo>
                <a:cubicBezTo>
                  <a:pt x="174" y="43"/>
                  <a:pt x="174" y="43"/>
                  <a:pt x="174" y="43"/>
                </a:cubicBezTo>
                <a:cubicBezTo>
                  <a:pt x="164" y="53"/>
                  <a:pt x="164" y="53"/>
                  <a:pt x="164" y="53"/>
                </a:cubicBezTo>
                <a:cubicBezTo>
                  <a:pt x="160" y="57"/>
                  <a:pt x="160" y="57"/>
                  <a:pt x="160" y="57"/>
                </a:cubicBezTo>
                <a:cubicBezTo>
                  <a:pt x="163" y="62"/>
                  <a:pt x="163" y="62"/>
                  <a:pt x="163" y="62"/>
                </a:cubicBezTo>
                <a:cubicBezTo>
                  <a:pt x="166" y="68"/>
                  <a:pt x="169" y="75"/>
                  <a:pt x="170" y="81"/>
                </a:cubicBezTo>
                <a:cubicBezTo>
                  <a:pt x="172" y="88"/>
                  <a:pt x="172" y="88"/>
                  <a:pt x="172" y="88"/>
                </a:cubicBezTo>
                <a:cubicBezTo>
                  <a:pt x="178" y="88"/>
                  <a:pt x="178" y="88"/>
                  <a:pt x="178" y="88"/>
                </a:cubicBezTo>
                <a:cubicBezTo>
                  <a:pt x="192" y="88"/>
                  <a:pt x="192" y="88"/>
                  <a:pt x="192" y="88"/>
                </a:cubicBezTo>
                <a:cubicBezTo>
                  <a:pt x="192" y="112"/>
                  <a:pt x="192" y="112"/>
                  <a:pt x="192" y="112"/>
                </a:cubicBezTo>
                <a:cubicBezTo>
                  <a:pt x="177" y="112"/>
                  <a:pt x="177" y="112"/>
                  <a:pt x="177" y="112"/>
                </a:cubicBezTo>
                <a:cubicBezTo>
                  <a:pt x="171" y="112"/>
                  <a:pt x="171" y="112"/>
                  <a:pt x="171" y="112"/>
                </a:cubicBezTo>
                <a:cubicBezTo>
                  <a:pt x="170" y="117"/>
                  <a:pt x="170" y="117"/>
                  <a:pt x="170" y="117"/>
                </a:cubicBezTo>
                <a:cubicBezTo>
                  <a:pt x="168" y="124"/>
                  <a:pt x="165" y="130"/>
                  <a:pt x="162" y="135"/>
                </a:cubicBezTo>
                <a:cubicBezTo>
                  <a:pt x="159" y="141"/>
                  <a:pt x="159" y="141"/>
                  <a:pt x="159" y="141"/>
                </a:cubicBezTo>
                <a:cubicBezTo>
                  <a:pt x="163" y="145"/>
                  <a:pt x="163" y="145"/>
                  <a:pt x="163" y="145"/>
                </a:cubicBezTo>
                <a:cubicBezTo>
                  <a:pt x="174" y="156"/>
                  <a:pt x="174" y="156"/>
                  <a:pt x="174" y="156"/>
                </a:cubicBezTo>
                <a:cubicBezTo>
                  <a:pt x="157" y="173"/>
                  <a:pt x="157" y="173"/>
                  <a:pt x="157" y="173"/>
                </a:cubicBezTo>
                <a:cubicBezTo>
                  <a:pt x="146" y="162"/>
                  <a:pt x="146" y="162"/>
                  <a:pt x="146" y="162"/>
                </a:cubicBezTo>
                <a:cubicBezTo>
                  <a:pt x="142" y="158"/>
                  <a:pt x="142" y="158"/>
                  <a:pt x="142" y="158"/>
                </a:cubicBezTo>
                <a:cubicBezTo>
                  <a:pt x="136" y="161"/>
                  <a:pt x="136" y="161"/>
                  <a:pt x="136" y="161"/>
                </a:cubicBezTo>
                <a:cubicBezTo>
                  <a:pt x="131" y="164"/>
                  <a:pt x="125" y="166"/>
                  <a:pt x="118" y="168"/>
                </a:cubicBezTo>
                <a:cubicBezTo>
                  <a:pt x="112" y="169"/>
                  <a:pt x="112" y="169"/>
                  <a:pt x="112" y="169"/>
                </a:cubicBezTo>
                <a:cubicBezTo>
                  <a:pt x="112" y="176"/>
                  <a:pt x="112" y="176"/>
                  <a:pt x="112" y="176"/>
                </a:cubicBezTo>
                <a:cubicBezTo>
                  <a:pt x="112" y="192"/>
                  <a:pt x="112" y="192"/>
                  <a:pt x="112" y="192"/>
                </a:cubicBezTo>
                <a:cubicBezTo>
                  <a:pt x="88" y="192"/>
                  <a:pt x="88" y="192"/>
                  <a:pt x="88" y="192"/>
                </a:cubicBezTo>
                <a:cubicBezTo>
                  <a:pt x="88" y="176"/>
                  <a:pt x="88" y="176"/>
                  <a:pt x="88" y="176"/>
                </a:cubicBezTo>
                <a:cubicBezTo>
                  <a:pt x="88" y="169"/>
                  <a:pt x="88" y="169"/>
                  <a:pt x="88" y="169"/>
                </a:cubicBezTo>
                <a:cubicBezTo>
                  <a:pt x="82" y="168"/>
                  <a:pt x="82" y="168"/>
                  <a:pt x="82" y="168"/>
                </a:cubicBezTo>
                <a:cubicBezTo>
                  <a:pt x="76" y="166"/>
                  <a:pt x="70" y="164"/>
                  <a:pt x="65" y="161"/>
                </a:cubicBezTo>
                <a:cubicBezTo>
                  <a:pt x="59" y="158"/>
                  <a:pt x="59" y="158"/>
                  <a:pt x="59" y="158"/>
                </a:cubicBezTo>
                <a:cubicBezTo>
                  <a:pt x="55" y="162"/>
                  <a:pt x="55" y="162"/>
                  <a:pt x="55" y="162"/>
                </a:cubicBezTo>
                <a:cubicBezTo>
                  <a:pt x="44" y="173"/>
                  <a:pt x="44" y="173"/>
                  <a:pt x="44" y="173"/>
                </a:cubicBezTo>
                <a:cubicBezTo>
                  <a:pt x="27" y="156"/>
                  <a:pt x="27" y="156"/>
                  <a:pt x="27" y="156"/>
                </a:cubicBezTo>
                <a:cubicBezTo>
                  <a:pt x="38" y="145"/>
                  <a:pt x="38" y="145"/>
                  <a:pt x="38" y="145"/>
                </a:cubicBezTo>
                <a:cubicBezTo>
                  <a:pt x="42" y="141"/>
                  <a:pt x="42" y="141"/>
                  <a:pt x="42" y="141"/>
                </a:cubicBezTo>
                <a:cubicBezTo>
                  <a:pt x="39" y="135"/>
                  <a:pt x="39" y="135"/>
                  <a:pt x="39" y="135"/>
                </a:cubicBezTo>
                <a:cubicBezTo>
                  <a:pt x="35" y="130"/>
                  <a:pt x="33" y="124"/>
                  <a:pt x="31" y="117"/>
                </a:cubicBezTo>
                <a:cubicBezTo>
                  <a:pt x="29" y="112"/>
                  <a:pt x="29" y="112"/>
                  <a:pt x="29" y="112"/>
                </a:cubicBezTo>
                <a:cubicBezTo>
                  <a:pt x="23" y="112"/>
                  <a:pt x="23" y="112"/>
                  <a:pt x="23" y="112"/>
                </a:cubicBezTo>
                <a:cubicBezTo>
                  <a:pt x="8" y="112"/>
                  <a:pt x="8" y="112"/>
                  <a:pt x="8" y="112"/>
                </a:cubicBezTo>
                <a:cubicBezTo>
                  <a:pt x="8" y="88"/>
                  <a:pt x="8" y="88"/>
                  <a:pt x="8" y="88"/>
                </a:cubicBezTo>
                <a:cubicBezTo>
                  <a:pt x="23" y="88"/>
                  <a:pt x="23" y="88"/>
                  <a:pt x="23" y="88"/>
                </a:cubicBezTo>
                <a:cubicBezTo>
                  <a:pt x="29" y="88"/>
                  <a:pt x="29" y="88"/>
                  <a:pt x="29" y="88"/>
                </a:cubicBezTo>
                <a:cubicBezTo>
                  <a:pt x="30" y="81"/>
                  <a:pt x="30" y="81"/>
                  <a:pt x="30" y="81"/>
                </a:cubicBezTo>
                <a:cubicBezTo>
                  <a:pt x="32" y="75"/>
                  <a:pt x="35" y="68"/>
                  <a:pt x="38" y="62"/>
                </a:cubicBezTo>
                <a:cubicBezTo>
                  <a:pt x="41" y="57"/>
                  <a:pt x="41" y="57"/>
                  <a:pt x="41" y="57"/>
                </a:cubicBezTo>
                <a:cubicBezTo>
                  <a:pt x="37" y="53"/>
                  <a:pt x="37" y="53"/>
                  <a:pt x="37" y="53"/>
                </a:cubicBezTo>
                <a:cubicBezTo>
                  <a:pt x="27" y="43"/>
                  <a:pt x="27" y="43"/>
                  <a:pt x="27" y="43"/>
                </a:cubicBezTo>
                <a:cubicBezTo>
                  <a:pt x="44" y="26"/>
                  <a:pt x="44" y="26"/>
                  <a:pt x="44" y="26"/>
                </a:cubicBezTo>
                <a:cubicBezTo>
                  <a:pt x="53" y="36"/>
                  <a:pt x="53" y="36"/>
                  <a:pt x="53" y="36"/>
                </a:cubicBezTo>
                <a:cubicBezTo>
                  <a:pt x="58" y="40"/>
                  <a:pt x="58" y="40"/>
                  <a:pt x="58" y="40"/>
                </a:cubicBezTo>
                <a:cubicBezTo>
                  <a:pt x="63" y="37"/>
                  <a:pt x="63" y="37"/>
                  <a:pt x="63" y="37"/>
                </a:cubicBezTo>
                <a:cubicBezTo>
                  <a:pt x="69" y="33"/>
                  <a:pt x="76" y="30"/>
                  <a:pt x="82" y="29"/>
                </a:cubicBezTo>
                <a:cubicBezTo>
                  <a:pt x="88" y="27"/>
                  <a:pt x="88" y="27"/>
                  <a:pt x="88" y="27"/>
                </a:cubicBezTo>
                <a:cubicBezTo>
                  <a:pt x="88" y="21"/>
                  <a:pt x="88" y="21"/>
                  <a:pt x="88" y="21"/>
                </a:cubicBezTo>
                <a:cubicBezTo>
                  <a:pt x="88" y="8"/>
                  <a:pt x="88" y="8"/>
                  <a:pt x="88" y="8"/>
                </a:cubicBezTo>
                <a:cubicBezTo>
                  <a:pt x="112" y="8"/>
                  <a:pt x="112" y="8"/>
                  <a:pt x="112" y="8"/>
                </a:cubicBezTo>
                <a:moveTo>
                  <a:pt x="100" y="136"/>
                </a:moveTo>
                <a:cubicBezTo>
                  <a:pt x="120" y="136"/>
                  <a:pt x="136" y="119"/>
                  <a:pt x="136" y="100"/>
                </a:cubicBezTo>
                <a:cubicBezTo>
                  <a:pt x="136" y="80"/>
                  <a:pt x="120" y="64"/>
                  <a:pt x="100" y="64"/>
                </a:cubicBezTo>
                <a:cubicBezTo>
                  <a:pt x="81" y="64"/>
                  <a:pt x="64" y="80"/>
                  <a:pt x="64" y="100"/>
                </a:cubicBezTo>
                <a:cubicBezTo>
                  <a:pt x="64" y="119"/>
                  <a:pt x="81" y="136"/>
                  <a:pt x="100" y="136"/>
                </a:cubicBezTo>
                <a:moveTo>
                  <a:pt x="120" y="0"/>
                </a:moveTo>
                <a:cubicBezTo>
                  <a:pt x="80" y="0"/>
                  <a:pt x="80" y="0"/>
                  <a:pt x="80" y="0"/>
                </a:cubicBezTo>
                <a:cubicBezTo>
                  <a:pt x="80" y="21"/>
                  <a:pt x="80" y="21"/>
                  <a:pt x="80" y="21"/>
                </a:cubicBezTo>
                <a:cubicBezTo>
                  <a:pt x="73" y="23"/>
                  <a:pt x="66" y="26"/>
                  <a:pt x="59" y="30"/>
                </a:cubicBezTo>
                <a:cubicBezTo>
                  <a:pt x="44" y="15"/>
                  <a:pt x="44" y="15"/>
                  <a:pt x="44" y="15"/>
                </a:cubicBezTo>
                <a:cubicBezTo>
                  <a:pt x="16" y="43"/>
                  <a:pt x="16" y="43"/>
                  <a:pt x="16" y="43"/>
                </a:cubicBezTo>
                <a:cubicBezTo>
                  <a:pt x="31" y="58"/>
                  <a:pt x="31" y="58"/>
                  <a:pt x="31" y="58"/>
                </a:cubicBezTo>
                <a:cubicBezTo>
                  <a:pt x="27" y="65"/>
                  <a:pt x="25" y="72"/>
                  <a:pt x="23" y="80"/>
                </a:cubicBezTo>
                <a:cubicBezTo>
                  <a:pt x="0" y="80"/>
                  <a:pt x="0" y="80"/>
                  <a:pt x="0" y="80"/>
                </a:cubicBezTo>
                <a:cubicBezTo>
                  <a:pt x="0" y="120"/>
                  <a:pt x="0" y="120"/>
                  <a:pt x="0" y="120"/>
                </a:cubicBezTo>
                <a:cubicBezTo>
                  <a:pt x="23" y="120"/>
                  <a:pt x="23" y="120"/>
                  <a:pt x="23" y="120"/>
                </a:cubicBezTo>
                <a:cubicBezTo>
                  <a:pt x="25" y="127"/>
                  <a:pt x="28" y="133"/>
                  <a:pt x="32" y="140"/>
                </a:cubicBezTo>
                <a:cubicBezTo>
                  <a:pt x="16" y="156"/>
                  <a:pt x="16" y="156"/>
                  <a:pt x="16" y="156"/>
                </a:cubicBezTo>
                <a:cubicBezTo>
                  <a:pt x="44" y="184"/>
                  <a:pt x="44" y="184"/>
                  <a:pt x="44" y="184"/>
                </a:cubicBezTo>
                <a:cubicBezTo>
                  <a:pt x="61" y="168"/>
                  <a:pt x="61" y="168"/>
                  <a:pt x="61" y="168"/>
                </a:cubicBezTo>
                <a:cubicBezTo>
                  <a:pt x="67" y="171"/>
                  <a:pt x="73" y="174"/>
                  <a:pt x="80" y="176"/>
                </a:cubicBezTo>
                <a:cubicBezTo>
                  <a:pt x="80" y="200"/>
                  <a:pt x="80" y="200"/>
                  <a:pt x="80" y="200"/>
                </a:cubicBezTo>
                <a:cubicBezTo>
                  <a:pt x="120" y="200"/>
                  <a:pt x="120" y="200"/>
                  <a:pt x="120" y="200"/>
                </a:cubicBezTo>
                <a:cubicBezTo>
                  <a:pt x="120" y="176"/>
                  <a:pt x="120" y="176"/>
                  <a:pt x="120" y="176"/>
                </a:cubicBezTo>
                <a:cubicBezTo>
                  <a:pt x="127" y="174"/>
                  <a:pt x="134" y="171"/>
                  <a:pt x="140" y="168"/>
                </a:cubicBezTo>
                <a:cubicBezTo>
                  <a:pt x="157" y="184"/>
                  <a:pt x="157" y="184"/>
                  <a:pt x="157" y="184"/>
                </a:cubicBezTo>
                <a:cubicBezTo>
                  <a:pt x="185" y="156"/>
                  <a:pt x="185" y="156"/>
                  <a:pt x="185" y="156"/>
                </a:cubicBezTo>
                <a:cubicBezTo>
                  <a:pt x="169" y="140"/>
                  <a:pt x="169" y="140"/>
                  <a:pt x="169" y="140"/>
                </a:cubicBezTo>
                <a:cubicBezTo>
                  <a:pt x="173" y="133"/>
                  <a:pt x="175" y="127"/>
                  <a:pt x="177" y="120"/>
                </a:cubicBezTo>
                <a:cubicBezTo>
                  <a:pt x="200" y="120"/>
                  <a:pt x="200" y="120"/>
                  <a:pt x="200" y="120"/>
                </a:cubicBezTo>
                <a:cubicBezTo>
                  <a:pt x="200" y="80"/>
                  <a:pt x="200" y="80"/>
                  <a:pt x="200" y="80"/>
                </a:cubicBezTo>
                <a:cubicBezTo>
                  <a:pt x="178" y="80"/>
                  <a:pt x="178" y="80"/>
                  <a:pt x="178" y="80"/>
                </a:cubicBezTo>
                <a:cubicBezTo>
                  <a:pt x="176" y="72"/>
                  <a:pt x="174" y="65"/>
                  <a:pt x="170" y="58"/>
                </a:cubicBezTo>
                <a:cubicBezTo>
                  <a:pt x="185" y="43"/>
                  <a:pt x="185" y="43"/>
                  <a:pt x="185" y="43"/>
                </a:cubicBezTo>
                <a:cubicBezTo>
                  <a:pt x="157" y="15"/>
                  <a:pt x="157" y="15"/>
                  <a:pt x="157" y="15"/>
                </a:cubicBezTo>
                <a:cubicBezTo>
                  <a:pt x="142" y="30"/>
                  <a:pt x="142" y="30"/>
                  <a:pt x="142" y="30"/>
                </a:cubicBezTo>
                <a:cubicBezTo>
                  <a:pt x="135" y="26"/>
                  <a:pt x="128" y="23"/>
                  <a:pt x="120" y="21"/>
                </a:cubicBezTo>
                <a:lnTo>
                  <a:pt x="120" y="0"/>
                </a:lnTo>
                <a:close/>
                <a:moveTo>
                  <a:pt x="100" y="128"/>
                </a:moveTo>
                <a:cubicBezTo>
                  <a:pt x="85" y="128"/>
                  <a:pt x="72" y="115"/>
                  <a:pt x="72" y="100"/>
                </a:cubicBezTo>
                <a:cubicBezTo>
                  <a:pt x="72" y="84"/>
                  <a:pt x="85" y="72"/>
                  <a:pt x="100" y="72"/>
                </a:cubicBezTo>
                <a:cubicBezTo>
                  <a:pt x="116" y="72"/>
                  <a:pt x="128" y="84"/>
                  <a:pt x="128" y="100"/>
                </a:cubicBezTo>
                <a:cubicBezTo>
                  <a:pt x="128" y="115"/>
                  <a:pt x="116" y="128"/>
                  <a:pt x="100" y="128"/>
                </a:cubicBezTo>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1" name="Freeform 78"/>
          <p:cNvSpPr>
            <a:spLocks noEditPoints="1"/>
          </p:cNvSpPr>
          <p:nvPr/>
        </p:nvSpPr>
        <p:spPr bwMode="auto">
          <a:xfrm>
            <a:off x="7066790" y="4791623"/>
            <a:ext cx="568868" cy="852161"/>
          </a:xfrm>
          <a:custGeom>
            <a:avLst/>
            <a:gdLst>
              <a:gd name="T0" fmla="*/ 197022 w 160"/>
              <a:gd name="T1" fmla="*/ 19737 h 240"/>
              <a:gd name="T2" fmla="*/ 374341 w 160"/>
              <a:gd name="T3" fmla="*/ 197369 h 240"/>
              <a:gd name="T4" fmla="*/ 352176 w 160"/>
              <a:gd name="T5" fmla="*/ 286185 h 240"/>
              <a:gd name="T6" fmla="*/ 197022 w 160"/>
              <a:gd name="T7" fmla="*/ 552632 h 240"/>
              <a:gd name="T8" fmla="*/ 44330 w 160"/>
              <a:gd name="T9" fmla="*/ 286185 h 240"/>
              <a:gd name="T10" fmla="*/ 19702 w 160"/>
              <a:gd name="T11" fmla="*/ 197369 h 240"/>
              <a:gd name="T12" fmla="*/ 197022 w 160"/>
              <a:gd name="T13" fmla="*/ 19737 h 240"/>
              <a:gd name="T14" fmla="*/ 197022 w 160"/>
              <a:gd name="T15" fmla="*/ 266448 h 240"/>
              <a:gd name="T16" fmla="*/ 265979 w 160"/>
              <a:gd name="T17" fmla="*/ 197369 h 240"/>
              <a:gd name="T18" fmla="*/ 197022 w 160"/>
              <a:gd name="T19" fmla="*/ 128290 h 240"/>
              <a:gd name="T20" fmla="*/ 128064 w 160"/>
              <a:gd name="T21" fmla="*/ 197369 h 240"/>
              <a:gd name="T22" fmla="*/ 197022 w 160"/>
              <a:gd name="T23" fmla="*/ 266448 h 240"/>
              <a:gd name="T24" fmla="*/ 197022 w 160"/>
              <a:gd name="T25" fmla="*/ 0 h 240"/>
              <a:gd name="T26" fmla="*/ 0 w 160"/>
              <a:gd name="T27" fmla="*/ 197369 h 240"/>
              <a:gd name="T28" fmla="*/ 27090 w 160"/>
              <a:gd name="T29" fmla="*/ 296053 h 240"/>
              <a:gd name="T30" fmla="*/ 197022 w 160"/>
              <a:gd name="T31" fmla="*/ 592106 h 240"/>
              <a:gd name="T32" fmla="*/ 369415 w 160"/>
              <a:gd name="T33" fmla="*/ 296053 h 240"/>
              <a:gd name="T34" fmla="*/ 394043 w 160"/>
              <a:gd name="T35" fmla="*/ 197369 h 240"/>
              <a:gd name="T36" fmla="*/ 197022 w 160"/>
              <a:gd name="T37" fmla="*/ 0 h 240"/>
              <a:gd name="T38" fmla="*/ 197022 w 160"/>
              <a:gd name="T39" fmla="*/ 246711 h 240"/>
              <a:gd name="T40" fmla="*/ 147766 w 160"/>
              <a:gd name="T41" fmla="*/ 197369 h 240"/>
              <a:gd name="T42" fmla="*/ 197022 w 160"/>
              <a:gd name="T43" fmla="*/ 148027 h 240"/>
              <a:gd name="T44" fmla="*/ 246277 w 160"/>
              <a:gd name="T45" fmla="*/ 197369 h 240"/>
              <a:gd name="T46" fmla="*/ 197022 w 160"/>
              <a:gd name="T47" fmla="*/ 246711 h 24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60" h="240">
                <a:moveTo>
                  <a:pt x="80" y="8"/>
                </a:moveTo>
                <a:cubicBezTo>
                  <a:pt x="120" y="8"/>
                  <a:pt x="152" y="40"/>
                  <a:pt x="152" y="80"/>
                </a:cubicBezTo>
                <a:cubicBezTo>
                  <a:pt x="152" y="92"/>
                  <a:pt x="149" y="105"/>
                  <a:pt x="143" y="116"/>
                </a:cubicBezTo>
                <a:cubicBezTo>
                  <a:pt x="80" y="224"/>
                  <a:pt x="80" y="224"/>
                  <a:pt x="80" y="224"/>
                </a:cubicBezTo>
                <a:cubicBezTo>
                  <a:pt x="18" y="116"/>
                  <a:pt x="18" y="116"/>
                  <a:pt x="18" y="116"/>
                </a:cubicBezTo>
                <a:cubicBezTo>
                  <a:pt x="12" y="105"/>
                  <a:pt x="8" y="92"/>
                  <a:pt x="8" y="80"/>
                </a:cubicBezTo>
                <a:cubicBezTo>
                  <a:pt x="8" y="40"/>
                  <a:pt x="41" y="8"/>
                  <a:pt x="80" y="8"/>
                </a:cubicBezTo>
                <a:moveTo>
                  <a:pt x="80" y="108"/>
                </a:moveTo>
                <a:cubicBezTo>
                  <a:pt x="96" y="108"/>
                  <a:pt x="108" y="95"/>
                  <a:pt x="108" y="80"/>
                </a:cubicBezTo>
                <a:cubicBezTo>
                  <a:pt x="108" y="64"/>
                  <a:pt x="96" y="52"/>
                  <a:pt x="80" y="52"/>
                </a:cubicBezTo>
                <a:cubicBezTo>
                  <a:pt x="65" y="52"/>
                  <a:pt x="52" y="64"/>
                  <a:pt x="52" y="80"/>
                </a:cubicBezTo>
                <a:cubicBezTo>
                  <a:pt x="52" y="95"/>
                  <a:pt x="65" y="108"/>
                  <a:pt x="80" y="108"/>
                </a:cubicBezTo>
                <a:moveTo>
                  <a:pt x="80" y="0"/>
                </a:moveTo>
                <a:cubicBezTo>
                  <a:pt x="36" y="0"/>
                  <a:pt x="0" y="35"/>
                  <a:pt x="0" y="80"/>
                </a:cubicBezTo>
                <a:cubicBezTo>
                  <a:pt x="0" y="94"/>
                  <a:pt x="4" y="108"/>
                  <a:pt x="11" y="120"/>
                </a:cubicBezTo>
                <a:cubicBezTo>
                  <a:pt x="80" y="240"/>
                  <a:pt x="80" y="240"/>
                  <a:pt x="80" y="240"/>
                </a:cubicBezTo>
                <a:cubicBezTo>
                  <a:pt x="150" y="120"/>
                  <a:pt x="150" y="120"/>
                  <a:pt x="150" y="120"/>
                </a:cubicBezTo>
                <a:cubicBezTo>
                  <a:pt x="157" y="108"/>
                  <a:pt x="160" y="94"/>
                  <a:pt x="160" y="80"/>
                </a:cubicBezTo>
                <a:cubicBezTo>
                  <a:pt x="160" y="35"/>
                  <a:pt x="125" y="0"/>
                  <a:pt x="80" y="0"/>
                </a:cubicBezTo>
                <a:moveTo>
                  <a:pt x="80" y="100"/>
                </a:moveTo>
                <a:cubicBezTo>
                  <a:pt x="69" y="100"/>
                  <a:pt x="60" y="91"/>
                  <a:pt x="60" y="80"/>
                </a:cubicBezTo>
                <a:cubicBezTo>
                  <a:pt x="60" y="69"/>
                  <a:pt x="69" y="60"/>
                  <a:pt x="80" y="60"/>
                </a:cubicBezTo>
                <a:cubicBezTo>
                  <a:pt x="91" y="60"/>
                  <a:pt x="100" y="69"/>
                  <a:pt x="100" y="80"/>
                </a:cubicBezTo>
                <a:cubicBezTo>
                  <a:pt x="100" y="91"/>
                  <a:pt x="91" y="100"/>
                  <a:pt x="80" y="100"/>
                </a:cubicBezTo>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2" name="Freeform 79"/>
          <p:cNvSpPr>
            <a:spLocks noEditPoints="1"/>
          </p:cNvSpPr>
          <p:nvPr/>
        </p:nvSpPr>
        <p:spPr bwMode="auto">
          <a:xfrm>
            <a:off x="8245650" y="4924131"/>
            <a:ext cx="680814" cy="609992"/>
          </a:xfrm>
          <a:custGeom>
            <a:avLst/>
            <a:gdLst>
              <a:gd name="T0" fmla="*/ 305435 w 454"/>
              <a:gd name="T1" fmla="*/ 48995 h 407"/>
              <a:gd name="T2" fmla="*/ 305435 w 454"/>
              <a:gd name="T3" fmla="*/ 0 h 407"/>
              <a:gd name="T4" fmla="*/ 167833 w 454"/>
              <a:gd name="T5" fmla="*/ 0 h 407"/>
              <a:gd name="T6" fmla="*/ 167833 w 454"/>
              <a:gd name="T7" fmla="*/ 48995 h 407"/>
              <a:gd name="T8" fmla="*/ 0 w 454"/>
              <a:gd name="T9" fmla="*/ 48995 h 407"/>
              <a:gd name="T10" fmla="*/ 0 w 454"/>
              <a:gd name="T11" fmla="*/ 424274 h 407"/>
              <a:gd name="T12" fmla="*/ 473268 w 454"/>
              <a:gd name="T13" fmla="*/ 424274 h 407"/>
              <a:gd name="T14" fmla="*/ 473268 w 454"/>
              <a:gd name="T15" fmla="*/ 48995 h 407"/>
              <a:gd name="T16" fmla="*/ 305435 w 454"/>
              <a:gd name="T17" fmla="*/ 48995 h 407"/>
              <a:gd name="T18" fmla="*/ 187639 w 454"/>
              <a:gd name="T19" fmla="*/ 18764 h 407"/>
              <a:gd name="T20" fmla="*/ 285629 w 454"/>
              <a:gd name="T21" fmla="*/ 18764 h 407"/>
              <a:gd name="T22" fmla="*/ 285629 w 454"/>
              <a:gd name="T23" fmla="*/ 48995 h 407"/>
              <a:gd name="T24" fmla="*/ 187639 w 454"/>
              <a:gd name="T25" fmla="*/ 48995 h 407"/>
              <a:gd name="T26" fmla="*/ 187639 w 454"/>
              <a:gd name="T27" fmla="*/ 18764 h 407"/>
              <a:gd name="T28" fmla="*/ 167833 w 454"/>
              <a:gd name="T29" fmla="*/ 68801 h 407"/>
              <a:gd name="T30" fmla="*/ 305435 w 454"/>
              <a:gd name="T31" fmla="*/ 68801 h 407"/>
              <a:gd name="T32" fmla="*/ 453462 w 454"/>
              <a:gd name="T33" fmla="*/ 68801 h 407"/>
              <a:gd name="T34" fmla="*/ 453462 w 454"/>
              <a:gd name="T35" fmla="*/ 226210 h 407"/>
              <a:gd name="T36" fmla="*/ 305435 w 454"/>
              <a:gd name="T37" fmla="*/ 226210 h 407"/>
              <a:gd name="T38" fmla="*/ 305435 w 454"/>
              <a:gd name="T39" fmla="*/ 187640 h 407"/>
              <a:gd name="T40" fmla="*/ 167833 w 454"/>
              <a:gd name="T41" fmla="*/ 187640 h 407"/>
              <a:gd name="T42" fmla="*/ 167833 w 454"/>
              <a:gd name="T43" fmla="*/ 226210 h 407"/>
              <a:gd name="T44" fmla="*/ 19806 w 454"/>
              <a:gd name="T45" fmla="*/ 226210 h 407"/>
              <a:gd name="T46" fmla="*/ 19806 w 454"/>
              <a:gd name="T47" fmla="*/ 68801 h 407"/>
              <a:gd name="T48" fmla="*/ 167833 w 454"/>
              <a:gd name="T49" fmla="*/ 68801 h 407"/>
              <a:gd name="T50" fmla="*/ 285629 w 454"/>
              <a:gd name="T51" fmla="*/ 265823 h 407"/>
              <a:gd name="T52" fmla="*/ 187639 w 454"/>
              <a:gd name="T53" fmla="*/ 265823 h 407"/>
              <a:gd name="T54" fmla="*/ 187639 w 454"/>
              <a:gd name="T55" fmla="*/ 206404 h 407"/>
              <a:gd name="T56" fmla="*/ 285629 w 454"/>
              <a:gd name="T57" fmla="*/ 206404 h 407"/>
              <a:gd name="T58" fmla="*/ 285629 w 454"/>
              <a:gd name="T59" fmla="*/ 265823 h 407"/>
              <a:gd name="T60" fmla="*/ 19806 w 454"/>
              <a:gd name="T61" fmla="*/ 404468 h 407"/>
              <a:gd name="T62" fmla="*/ 19806 w 454"/>
              <a:gd name="T63" fmla="*/ 246016 h 407"/>
              <a:gd name="T64" fmla="*/ 167833 w 454"/>
              <a:gd name="T65" fmla="*/ 246016 h 407"/>
              <a:gd name="T66" fmla="*/ 167833 w 454"/>
              <a:gd name="T67" fmla="*/ 285629 h 407"/>
              <a:gd name="T68" fmla="*/ 305435 w 454"/>
              <a:gd name="T69" fmla="*/ 285629 h 407"/>
              <a:gd name="T70" fmla="*/ 305435 w 454"/>
              <a:gd name="T71" fmla="*/ 246016 h 407"/>
              <a:gd name="T72" fmla="*/ 453462 w 454"/>
              <a:gd name="T73" fmla="*/ 246016 h 407"/>
              <a:gd name="T74" fmla="*/ 453462 w 454"/>
              <a:gd name="T75" fmla="*/ 404468 h 407"/>
              <a:gd name="T76" fmla="*/ 19806 w 454"/>
              <a:gd name="T77" fmla="*/ 404468 h 40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454" h="407">
                <a:moveTo>
                  <a:pt x="293" y="47"/>
                </a:moveTo>
                <a:lnTo>
                  <a:pt x="293" y="0"/>
                </a:lnTo>
                <a:lnTo>
                  <a:pt x="161" y="0"/>
                </a:lnTo>
                <a:lnTo>
                  <a:pt x="161" y="47"/>
                </a:lnTo>
                <a:lnTo>
                  <a:pt x="0" y="47"/>
                </a:lnTo>
                <a:lnTo>
                  <a:pt x="0" y="407"/>
                </a:lnTo>
                <a:lnTo>
                  <a:pt x="454" y="407"/>
                </a:lnTo>
                <a:lnTo>
                  <a:pt x="454" y="47"/>
                </a:lnTo>
                <a:lnTo>
                  <a:pt x="293" y="47"/>
                </a:lnTo>
                <a:close/>
                <a:moveTo>
                  <a:pt x="180" y="18"/>
                </a:moveTo>
                <a:lnTo>
                  <a:pt x="274" y="18"/>
                </a:lnTo>
                <a:lnTo>
                  <a:pt x="274" y="47"/>
                </a:lnTo>
                <a:lnTo>
                  <a:pt x="180" y="47"/>
                </a:lnTo>
                <a:lnTo>
                  <a:pt x="180" y="18"/>
                </a:lnTo>
                <a:close/>
                <a:moveTo>
                  <a:pt x="161" y="66"/>
                </a:moveTo>
                <a:lnTo>
                  <a:pt x="293" y="66"/>
                </a:lnTo>
                <a:lnTo>
                  <a:pt x="435" y="66"/>
                </a:lnTo>
                <a:lnTo>
                  <a:pt x="435" y="217"/>
                </a:lnTo>
                <a:lnTo>
                  <a:pt x="293" y="217"/>
                </a:lnTo>
                <a:lnTo>
                  <a:pt x="293" y="180"/>
                </a:lnTo>
                <a:lnTo>
                  <a:pt x="161" y="180"/>
                </a:lnTo>
                <a:lnTo>
                  <a:pt x="161" y="217"/>
                </a:lnTo>
                <a:lnTo>
                  <a:pt x="19" y="217"/>
                </a:lnTo>
                <a:lnTo>
                  <a:pt x="19" y="66"/>
                </a:lnTo>
                <a:lnTo>
                  <a:pt x="161" y="66"/>
                </a:lnTo>
                <a:close/>
                <a:moveTo>
                  <a:pt x="274" y="255"/>
                </a:moveTo>
                <a:lnTo>
                  <a:pt x="180" y="255"/>
                </a:lnTo>
                <a:lnTo>
                  <a:pt x="180" y="198"/>
                </a:lnTo>
                <a:lnTo>
                  <a:pt x="274" y="198"/>
                </a:lnTo>
                <a:lnTo>
                  <a:pt x="274" y="255"/>
                </a:lnTo>
                <a:close/>
                <a:moveTo>
                  <a:pt x="19" y="388"/>
                </a:moveTo>
                <a:lnTo>
                  <a:pt x="19" y="236"/>
                </a:lnTo>
                <a:lnTo>
                  <a:pt x="161" y="236"/>
                </a:lnTo>
                <a:lnTo>
                  <a:pt x="161" y="274"/>
                </a:lnTo>
                <a:lnTo>
                  <a:pt x="293" y="274"/>
                </a:lnTo>
                <a:lnTo>
                  <a:pt x="293" y="236"/>
                </a:lnTo>
                <a:lnTo>
                  <a:pt x="435" y="236"/>
                </a:lnTo>
                <a:lnTo>
                  <a:pt x="435" y="388"/>
                </a:lnTo>
                <a:lnTo>
                  <a:pt x="19" y="388"/>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223" name="组合 222"/>
          <p:cNvGrpSpPr/>
          <p:nvPr/>
        </p:nvGrpSpPr>
        <p:grpSpPr>
          <a:xfrm>
            <a:off x="9540159" y="4905575"/>
            <a:ext cx="681092" cy="681092"/>
            <a:chOff x="9132888" y="5091113"/>
            <a:chExt cx="720725" cy="720725"/>
          </a:xfrm>
          <a:solidFill>
            <a:srgbClr val="157E9F"/>
          </a:solidFill>
        </p:grpSpPr>
        <p:sp>
          <p:nvSpPr>
            <p:cNvPr id="224" name="Freeform 80"/>
            <p:cNvSpPr>
              <a:spLocks noEditPoints="1"/>
            </p:cNvSpPr>
            <p:nvPr/>
          </p:nvSpPr>
          <p:spPr bwMode="auto">
            <a:xfrm>
              <a:off x="9132888" y="5091113"/>
              <a:ext cx="720725" cy="720725"/>
            </a:xfrm>
            <a:custGeom>
              <a:avLst/>
              <a:gdLst>
                <a:gd name="T0" fmla="*/ 0 w 454"/>
                <a:gd name="T1" fmla="*/ 454 h 454"/>
                <a:gd name="T2" fmla="*/ 454 w 454"/>
                <a:gd name="T3" fmla="*/ 454 h 454"/>
                <a:gd name="T4" fmla="*/ 454 w 454"/>
                <a:gd name="T5" fmla="*/ 0 h 454"/>
                <a:gd name="T6" fmla="*/ 0 w 454"/>
                <a:gd name="T7" fmla="*/ 0 h 454"/>
                <a:gd name="T8" fmla="*/ 0 w 454"/>
                <a:gd name="T9" fmla="*/ 454 h 454"/>
                <a:gd name="T10" fmla="*/ 435 w 454"/>
                <a:gd name="T11" fmla="*/ 435 h 454"/>
                <a:gd name="T12" fmla="*/ 19 w 454"/>
                <a:gd name="T13" fmla="*/ 435 h 454"/>
                <a:gd name="T14" fmla="*/ 19 w 454"/>
                <a:gd name="T15" fmla="*/ 19 h 454"/>
                <a:gd name="T16" fmla="*/ 435 w 454"/>
                <a:gd name="T17" fmla="*/ 19 h 454"/>
                <a:gd name="T18" fmla="*/ 435 w 454"/>
                <a:gd name="T19" fmla="*/ 435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4" h="454">
                  <a:moveTo>
                    <a:pt x="0" y="454"/>
                  </a:moveTo>
                  <a:lnTo>
                    <a:pt x="454" y="454"/>
                  </a:lnTo>
                  <a:lnTo>
                    <a:pt x="454" y="0"/>
                  </a:lnTo>
                  <a:lnTo>
                    <a:pt x="0" y="0"/>
                  </a:lnTo>
                  <a:lnTo>
                    <a:pt x="0" y="454"/>
                  </a:lnTo>
                  <a:close/>
                  <a:moveTo>
                    <a:pt x="435" y="435"/>
                  </a:moveTo>
                  <a:lnTo>
                    <a:pt x="19" y="435"/>
                  </a:lnTo>
                  <a:lnTo>
                    <a:pt x="19" y="19"/>
                  </a:lnTo>
                  <a:lnTo>
                    <a:pt x="435" y="19"/>
                  </a:lnTo>
                  <a:lnTo>
                    <a:pt x="435" y="4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25" name="Freeform 81"/>
            <p:cNvSpPr/>
            <p:nvPr/>
          </p:nvSpPr>
          <p:spPr bwMode="auto">
            <a:xfrm>
              <a:off x="9267825" y="5240338"/>
              <a:ext cx="450850" cy="331788"/>
            </a:xfrm>
            <a:custGeom>
              <a:avLst/>
              <a:gdLst>
                <a:gd name="T0" fmla="*/ 8 w 120"/>
                <a:gd name="T1" fmla="*/ 36 h 88"/>
                <a:gd name="T2" fmla="*/ 60 w 120"/>
                <a:gd name="T3" fmla="*/ 88 h 88"/>
                <a:gd name="T4" fmla="*/ 112 w 120"/>
                <a:gd name="T5" fmla="*/ 36 h 88"/>
                <a:gd name="T6" fmla="*/ 112 w 120"/>
                <a:gd name="T7" fmla="*/ 8 h 88"/>
                <a:gd name="T8" fmla="*/ 120 w 120"/>
                <a:gd name="T9" fmla="*/ 8 h 88"/>
                <a:gd name="T10" fmla="*/ 120 w 120"/>
                <a:gd name="T11" fmla="*/ 0 h 88"/>
                <a:gd name="T12" fmla="*/ 96 w 120"/>
                <a:gd name="T13" fmla="*/ 0 h 88"/>
                <a:gd name="T14" fmla="*/ 96 w 120"/>
                <a:gd name="T15" fmla="*/ 8 h 88"/>
                <a:gd name="T16" fmla="*/ 104 w 120"/>
                <a:gd name="T17" fmla="*/ 8 h 88"/>
                <a:gd name="T18" fmla="*/ 104 w 120"/>
                <a:gd name="T19" fmla="*/ 36 h 88"/>
                <a:gd name="T20" fmla="*/ 60 w 120"/>
                <a:gd name="T21" fmla="*/ 80 h 88"/>
                <a:gd name="T22" fmla="*/ 16 w 120"/>
                <a:gd name="T23" fmla="*/ 36 h 88"/>
                <a:gd name="T24" fmla="*/ 16 w 120"/>
                <a:gd name="T25" fmla="*/ 8 h 88"/>
                <a:gd name="T26" fmla="*/ 24 w 120"/>
                <a:gd name="T27" fmla="*/ 8 h 88"/>
                <a:gd name="T28" fmla="*/ 24 w 120"/>
                <a:gd name="T29" fmla="*/ 0 h 88"/>
                <a:gd name="T30" fmla="*/ 0 w 120"/>
                <a:gd name="T31" fmla="*/ 0 h 88"/>
                <a:gd name="T32" fmla="*/ 0 w 120"/>
                <a:gd name="T33" fmla="*/ 8 h 88"/>
                <a:gd name="T34" fmla="*/ 8 w 120"/>
                <a:gd name="T35" fmla="*/ 8 h 88"/>
                <a:gd name="T36" fmla="*/ 8 w 120"/>
                <a:gd name="T37" fmla="*/ 36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0" h="88">
                  <a:moveTo>
                    <a:pt x="8" y="36"/>
                  </a:moveTo>
                  <a:cubicBezTo>
                    <a:pt x="8" y="64"/>
                    <a:pt x="31" y="88"/>
                    <a:pt x="60" y="88"/>
                  </a:cubicBezTo>
                  <a:cubicBezTo>
                    <a:pt x="89" y="88"/>
                    <a:pt x="112" y="64"/>
                    <a:pt x="112" y="36"/>
                  </a:cubicBezTo>
                  <a:cubicBezTo>
                    <a:pt x="112" y="8"/>
                    <a:pt x="112" y="8"/>
                    <a:pt x="112" y="8"/>
                  </a:cubicBezTo>
                  <a:cubicBezTo>
                    <a:pt x="120" y="8"/>
                    <a:pt x="120" y="8"/>
                    <a:pt x="120" y="8"/>
                  </a:cubicBezTo>
                  <a:cubicBezTo>
                    <a:pt x="120" y="0"/>
                    <a:pt x="120" y="0"/>
                    <a:pt x="120" y="0"/>
                  </a:cubicBezTo>
                  <a:cubicBezTo>
                    <a:pt x="96" y="0"/>
                    <a:pt x="96" y="0"/>
                    <a:pt x="96" y="0"/>
                  </a:cubicBezTo>
                  <a:cubicBezTo>
                    <a:pt x="96" y="8"/>
                    <a:pt x="96" y="8"/>
                    <a:pt x="96" y="8"/>
                  </a:cubicBezTo>
                  <a:cubicBezTo>
                    <a:pt x="104" y="8"/>
                    <a:pt x="104" y="8"/>
                    <a:pt x="104" y="8"/>
                  </a:cubicBezTo>
                  <a:cubicBezTo>
                    <a:pt x="104" y="36"/>
                    <a:pt x="104" y="36"/>
                    <a:pt x="104" y="36"/>
                  </a:cubicBezTo>
                  <a:cubicBezTo>
                    <a:pt x="104" y="60"/>
                    <a:pt x="84" y="80"/>
                    <a:pt x="60" y="80"/>
                  </a:cubicBezTo>
                  <a:cubicBezTo>
                    <a:pt x="36" y="80"/>
                    <a:pt x="16" y="60"/>
                    <a:pt x="16" y="36"/>
                  </a:cubicBezTo>
                  <a:cubicBezTo>
                    <a:pt x="16" y="8"/>
                    <a:pt x="16" y="8"/>
                    <a:pt x="16" y="8"/>
                  </a:cubicBezTo>
                  <a:cubicBezTo>
                    <a:pt x="24" y="8"/>
                    <a:pt x="24" y="8"/>
                    <a:pt x="24" y="8"/>
                  </a:cubicBezTo>
                  <a:cubicBezTo>
                    <a:pt x="24" y="0"/>
                    <a:pt x="24" y="0"/>
                    <a:pt x="24" y="0"/>
                  </a:cubicBezTo>
                  <a:cubicBezTo>
                    <a:pt x="0" y="0"/>
                    <a:pt x="0" y="0"/>
                    <a:pt x="0" y="0"/>
                  </a:cubicBezTo>
                  <a:cubicBezTo>
                    <a:pt x="0" y="8"/>
                    <a:pt x="0" y="8"/>
                    <a:pt x="0" y="8"/>
                  </a:cubicBezTo>
                  <a:cubicBezTo>
                    <a:pt x="8" y="8"/>
                    <a:pt x="8" y="8"/>
                    <a:pt x="8" y="8"/>
                  </a:cubicBezTo>
                  <a:lnTo>
                    <a:pt x="8"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226" name="组合 225"/>
          <p:cNvGrpSpPr/>
          <p:nvPr/>
        </p:nvGrpSpPr>
        <p:grpSpPr>
          <a:xfrm>
            <a:off x="10860338" y="4830564"/>
            <a:ext cx="652589" cy="766604"/>
            <a:chOff x="10529888" y="5011738"/>
            <a:chExt cx="690563" cy="811212"/>
          </a:xfrm>
          <a:solidFill>
            <a:srgbClr val="157E9F"/>
          </a:solidFill>
        </p:grpSpPr>
        <p:sp>
          <p:nvSpPr>
            <p:cNvPr id="227" name="Freeform 82"/>
            <p:cNvSpPr>
              <a:spLocks noEditPoints="1"/>
            </p:cNvSpPr>
            <p:nvPr/>
          </p:nvSpPr>
          <p:spPr bwMode="auto">
            <a:xfrm>
              <a:off x="10529888" y="5281613"/>
              <a:ext cx="690563" cy="512763"/>
            </a:xfrm>
            <a:custGeom>
              <a:avLst/>
              <a:gdLst>
                <a:gd name="T0" fmla="*/ 151 w 184"/>
                <a:gd name="T1" fmla="*/ 64 h 136"/>
                <a:gd name="T2" fmla="*/ 184 w 184"/>
                <a:gd name="T3" fmla="*/ 64 h 136"/>
                <a:gd name="T4" fmla="*/ 184 w 184"/>
                <a:gd name="T5" fmla="*/ 0 h 136"/>
                <a:gd name="T6" fmla="*/ 152 w 184"/>
                <a:gd name="T7" fmla="*/ 0 h 136"/>
                <a:gd name="T8" fmla="*/ 144 w 184"/>
                <a:gd name="T9" fmla="*/ 0 h 136"/>
                <a:gd name="T10" fmla="*/ 0 w 184"/>
                <a:gd name="T11" fmla="*/ 0 h 136"/>
                <a:gd name="T12" fmla="*/ 0 w 184"/>
                <a:gd name="T13" fmla="*/ 60 h 136"/>
                <a:gd name="T14" fmla="*/ 76 w 184"/>
                <a:gd name="T15" fmla="*/ 136 h 136"/>
                <a:gd name="T16" fmla="*/ 151 w 184"/>
                <a:gd name="T17" fmla="*/ 64 h 136"/>
                <a:gd name="T18" fmla="*/ 152 w 184"/>
                <a:gd name="T19" fmla="*/ 8 h 136"/>
                <a:gd name="T20" fmla="*/ 176 w 184"/>
                <a:gd name="T21" fmla="*/ 8 h 136"/>
                <a:gd name="T22" fmla="*/ 176 w 184"/>
                <a:gd name="T23" fmla="*/ 56 h 136"/>
                <a:gd name="T24" fmla="*/ 152 w 184"/>
                <a:gd name="T25" fmla="*/ 56 h 136"/>
                <a:gd name="T26" fmla="*/ 152 w 184"/>
                <a:gd name="T27" fmla="*/ 8 h 136"/>
                <a:gd name="T28" fmla="*/ 76 w 184"/>
                <a:gd name="T29" fmla="*/ 128 h 136"/>
                <a:gd name="T30" fmla="*/ 8 w 184"/>
                <a:gd name="T31" fmla="*/ 60 h 136"/>
                <a:gd name="T32" fmla="*/ 8 w 184"/>
                <a:gd name="T33" fmla="*/ 8 h 136"/>
                <a:gd name="T34" fmla="*/ 144 w 184"/>
                <a:gd name="T35" fmla="*/ 8 h 136"/>
                <a:gd name="T36" fmla="*/ 144 w 184"/>
                <a:gd name="T37" fmla="*/ 60 h 136"/>
                <a:gd name="T38" fmla="*/ 76 w 184"/>
                <a:gd name="T39" fmla="*/ 128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36">
                  <a:moveTo>
                    <a:pt x="151" y="64"/>
                  </a:moveTo>
                  <a:cubicBezTo>
                    <a:pt x="184" y="64"/>
                    <a:pt x="184" y="64"/>
                    <a:pt x="184" y="64"/>
                  </a:cubicBezTo>
                  <a:cubicBezTo>
                    <a:pt x="184" y="0"/>
                    <a:pt x="184" y="0"/>
                    <a:pt x="184" y="0"/>
                  </a:cubicBezTo>
                  <a:cubicBezTo>
                    <a:pt x="152" y="0"/>
                    <a:pt x="152" y="0"/>
                    <a:pt x="152" y="0"/>
                  </a:cubicBezTo>
                  <a:cubicBezTo>
                    <a:pt x="144" y="0"/>
                    <a:pt x="144" y="0"/>
                    <a:pt x="144" y="0"/>
                  </a:cubicBezTo>
                  <a:cubicBezTo>
                    <a:pt x="0" y="0"/>
                    <a:pt x="0" y="0"/>
                    <a:pt x="0" y="0"/>
                  </a:cubicBezTo>
                  <a:cubicBezTo>
                    <a:pt x="0" y="60"/>
                    <a:pt x="0" y="60"/>
                    <a:pt x="0" y="60"/>
                  </a:cubicBezTo>
                  <a:cubicBezTo>
                    <a:pt x="0" y="102"/>
                    <a:pt x="34" y="136"/>
                    <a:pt x="76" y="136"/>
                  </a:cubicBezTo>
                  <a:cubicBezTo>
                    <a:pt x="116" y="136"/>
                    <a:pt x="149" y="104"/>
                    <a:pt x="151" y="64"/>
                  </a:cubicBezTo>
                  <a:moveTo>
                    <a:pt x="152" y="8"/>
                  </a:moveTo>
                  <a:cubicBezTo>
                    <a:pt x="176" y="8"/>
                    <a:pt x="176" y="8"/>
                    <a:pt x="176" y="8"/>
                  </a:cubicBezTo>
                  <a:cubicBezTo>
                    <a:pt x="176" y="56"/>
                    <a:pt x="176" y="56"/>
                    <a:pt x="176" y="56"/>
                  </a:cubicBezTo>
                  <a:cubicBezTo>
                    <a:pt x="152" y="56"/>
                    <a:pt x="152" y="56"/>
                    <a:pt x="152" y="56"/>
                  </a:cubicBezTo>
                  <a:lnTo>
                    <a:pt x="152" y="8"/>
                  </a:lnTo>
                  <a:close/>
                  <a:moveTo>
                    <a:pt x="76" y="128"/>
                  </a:moveTo>
                  <a:cubicBezTo>
                    <a:pt x="38" y="128"/>
                    <a:pt x="8" y="97"/>
                    <a:pt x="8" y="60"/>
                  </a:cubicBezTo>
                  <a:cubicBezTo>
                    <a:pt x="8" y="8"/>
                    <a:pt x="8" y="8"/>
                    <a:pt x="8" y="8"/>
                  </a:cubicBezTo>
                  <a:cubicBezTo>
                    <a:pt x="144" y="8"/>
                    <a:pt x="144" y="8"/>
                    <a:pt x="144" y="8"/>
                  </a:cubicBezTo>
                  <a:cubicBezTo>
                    <a:pt x="144" y="60"/>
                    <a:pt x="144" y="60"/>
                    <a:pt x="144" y="60"/>
                  </a:cubicBezTo>
                  <a:cubicBezTo>
                    <a:pt x="144" y="97"/>
                    <a:pt x="113" y="128"/>
                    <a:pt x="76" y="1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28" name="Freeform 83"/>
            <p:cNvSpPr/>
            <p:nvPr/>
          </p:nvSpPr>
          <p:spPr bwMode="auto">
            <a:xfrm>
              <a:off x="10529888" y="5794375"/>
              <a:ext cx="569913" cy="28575"/>
            </a:xfrm>
            <a:custGeom>
              <a:avLst/>
              <a:gdLst>
                <a:gd name="T0" fmla="*/ 0 w 359"/>
                <a:gd name="T1" fmla="*/ 18 h 18"/>
                <a:gd name="T2" fmla="*/ 359 w 359"/>
                <a:gd name="T3" fmla="*/ 18 h 18"/>
                <a:gd name="T4" fmla="*/ 359 w 359"/>
                <a:gd name="T5" fmla="*/ 0 h 18"/>
                <a:gd name="T6" fmla="*/ 179 w 359"/>
                <a:gd name="T7" fmla="*/ 0 h 18"/>
                <a:gd name="T8" fmla="*/ 0 w 359"/>
                <a:gd name="T9" fmla="*/ 0 h 18"/>
                <a:gd name="T10" fmla="*/ 0 w 359"/>
                <a:gd name="T11" fmla="*/ 18 h 18"/>
              </a:gdLst>
              <a:ahLst/>
              <a:cxnLst>
                <a:cxn ang="0">
                  <a:pos x="T0" y="T1"/>
                </a:cxn>
                <a:cxn ang="0">
                  <a:pos x="T2" y="T3"/>
                </a:cxn>
                <a:cxn ang="0">
                  <a:pos x="T4" y="T5"/>
                </a:cxn>
                <a:cxn ang="0">
                  <a:pos x="T6" y="T7"/>
                </a:cxn>
                <a:cxn ang="0">
                  <a:pos x="T8" y="T9"/>
                </a:cxn>
                <a:cxn ang="0">
                  <a:pos x="T10" y="T11"/>
                </a:cxn>
              </a:cxnLst>
              <a:rect l="0" t="0" r="r" b="b"/>
              <a:pathLst>
                <a:path w="359" h="18">
                  <a:moveTo>
                    <a:pt x="0" y="18"/>
                  </a:moveTo>
                  <a:lnTo>
                    <a:pt x="359" y="18"/>
                  </a:lnTo>
                  <a:lnTo>
                    <a:pt x="359" y="0"/>
                  </a:lnTo>
                  <a:lnTo>
                    <a:pt x="179" y="0"/>
                  </a:lnTo>
                  <a:lnTo>
                    <a:pt x="0" y="0"/>
                  </a:lnTo>
                  <a:lnTo>
                    <a:pt x="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29" name="Rectangle 84"/>
            <p:cNvSpPr>
              <a:spLocks noChangeArrowheads="1"/>
            </p:cNvSpPr>
            <p:nvPr/>
          </p:nvSpPr>
          <p:spPr bwMode="auto">
            <a:xfrm>
              <a:off x="10679113" y="5056188"/>
              <a:ext cx="30163" cy="136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230" name="Rectangle 85"/>
            <p:cNvSpPr>
              <a:spLocks noChangeArrowheads="1"/>
            </p:cNvSpPr>
            <p:nvPr/>
          </p:nvSpPr>
          <p:spPr bwMode="auto">
            <a:xfrm>
              <a:off x="10918825" y="5056188"/>
              <a:ext cx="30163" cy="136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231" name="Rectangle 86"/>
            <p:cNvSpPr>
              <a:spLocks noChangeArrowheads="1"/>
            </p:cNvSpPr>
            <p:nvPr/>
          </p:nvSpPr>
          <p:spPr bwMode="auto">
            <a:xfrm>
              <a:off x="10799763" y="5011738"/>
              <a:ext cx="30163" cy="180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28" name="文本框 3"/>
          <p:cNvSpPr txBox="1">
            <a:spLocks noChangeArrowheads="1"/>
          </p:cNvSpPr>
          <p:nvPr/>
        </p:nvSpPr>
        <p:spPr bwMode="auto">
          <a:xfrm>
            <a:off x="397606" y="887413"/>
            <a:ext cx="1015663" cy="5136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400" dirty="0">
                <a:solidFill>
                  <a:srgbClr val="157E9F"/>
                </a:solidFill>
                <a:latin typeface="方正清刻本悦宋简体" panose="02000000000000000000" pitchFamily="2" charset="-122"/>
                <a:ea typeface="方正清刻本悦宋简体" panose="02000000000000000000" pitchFamily="2" charset="-122"/>
              </a:rPr>
              <a:t>赠送可编辑图标</a:t>
            </a:r>
            <a:endParaRPr lang="zh-CN" altLang="en-US" sz="54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04" name="Freeform 5"/>
          <p:cNvSpPr>
            <a:spLocks noEditPoints="1"/>
          </p:cNvSpPr>
          <p:nvPr/>
        </p:nvSpPr>
        <p:spPr bwMode="auto">
          <a:xfrm>
            <a:off x="3161794" y="1028700"/>
            <a:ext cx="631946" cy="749572"/>
          </a:xfrm>
          <a:custGeom>
            <a:avLst/>
            <a:gdLst>
              <a:gd name="T0" fmla="*/ 436154 w 417"/>
              <a:gd name="T1" fmla="*/ 99364 h 493"/>
              <a:gd name="T2" fmla="*/ 336790 w 417"/>
              <a:gd name="T3" fmla="*/ 0 h 493"/>
              <a:gd name="T4" fmla="*/ 119236 w 417"/>
              <a:gd name="T5" fmla="*/ 0 h 493"/>
              <a:gd name="T6" fmla="*/ 119236 w 417"/>
              <a:gd name="T7" fmla="*/ 79491 h 493"/>
              <a:gd name="T8" fmla="*/ 0 w 417"/>
              <a:gd name="T9" fmla="*/ 79491 h 493"/>
              <a:gd name="T10" fmla="*/ 0 w 417"/>
              <a:gd name="T11" fmla="*/ 515645 h 493"/>
              <a:gd name="T12" fmla="*/ 316918 w 417"/>
              <a:gd name="T13" fmla="*/ 515645 h 493"/>
              <a:gd name="T14" fmla="*/ 316918 w 417"/>
              <a:gd name="T15" fmla="*/ 436154 h 493"/>
              <a:gd name="T16" fmla="*/ 436154 w 417"/>
              <a:gd name="T17" fmla="*/ 436154 h 493"/>
              <a:gd name="T18" fmla="*/ 436154 w 417"/>
              <a:gd name="T19" fmla="*/ 99364 h 493"/>
              <a:gd name="T20" fmla="*/ 336790 w 417"/>
              <a:gd name="T21" fmla="*/ 30332 h 493"/>
              <a:gd name="T22" fmla="*/ 408960 w 417"/>
              <a:gd name="T23" fmla="*/ 99364 h 493"/>
              <a:gd name="T24" fmla="*/ 336790 w 417"/>
              <a:gd name="T25" fmla="*/ 99364 h 493"/>
              <a:gd name="T26" fmla="*/ 336790 w 417"/>
              <a:gd name="T27" fmla="*/ 30332 h 493"/>
              <a:gd name="T28" fmla="*/ 19873 w 417"/>
              <a:gd name="T29" fmla="*/ 495772 h 493"/>
              <a:gd name="T30" fmla="*/ 19873 w 417"/>
              <a:gd name="T31" fmla="*/ 99364 h 493"/>
              <a:gd name="T32" fmla="*/ 198727 w 417"/>
              <a:gd name="T33" fmla="*/ 99364 h 493"/>
              <a:gd name="T34" fmla="*/ 198727 w 417"/>
              <a:gd name="T35" fmla="*/ 198727 h 493"/>
              <a:gd name="T36" fmla="*/ 297045 w 417"/>
              <a:gd name="T37" fmla="*/ 198727 h 493"/>
              <a:gd name="T38" fmla="*/ 297045 w 417"/>
              <a:gd name="T39" fmla="*/ 495772 h 493"/>
              <a:gd name="T40" fmla="*/ 19873 w 417"/>
              <a:gd name="T41" fmla="*/ 495772 h 493"/>
              <a:gd name="T42" fmla="*/ 218600 w 417"/>
              <a:gd name="T43" fmla="*/ 109823 h 493"/>
              <a:gd name="T44" fmla="*/ 289723 w 417"/>
              <a:gd name="T45" fmla="*/ 178855 h 493"/>
              <a:gd name="T46" fmla="*/ 218600 w 417"/>
              <a:gd name="T47" fmla="*/ 178855 h 493"/>
              <a:gd name="T48" fmla="*/ 218600 w 417"/>
              <a:gd name="T49" fmla="*/ 109823 h 493"/>
              <a:gd name="T50" fmla="*/ 316918 w 417"/>
              <a:gd name="T51" fmla="*/ 416281 h 493"/>
              <a:gd name="T52" fmla="*/ 316918 w 417"/>
              <a:gd name="T53" fmla="*/ 178855 h 493"/>
              <a:gd name="T54" fmla="*/ 218600 w 417"/>
              <a:gd name="T55" fmla="*/ 79491 h 493"/>
              <a:gd name="T56" fmla="*/ 139109 w 417"/>
              <a:gd name="T57" fmla="*/ 79491 h 493"/>
              <a:gd name="T58" fmla="*/ 139109 w 417"/>
              <a:gd name="T59" fmla="*/ 19873 h 493"/>
              <a:gd name="T60" fmla="*/ 316918 w 417"/>
              <a:gd name="T61" fmla="*/ 19873 h 493"/>
              <a:gd name="T62" fmla="*/ 316918 w 417"/>
              <a:gd name="T63" fmla="*/ 119236 h 493"/>
              <a:gd name="T64" fmla="*/ 416281 w 417"/>
              <a:gd name="T65" fmla="*/ 119236 h 493"/>
              <a:gd name="T66" fmla="*/ 416281 w 417"/>
              <a:gd name="T67" fmla="*/ 416281 h 493"/>
              <a:gd name="T68" fmla="*/ 316918 w 417"/>
              <a:gd name="T69" fmla="*/ 416281 h 49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17" h="493">
                <a:moveTo>
                  <a:pt x="417" y="95"/>
                </a:moveTo>
                <a:lnTo>
                  <a:pt x="322" y="0"/>
                </a:lnTo>
                <a:lnTo>
                  <a:pt x="114" y="0"/>
                </a:lnTo>
                <a:lnTo>
                  <a:pt x="114" y="76"/>
                </a:lnTo>
                <a:lnTo>
                  <a:pt x="0" y="76"/>
                </a:lnTo>
                <a:lnTo>
                  <a:pt x="0" y="493"/>
                </a:lnTo>
                <a:lnTo>
                  <a:pt x="303" y="493"/>
                </a:lnTo>
                <a:lnTo>
                  <a:pt x="303" y="417"/>
                </a:lnTo>
                <a:lnTo>
                  <a:pt x="417" y="417"/>
                </a:lnTo>
                <a:lnTo>
                  <a:pt x="417" y="95"/>
                </a:lnTo>
                <a:close/>
                <a:moveTo>
                  <a:pt x="322" y="29"/>
                </a:moveTo>
                <a:lnTo>
                  <a:pt x="391" y="95"/>
                </a:lnTo>
                <a:lnTo>
                  <a:pt x="322" y="95"/>
                </a:lnTo>
                <a:lnTo>
                  <a:pt x="322" y="29"/>
                </a:lnTo>
                <a:close/>
                <a:moveTo>
                  <a:pt x="19" y="474"/>
                </a:moveTo>
                <a:lnTo>
                  <a:pt x="19" y="95"/>
                </a:lnTo>
                <a:lnTo>
                  <a:pt x="190" y="95"/>
                </a:lnTo>
                <a:lnTo>
                  <a:pt x="190" y="190"/>
                </a:lnTo>
                <a:lnTo>
                  <a:pt x="284" y="190"/>
                </a:lnTo>
                <a:lnTo>
                  <a:pt x="284" y="474"/>
                </a:lnTo>
                <a:lnTo>
                  <a:pt x="19" y="474"/>
                </a:lnTo>
                <a:close/>
                <a:moveTo>
                  <a:pt x="209" y="105"/>
                </a:moveTo>
                <a:lnTo>
                  <a:pt x="277" y="171"/>
                </a:lnTo>
                <a:lnTo>
                  <a:pt x="209" y="171"/>
                </a:lnTo>
                <a:lnTo>
                  <a:pt x="209" y="105"/>
                </a:lnTo>
                <a:close/>
                <a:moveTo>
                  <a:pt x="303" y="398"/>
                </a:moveTo>
                <a:lnTo>
                  <a:pt x="303" y="171"/>
                </a:lnTo>
                <a:lnTo>
                  <a:pt x="209" y="76"/>
                </a:lnTo>
                <a:lnTo>
                  <a:pt x="133" y="76"/>
                </a:lnTo>
                <a:lnTo>
                  <a:pt x="133" y="19"/>
                </a:lnTo>
                <a:lnTo>
                  <a:pt x="303" y="19"/>
                </a:lnTo>
                <a:lnTo>
                  <a:pt x="303" y="114"/>
                </a:lnTo>
                <a:lnTo>
                  <a:pt x="398" y="114"/>
                </a:lnTo>
                <a:lnTo>
                  <a:pt x="398" y="398"/>
                </a:lnTo>
                <a:lnTo>
                  <a:pt x="303" y="398"/>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05" name="组合 104"/>
          <p:cNvGrpSpPr/>
          <p:nvPr/>
        </p:nvGrpSpPr>
        <p:grpSpPr>
          <a:xfrm>
            <a:off x="4484578" y="1073627"/>
            <a:ext cx="574395" cy="689882"/>
            <a:chOff x="3806825" y="1065213"/>
            <a:chExt cx="600075" cy="720725"/>
          </a:xfrm>
          <a:solidFill>
            <a:srgbClr val="157E9F"/>
          </a:solidFill>
        </p:grpSpPr>
        <p:sp>
          <p:nvSpPr>
            <p:cNvPr id="106" name="Freeform 6"/>
            <p:cNvSpPr/>
            <p:nvPr/>
          </p:nvSpPr>
          <p:spPr bwMode="auto">
            <a:xfrm>
              <a:off x="3956050" y="1065213"/>
              <a:ext cx="304800" cy="533400"/>
            </a:xfrm>
            <a:custGeom>
              <a:avLst/>
              <a:gdLst>
                <a:gd name="T0" fmla="*/ 12 w 192"/>
                <a:gd name="T1" fmla="*/ 225 h 336"/>
                <a:gd name="T2" fmla="*/ 0 w 192"/>
                <a:gd name="T3" fmla="*/ 239 h 336"/>
                <a:gd name="T4" fmla="*/ 95 w 192"/>
                <a:gd name="T5" fmla="*/ 336 h 336"/>
                <a:gd name="T6" fmla="*/ 192 w 192"/>
                <a:gd name="T7" fmla="*/ 239 h 336"/>
                <a:gd name="T8" fmla="*/ 178 w 192"/>
                <a:gd name="T9" fmla="*/ 225 h 336"/>
                <a:gd name="T10" fmla="*/ 104 w 192"/>
                <a:gd name="T11" fmla="*/ 298 h 336"/>
                <a:gd name="T12" fmla="*/ 104 w 192"/>
                <a:gd name="T13" fmla="*/ 0 h 336"/>
                <a:gd name="T14" fmla="*/ 85 w 192"/>
                <a:gd name="T15" fmla="*/ 0 h 336"/>
                <a:gd name="T16" fmla="*/ 85 w 192"/>
                <a:gd name="T17" fmla="*/ 298 h 336"/>
                <a:gd name="T18" fmla="*/ 12 w 192"/>
                <a:gd name="T19" fmla="*/ 22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336">
                  <a:moveTo>
                    <a:pt x="12" y="225"/>
                  </a:moveTo>
                  <a:lnTo>
                    <a:pt x="0" y="239"/>
                  </a:lnTo>
                  <a:lnTo>
                    <a:pt x="95" y="336"/>
                  </a:lnTo>
                  <a:lnTo>
                    <a:pt x="192" y="239"/>
                  </a:lnTo>
                  <a:lnTo>
                    <a:pt x="178" y="225"/>
                  </a:lnTo>
                  <a:lnTo>
                    <a:pt x="104" y="298"/>
                  </a:lnTo>
                  <a:lnTo>
                    <a:pt x="104" y="0"/>
                  </a:lnTo>
                  <a:lnTo>
                    <a:pt x="85" y="0"/>
                  </a:lnTo>
                  <a:lnTo>
                    <a:pt x="85" y="298"/>
                  </a:lnTo>
                  <a:lnTo>
                    <a:pt x="12" y="2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07" name="Freeform 7"/>
            <p:cNvSpPr/>
            <p:nvPr/>
          </p:nvSpPr>
          <p:spPr bwMode="auto">
            <a:xfrm>
              <a:off x="3806825" y="1216025"/>
              <a:ext cx="600075" cy="569913"/>
            </a:xfrm>
            <a:custGeom>
              <a:avLst/>
              <a:gdLst>
                <a:gd name="T0" fmla="*/ 236 w 378"/>
                <a:gd name="T1" fmla="*/ 0 h 359"/>
                <a:gd name="T2" fmla="*/ 236 w 378"/>
                <a:gd name="T3" fmla="*/ 19 h 359"/>
                <a:gd name="T4" fmla="*/ 359 w 378"/>
                <a:gd name="T5" fmla="*/ 19 h 359"/>
                <a:gd name="T6" fmla="*/ 359 w 378"/>
                <a:gd name="T7" fmla="*/ 341 h 359"/>
                <a:gd name="T8" fmla="*/ 19 w 378"/>
                <a:gd name="T9" fmla="*/ 341 h 359"/>
                <a:gd name="T10" fmla="*/ 19 w 378"/>
                <a:gd name="T11" fmla="*/ 19 h 359"/>
                <a:gd name="T12" fmla="*/ 141 w 378"/>
                <a:gd name="T13" fmla="*/ 19 h 359"/>
                <a:gd name="T14" fmla="*/ 141 w 378"/>
                <a:gd name="T15" fmla="*/ 0 h 359"/>
                <a:gd name="T16" fmla="*/ 0 w 378"/>
                <a:gd name="T17" fmla="*/ 0 h 359"/>
                <a:gd name="T18" fmla="*/ 0 w 378"/>
                <a:gd name="T19" fmla="*/ 359 h 359"/>
                <a:gd name="T20" fmla="*/ 378 w 378"/>
                <a:gd name="T21" fmla="*/ 359 h 359"/>
                <a:gd name="T22" fmla="*/ 378 w 378"/>
                <a:gd name="T23" fmla="*/ 0 h 359"/>
                <a:gd name="T24" fmla="*/ 236 w 378"/>
                <a:gd name="T25"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8" h="359">
                  <a:moveTo>
                    <a:pt x="236" y="0"/>
                  </a:moveTo>
                  <a:lnTo>
                    <a:pt x="236" y="19"/>
                  </a:lnTo>
                  <a:lnTo>
                    <a:pt x="359" y="19"/>
                  </a:lnTo>
                  <a:lnTo>
                    <a:pt x="359" y="341"/>
                  </a:lnTo>
                  <a:lnTo>
                    <a:pt x="19" y="341"/>
                  </a:lnTo>
                  <a:lnTo>
                    <a:pt x="19" y="19"/>
                  </a:lnTo>
                  <a:lnTo>
                    <a:pt x="141" y="19"/>
                  </a:lnTo>
                  <a:lnTo>
                    <a:pt x="141" y="0"/>
                  </a:lnTo>
                  <a:lnTo>
                    <a:pt x="0" y="0"/>
                  </a:lnTo>
                  <a:lnTo>
                    <a:pt x="0" y="359"/>
                  </a:lnTo>
                  <a:lnTo>
                    <a:pt x="378" y="359"/>
                  </a:lnTo>
                  <a:lnTo>
                    <a:pt x="378" y="0"/>
                  </a:lnTo>
                  <a:lnTo>
                    <a:pt x="2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08" name="组合 107"/>
          <p:cNvGrpSpPr/>
          <p:nvPr/>
        </p:nvGrpSpPr>
        <p:grpSpPr>
          <a:xfrm>
            <a:off x="5777727" y="1058432"/>
            <a:ext cx="574395" cy="691400"/>
            <a:chOff x="5157788" y="1049338"/>
            <a:chExt cx="600075" cy="722312"/>
          </a:xfrm>
          <a:solidFill>
            <a:srgbClr val="157E9F"/>
          </a:solidFill>
        </p:grpSpPr>
        <p:sp>
          <p:nvSpPr>
            <p:cNvPr id="109" name="Freeform 8"/>
            <p:cNvSpPr/>
            <p:nvPr/>
          </p:nvSpPr>
          <p:spPr bwMode="auto">
            <a:xfrm>
              <a:off x="5307013" y="1238250"/>
              <a:ext cx="304800" cy="533400"/>
            </a:xfrm>
            <a:custGeom>
              <a:avLst/>
              <a:gdLst>
                <a:gd name="T0" fmla="*/ 178 w 192"/>
                <a:gd name="T1" fmla="*/ 111 h 336"/>
                <a:gd name="T2" fmla="*/ 192 w 192"/>
                <a:gd name="T3" fmla="*/ 97 h 336"/>
                <a:gd name="T4" fmla="*/ 95 w 192"/>
                <a:gd name="T5" fmla="*/ 0 h 336"/>
                <a:gd name="T6" fmla="*/ 0 w 192"/>
                <a:gd name="T7" fmla="*/ 97 h 336"/>
                <a:gd name="T8" fmla="*/ 12 w 192"/>
                <a:gd name="T9" fmla="*/ 111 h 336"/>
                <a:gd name="T10" fmla="*/ 86 w 192"/>
                <a:gd name="T11" fmla="*/ 38 h 336"/>
                <a:gd name="T12" fmla="*/ 86 w 192"/>
                <a:gd name="T13" fmla="*/ 336 h 336"/>
                <a:gd name="T14" fmla="*/ 105 w 192"/>
                <a:gd name="T15" fmla="*/ 336 h 336"/>
                <a:gd name="T16" fmla="*/ 105 w 192"/>
                <a:gd name="T17" fmla="*/ 38 h 336"/>
                <a:gd name="T18" fmla="*/ 178 w 192"/>
                <a:gd name="T19" fmla="*/ 11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336">
                  <a:moveTo>
                    <a:pt x="178" y="111"/>
                  </a:moveTo>
                  <a:lnTo>
                    <a:pt x="192" y="97"/>
                  </a:lnTo>
                  <a:lnTo>
                    <a:pt x="95" y="0"/>
                  </a:lnTo>
                  <a:lnTo>
                    <a:pt x="0" y="97"/>
                  </a:lnTo>
                  <a:lnTo>
                    <a:pt x="12" y="111"/>
                  </a:lnTo>
                  <a:lnTo>
                    <a:pt x="86" y="38"/>
                  </a:lnTo>
                  <a:lnTo>
                    <a:pt x="86" y="336"/>
                  </a:lnTo>
                  <a:lnTo>
                    <a:pt x="105" y="336"/>
                  </a:lnTo>
                  <a:lnTo>
                    <a:pt x="105" y="38"/>
                  </a:lnTo>
                  <a:lnTo>
                    <a:pt x="178"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0" name="Freeform 9"/>
            <p:cNvSpPr/>
            <p:nvPr/>
          </p:nvSpPr>
          <p:spPr bwMode="auto">
            <a:xfrm>
              <a:off x="5157788" y="1049338"/>
              <a:ext cx="600075" cy="571500"/>
            </a:xfrm>
            <a:custGeom>
              <a:avLst/>
              <a:gdLst>
                <a:gd name="T0" fmla="*/ 142 w 378"/>
                <a:gd name="T1" fmla="*/ 360 h 360"/>
                <a:gd name="T2" fmla="*/ 142 w 378"/>
                <a:gd name="T3" fmla="*/ 341 h 360"/>
                <a:gd name="T4" fmla="*/ 19 w 378"/>
                <a:gd name="T5" fmla="*/ 341 h 360"/>
                <a:gd name="T6" fmla="*/ 19 w 378"/>
                <a:gd name="T7" fmla="*/ 19 h 360"/>
                <a:gd name="T8" fmla="*/ 359 w 378"/>
                <a:gd name="T9" fmla="*/ 19 h 360"/>
                <a:gd name="T10" fmla="*/ 359 w 378"/>
                <a:gd name="T11" fmla="*/ 341 h 360"/>
                <a:gd name="T12" fmla="*/ 236 w 378"/>
                <a:gd name="T13" fmla="*/ 341 h 360"/>
                <a:gd name="T14" fmla="*/ 236 w 378"/>
                <a:gd name="T15" fmla="*/ 360 h 360"/>
                <a:gd name="T16" fmla="*/ 378 w 378"/>
                <a:gd name="T17" fmla="*/ 360 h 360"/>
                <a:gd name="T18" fmla="*/ 378 w 378"/>
                <a:gd name="T19" fmla="*/ 0 h 360"/>
                <a:gd name="T20" fmla="*/ 0 w 378"/>
                <a:gd name="T21" fmla="*/ 0 h 360"/>
                <a:gd name="T22" fmla="*/ 0 w 378"/>
                <a:gd name="T23" fmla="*/ 360 h 360"/>
                <a:gd name="T24" fmla="*/ 142 w 378"/>
                <a:gd name="T25"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8" h="360">
                  <a:moveTo>
                    <a:pt x="142" y="360"/>
                  </a:moveTo>
                  <a:lnTo>
                    <a:pt x="142" y="341"/>
                  </a:lnTo>
                  <a:lnTo>
                    <a:pt x="19" y="341"/>
                  </a:lnTo>
                  <a:lnTo>
                    <a:pt x="19" y="19"/>
                  </a:lnTo>
                  <a:lnTo>
                    <a:pt x="359" y="19"/>
                  </a:lnTo>
                  <a:lnTo>
                    <a:pt x="359" y="341"/>
                  </a:lnTo>
                  <a:lnTo>
                    <a:pt x="236" y="341"/>
                  </a:lnTo>
                  <a:lnTo>
                    <a:pt x="236" y="360"/>
                  </a:lnTo>
                  <a:lnTo>
                    <a:pt x="378" y="360"/>
                  </a:lnTo>
                  <a:lnTo>
                    <a:pt x="378" y="0"/>
                  </a:lnTo>
                  <a:lnTo>
                    <a:pt x="0" y="0"/>
                  </a:lnTo>
                  <a:lnTo>
                    <a:pt x="0" y="360"/>
                  </a:lnTo>
                  <a:lnTo>
                    <a:pt x="142"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11" name="Freeform 10"/>
          <p:cNvSpPr>
            <a:spLocks noEditPoints="1"/>
          </p:cNvSpPr>
          <p:nvPr/>
        </p:nvSpPr>
        <p:spPr bwMode="auto">
          <a:xfrm>
            <a:off x="9561976" y="2343332"/>
            <a:ext cx="774941" cy="735733"/>
          </a:xfrm>
          <a:custGeom>
            <a:avLst/>
            <a:gdLst>
              <a:gd name="T0" fmla="*/ 328423 w 511"/>
              <a:gd name="T1" fmla="*/ 192452 h 483"/>
              <a:gd name="T2" fmla="*/ 266713 w 511"/>
              <a:gd name="T3" fmla="*/ 0 h 483"/>
              <a:gd name="T4" fmla="*/ 202911 w 511"/>
              <a:gd name="T5" fmla="*/ 192452 h 483"/>
              <a:gd name="T6" fmla="*/ 0 w 511"/>
              <a:gd name="T7" fmla="*/ 192452 h 483"/>
              <a:gd name="T8" fmla="*/ 163166 w 511"/>
              <a:gd name="T9" fmla="*/ 311688 h 483"/>
              <a:gd name="T10" fmla="*/ 101456 w 511"/>
              <a:gd name="T11" fmla="*/ 505186 h 483"/>
              <a:gd name="T12" fmla="*/ 266713 w 511"/>
              <a:gd name="T13" fmla="*/ 383858 h 483"/>
              <a:gd name="T14" fmla="*/ 429879 w 511"/>
              <a:gd name="T15" fmla="*/ 505186 h 483"/>
              <a:gd name="T16" fmla="*/ 368169 w 511"/>
              <a:gd name="T17" fmla="*/ 311688 h 483"/>
              <a:gd name="T18" fmla="*/ 534472 w 511"/>
              <a:gd name="T19" fmla="*/ 192452 h 483"/>
              <a:gd name="T20" fmla="*/ 328423 w 511"/>
              <a:gd name="T21" fmla="*/ 192452 h 483"/>
              <a:gd name="T22" fmla="*/ 348296 w 511"/>
              <a:gd name="T23" fmla="*/ 316918 h 483"/>
              <a:gd name="T24" fmla="*/ 393271 w 511"/>
              <a:gd name="T25" fmla="*/ 452889 h 483"/>
              <a:gd name="T26" fmla="*/ 277172 w 511"/>
              <a:gd name="T27" fmla="*/ 368169 h 483"/>
              <a:gd name="T28" fmla="*/ 266713 w 511"/>
              <a:gd name="T29" fmla="*/ 358755 h 483"/>
              <a:gd name="T30" fmla="*/ 254162 w 511"/>
              <a:gd name="T31" fmla="*/ 368169 h 483"/>
              <a:gd name="T32" fmla="*/ 138063 w 511"/>
              <a:gd name="T33" fmla="*/ 452889 h 483"/>
              <a:gd name="T34" fmla="*/ 183038 w 511"/>
              <a:gd name="T35" fmla="*/ 316918 h 483"/>
              <a:gd name="T36" fmla="*/ 188268 w 511"/>
              <a:gd name="T37" fmla="*/ 304367 h 483"/>
              <a:gd name="T38" fmla="*/ 175717 w 511"/>
              <a:gd name="T39" fmla="*/ 293907 h 483"/>
              <a:gd name="T40" fmla="*/ 59618 w 511"/>
              <a:gd name="T41" fmla="*/ 212325 h 483"/>
              <a:gd name="T42" fmla="*/ 202911 w 511"/>
              <a:gd name="T43" fmla="*/ 212325 h 483"/>
              <a:gd name="T44" fmla="*/ 217554 w 511"/>
              <a:gd name="T45" fmla="*/ 212325 h 483"/>
              <a:gd name="T46" fmla="*/ 222784 w 511"/>
              <a:gd name="T47" fmla="*/ 197681 h 483"/>
              <a:gd name="T48" fmla="*/ 266713 w 511"/>
              <a:gd name="T49" fmla="*/ 61710 h 483"/>
              <a:gd name="T50" fmla="*/ 308550 w 511"/>
              <a:gd name="T51" fmla="*/ 197681 h 483"/>
              <a:gd name="T52" fmla="*/ 313780 w 511"/>
              <a:gd name="T53" fmla="*/ 212325 h 483"/>
              <a:gd name="T54" fmla="*/ 328423 w 511"/>
              <a:gd name="T55" fmla="*/ 212325 h 483"/>
              <a:gd name="T56" fmla="*/ 472762 w 511"/>
              <a:gd name="T57" fmla="*/ 212325 h 483"/>
              <a:gd name="T58" fmla="*/ 355617 w 511"/>
              <a:gd name="T59" fmla="*/ 293907 h 483"/>
              <a:gd name="T60" fmla="*/ 344112 w 511"/>
              <a:gd name="T61" fmla="*/ 304367 h 483"/>
              <a:gd name="T62" fmla="*/ 348296 w 511"/>
              <a:gd name="T63" fmla="*/ 316918 h 4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11" h="483">
                <a:moveTo>
                  <a:pt x="314" y="184"/>
                </a:moveTo>
                <a:lnTo>
                  <a:pt x="255" y="0"/>
                </a:lnTo>
                <a:lnTo>
                  <a:pt x="194" y="184"/>
                </a:lnTo>
                <a:lnTo>
                  <a:pt x="0" y="184"/>
                </a:lnTo>
                <a:lnTo>
                  <a:pt x="156" y="298"/>
                </a:lnTo>
                <a:lnTo>
                  <a:pt x="97" y="483"/>
                </a:lnTo>
                <a:lnTo>
                  <a:pt x="255" y="367"/>
                </a:lnTo>
                <a:lnTo>
                  <a:pt x="411" y="483"/>
                </a:lnTo>
                <a:lnTo>
                  <a:pt x="352" y="298"/>
                </a:lnTo>
                <a:lnTo>
                  <a:pt x="511" y="184"/>
                </a:lnTo>
                <a:lnTo>
                  <a:pt x="314" y="184"/>
                </a:lnTo>
                <a:close/>
                <a:moveTo>
                  <a:pt x="333" y="303"/>
                </a:moveTo>
                <a:lnTo>
                  <a:pt x="376" y="433"/>
                </a:lnTo>
                <a:lnTo>
                  <a:pt x="265" y="352"/>
                </a:lnTo>
                <a:lnTo>
                  <a:pt x="255" y="343"/>
                </a:lnTo>
                <a:lnTo>
                  <a:pt x="243" y="352"/>
                </a:lnTo>
                <a:lnTo>
                  <a:pt x="132" y="433"/>
                </a:lnTo>
                <a:lnTo>
                  <a:pt x="175" y="303"/>
                </a:lnTo>
                <a:lnTo>
                  <a:pt x="180" y="291"/>
                </a:lnTo>
                <a:lnTo>
                  <a:pt x="168" y="281"/>
                </a:lnTo>
                <a:lnTo>
                  <a:pt x="57" y="203"/>
                </a:lnTo>
                <a:lnTo>
                  <a:pt x="194" y="203"/>
                </a:lnTo>
                <a:lnTo>
                  <a:pt x="208" y="203"/>
                </a:lnTo>
                <a:lnTo>
                  <a:pt x="213" y="189"/>
                </a:lnTo>
                <a:lnTo>
                  <a:pt x="255" y="59"/>
                </a:lnTo>
                <a:lnTo>
                  <a:pt x="295" y="189"/>
                </a:lnTo>
                <a:lnTo>
                  <a:pt x="300" y="203"/>
                </a:lnTo>
                <a:lnTo>
                  <a:pt x="314" y="203"/>
                </a:lnTo>
                <a:lnTo>
                  <a:pt x="452" y="203"/>
                </a:lnTo>
                <a:lnTo>
                  <a:pt x="340" y="281"/>
                </a:lnTo>
                <a:lnTo>
                  <a:pt x="329" y="291"/>
                </a:lnTo>
                <a:lnTo>
                  <a:pt x="333" y="303"/>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2" name="Freeform 11"/>
          <p:cNvSpPr>
            <a:spLocks noEditPoints="1"/>
          </p:cNvSpPr>
          <p:nvPr/>
        </p:nvSpPr>
        <p:spPr bwMode="auto">
          <a:xfrm>
            <a:off x="6999597" y="1072522"/>
            <a:ext cx="719588" cy="664235"/>
          </a:xfrm>
          <a:custGeom>
            <a:avLst/>
            <a:gdLst>
              <a:gd name="T0" fmla="*/ 455148 w 200"/>
              <a:gd name="T1" fmla="*/ 0 h 184"/>
              <a:gd name="T2" fmla="*/ 277047 w 200"/>
              <a:gd name="T3" fmla="*/ 0 h 184"/>
              <a:gd name="T4" fmla="*/ 247363 w 200"/>
              <a:gd name="T5" fmla="*/ 14870 h 184"/>
              <a:gd name="T6" fmla="*/ 217679 w 200"/>
              <a:gd name="T7" fmla="*/ 0 h 184"/>
              <a:gd name="T8" fmla="*/ 39578 w 200"/>
              <a:gd name="T9" fmla="*/ 0 h 184"/>
              <a:gd name="T10" fmla="*/ 0 w 200"/>
              <a:gd name="T11" fmla="*/ 39654 h 184"/>
              <a:gd name="T12" fmla="*/ 0 w 200"/>
              <a:gd name="T13" fmla="*/ 376717 h 184"/>
              <a:gd name="T14" fmla="*/ 39578 w 200"/>
              <a:gd name="T15" fmla="*/ 416372 h 184"/>
              <a:gd name="T16" fmla="*/ 217679 w 200"/>
              <a:gd name="T17" fmla="*/ 416372 h 184"/>
              <a:gd name="T18" fmla="*/ 220153 w 200"/>
              <a:gd name="T19" fmla="*/ 416372 h 184"/>
              <a:gd name="T20" fmla="*/ 237468 w 200"/>
              <a:gd name="T21" fmla="*/ 436199 h 184"/>
              <a:gd name="T22" fmla="*/ 237468 w 200"/>
              <a:gd name="T23" fmla="*/ 456026 h 184"/>
              <a:gd name="T24" fmla="*/ 257258 w 200"/>
              <a:gd name="T25" fmla="*/ 456026 h 184"/>
              <a:gd name="T26" fmla="*/ 257258 w 200"/>
              <a:gd name="T27" fmla="*/ 446112 h 184"/>
              <a:gd name="T28" fmla="*/ 259731 w 200"/>
              <a:gd name="T29" fmla="*/ 446112 h 184"/>
              <a:gd name="T30" fmla="*/ 259731 w 200"/>
              <a:gd name="T31" fmla="*/ 436199 h 184"/>
              <a:gd name="T32" fmla="*/ 277047 w 200"/>
              <a:gd name="T33" fmla="*/ 416372 h 184"/>
              <a:gd name="T34" fmla="*/ 277047 w 200"/>
              <a:gd name="T35" fmla="*/ 416372 h 184"/>
              <a:gd name="T36" fmla="*/ 455148 w 200"/>
              <a:gd name="T37" fmla="*/ 416372 h 184"/>
              <a:gd name="T38" fmla="*/ 494726 w 200"/>
              <a:gd name="T39" fmla="*/ 376717 h 184"/>
              <a:gd name="T40" fmla="*/ 494726 w 200"/>
              <a:gd name="T41" fmla="*/ 39654 h 184"/>
              <a:gd name="T42" fmla="*/ 455148 w 200"/>
              <a:gd name="T43" fmla="*/ 0 h 184"/>
              <a:gd name="T44" fmla="*/ 19789 w 200"/>
              <a:gd name="T45" fmla="*/ 376717 h 184"/>
              <a:gd name="T46" fmla="*/ 19789 w 200"/>
              <a:gd name="T47" fmla="*/ 39654 h 184"/>
              <a:gd name="T48" fmla="*/ 39578 w 200"/>
              <a:gd name="T49" fmla="*/ 19827 h 184"/>
              <a:gd name="T50" fmla="*/ 217679 w 200"/>
              <a:gd name="T51" fmla="*/ 19827 h 184"/>
              <a:gd name="T52" fmla="*/ 237468 w 200"/>
              <a:gd name="T53" fmla="*/ 39654 h 184"/>
              <a:gd name="T54" fmla="*/ 237468 w 200"/>
              <a:gd name="T55" fmla="*/ 376717 h 184"/>
              <a:gd name="T56" fmla="*/ 217679 w 200"/>
              <a:gd name="T57" fmla="*/ 396544 h 184"/>
              <a:gd name="T58" fmla="*/ 39578 w 200"/>
              <a:gd name="T59" fmla="*/ 396544 h 184"/>
              <a:gd name="T60" fmla="*/ 19789 w 200"/>
              <a:gd name="T61" fmla="*/ 376717 h 184"/>
              <a:gd name="T62" fmla="*/ 474937 w 200"/>
              <a:gd name="T63" fmla="*/ 376717 h 184"/>
              <a:gd name="T64" fmla="*/ 455148 w 200"/>
              <a:gd name="T65" fmla="*/ 396544 h 184"/>
              <a:gd name="T66" fmla="*/ 277047 w 200"/>
              <a:gd name="T67" fmla="*/ 396544 h 184"/>
              <a:gd name="T68" fmla="*/ 257258 w 200"/>
              <a:gd name="T69" fmla="*/ 376717 h 184"/>
              <a:gd name="T70" fmla="*/ 257258 w 200"/>
              <a:gd name="T71" fmla="*/ 369282 h 184"/>
              <a:gd name="T72" fmla="*/ 257258 w 200"/>
              <a:gd name="T73" fmla="*/ 39654 h 184"/>
              <a:gd name="T74" fmla="*/ 277047 w 200"/>
              <a:gd name="T75" fmla="*/ 19827 h 184"/>
              <a:gd name="T76" fmla="*/ 455148 w 200"/>
              <a:gd name="T77" fmla="*/ 19827 h 184"/>
              <a:gd name="T78" fmla="*/ 474937 w 200"/>
              <a:gd name="T79" fmla="*/ 39654 h 184"/>
              <a:gd name="T80" fmla="*/ 474937 w 200"/>
              <a:gd name="T81" fmla="*/ 376717 h 18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00" h="184">
                <a:moveTo>
                  <a:pt x="184" y="0"/>
                </a:moveTo>
                <a:cubicBezTo>
                  <a:pt x="112" y="0"/>
                  <a:pt x="112" y="0"/>
                  <a:pt x="112" y="0"/>
                </a:cubicBezTo>
                <a:cubicBezTo>
                  <a:pt x="108" y="0"/>
                  <a:pt x="103" y="3"/>
                  <a:pt x="100" y="6"/>
                </a:cubicBezTo>
                <a:cubicBezTo>
                  <a:pt x="98" y="3"/>
                  <a:pt x="93" y="0"/>
                  <a:pt x="88" y="0"/>
                </a:cubicBezTo>
                <a:cubicBezTo>
                  <a:pt x="16" y="0"/>
                  <a:pt x="16" y="0"/>
                  <a:pt x="16" y="0"/>
                </a:cubicBezTo>
                <a:cubicBezTo>
                  <a:pt x="8" y="0"/>
                  <a:pt x="0" y="8"/>
                  <a:pt x="0" y="16"/>
                </a:cubicBezTo>
                <a:cubicBezTo>
                  <a:pt x="0" y="152"/>
                  <a:pt x="0" y="152"/>
                  <a:pt x="0" y="152"/>
                </a:cubicBezTo>
                <a:cubicBezTo>
                  <a:pt x="0" y="161"/>
                  <a:pt x="8" y="168"/>
                  <a:pt x="16" y="168"/>
                </a:cubicBezTo>
                <a:cubicBezTo>
                  <a:pt x="88" y="168"/>
                  <a:pt x="88" y="168"/>
                  <a:pt x="88" y="168"/>
                </a:cubicBezTo>
                <a:cubicBezTo>
                  <a:pt x="89" y="168"/>
                  <a:pt x="89" y="168"/>
                  <a:pt x="89" y="168"/>
                </a:cubicBezTo>
                <a:cubicBezTo>
                  <a:pt x="93" y="168"/>
                  <a:pt x="96" y="172"/>
                  <a:pt x="96" y="176"/>
                </a:cubicBezTo>
                <a:cubicBezTo>
                  <a:pt x="96" y="184"/>
                  <a:pt x="96" y="184"/>
                  <a:pt x="96" y="184"/>
                </a:cubicBezTo>
                <a:cubicBezTo>
                  <a:pt x="104" y="184"/>
                  <a:pt x="104" y="184"/>
                  <a:pt x="104" y="184"/>
                </a:cubicBezTo>
                <a:cubicBezTo>
                  <a:pt x="104" y="180"/>
                  <a:pt x="104" y="180"/>
                  <a:pt x="104" y="180"/>
                </a:cubicBezTo>
                <a:cubicBezTo>
                  <a:pt x="105" y="180"/>
                  <a:pt x="105" y="180"/>
                  <a:pt x="105" y="180"/>
                </a:cubicBezTo>
                <a:cubicBezTo>
                  <a:pt x="105" y="176"/>
                  <a:pt x="105" y="176"/>
                  <a:pt x="105" y="176"/>
                </a:cubicBezTo>
                <a:cubicBezTo>
                  <a:pt x="105" y="172"/>
                  <a:pt x="108" y="169"/>
                  <a:pt x="112" y="168"/>
                </a:cubicBezTo>
                <a:cubicBezTo>
                  <a:pt x="112" y="168"/>
                  <a:pt x="112" y="168"/>
                  <a:pt x="112" y="168"/>
                </a:cubicBezTo>
                <a:cubicBezTo>
                  <a:pt x="184" y="168"/>
                  <a:pt x="184" y="168"/>
                  <a:pt x="184" y="168"/>
                </a:cubicBezTo>
                <a:cubicBezTo>
                  <a:pt x="193" y="168"/>
                  <a:pt x="200" y="161"/>
                  <a:pt x="200" y="152"/>
                </a:cubicBezTo>
                <a:cubicBezTo>
                  <a:pt x="200" y="16"/>
                  <a:pt x="200" y="16"/>
                  <a:pt x="200" y="16"/>
                </a:cubicBezTo>
                <a:cubicBezTo>
                  <a:pt x="200" y="8"/>
                  <a:pt x="193" y="0"/>
                  <a:pt x="184" y="0"/>
                </a:cubicBezTo>
                <a:close/>
                <a:moveTo>
                  <a:pt x="8" y="152"/>
                </a:moveTo>
                <a:cubicBezTo>
                  <a:pt x="8" y="16"/>
                  <a:pt x="8" y="16"/>
                  <a:pt x="8" y="16"/>
                </a:cubicBezTo>
                <a:cubicBezTo>
                  <a:pt x="8" y="12"/>
                  <a:pt x="12" y="8"/>
                  <a:pt x="16" y="8"/>
                </a:cubicBezTo>
                <a:cubicBezTo>
                  <a:pt x="88" y="8"/>
                  <a:pt x="88" y="8"/>
                  <a:pt x="88" y="8"/>
                </a:cubicBezTo>
                <a:cubicBezTo>
                  <a:pt x="93" y="8"/>
                  <a:pt x="96" y="12"/>
                  <a:pt x="96" y="16"/>
                </a:cubicBezTo>
                <a:cubicBezTo>
                  <a:pt x="96" y="152"/>
                  <a:pt x="96" y="152"/>
                  <a:pt x="96" y="152"/>
                </a:cubicBezTo>
                <a:cubicBezTo>
                  <a:pt x="96" y="157"/>
                  <a:pt x="93" y="160"/>
                  <a:pt x="88" y="160"/>
                </a:cubicBezTo>
                <a:cubicBezTo>
                  <a:pt x="16" y="160"/>
                  <a:pt x="16" y="160"/>
                  <a:pt x="16" y="160"/>
                </a:cubicBezTo>
                <a:cubicBezTo>
                  <a:pt x="12" y="160"/>
                  <a:pt x="8" y="157"/>
                  <a:pt x="8" y="152"/>
                </a:cubicBezTo>
                <a:close/>
                <a:moveTo>
                  <a:pt x="192" y="152"/>
                </a:moveTo>
                <a:cubicBezTo>
                  <a:pt x="192" y="157"/>
                  <a:pt x="189" y="160"/>
                  <a:pt x="184" y="160"/>
                </a:cubicBezTo>
                <a:cubicBezTo>
                  <a:pt x="112" y="160"/>
                  <a:pt x="112" y="160"/>
                  <a:pt x="112" y="160"/>
                </a:cubicBezTo>
                <a:cubicBezTo>
                  <a:pt x="108" y="160"/>
                  <a:pt x="104" y="157"/>
                  <a:pt x="104" y="152"/>
                </a:cubicBezTo>
                <a:cubicBezTo>
                  <a:pt x="104" y="149"/>
                  <a:pt x="104" y="149"/>
                  <a:pt x="104" y="149"/>
                </a:cubicBezTo>
                <a:cubicBezTo>
                  <a:pt x="104" y="16"/>
                  <a:pt x="104" y="16"/>
                  <a:pt x="104" y="16"/>
                </a:cubicBezTo>
                <a:cubicBezTo>
                  <a:pt x="104" y="12"/>
                  <a:pt x="108" y="8"/>
                  <a:pt x="112" y="8"/>
                </a:cubicBezTo>
                <a:cubicBezTo>
                  <a:pt x="184" y="8"/>
                  <a:pt x="184" y="8"/>
                  <a:pt x="184" y="8"/>
                </a:cubicBezTo>
                <a:cubicBezTo>
                  <a:pt x="189" y="8"/>
                  <a:pt x="192" y="12"/>
                  <a:pt x="192" y="16"/>
                </a:cubicBezTo>
                <a:lnTo>
                  <a:pt x="192" y="152"/>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13" name="组合 112"/>
          <p:cNvGrpSpPr/>
          <p:nvPr/>
        </p:nvGrpSpPr>
        <p:grpSpPr>
          <a:xfrm>
            <a:off x="6928037" y="2454910"/>
            <a:ext cx="861594" cy="518172"/>
            <a:chOff x="6359525" y="2508250"/>
            <a:chExt cx="900113" cy="541338"/>
          </a:xfrm>
          <a:solidFill>
            <a:srgbClr val="157E9F"/>
          </a:solidFill>
        </p:grpSpPr>
        <p:sp>
          <p:nvSpPr>
            <p:cNvPr id="114" name="Freeform 12"/>
            <p:cNvSpPr>
              <a:spLocks noEditPoints="1"/>
            </p:cNvSpPr>
            <p:nvPr/>
          </p:nvSpPr>
          <p:spPr bwMode="auto">
            <a:xfrm>
              <a:off x="6359525" y="2508250"/>
              <a:ext cx="900113" cy="541338"/>
            </a:xfrm>
            <a:custGeom>
              <a:avLst/>
              <a:gdLst>
                <a:gd name="T0" fmla="*/ 120 w 240"/>
                <a:gd name="T1" fmla="*/ 0 h 144"/>
                <a:gd name="T2" fmla="*/ 0 w 240"/>
                <a:gd name="T3" fmla="*/ 72 h 144"/>
                <a:gd name="T4" fmla="*/ 120 w 240"/>
                <a:gd name="T5" fmla="*/ 144 h 144"/>
                <a:gd name="T6" fmla="*/ 240 w 240"/>
                <a:gd name="T7" fmla="*/ 73 h 144"/>
                <a:gd name="T8" fmla="*/ 120 w 240"/>
                <a:gd name="T9" fmla="*/ 0 h 144"/>
                <a:gd name="T10" fmla="*/ 120 w 240"/>
                <a:gd name="T11" fmla="*/ 136 h 144"/>
                <a:gd name="T12" fmla="*/ 11 w 240"/>
                <a:gd name="T13" fmla="*/ 72 h 144"/>
                <a:gd name="T14" fmla="*/ 120 w 240"/>
                <a:gd name="T15" fmla="*/ 8 h 144"/>
                <a:gd name="T16" fmla="*/ 230 w 240"/>
                <a:gd name="T17" fmla="*/ 73 h 144"/>
                <a:gd name="T18" fmla="*/ 120 w 240"/>
                <a:gd name="T19" fmla="*/ 13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0" h="144">
                  <a:moveTo>
                    <a:pt x="120" y="0"/>
                  </a:moveTo>
                  <a:cubicBezTo>
                    <a:pt x="77" y="0"/>
                    <a:pt x="42" y="28"/>
                    <a:pt x="0" y="72"/>
                  </a:cubicBezTo>
                  <a:cubicBezTo>
                    <a:pt x="37" y="110"/>
                    <a:pt x="67" y="144"/>
                    <a:pt x="120" y="144"/>
                  </a:cubicBezTo>
                  <a:cubicBezTo>
                    <a:pt x="174" y="144"/>
                    <a:pt x="213" y="101"/>
                    <a:pt x="240" y="73"/>
                  </a:cubicBezTo>
                  <a:cubicBezTo>
                    <a:pt x="213" y="40"/>
                    <a:pt x="173" y="0"/>
                    <a:pt x="120" y="0"/>
                  </a:cubicBezTo>
                  <a:close/>
                  <a:moveTo>
                    <a:pt x="120" y="136"/>
                  </a:moveTo>
                  <a:cubicBezTo>
                    <a:pt x="73" y="136"/>
                    <a:pt x="44" y="107"/>
                    <a:pt x="11" y="72"/>
                  </a:cubicBezTo>
                  <a:cubicBezTo>
                    <a:pt x="50" y="31"/>
                    <a:pt x="81" y="8"/>
                    <a:pt x="120" y="8"/>
                  </a:cubicBezTo>
                  <a:cubicBezTo>
                    <a:pt x="167" y="8"/>
                    <a:pt x="203" y="41"/>
                    <a:pt x="230" y="73"/>
                  </a:cubicBezTo>
                  <a:cubicBezTo>
                    <a:pt x="203" y="100"/>
                    <a:pt x="167" y="136"/>
                    <a:pt x="120"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5" name="Freeform 13"/>
            <p:cNvSpPr>
              <a:spLocks noEditPoints="1"/>
            </p:cNvSpPr>
            <p:nvPr/>
          </p:nvSpPr>
          <p:spPr bwMode="auto">
            <a:xfrm>
              <a:off x="6629400" y="2598738"/>
              <a:ext cx="360363"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88 h 96"/>
                <a:gd name="T12" fmla="*/ 8 w 96"/>
                <a:gd name="T13" fmla="*/ 48 h 96"/>
                <a:gd name="T14" fmla="*/ 48 w 96"/>
                <a:gd name="T15" fmla="*/ 8 h 96"/>
                <a:gd name="T16" fmla="*/ 88 w 96"/>
                <a:gd name="T17" fmla="*/ 48 h 96"/>
                <a:gd name="T18" fmla="*/ 48 w 96"/>
                <a:gd name="T19" fmla="*/ 8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2" y="0"/>
                    <a:pt x="0" y="22"/>
                    <a:pt x="0" y="48"/>
                  </a:cubicBezTo>
                  <a:cubicBezTo>
                    <a:pt x="0" y="75"/>
                    <a:pt x="22" y="96"/>
                    <a:pt x="48" y="96"/>
                  </a:cubicBezTo>
                  <a:cubicBezTo>
                    <a:pt x="75" y="96"/>
                    <a:pt x="96" y="75"/>
                    <a:pt x="96" y="48"/>
                  </a:cubicBezTo>
                  <a:cubicBezTo>
                    <a:pt x="96" y="22"/>
                    <a:pt x="75" y="0"/>
                    <a:pt x="48" y="0"/>
                  </a:cubicBezTo>
                  <a:close/>
                  <a:moveTo>
                    <a:pt x="48" y="88"/>
                  </a:moveTo>
                  <a:cubicBezTo>
                    <a:pt x="26" y="88"/>
                    <a:pt x="8" y="70"/>
                    <a:pt x="8" y="48"/>
                  </a:cubicBezTo>
                  <a:cubicBezTo>
                    <a:pt x="8" y="26"/>
                    <a:pt x="26" y="8"/>
                    <a:pt x="48" y="8"/>
                  </a:cubicBezTo>
                  <a:cubicBezTo>
                    <a:pt x="70" y="8"/>
                    <a:pt x="88" y="26"/>
                    <a:pt x="88" y="48"/>
                  </a:cubicBezTo>
                  <a:cubicBezTo>
                    <a:pt x="88" y="70"/>
                    <a:pt x="70" y="88"/>
                    <a:pt x="48"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16" name="Freeform 14"/>
            <p:cNvSpPr>
              <a:spLocks noEditPoints="1"/>
            </p:cNvSpPr>
            <p:nvPr/>
          </p:nvSpPr>
          <p:spPr bwMode="auto">
            <a:xfrm>
              <a:off x="6704013" y="2673350"/>
              <a:ext cx="211138" cy="211138"/>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48 h 56"/>
                <a:gd name="T12" fmla="*/ 8 w 56"/>
                <a:gd name="T13" fmla="*/ 28 h 56"/>
                <a:gd name="T14" fmla="*/ 28 w 56"/>
                <a:gd name="T15" fmla="*/ 8 h 56"/>
                <a:gd name="T16" fmla="*/ 48 w 56"/>
                <a:gd name="T17" fmla="*/ 28 h 56"/>
                <a:gd name="T18" fmla="*/ 28 w 56"/>
                <a:gd name="T19" fmla="*/ 4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4"/>
                    <a:pt x="13" y="56"/>
                    <a:pt x="28" y="56"/>
                  </a:cubicBezTo>
                  <a:cubicBezTo>
                    <a:pt x="44" y="56"/>
                    <a:pt x="56" y="44"/>
                    <a:pt x="56" y="28"/>
                  </a:cubicBezTo>
                  <a:cubicBezTo>
                    <a:pt x="56" y="13"/>
                    <a:pt x="44" y="0"/>
                    <a:pt x="28" y="0"/>
                  </a:cubicBezTo>
                  <a:close/>
                  <a:moveTo>
                    <a:pt x="28" y="48"/>
                  </a:moveTo>
                  <a:cubicBezTo>
                    <a:pt x="17" y="48"/>
                    <a:pt x="8" y="39"/>
                    <a:pt x="8" y="28"/>
                  </a:cubicBezTo>
                  <a:cubicBezTo>
                    <a:pt x="8" y="17"/>
                    <a:pt x="17" y="8"/>
                    <a:pt x="28" y="8"/>
                  </a:cubicBezTo>
                  <a:cubicBezTo>
                    <a:pt x="39" y="8"/>
                    <a:pt x="48" y="17"/>
                    <a:pt x="48" y="28"/>
                  </a:cubicBezTo>
                  <a:cubicBezTo>
                    <a:pt x="48" y="39"/>
                    <a:pt x="39" y="48"/>
                    <a:pt x="28"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17" name="Freeform 15"/>
          <p:cNvSpPr>
            <a:spLocks noEditPoints="1"/>
          </p:cNvSpPr>
          <p:nvPr/>
        </p:nvSpPr>
        <p:spPr bwMode="auto">
          <a:xfrm>
            <a:off x="1837936" y="2366396"/>
            <a:ext cx="691912" cy="689606"/>
          </a:xfrm>
          <a:custGeom>
            <a:avLst/>
            <a:gdLst>
              <a:gd name="T0" fmla="*/ 237427 w 192"/>
              <a:gd name="T1" fmla="*/ 0 h 192"/>
              <a:gd name="T2" fmla="*/ 0 w 192"/>
              <a:gd name="T3" fmla="*/ 237427 h 192"/>
              <a:gd name="T4" fmla="*/ 237427 w 192"/>
              <a:gd name="T5" fmla="*/ 474853 h 192"/>
              <a:gd name="T6" fmla="*/ 474853 w 192"/>
              <a:gd name="T7" fmla="*/ 237427 h 192"/>
              <a:gd name="T8" fmla="*/ 237427 w 192"/>
              <a:gd name="T9" fmla="*/ 0 h 192"/>
              <a:gd name="T10" fmla="*/ 237427 w 192"/>
              <a:gd name="T11" fmla="*/ 19786 h 192"/>
              <a:gd name="T12" fmla="*/ 455067 w 192"/>
              <a:gd name="T13" fmla="*/ 237427 h 192"/>
              <a:gd name="T14" fmla="*/ 405604 w 192"/>
              <a:gd name="T15" fmla="*/ 375925 h 192"/>
              <a:gd name="T16" fmla="*/ 301730 w 192"/>
              <a:gd name="T17" fmla="*/ 338827 h 192"/>
              <a:gd name="T18" fmla="*/ 299256 w 192"/>
              <a:gd name="T19" fmla="*/ 326461 h 192"/>
              <a:gd name="T20" fmla="*/ 306676 w 192"/>
              <a:gd name="T21" fmla="*/ 299256 h 192"/>
              <a:gd name="T22" fmla="*/ 316569 w 192"/>
              <a:gd name="T23" fmla="*/ 264632 h 192"/>
              <a:gd name="T24" fmla="*/ 331408 w 192"/>
              <a:gd name="T25" fmla="*/ 227534 h 192"/>
              <a:gd name="T26" fmla="*/ 331408 w 192"/>
              <a:gd name="T27" fmla="*/ 195382 h 192"/>
              <a:gd name="T28" fmla="*/ 331408 w 192"/>
              <a:gd name="T29" fmla="*/ 192909 h 192"/>
              <a:gd name="T30" fmla="*/ 333881 w 192"/>
              <a:gd name="T31" fmla="*/ 148392 h 192"/>
              <a:gd name="T32" fmla="*/ 316569 w 192"/>
              <a:gd name="T33" fmla="*/ 89035 h 192"/>
              <a:gd name="T34" fmla="*/ 249792 w 192"/>
              <a:gd name="T35" fmla="*/ 59357 h 192"/>
              <a:gd name="T36" fmla="*/ 230007 w 192"/>
              <a:gd name="T37" fmla="*/ 59357 h 192"/>
              <a:gd name="T38" fmla="*/ 163231 w 192"/>
              <a:gd name="T39" fmla="*/ 89035 h 192"/>
              <a:gd name="T40" fmla="*/ 145918 w 192"/>
              <a:gd name="T41" fmla="*/ 148392 h 192"/>
              <a:gd name="T42" fmla="*/ 150865 w 192"/>
              <a:gd name="T43" fmla="*/ 192909 h 192"/>
              <a:gd name="T44" fmla="*/ 148392 w 192"/>
              <a:gd name="T45" fmla="*/ 195382 h 192"/>
              <a:gd name="T46" fmla="*/ 148392 w 192"/>
              <a:gd name="T47" fmla="*/ 227534 h 192"/>
              <a:gd name="T48" fmla="*/ 165704 w 192"/>
              <a:gd name="T49" fmla="*/ 264632 h 192"/>
              <a:gd name="T50" fmla="*/ 175597 w 192"/>
              <a:gd name="T51" fmla="*/ 299256 h 192"/>
              <a:gd name="T52" fmla="*/ 180543 w 192"/>
              <a:gd name="T53" fmla="*/ 326461 h 192"/>
              <a:gd name="T54" fmla="*/ 175597 w 192"/>
              <a:gd name="T55" fmla="*/ 338827 h 192"/>
              <a:gd name="T56" fmla="*/ 71723 w 192"/>
              <a:gd name="T57" fmla="*/ 375925 h 192"/>
              <a:gd name="T58" fmla="*/ 19786 w 192"/>
              <a:gd name="T59" fmla="*/ 237427 h 192"/>
              <a:gd name="T60" fmla="*/ 237427 w 192"/>
              <a:gd name="T61" fmla="*/ 19786 h 192"/>
              <a:gd name="T62" fmla="*/ 86562 w 192"/>
              <a:gd name="T63" fmla="*/ 393238 h 192"/>
              <a:gd name="T64" fmla="*/ 183016 w 192"/>
              <a:gd name="T65" fmla="*/ 358613 h 192"/>
              <a:gd name="T66" fmla="*/ 200329 w 192"/>
              <a:gd name="T67" fmla="*/ 326461 h 192"/>
              <a:gd name="T68" fmla="*/ 192909 w 192"/>
              <a:gd name="T69" fmla="*/ 291837 h 192"/>
              <a:gd name="T70" fmla="*/ 183016 w 192"/>
              <a:gd name="T71" fmla="*/ 259685 h 192"/>
              <a:gd name="T72" fmla="*/ 180543 w 192"/>
              <a:gd name="T73" fmla="*/ 252266 h 192"/>
              <a:gd name="T74" fmla="*/ 168177 w 192"/>
              <a:gd name="T75" fmla="*/ 222587 h 192"/>
              <a:gd name="T76" fmla="*/ 168177 w 192"/>
              <a:gd name="T77" fmla="*/ 202802 h 192"/>
              <a:gd name="T78" fmla="*/ 170650 w 192"/>
              <a:gd name="T79" fmla="*/ 197855 h 192"/>
              <a:gd name="T80" fmla="*/ 165704 w 192"/>
              <a:gd name="T81" fmla="*/ 145918 h 192"/>
              <a:gd name="T82" fmla="*/ 180543 w 192"/>
              <a:gd name="T83" fmla="*/ 101401 h 192"/>
              <a:gd name="T84" fmla="*/ 230007 w 192"/>
              <a:gd name="T85" fmla="*/ 79142 h 192"/>
              <a:gd name="T86" fmla="*/ 249792 w 192"/>
              <a:gd name="T87" fmla="*/ 79142 h 192"/>
              <a:gd name="T88" fmla="*/ 301730 w 192"/>
              <a:gd name="T89" fmla="*/ 101401 h 192"/>
              <a:gd name="T90" fmla="*/ 314095 w 192"/>
              <a:gd name="T91" fmla="*/ 145918 h 192"/>
              <a:gd name="T92" fmla="*/ 311622 w 192"/>
              <a:gd name="T93" fmla="*/ 197855 h 192"/>
              <a:gd name="T94" fmla="*/ 311622 w 192"/>
              <a:gd name="T95" fmla="*/ 202802 h 192"/>
              <a:gd name="T96" fmla="*/ 311622 w 192"/>
              <a:gd name="T97" fmla="*/ 222587 h 192"/>
              <a:gd name="T98" fmla="*/ 299256 w 192"/>
              <a:gd name="T99" fmla="*/ 252266 h 192"/>
              <a:gd name="T100" fmla="*/ 296783 w 192"/>
              <a:gd name="T101" fmla="*/ 259685 h 192"/>
              <a:gd name="T102" fmla="*/ 286890 w 192"/>
              <a:gd name="T103" fmla="*/ 291837 h 192"/>
              <a:gd name="T104" fmla="*/ 279471 w 192"/>
              <a:gd name="T105" fmla="*/ 326461 h 192"/>
              <a:gd name="T106" fmla="*/ 294310 w 192"/>
              <a:gd name="T107" fmla="*/ 358613 h 192"/>
              <a:gd name="T108" fmla="*/ 390764 w 192"/>
              <a:gd name="T109" fmla="*/ 390764 h 192"/>
              <a:gd name="T110" fmla="*/ 237427 w 192"/>
              <a:gd name="T111" fmla="*/ 455067 h 192"/>
              <a:gd name="T112" fmla="*/ 86562 w 192"/>
              <a:gd name="T113" fmla="*/ 393238 h 19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96" y="8"/>
                </a:moveTo>
                <a:cubicBezTo>
                  <a:pt x="145" y="8"/>
                  <a:pt x="184" y="47"/>
                  <a:pt x="184" y="96"/>
                </a:cubicBezTo>
                <a:cubicBezTo>
                  <a:pt x="184" y="117"/>
                  <a:pt x="177" y="137"/>
                  <a:pt x="164" y="152"/>
                </a:cubicBezTo>
                <a:cubicBezTo>
                  <a:pt x="155" y="148"/>
                  <a:pt x="135" y="141"/>
                  <a:pt x="122" y="137"/>
                </a:cubicBezTo>
                <a:cubicBezTo>
                  <a:pt x="121" y="137"/>
                  <a:pt x="121" y="137"/>
                  <a:pt x="121" y="132"/>
                </a:cubicBezTo>
                <a:cubicBezTo>
                  <a:pt x="121" y="128"/>
                  <a:pt x="122" y="125"/>
                  <a:pt x="124" y="121"/>
                </a:cubicBezTo>
                <a:cubicBezTo>
                  <a:pt x="125" y="118"/>
                  <a:pt x="127" y="112"/>
                  <a:pt x="128" y="107"/>
                </a:cubicBezTo>
                <a:cubicBezTo>
                  <a:pt x="130" y="105"/>
                  <a:pt x="132" y="100"/>
                  <a:pt x="134" y="92"/>
                </a:cubicBezTo>
                <a:cubicBezTo>
                  <a:pt x="136" y="84"/>
                  <a:pt x="135" y="81"/>
                  <a:pt x="134" y="79"/>
                </a:cubicBezTo>
                <a:cubicBezTo>
                  <a:pt x="134" y="79"/>
                  <a:pt x="134" y="78"/>
                  <a:pt x="134" y="78"/>
                </a:cubicBezTo>
                <a:cubicBezTo>
                  <a:pt x="133" y="76"/>
                  <a:pt x="134" y="67"/>
                  <a:pt x="135" y="60"/>
                </a:cubicBezTo>
                <a:cubicBezTo>
                  <a:pt x="136" y="55"/>
                  <a:pt x="135" y="45"/>
                  <a:pt x="128" y="36"/>
                </a:cubicBezTo>
                <a:cubicBezTo>
                  <a:pt x="124" y="31"/>
                  <a:pt x="116" y="24"/>
                  <a:pt x="101" y="24"/>
                </a:cubicBezTo>
                <a:cubicBezTo>
                  <a:pt x="93" y="24"/>
                  <a:pt x="93" y="24"/>
                  <a:pt x="93" y="24"/>
                </a:cubicBezTo>
                <a:cubicBezTo>
                  <a:pt x="79" y="24"/>
                  <a:pt x="70" y="31"/>
                  <a:pt x="66" y="36"/>
                </a:cubicBezTo>
                <a:cubicBezTo>
                  <a:pt x="60" y="45"/>
                  <a:pt x="58" y="55"/>
                  <a:pt x="59" y="60"/>
                </a:cubicBezTo>
                <a:cubicBezTo>
                  <a:pt x="61" y="67"/>
                  <a:pt x="61" y="76"/>
                  <a:pt x="61" y="78"/>
                </a:cubicBezTo>
                <a:cubicBezTo>
                  <a:pt x="61" y="78"/>
                  <a:pt x="61" y="79"/>
                  <a:pt x="60" y="79"/>
                </a:cubicBezTo>
                <a:cubicBezTo>
                  <a:pt x="60" y="81"/>
                  <a:pt x="59" y="84"/>
                  <a:pt x="60" y="92"/>
                </a:cubicBezTo>
                <a:cubicBezTo>
                  <a:pt x="62" y="100"/>
                  <a:pt x="65" y="105"/>
                  <a:pt x="67" y="107"/>
                </a:cubicBezTo>
                <a:cubicBezTo>
                  <a:pt x="67" y="112"/>
                  <a:pt x="69" y="118"/>
                  <a:pt x="71" y="121"/>
                </a:cubicBezTo>
                <a:cubicBezTo>
                  <a:pt x="72" y="124"/>
                  <a:pt x="73" y="127"/>
                  <a:pt x="73" y="132"/>
                </a:cubicBezTo>
                <a:cubicBezTo>
                  <a:pt x="73" y="137"/>
                  <a:pt x="72" y="137"/>
                  <a:pt x="71" y="137"/>
                </a:cubicBezTo>
                <a:cubicBezTo>
                  <a:pt x="58" y="141"/>
                  <a:pt x="37" y="149"/>
                  <a:pt x="29" y="152"/>
                </a:cubicBezTo>
                <a:cubicBezTo>
                  <a:pt x="16" y="137"/>
                  <a:pt x="8" y="117"/>
                  <a:pt x="8" y="96"/>
                </a:cubicBezTo>
                <a:cubicBezTo>
                  <a:pt x="8" y="47"/>
                  <a:pt x="48" y="8"/>
                  <a:pt x="96" y="8"/>
                </a:cubicBezTo>
                <a:close/>
                <a:moveTo>
                  <a:pt x="35" y="159"/>
                </a:moveTo>
                <a:cubicBezTo>
                  <a:pt x="44" y="155"/>
                  <a:pt x="62" y="148"/>
                  <a:pt x="74" y="145"/>
                </a:cubicBezTo>
                <a:cubicBezTo>
                  <a:pt x="81" y="143"/>
                  <a:pt x="81" y="137"/>
                  <a:pt x="81" y="132"/>
                </a:cubicBezTo>
                <a:cubicBezTo>
                  <a:pt x="81" y="129"/>
                  <a:pt x="80" y="123"/>
                  <a:pt x="78" y="118"/>
                </a:cubicBezTo>
                <a:cubicBezTo>
                  <a:pt x="77" y="115"/>
                  <a:pt x="75" y="109"/>
                  <a:pt x="74" y="105"/>
                </a:cubicBezTo>
                <a:cubicBezTo>
                  <a:pt x="74" y="104"/>
                  <a:pt x="74" y="103"/>
                  <a:pt x="73" y="102"/>
                </a:cubicBezTo>
                <a:cubicBezTo>
                  <a:pt x="72" y="101"/>
                  <a:pt x="70" y="97"/>
                  <a:pt x="68" y="90"/>
                </a:cubicBezTo>
                <a:cubicBezTo>
                  <a:pt x="67" y="84"/>
                  <a:pt x="67" y="83"/>
                  <a:pt x="68" y="82"/>
                </a:cubicBezTo>
                <a:cubicBezTo>
                  <a:pt x="68" y="81"/>
                  <a:pt x="68" y="81"/>
                  <a:pt x="69" y="80"/>
                </a:cubicBezTo>
                <a:cubicBezTo>
                  <a:pt x="69" y="77"/>
                  <a:pt x="68" y="65"/>
                  <a:pt x="67" y="59"/>
                </a:cubicBezTo>
                <a:cubicBezTo>
                  <a:pt x="67" y="56"/>
                  <a:pt x="67" y="48"/>
                  <a:pt x="73" y="41"/>
                </a:cubicBezTo>
                <a:cubicBezTo>
                  <a:pt x="77" y="35"/>
                  <a:pt x="84" y="32"/>
                  <a:pt x="93" y="32"/>
                </a:cubicBezTo>
                <a:cubicBezTo>
                  <a:pt x="101" y="32"/>
                  <a:pt x="101" y="32"/>
                  <a:pt x="101" y="32"/>
                </a:cubicBezTo>
                <a:cubicBezTo>
                  <a:pt x="110" y="32"/>
                  <a:pt x="117" y="35"/>
                  <a:pt x="122" y="41"/>
                </a:cubicBezTo>
                <a:cubicBezTo>
                  <a:pt x="127" y="48"/>
                  <a:pt x="128" y="56"/>
                  <a:pt x="127" y="59"/>
                </a:cubicBezTo>
                <a:cubicBezTo>
                  <a:pt x="126" y="65"/>
                  <a:pt x="125" y="77"/>
                  <a:pt x="126" y="80"/>
                </a:cubicBezTo>
                <a:cubicBezTo>
                  <a:pt x="126" y="81"/>
                  <a:pt x="126" y="81"/>
                  <a:pt x="126" y="82"/>
                </a:cubicBezTo>
                <a:cubicBezTo>
                  <a:pt x="127" y="83"/>
                  <a:pt x="127" y="84"/>
                  <a:pt x="126" y="90"/>
                </a:cubicBezTo>
                <a:cubicBezTo>
                  <a:pt x="125" y="97"/>
                  <a:pt x="123" y="101"/>
                  <a:pt x="121" y="102"/>
                </a:cubicBezTo>
                <a:cubicBezTo>
                  <a:pt x="121" y="103"/>
                  <a:pt x="120" y="104"/>
                  <a:pt x="120" y="105"/>
                </a:cubicBezTo>
                <a:cubicBezTo>
                  <a:pt x="120" y="109"/>
                  <a:pt x="118" y="115"/>
                  <a:pt x="116" y="118"/>
                </a:cubicBezTo>
                <a:cubicBezTo>
                  <a:pt x="115" y="122"/>
                  <a:pt x="113" y="127"/>
                  <a:pt x="113" y="132"/>
                </a:cubicBezTo>
                <a:cubicBezTo>
                  <a:pt x="113" y="137"/>
                  <a:pt x="113" y="143"/>
                  <a:pt x="119" y="145"/>
                </a:cubicBezTo>
                <a:cubicBezTo>
                  <a:pt x="131" y="148"/>
                  <a:pt x="149" y="154"/>
                  <a:pt x="158" y="158"/>
                </a:cubicBezTo>
                <a:cubicBezTo>
                  <a:pt x="142" y="174"/>
                  <a:pt x="121" y="184"/>
                  <a:pt x="96" y="184"/>
                </a:cubicBezTo>
                <a:cubicBezTo>
                  <a:pt x="73" y="184"/>
                  <a:pt x="51" y="174"/>
                  <a:pt x="35" y="159"/>
                </a:cubicBez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16"/>
          <p:cNvSpPr>
            <a:spLocks noEditPoints="1"/>
          </p:cNvSpPr>
          <p:nvPr/>
        </p:nvSpPr>
        <p:spPr bwMode="auto">
          <a:xfrm>
            <a:off x="1826404" y="3646433"/>
            <a:ext cx="717282" cy="719588"/>
          </a:xfrm>
          <a:custGeom>
            <a:avLst/>
            <a:gdLst>
              <a:gd name="T0" fmla="*/ 247363 w 200"/>
              <a:gd name="T1" fmla="*/ 0 h 200"/>
              <a:gd name="T2" fmla="*/ 247363 w 200"/>
              <a:gd name="T3" fmla="*/ 0 h 200"/>
              <a:gd name="T4" fmla="*/ 247363 w 200"/>
              <a:gd name="T5" fmla="*/ 494726 h 200"/>
              <a:gd name="T6" fmla="*/ 247363 w 200"/>
              <a:gd name="T7" fmla="*/ 494726 h 200"/>
              <a:gd name="T8" fmla="*/ 494726 w 200"/>
              <a:gd name="T9" fmla="*/ 247363 h 200"/>
              <a:gd name="T10" fmla="*/ 257258 w 200"/>
              <a:gd name="T11" fmla="*/ 145944 h 200"/>
              <a:gd name="T12" fmla="*/ 346308 w 200"/>
              <a:gd name="T13" fmla="*/ 237468 h 200"/>
              <a:gd name="T14" fmla="*/ 257258 w 200"/>
              <a:gd name="T15" fmla="*/ 145944 h 200"/>
              <a:gd name="T16" fmla="*/ 257258 w 200"/>
              <a:gd name="T17" fmla="*/ 19789 h 200"/>
              <a:gd name="T18" fmla="*/ 257258 w 200"/>
              <a:gd name="T19" fmla="*/ 126155 h 200"/>
              <a:gd name="T20" fmla="*/ 237468 w 200"/>
              <a:gd name="T21" fmla="*/ 126155 h 200"/>
              <a:gd name="T22" fmla="*/ 237468 w 200"/>
              <a:gd name="T23" fmla="*/ 19789 h 200"/>
              <a:gd name="T24" fmla="*/ 237468 w 200"/>
              <a:gd name="T25" fmla="*/ 237468 h 200"/>
              <a:gd name="T26" fmla="*/ 160786 w 200"/>
              <a:gd name="T27" fmla="*/ 136050 h 200"/>
              <a:gd name="T28" fmla="*/ 128629 w 200"/>
              <a:gd name="T29" fmla="*/ 237468 h 200"/>
              <a:gd name="T30" fmla="*/ 71735 w 200"/>
              <a:gd name="T31" fmla="*/ 101419 h 200"/>
              <a:gd name="T32" fmla="*/ 128629 w 200"/>
              <a:gd name="T33" fmla="*/ 237468 h 200"/>
              <a:gd name="T34" fmla="*/ 143471 w 200"/>
              <a:gd name="T35" fmla="*/ 361150 h 200"/>
              <a:gd name="T36" fmla="*/ 22263 w 200"/>
              <a:gd name="T37" fmla="*/ 257258 h 200"/>
              <a:gd name="T38" fmla="*/ 148418 w 200"/>
              <a:gd name="T39" fmla="*/ 257258 h 200"/>
              <a:gd name="T40" fmla="*/ 237468 w 200"/>
              <a:gd name="T41" fmla="*/ 346308 h 200"/>
              <a:gd name="T42" fmla="*/ 148418 w 200"/>
              <a:gd name="T43" fmla="*/ 257258 h 200"/>
              <a:gd name="T44" fmla="*/ 237468 w 200"/>
              <a:gd name="T45" fmla="*/ 472463 h 200"/>
              <a:gd name="T46" fmla="*/ 237468 w 200"/>
              <a:gd name="T47" fmla="*/ 366097 h 200"/>
              <a:gd name="T48" fmla="*/ 257258 w 200"/>
              <a:gd name="T49" fmla="*/ 366097 h 200"/>
              <a:gd name="T50" fmla="*/ 257258 w 200"/>
              <a:gd name="T51" fmla="*/ 472463 h 200"/>
              <a:gd name="T52" fmla="*/ 257258 w 200"/>
              <a:gd name="T53" fmla="*/ 257258 h 200"/>
              <a:gd name="T54" fmla="*/ 333940 w 200"/>
              <a:gd name="T55" fmla="*/ 356203 h 200"/>
              <a:gd name="T56" fmla="*/ 366097 w 200"/>
              <a:gd name="T57" fmla="*/ 257258 h 200"/>
              <a:gd name="T58" fmla="*/ 425464 w 200"/>
              <a:gd name="T59" fmla="*/ 390834 h 200"/>
              <a:gd name="T60" fmla="*/ 366097 w 200"/>
              <a:gd name="T61" fmla="*/ 257258 h 200"/>
              <a:gd name="T62" fmla="*/ 353729 w 200"/>
              <a:gd name="T63" fmla="*/ 131102 h 200"/>
              <a:gd name="T64" fmla="*/ 474937 w 200"/>
              <a:gd name="T65" fmla="*/ 237468 h 200"/>
              <a:gd name="T66" fmla="*/ 410623 w 200"/>
              <a:gd name="T67" fmla="*/ 86577 h 200"/>
              <a:gd name="T68" fmla="*/ 301783 w 200"/>
              <a:gd name="T69" fmla="*/ 24736 h 200"/>
              <a:gd name="T70" fmla="*/ 195417 w 200"/>
              <a:gd name="T71" fmla="*/ 24736 h 200"/>
              <a:gd name="T72" fmla="*/ 86577 w 200"/>
              <a:gd name="T73" fmla="*/ 86577 h 200"/>
              <a:gd name="T74" fmla="*/ 86577 w 200"/>
              <a:gd name="T75" fmla="*/ 405675 h 200"/>
              <a:gd name="T76" fmla="*/ 195417 w 200"/>
              <a:gd name="T77" fmla="*/ 467516 h 200"/>
              <a:gd name="T78" fmla="*/ 301783 w 200"/>
              <a:gd name="T79" fmla="*/ 467516 h 200"/>
              <a:gd name="T80" fmla="*/ 410623 w 200"/>
              <a:gd name="T81" fmla="*/ 405675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00" h="200">
                <a:moveTo>
                  <a:pt x="100" y="0"/>
                </a:moveTo>
                <a:cubicBezTo>
                  <a:pt x="100" y="0"/>
                  <a:pt x="100" y="0"/>
                  <a:pt x="100" y="0"/>
                </a:cubicBezTo>
                <a:cubicBezTo>
                  <a:pt x="100" y="0"/>
                  <a:pt x="100" y="0"/>
                  <a:pt x="100" y="0"/>
                </a:cubicBezTo>
                <a:cubicBezTo>
                  <a:pt x="100" y="0"/>
                  <a:pt x="100" y="0"/>
                  <a:pt x="100" y="0"/>
                </a:cubicBezTo>
                <a:cubicBezTo>
                  <a:pt x="45" y="0"/>
                  <a:pt x="0" y="44"/>
                  <a:pt x="0" y="100"/>
                </a:cubicBezTo>
                <a:cubicBezTo>
                  <a:pt x="0" y="155"/>
                  <a:pt x="45" y="199"/>
                  <a:pt x="100" y="200"/>
                </a:cubicBezTo>
                <a:cubicBezTo>
                  <a:pt x="100" y="200"/>
                  <a:pt x="100" y="200"/>
                  <a:pt x="100" y="200"/>
                </a:cubicBezTo>
                <a:cubicBezTo>
                  <a:pt x="100" y="200"/>
                  <a:pt x="100" y="200"/>
                  <a:pt x="100" y="200"/>
                </a:cubicBezTo>
                <a:cubicBezTo>
                  <a:pt x="100" y="200"/>
                  <a:pt x="100" y="200"/>
                  <a:pt x="100" y="200"/>
                </a:cubicBezTo>
                <a:cubicBezTo>
                  <a:pt x="156" y="200"/>
                  <a:pt x="200" y="155"/>
                  <a:pt x="200" y="100"/>
                </a:cubicBezTo>
                <a:cubicBezTo>
                  <a:pt x="200" y="44"/>
                  <a:pt x="156" y="0"/>
                  <a:pt x="100" y="0"/>
                </a:cubicBezTo>
                <a:close/>
                <a:moveTo>
                  <a:pt x="104" y="59"/>
                </a:moveTo>
                <a:cubicBezTo>
                  <a:pt x="115" y="59"/>
                  <a:pt x="125" y="58"/>
                  <a:pt x="135" y="55"/>
                </a:cubicBezTo>
                <a:cubicBezTo>
                  <a:pt x="138" y="67"/>
                  <a:pt x="140" y="81"/>
                  <a:pt x="140" y="96"/>
                </a:cubicBezTo>
                <a:cubicBezTo>
                  <a:pt x="104" y="96"/>
                  <a:pt x="104" y="96"/>
                  <a:pt x="104" y="96"/>
                </a:cubicBezTo>
                <a:lnTo>
                  <a:pt x="104" y="59"/>
                </a:lnTo>
                <a:close/>
                <a:moveTo>
                  <a:pt x="104" y="51"/>
                </a:moveTo>
                <a:cubicBezTo>
                  <a:pt x="104" y="8"/>
                  <a:pt x="104" y="8"/>
                  <a:pt x="104" y="8"/>
                </a:cubicBezTo>
                <a:cubicBezTo>
                  <a:pt x="115" y="11"/>
                  <a:pt x="126" y="26"/>
                  <a:pt x="133" y="48"/>
                </a:cubicBezTo>
                <a:cubicBezTo>
                  <a:pt x="124" y="50"/>
                  <a:pt x="114" y="51"/>
                  <a:pt x="104" y="51"/>
                </a:cubicBezTo>
                <a:close/>
                <a:moveTo>
                  <a:pt x="96" y="8"/>
                </a:moveTo>
                <a:cubicBezTo>
                  <a:pt x="96" y="51"/>
                  <a:pt x="96" y="51"/>
                  <a:pt x="96" y="51"/>
                </a:cubicBezTo>
                <a:cubicBezTo>
                  <a:pt x="87" y="51"/>
                  <a:pt x="77" y="50"/>
                  <a:pt x="68" y="48"/>
                </a:cubicBezTo>
                <a:cubicBezTo>
                  <a:pt x="75" y="25"/>
                  <a:pt x="86" y="11"/>
                  <a:pt x="96" y="8"/>
                </a:cubicBezTo>
                <a:close/>
                <a:moveTo>
                  <a:pt x="96" y="59"/>
                </a:moveTo>
                <a:cubicBezTo>
                  <a:pt x="96" y="96"/>
                  <a:pt x="96" y="96"/>
                  <a:pt x="96" y="96"/>
                </a:cubicBezTo>
                <a:cubicBezTo>
                  <a:pt x="60" y="96"/>
                  <a:pt x="60" y="96"/>
                  <a:pt x="60" y="96"/>
                </a:cubicBezTo>
                <a:cubicBezTo>
                  <a:pt x="60" y="81"/>
                  <a:pt x="62" y="67"/>
                  <a:pt x="65" y="55"/>
                </a:cubicBezTo>
                <a:cubicBezTo>
                  <a:pt x="75" y="58"/>
                  <a:pt x="86" y="59"/>
                  <a:pt x="96" y="59"/>
                </a:cubicBezTo>
                <a:close/>
                <a:moveTo>
                  <a:pt x="52" y="96"/>
                </a:moveTo>
                <a:cubicBezTo>
                  <a:pt x="9" y="96"/>
                  <a:pt x="9" y="96"/>
                  <a:pt x="9" y="96"/>
                </a:cubicBezTo>
                <a:cubicBezTo>
                  <a:pt x="9" y="75"/>
                  <a:pt x="17" y="56"/>
                  <a:pt x="29" y="41"/>
                </a:cubicBezTo>
                <a:cubicBezTo>
                  <a:pt x="38" y="46"/>
                  <a:pt x="48" y="50"/>
                  <a:pt x="58" y="53"/>
                </a:cubicBezTo>
                <a:cubicBezTo>
                  <a:pt x="54" y="66"/>
                  <a:pt x="52" y="80"/>
                  <a:pt x="52" y="96"/>
                </a:cubicBezTo>
                <a:close/>
                <a:moveTo>
                  <a:pt x="52" y="104"/>
                </a:moveTo>
                <a:cubicBezTo>
                  <a:pt x="52" y="119"/>
                  <a:pt x="54" y="133"/>
                  <a:pt x="58" y="146"/>
                </a:cubicBezTo>
                <a:cubicBezTo>
                  <a:pt x="48" y="149"/>
                  <a:pt x="38" y="153"/>
                  <a:pt x="29" y="158"/>
                </a:cubicBezTo>
                <a:cubicBezTo>
                  <a:pt x="17" y="143"/>
                  <a:pt x="9" y="124"/>
                  <a:pt x="9" y="104"/>
                </a:cubicBezTo>
                <a:lnTo>
                  <a:pt x="52" y="104"/>
                </a:lnTo>
                <a:close/>
                <a:moveTo>
                  <a:pt x="60" y="104"/>
                </a:moveTo>
                <a:cubicBezTo>
                  <a:pt x="96" y="104"/>
                  <a:pt x="96" y="104"/>
                  <a:pt x="96" y="104"/>
                </a:cubicBezTo>
                <a:cubicBezTo>
                  <a:pt x="96" y="140"/>
                  <a:pt x="96" y="140"/>
                  <a:pt x="96" y="140"/>
                </a:cubicBezTo>
                <a:cubicBezTo>
                  <a:pt x="86" y="140"/>
                  <a:pt x="75" y="141"/>
                  <a:pt x="65" y="144"/>
                </a:cubicBezTo>
                <a:cubicBezTo>
                  <a:pt x="62" y="132"/>
                  <a:pt x="60" y="119"/>
                  <a:pt x="60" y="104"/>
                </a:cubicBezTo>
                <a:close/>
                <a:moveTo>
                  <a:pt x="96" y="148"/>
                </a:moveTo>
                <a:cubicBezTo>
                  <a:pt x="96" y="191"/>
                  <a:pt x="96" y="191"/>
                  <a:pt x="96" y="191"/>
                </a:cubicBezTo>
                <a:cubicBezTo>
                  <a:pt x="86" y="188"/>
                  <a:pt x="75" y="174"/>
                  <a:pt x="68" y="152"/>
                </a:cubicBezTo>
                <a:cubicBezTo>
                  <a:pt x="77" y="149"/>
                  <a:pt x="86" y="148"/>
                  <a:pt x="96" y="148"/>
                </a:cubicBezTo>
                <a:close/>
                <a:moveTo>
                  <a:pt x="104" y="191"/>
                </a:moveTo>
                <a:cubicBezTo>
                  <a:pt x="104" y="148"/>
                  <a:pt x="104" y="148"/>
                  <a:pt x="104" y="148"/>
                </a:cubicBezTo>
                <a:cubicBezTo>
                  <a:pt x="114" y="148"/>
                  <a:pt x="124" y="149"/>
                  <a:pt x="133" y="152"/>
                </a:cubicBezTo>
                <a:cubicBezTo>
                  <a:pt x="126" y="174"/>
                  <a:pt x="115" y="188"/>
                  <a:pt x="104" y="191"/>
                </a:cubicBezTo>
                <a:close/>
                <a:moveTo>
                  <a:pt x="104" y="140"/>
                </a:moveTo>
                <a:cubicBezTo>
                  <a:pt x="104" y="104"/>
                  <a:pt x="104" y="104"/>
                  <a:pt x="104" y="104"/>
                </a:cubicBezTo>
                <a:cubicBezTo>
                  <a:pt x="140" y="104"/>
                  <a:pt x="140" y="104"/>
                  <a:pt x="140" y="104"/>
                </a:cubicBezTo>
                <a:cubicBezTo>
                  <a:pt x="140" y="118"/>
                  <a:pt x="138" y="132"/>
                  <a:pt x="135" y="144"/>
                </a:cubicBezTo>
                <a:cubicBezTo>
                  <a:pt x="125" y="141"/>
                  <a:pt x="115" y="140"/>
                  <a:pt x="104" y="140"/>
                </a:cubicBezTo>
                <a:close/>
                <a:moveTo>
                  <a:pt x="148" y="104"/>
                </a:moveTo>
                <a:cubicBezTo>
                  <a:pt x="192" y="104"/>
                  <a:pt x="192" y="104"/>
                  <a:pt x="192" y="104"/>
                </a:cubicBezTo>
                <a:cubicBezTo>
                  <a:pt x="191" y="124"/>
                  <a:pt x="184" y="143"/>
                  <a:pt x="172" y="158"/>
                </a:cubicBezTo>
                <a:cubicBezTo>
                  <a:pt x="163" y="153"/>
                  <a:pt x="153" y="149"/>
                  <a:pt x="143" y="146"/>
                </a:cubicBezTo>
                <a:cubicBezTo>
                  <a:pt x="146" y="133"/>
                  <a:pt x="148" y="119"/>
                  <a:pt x="148" y="104"/>
                </a:cubicBezTo>
                <a:close/>
                <a:moveTo>
                  <a:pt x="148" y="96"/>
                </a:moveTo>
                <a:cubicBezTo>
                  <a:pt x="148" y="80"/>
                  <a:pt x="146" y="66"/>
                  <a:pt x="143" y="53"/>
                </a:cubicBezTo>
                <a:cubicBezTo>
                  <a:pt x="153" y="50"/>
                  <a:pt x="163" y="46"/>
                  <a:pt x="172" y="41"/>
                </a:cubicBezTo>
                <a:cubicBezTo>
                  <a:pt x="184" y="56"/>
                  <a:pt x="191" y="75"/>
                  <a:pt x="192" y="96"/>
                </a:cubicBezTo>
                <a:lnTo>
                  <a:pt x="148" y="96"/>
                </a:lnTo>
                <a:close/>
                <a:moveTo>
                  <a:pt x="166" y="35"/>
                </a:moveTo>
                <a:cubicBezTo>
                  <a:pt x="158" y="39"/>
                  <a:pt x="150" y="43"/>
                  <a:pt x="141" y="46"/>
                </a:cubicBezTo>
                <a:cubicBezTo>
                  <a:pt x="136" y="30"/>
                  <a:pt x="130" y="18"/>
                  <a:pt x="122" y="10"/>
                </a:cubicBezTo>
                <a:cubicBezTo>
                  <a:pt x="139" y="14"/>
                  <a:pt x="154" y="23"/>
                  <a:pt x="166" y="35"/>
                </a:cubicBezTo>
                <a:close/>
                <a:moveTo>
                  <a:pt x="79" y="10"/>
                </a:moveTo>
                <a:cubicBezTo>
                  <a:pt x="71" y="18"/>
                  <a:pt x="64" y="31"/>
                  <a:pt x="60" y="45"/>
                </a:cubicBezTo>
                <a:cubicBezTo>
                  <a:pt x="51" y="43"/>
                  <a:pt x="43" y="39"/>
                  <a:pt x="35" y="35"/>
                </a:cubicBezTo>
                <a:cubicBezTo>
                  <a:pt x="47" y="23"/>
                  <a:pt x="62" y="14"/>
                  <a:pt x="79" y="10"/>
                </a:cubicBezTo>
                <a:close/>
                <a:moveTo>
                  <a:pt x="35" y="164"/>
                </a:moveTo>
                <a:cubicBezTo>
                  <a:pt x="43" y="160"/>
                  <a:pt x="51" y="156"/>
                  <a:pt x="60" y="154"/>
                </a:cubicBezTo>
                <a:cubicBezTo>
                  <a:pt x="64" y="169"/>
                  <a:pt x="71" y="181"/>
                  <a:pt x="79" y="189"/>
                </a:cubicBezTo>
                <a:cubicBezTo>
                  <a:pt x="62" y="185"/>
                  <a:pt x="47" y="176"/>
                  <a:pt x="35" y="164"/>
                </a:cubicBezTo>
                <a:close/>
                <a:moveTo>
                  <a:pt x="122" y="189"/>
                </a:moveTo>
                <a:cubicBezTo>
                  <a:pt x="130" y="181"/>
                  <a:pt x="136" y="169"/>
                  <a:pt x="141" y="154"/>
                </a:cubicBezTo>
                <a:cubicBezTo>
                  <a:pt x="150" y="156"/>
                  <a:pt x="158" y="160"/>
                  <a:pt x="166" y="164"/>
                </a:cubicBezTo>
                <a:cubicBezTo>
                  <a:pt x="154" y="176"/>
                  <a:pt x="139" y="185"/>
                  <a:pt x="122" y="189"/>
                </a:cubicBez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19" name="组合 118"/>
          <p:cNvGrpSpPr/>
          <p:nvPr/>
        </p:nvGrpSpPr>
        <p:grpSpPr>
          <a:xfrm>
            <a:off x="3118491" y="3646249"/>
            <a:ext cx="718754" cy="718754"/>
            <a:chOff x="2379663" y="3752850"/>
            <a:chExt cx="750888" cy="750888"/>
          </a:xfrm>
          <a:solidFill>
            <a:srgbClr val="157E9F"/>
          </a:solidFill>
        </p:grpSpPr>
        <p:sp>
          <p:nvSpPr>
            <p:cNvPr id="120" name="Freeform 17"/>
            <p:cNvSpPr>
              <a:spLocks noEditPoints="1"/>
            </p:cNvSpPr>
            <p:nvPr/>
          </p:nvSpPr>
          <p:spPr bwMode="auto">
            <a:xfrm>
              <a:off x="2424113" y="3843338"/>
              <a:ext cx="661988" cy="660400"/>
            </a:xfrm>
            <a:custGeom>
              <a:avLst/>
              <a:gdLst>
                <a:gd name="T0" fmla="*/ 88 w 176"/>
                <a:gd name="T1" fmla="*/ 0 h 176"/>
                <a:gd name="T2" fmla="*/ 0 w 176"/>
                <a:gd name="T3" fmla="*/ 88 h 176"/>
                <a:gd name="T4" fmla="*/ 22 w 176"/>
                <a:gd name="T5" fmla="*/ 145 h 176"/>
                <a:gd name="T6" fmla="*/ 1 w 176"/>
                <a:gd name="T7" fmla="*/ 171 h 176"/>
                <a:gd name="T8" fmla="*/ 8 w 176"/>
                <a:gd name="T9" fmla="*/ 176 h 176"/>
                <a:gd name="T10" fmla="*/ 27 w 176"/>
                <a:gd name="T11" fmla="*/ 151 h 176"/>
                <a:gd name="T12" fmla="*/ 88 w 176"/>
                <a:gd name="T13" fmla="*/ 176 h 176"/>
                <a:gd name="T14" fmla="*/ 149 w 176"/>
                <a:gd name="T15" fmla="*/ 151 h 176"/>
                <a:gd name="T16" fmla="*/ 169 w 176"/>
                <a:gd name="T17" fmla="*/ 176 h 176"/>
                <a:gd name="T18" fmla="*/ 176 w 176"/>
                <a:gd name="T19" fmla="*/ 171 h 176"/>
                <a:gd name="T20" fmla="*/ 155 w 176"/>
                <a:gd name="T21" fmla="*/ 145 h 176"/>
                <a:gd name="T22" fmla="*/ 176 w 176"/>
                <a:gd name="T23" fmla="*/ 88 h 176"/>
                <a:gd name="T24" fmla="*/ 88 w 176"/>
                <a:gd name="T25" fmla="*/ 0 h 176"/>
                <a:gd name="T26" fmla="*/ 88 w 176"/>
                <a:gd name="T27" fmla="*/ 168 h 176"/>
                <a:gd name="T28" fmla="*/ 8 w 176"/>
                <a:gd name="T29" fmla="*/ 88 h 176"/>
                <a:gd name="T30" fmla="*/ 88 w 176"/>
                <a:gd name="T31" fmla="*/ 8 h 176"/>
                <a:gd name="T32" fmla="*/ 168 w 176"/>
                <a:gd name="T33" fmla="*/ 88 h 176"/>
                <a:gd name="T34" fmla="*/ 88 w 176"/>
                <a:gd name="T35" fmla="*/ 16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6" h="176">
                  <a:moveTo>
                    <a:pt x="88" y="0"/>
                  </a:moveTo>
                  <a:cubicBezTo>
                    <a:pt x="40" y="0"/>
                    <a:pt x="0" y="39"/>
                    <a:pt x="0" y="88"/>
                  </a:cubicBezTo>
                  <a:cubicBezTo>
                    <a:pt x="0" y="110"/>
                    <a:pt x="9" y="130"/>
                    <a:pt x="22" y="145"/>
                  </a:cubicBezTo>
                  <a:cubicBezTo>
                    <a:pt x="1" y="171"/>
                    <a:pt x="1" y="171"/>
                    <a:pt x="1" y="171"/>
                  </a:cubicBezTo>
                  <a:cubicBezTo>
                    <a:pt x="8" y="176"/>
                    <a:pt x="8" y="176"/>
                    <a:pt x="8" y="176"/>
                  </a:cubicBezTo>
                  <a:cubicBezTo>
                    <a:pt x="27" y="151"/>
                    <a:pt x="27" y="151"/>
                    <a:pt x="27" y="151"/>
                  </a:cubicBezTo>
                  <a:cubicBezTo>
                    <a:pt x="43" y="166"/>
                    <a:pt x="65" y="176"/>
                    <a:pt x="88" y="176"/>
                  </a:cubicBezTo>
                  <a:cubicBezTo>
                    <a:pt x="112" y="176"/>
                    <a:pt x="134" y="166"/>
                    <a:pt x="149" y="151"/>
                  </a:cubicBezTo>
                  <a:cubicBezTo>
                    <a:pt x="169" y="176"/>
                    <a:pt x="169" y="176"/>
                    <a:pt x="169" y="176"/>
                  </a:cubicBezTo>
                  <a:cubicBezTo>
                    <a:pt x="176" y="171"/>
                    <a:pt x="176" y="171"/>
                    <a:pt x="176" y="171"/>
                  </a:cubicBezTo>
                  <a:cubicBezTo>
                    <a:pt x="155" y="145"/>
                    <a:pt x="155" y="145"/>
                    <a:pt x="155" y="145"/>
                  </a:cubicBezTo>
                  <a:cubicBezTo>
                    <a:pt x="168" y="130"/>
                    <a:pt x="176" y="110"/>
                    <a:pt x="176" y="88"/>
                  </a:cubicBezTo>
                  <a:cubicBezTo>
                    <a:pt x="176" y="39"/>
                    <a:pt x="137" y="0"/>
                    <a:pt x="88" y="0"/>
                  </a:cubicBezTo>
                  <a:close/>
                  <a:moveTo>
                    <a:pt x="88" y="168"/>
                  </a:moveTo>
                  <a:cubicBezTo>
                    <a:pt x="44" y="168"/>
                    <a:pt x="8" y="132"/>
                    <a:pt x="8" y="88"/>
                  </a:cubicBezTo>
                  <a:cubicBezTo>
                    <a:pt x="8" y="44"/>
                    <a:pt x="44" y="8"/>
                    <a:pt x="88" y="8"/>
                  </a:cubicBezTo>
                  <a:cubicBezTo>
                    <a:pt x="132" y="8"/>
                    <a:pt x="168" y="44"/>
                    <a:pt x="168" y="88"/>
                  </a:cubicBezTo>
                  <a:cubicBezTo>
                    <a:pt x="168" y="132"/>
                    <a:pt x="132" y="168"/>
                    <a:pt x="88"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1" name="Freeform 18"/>
            <p:cNvSpPr>
              <a:spLocks noEditPoints="1"/>
            </p:cNvSpPr>
            <p:nvPr/>
          </p:nvSpPr>
          <p:spPr bwMode="auto">
            <a:xfrm>
              <a:off x="2379663" y="3752850"/>
              <a:ext cx="239713" cy="239713"/>
            </a:xfrm>
            <a:custGeom>
              <a:avLst/>
              <a:gdLst>
                <a:gd name="T0" fmla="*/ 64 w 64"/>
                <a:gd name="T1" fmla="*/ 0 h 64"/>
                <a:gd name="T2" fmla="*/ 40 w 64"/>
                <a:gd name="T3" fmla="*/ 0 h 64"/>
                <a:gd name="T4" fmla="*/ 0 w 64"/>
                <a:gd name="T5" fmla="*/ 40 h 64"/>
                <a:gd name="T6" fmla="*/ 0 w 64"/>
                <a:gd name="T7" fmla="*/ 64 h 64"/>
                <a:gd name="T8" fmla="*/ 12 w 64"/>
                <a:gd name="T9" fmla="*/ 64 h 64"/>
                <a:gd name="T10" fmla="*/ 64 w 64"/>
                <a:gd name="T11" fmla="*/ 11 h 64"/>
                <a:gd name="T12" fmla="*/ 64 w 64"/>
                <a:gd name="T13" fmla="*/ 0 h 64"/>
                <a:gd name="T14" fmla="*/ 56 w 64"/>
                <a:gd name="T15" fmla="*/ 8 h 64"/>
                <a:gd name="T16" fmla="*/ 8 w 64"/>
                <a:gd name="T17" fmla="*/ 56 h 64"/>
                <a:gd name="T18" fmla="*/ 8 w 64"/>
                <a:gd name="T19" fmla="*/ 56 h 64"/>
                <a:gd name="T20" fmla="*/ 8 w 64"/>
                <a:gd name="T21" fmla="*/ 40 h 64"/>
                <a:gd name="T22" fmla="*/ 40 w 64"/>
                <a:gd name="T23" fmla="*/ 8 h 64"/>
                <a:gd name="T24" fmla="*/ 56 w 64"/>
                <a:gd name="T2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64">
                  <a:moveTo>
                    <a:pt x="64" y="0"/>
                  </a:moveTo>
                  <a:cubicBezTo>
                    <a:pt x="40" y="0"/>
                    <a:pt x="40" y="0"/>
                    <a:pt x="40" y="0"/>
                  </a:cubicBezTo>
                  <a:cubicBezTo>
                    <a:pt x="18" y="0"/>
                    <a:pt x="0" y="18"/>
                    <a:pt x="0" y="40"/>
                  </a:cubicBezTo>
                  <a:cubicBezTo>
                    <a:pt x="0" y="64"/>
                    <a:pt x="0" y="64"/>
                    <a:pt x="0" y="64"/>
                  </a:cubicBezTo>
                  <a:cubicBezTo>
                    <a:pt x="12" y="64"/>
                    <a:pt x="12" y="64"/>
                    <a:pt x="12" y="64"/>
                  </a:cubicBezTo>
                  <a:cubicBezTo>
                    <a:pt x="64" y="11"/>
                    <a:pt x="64" y="11"/>
                    <a:pt x="64" y="11"/>
                  </a:cubicBezTo>
                  <a:lnTo>
                    <a:pt x="64" y="0"/>
                  </a:lnTo>
                  <a:close/>
                  <a:moveTo>
                    <a:pt x="56" y="8"/>
                  </a:moveTo>
                  <a:cubicBezTo>
                    <a:pt x="8" y="56"/>
                    <a:pt x="8" y="56"/>
                    <a:pt x="8" y="56"/>
                  </a:cubicBezTo>
                  <a:cubicBezTo>
                    <a:pt x="8" y="56"/>
                    <a:pt x="8" y="56"/>
                    <a:pt x="8" y="56"/>
                  </a:cubicBezTo>
                  <a:cubicBezTo>
                    <a:pt x="8" y="40"/>
                    <a:pt x="8" y="40"/>
                    <a:pt x="8" y="40"/>
                  </a:cubicBezTo>
                  <a:cubicBezTo>
                    <a:pt x="8" y="22"/>
                    <a:pt x="23" y="8"/>
                    <a:pt x="40" y="8"/>
                  </a:cubicBezTo>
                  <a:cubicBezTo>
                    <a:pt x="56" y="8"/>
                    <a:pt x="56" y="8"/>
                    <a:pt x="5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2" name="Freeform 19"/>
            <p:cNvSpPr>
              <a:spLocks noEditPoints="1"/>
            </p:cNvSpPr>
            <p:nvPr/>
          </p:nvSpPr>
          <p:spPr bwMode="auto">
            <a:xfrm>
              <a:off x="2894013" y="3752850"/>
              <a:ext cx="236538" cy="239713"/>
            </a:xfrm>
            <a:custGeom>
              <a:avLst/>
              <a:gdLst>
                <a:gd name="T0" fmla="*/ 23 w 63"/>
                <a:gd name="T1" fmla="*/ 0 h 64"/>
                <a:gd name="T2" fmla="*/ 0 w 63"/>
                <a:gd name="T3" fmla="*/ 0 h 64"/>
                <a:gd name="T4" fmla="*/ 0 w 63"/>
                <a:gd name="T5" fmla="*/ 11 h 64"/>
                <a:gd name="T6" fmla="*/ 52 w 63"/>
                <a:gd name="T7" fmla="*/ 64 h 64"/>
                <a:gd name="T8" fmla="*/ 63 w 63"/>
                <a:gd name="T9" fmla="*/ 64 h 64"/>
                <a:gd name="T10" fmla="*/ 63 w 63"/>
                <a:gd name="T11" fmla="*/ 40 h 64"/>
                <a:gd name="T12" fmla="*/ 23 w 63"/>
                <a:gd name="T13" fmla="*/ 0 h 64"/>
                <a:gd name="T14" fmla="*/ 55 w 63"/>
                <a:gd name="T15" fmla="*/ 56 h 64"/>
                <a:gd name="T16" fmla="*/ 55 w 63"/>
                <a:gd name="T17" fmla="*/ 56 h 64"/>
                <a:gd name="T18" fmla="*/ 8 w 63"/>
                <a:gd name="T19" fmla="*/ 8 h 64"/>
                <a:gd name="T20" fmla="*/ 8 w 63"/>
                <a:gd name="T21" fmla="*/ 8 h 64"/>
                <a:gd name="T22" fmla="*/ 23 w 63"/>
                <a:gd name="T23" fmla="*/ 8 h 64"/>
                <a:gd name="T24" fmla="*/ 55 w 63"/>
                <a:gd name="T25" fmla="*/ 40 h 64"/>
                <a:gd name="T26" fmla="*/ 55 w 63"/>
                <a:gd name="T27"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64">
                  <a:moveTo>
                    <a:pt x="23" y="0"/>
                  </a:moveTo>
                  <a:cubicBezTo>
                    <a:pt x="0" y="0"/>
                    <a:pt x="0" y="0"/>
                    <a:pt x="0" y="0"/>
                  </a:cubicBezTo>
                  <a:cubicBezTo>
                    <a:pt x="0" y="11"/>
                    <a:pt x="0" y="11"/>
                    <a:pt x="0" y="11"/>
                  </a:cubicBezTo>
                  <a:cubicBezTo>
                    <a:pt x="52" y="64"/>
                    <a:pt x="52" y="64"/>
                    <a:pt x="52" y="64"/>
                  </a:cubicBezTo>
                  <a:cubicBezTo>
                    <a:pt x="63" y="64"/>
                    <a:pt x="63" y="64"/>
                    <a:pt x="63" y="64"/>
                  </a:cubicBezTo>
                  <a:cubicBezTo>
                    <a:pt x="63" y="40"/>
                    <a:pt x="63" y="40"/>
                    <a:pt x="63" y="40"/>
                  </a:cubicBezTo>
                  <a:cubicBezTo>
                    <a:pt x="63" y="18"/>
                    <a:pt x="46" y="0"/>
                    <a:pt x="23" y="0"/>
                  </a:cubicBezTo>
                  <a:close/>
                  <a:moveTo>
                    <a:pt x="55" y="56"/>
                  </a:moveTo>
                  <a:cubicBezTo>
                    <a:pt x="55" y="56"/>
                    <a:pt x="55" y="56"/>
                    <a:pt x="55" y="56"/>
                  </a:cubicBezTo>
                  <a:cubicBezTo>
                    <a:pt x="8" y="8"/>
                    <a:pt x="8" y="8"/>
                    <a:pt x="8" y="8"/>
                  </a:cubicBezTo>
                  <a:cubicBezTo>
                    <a:pt x="8" y="8"/>
                    <a:pt x="8" y="8"/>
                    <a:pt x="8" y="8"/>
                  </a:cubicBezTo>
                  <a:cubicBezTo>
                    <a:pt x="23" y="8"/>
                    <a:pt x="23" y="8"/>
                    <a:pt x="23" y="8"/>
                  </a:cubicBezTo>
                  <a:cubicBezTo>
                    <a:pt x="41" y="8"/>
                    <a:pt x="55" y="22"/>
                    <a:pt x="55" y="40"/>
                  </a:cubicBezTo>
                  <a:lnTo>
                    <a:pt x="55"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3" name="Freeform 20"/>
            <p:cNvSpPr/>
            <p:nvPr/>
          </p:nvSpPr>
          <p:spPr bwMode="auto">
            <a:xfrm>
              <a:off x="2574925" y="3932238"/>
              <a:ext cx="195263" cy="271463"/>
            </a:xfrm>
            <a:custGeom>
              <a:avLst/>
              <a:gdLst>
                <a:gd name="T0" fmla="*/ 104 w 123"/>
                <a:gd name="T1" fmla="*/ 152 h 171"/>
                <a:gd name="T2" fmla="*/ 0 w 123"/>
                <a:gd name="T3" fmla="*/ 152 h 171"/>
                <a:gd name="T4" fmla="*/ 0 w 123"/>
                <a:gd name="T5" fmla="*/ 171 h 171"/>
                <a:gd name="T6" fmla="*/ 123 w 123"/>
                <a:gd name="T7" fmla="*/ 171 h 171"/>
                <a:gd name="T8" fmla="*/ 123 w 123"/>
                <a:gd name="T9" fmla="*/ 0 h 171"/>
                <a:gd name="T10" fmla="*/ 104 w 123"/>
                <a:gd name="T11" fmla="*/ 0 h 171"/>
                <a:gd name="T12" fmla="*/ 104 w 123"/>
                <a:gd name="T13" fmla="*/ 152 h 171"/>
              </a:gdLst>
              <a:ahLst/>
              <a:cxnLst>
                <a:cxn ang="0">
                  <a:pos x="T0" y="T1"/>
                </a:cxn>
                <a:cxn ang="0">
                  <a:pos x="T2" y="T3"/>
                </a:cxn>
                <a:cxn ang="0">
                  <a:pos x="T4" y="T5"/>
                </a:cxn>
                <a:cxn ang="0">
                  <a:pos x="T6" y="T7"/>
                </a:cxn>
                <a:cxn ang="0">
                  <a:pos x="T8" y="T9"/>
                </a:cxn>
                <a:cxn ang="0">
                  <a:pos x="T10" y="T11"/>
                </a:cxn>
                <a:cxn ang="0">
                  <a:pos x="T12" y="T13"/>
                </a:cxn>
              </a:cxnLst>
              <a:rect l="0" t="0" r="r" b="b"/>
              <a:pathLst>
                <a:path w="123" h="171">
                  <a:moveTo>
                    <a:pt x="104" y="152"/>
                  </a:moveTo>
                  <a:lnTo>
                    <a:pt x="0" y="152"/>
                  </a:lnTo>
                  <a:lnTo>
                    <a:pt x="0" y="171"/>
                  </a:lnTo>
                  <a:lnTo>
                    <a:pt x="123" y="171"/>
                  </a:lnTo>
                  <a:lnTo>
                    <a:pt x="123" y="0"/>
                  </a:lnTo>
                  <a:lnTo>
                    <a:pt x="104" y="0"/>
                  </a:lnTo>
                  <a:lnTo>
                    <a:pt x="104"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24" name="组合 123"/>
          <p:cNvGrpSpPr/>
          <p:nvPr/>
        </p:nvGrpSpPr>
        <p:grpSpPr>
          <a:xfrm>
            <a:off x="4440511" y="3646249"/>
            <a:ext cx="661011" cy="718754"/>
            <a:chOff x="3760788" y="3752850"/>
            <a:chExt cx="690563" cy="750888"/>
          </a:xfrm>
          <a:solidFill>
            <a:srgbClr val="157E9F"/>
          </a:solidFill>
        </p:grpSpPr>
        <p:sp>
          <p:nvSpPr>
            <p:cNvPr id="125" name="Freeform 21"/>
            <p:cNvSpPr>
              <a:spLocks noEditPoints="1"/>
            </p:cNvSpPr>
            <p:nvPr/>
          </p:nvSpPr>
          <p:spPr bwMode="auto">
            <a:xfrm>
              <a:off x="3760788" y="3752850"/>
              <a:ext cx="690563" cy="750888"/>
            </a:xfrm>
            <a:custGeom>
              <a:avLst/>
              <a:gdLst>
                <a:gd name="T0" fmla="*/ 160 w 184"/>
                <a:gd name="T1" fmla="*/ 45 h 200"/>
                <a:gd name="T2" fmla="*/ 167 w 184"/>
                <a:gd name="T3" fmla="*/ 39 h 200"/>
                <a:gd name="T4" fmla="*/ 174 w 184"/>
                <a:gd name="T5" fmla="*/ 46 h 200"/>
                <a:gd name="T6" fmla="*/ 182 w 184"/>
                <a:gd name="T7" fmla="*/ 37 h 200"/>
                <a:gd name="T8" fmla="*/ 163 w 184"/>
                <a:gd name="T9" fmla="*/ 18 h 200"/>
                <a:gd name="T10" fmla="*/ 155 w 184"/>
                <a:gd name="T11" fmla="*/ 26 h 200"/>
                <a:gd name="T12" fmla="*/ 161 w 184"/>
                <a:gd name="T13" fmla="*/ 33 h 200"/>
                <a:gd name="T14" fmla="*/ 155 w 184"/>
                <a:gd name="T15" fmla="*/ 40 h 200"/>
                <a:gd name="T16" fmla="*/ 98 w 184"/>
                <a:gd name="T17" fmla="*/ 16 h 200"/>
                <a:gd name="T18" fmla="*/ 98 w 184"/>
                <a:gd name="T19" fmla="*/ 0 h 200"/>
                <a:gd name="T20" fmla="*/ 86 w 184"/>
                <a:gd name="T21" fmla="*/ 0 h 200"/>
                <a:gd name="T22" fmla="*/ 86 w 184"/>
                <a:gd name="T23" fmla="*/ 16 h 200"/>
                <a:gd name="T24" fmla="*/ 0 w 184"/>
                <a:gd name="T25" fmla="*/ 108 h 200"/>
                <a:gd name="T26" fmla="*/ 92 w 184"/>
                <a:gd name="T27" fmla="*/ 200 h 200"/>
                <a:gd name="T28" fmla="*/ 184 w 184"/>
                <a:gd name="T29" fmla="*/ 108 h 200"/>
                <a:gd name="T30" fmla="*/ 160 w 184"/>
                <a:gd name="T31" fmla="*/ 45 h 200"/>
                <a:gd name="T32" fmla="*/ 92 w 184"/>
                <a:gd name="T33" fmla="*/ 192 h 200"/>
                <a:gd name="T34" fmla="*/ 8 w 184"/>
                <a:gd name="T35" fmla="*/ 108 h 200"/>
                <a:gd name="T36" fmla="*/ 92 w 184"/>
                <a:gd name="T37" fmla="*/ 24 h 200"/>
                <a:gd name="T38" fmla="*/ 176 w 184"/>
                <a:gd name="T39" fmla="*/ 108 h 200"/>
                <a:gd name="T40" fmla="*/ 92 w 184"/>
                <a:gd name="T41"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4" h="200">
                  <a:moveTo>
                    <a:pt x="160" y="45"/>
                  </a:moveTo>
                  <a:cubicBezTo>
                    <a:pt x="167" y="39"/>
                    <a:pt x="167" y="39"/>
                    <a:pt x="167" y="39"/>
                  </a:cubicBezTo>
                  <a:cubicBezTo>
                    <a:pt x="174" y="46"/>
                    <a:pt x="174" y="46"/>
                    <a:pt x="174" y="46"/>
                  </a:cubicBezTo>
                  <a:cubicBezTo>
                    <a:pt x="182" y="37"/>
                    <a:pt x="182" y="37"/>
                    <a:pt x="182" y="37"/>
                  </a:cubicBezTo>
                  <a:cubicBezTo>
                    <a:pt x="163" y="18"/>
                    <a:pt x="163" y="18"/>
                    <a:pt x="163" y="18"/>
                  </a:cubicBezTo>
                  <a:cubicBezTo>
                    <a:pt x="155" y="26"/>
                    <a:pt x="155" y="26"/>
                    <a:pt x="155" y="26"/>
                  </a:cubicBezTo>
                  <a:cubicBezTo>
                    <a:pt x="161" y="33"/>
                    <a:pt x="161" y="33"/>
                    <a:pt x="161" y="33"/>
                  </a:cubicBezTo>
                  <a:cubicBezTo>
                    <a:pt x="155" y="40"/>
                    <a:pt x="155" y="40"/>
                    <a:pt x="155" y="40"/>
                  </a:cubicBezTo>
                  <a:cubicBezTo>
                    <a:pt x="140" y="26"/>
                    <a:pt x="120" y="17"/>
                    <a:pt x="98" y="16"/>
                  </a:cubicBezTo>
                  <a:cubicBezTo>
                    <a:pt x="98" y="0"/>
                    <a:pt x="98" y="0"/>
                    <a:pt x="98" y="0"/>
                  </a:cubicBezTo>
                  <a:cubicBezTo>
                    <a:pt x="86" y="0"/>
                    <a:pt x="86" y="0"/>
                    <a:pt x="86" y="0"/>
                  </a:cubicBezTo>
                  <a:cubicBezTo>
                    <a:pt x="86" y="16"/>
                    <a:pt x="86" y="16"/>
                    <a:pt x="86" y="16"/>
                  </a:cubicBezTo>
                  <a:cubicBezTo>
                    <a:pt x="38" y="19"/>
                    <a:pt x="0" y="59"/>
                    <a:pt x="0" y="108"/>
                  </a:cubicBezTo>
                  <a:cubicBezTo>
                    <a:pt x="0" y="158"/>
                    <a:pt x="42" y="200"/>
                    <a:pt x="92" y="200"/>
                  </a:cubicBezTo>
                  <a:cubicBezTo>
                    <a:pt x="143" y="200"/>
                    <a:pt x="184" y="158"/>
                    <a:pt x="184" y="108"/>
                  </a:cubicBezTo>
                  <a:cubicBezTo>
                    <a:pt x="184" y="84"/>
                    <a:pt x="175" y="62"/>
                    <a:pt x="160" y="45"/>
                  </a:cubicBezTo>
                  <a:close/>
                  <a:moveTo>
                    <a:pt x="92" y="192"/>
                  </a:moveTo>
                  <a:cubicBezTo>
                    <a:pt x="46" y="192"/>
                    <a:pt x="8" y="154"/>
                    <a:pt x="8" y="108"/>
                  </a:cubicBezTo>
                  <a:cubicBezTo>
                    <a:pt x="8" y="61"/>
                    <a:pt x="46" y="24"/>
                    <a:pt x="92" y="24"/>
                  </a:cubicBezTo>
                  <a:cubicBezTo>
                    <a:pt x="139" y="24"/>
                    <a:pt x="176" y="61"/>
                    <a:pt x="176" y="108"/>
                  </a:cubicBezTo>
                  <a:cubicBezTo>
                    <a:pt x="176" y="154"/>
                    <a:pt x="139" y="192"/>
                    <a:pt x="92"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6" name="Freeform 22"/>
            <p:cNvSpPr/>
            <p:nvPr/>
          </p:nvSpPr>
          <p:spPr bwMode="auto">
            <a:xfrm>
              <a:off x="4060825" y="3917950"/>
              <a:ext cx="90488" cy="346075"/>
            </a:xfrm>
            <a:custGeom>
              <a:avLst/>
              <a:gdLst>
                <a:gd name="T0" fmla="*/ 16 w 24"/>
                <a:gd name="T1" fmla="*/ 52 h 92"/>
                <a:gd name="T2" fmla="*/ 16 w 24"/>
                <a:gd name="T3" fmla="*/ 0 h 92"/>
                <a:gd name="T4" fmla="*/ 8 w 24"/>
                <a:gd name="T5" fmla="*/ 0 h 92"/>
                <a:gd name="T6" fmla="*/ 8 w 24"/>
                <a:gd name="T7" fmla="*/ 52 h 92"/>
                <a:gd name="T8" fmla="*/ 0 w 24"/>
                <a:gd name="T9" fmla="*/ 64 h 92"/>
                <a:gd name="T10" fmla="*/ 8 w 24"/>
                <a:gd name="T11" fmla="*/ 75 h 92"/>
                <a:gd name="T12" fmla="*/ 8 w 24"/>
                <a:gd name="T13" fmla="*/ 92 h 92"/>
                <a:gd name="T14" fmla="*/ 16 w 24"/>
                <a:gd name="T15" fmla="*/ 92 h 92"/>
                <a:gd name="T16" fmla="*/ 16 w 24"/>
                <a:gd name="T17" fmla="*/ 75 h 92"/>
                <a:gd name="T18" fmla="*/ 24 w 24"/>
                <a:gd name="T19" fmla="*/ 64 h 92"/>
                <a:gd name="T20" fmla="*/ 16 w 24"/>
                <a:gd name="T21" fmla="*/ 5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92">
                  <a:moveTo>
                    <a:pt x="16" y="52"/>
                  </a:moveTo>
                  <a:cubicBezTo>
                    <a:pt x="16" y="0"/>
                    <a:pt x="16" y="0"/>
                    <a:pt x="16" y="0"/>
                  </a:cubicBezTo>
                  <a:cubicBezTo>
                    <a:pt x="8" y="0"/>
                    <a:pt x="8" y="0"/>
                    <a:pt x="8" y="0"/>
                  </a:cubicBezTo>
                  <a:cubicBezTo>
                    <a:pt x="8" y="52"/>
                    <a:pt x="8" y="52"/>
                    <a:pt x="8" y="52"/>
                  </a:cubicBezTo>
                  <a:cubicBezTo>
                    <a:pt x="4" y="54"/>
                    <a:pt x="0" y="58"/>
                    <a:pt x="0" y="64"/>
                  </a:cubicBezTo>
                  <a:cubicBezTo>
                    <a:pt x="0" y="69"/>
                    <a:pt x="4" y="73"/>
                    <a:pt x="8" y="75"/>
                  </a:cubicBezTo>
                  <a:cubicBezTo>
                    <a:pt x="8" y="92"/>
                    <a:pt x="8" y="92"/>
                    <a:pt x="8" y="92"/>
                  </a:cubicBezTo>
                  <a:cubicBezTo>
                    <a:pt x="16" y="92"/>
                    <a:pt x="16" y="92"/>
                    <a:pt x="16" y="92"/>
                  </a:cubicBezTo>
                  <a:cubicBezTo>
                    <a:pt x="16" y="75"/>
                    <a:pt x="16" y="75"/>
                    <a:pt x="16" y="75"/>
                  </a:cubicBezTo>
                  <a:cubicBezTo>
                    <a:pt x="21" y="73"/>
                    <a:pt x="24" y="69"/>
                    <a:pt x="24" y="64"/>
                  </a:cubicBezTo>
                  <a:cubicBezTo>
                    <a:pt x="24" y="58"/>
                    <a:pt x="21" y="54"/>
                    <a:pt x="16"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27" name="组合 126"/>
          <p:cNvGrpSpPr/>
          <p:nvPr/>
        </p:nvGrpSpPr>
        <p:grpSpPr>
          <a:xfrm>
            <a:off x="5706307" y="3646249"/>
            <a:ext cx="718754" cy="718754"/>
            <a:chOff x="5083175" y="3752850"/>
            <a:chExt cx="750888" cy="750888"/>
          </a:xfrm>
          <a:solidFill>
            <a:srgbClr val="157E9F"/>
          </a:solidFill>
        </p:grpSpPr>
        <p:sp>
          <p:nvSpPr>
            <p:cNvPr id="128" name="Freeform 23"/>
            <p:cNvSpPr/>
            <p:nvPr/>
          </p:nvSpPr>
          <p:spPr bwMode="auto">
            <a:xfrm>
              <a:off x="5278438" y="3948113"/>
              <a:ext cx="223838" cy="225425"/>
            </a:xfrm>
            <a:custGeom>
              <a:avLst/>
              <a:gdLst>
                <a:gd name="T0" fmla="*/ 39 w 60"/>
                <a:gd name="T1" fmla="*/ 55 h 60"/>
                <a:gd name="T2" fmla="*/ 39 w 60"/>
                <a:gd name="T3" fmla="*/ 55 h 60"/>
                <a:gd name="T4" fmla="*/ 48 w 60"/>
                <a:gd name="T5" fmla="*/ 60 h 60"/>
                <a:gd name="T6" fmla="*/ 60 w 60"/>
                <a:gd name="T7" fmla="*/ 48 h 60"/>
                <a:gd name="T8" fmla="*/ 56 w 60"/>
                <a:gd name="T9" fmla="*/ 39 h 60"/>
                <a:gd name="T10" fmla="*/ 55 w 60"/>
                <a:gd name="T11" fmla="*/ 38 h 60"/>
                <a:gd name="T12" fmla="*/ 7 w 60"/>
                <a:gd name="T13" fmla="*/ 1 h 60"/>
                <a:gd name="T14" fmla="*/ 2 w 60"/>
                <a:gd name="T15" fmla="*/ 1 h 60"/>
                <a:gd name="T16" fmla="*/ 1 w 60"/>
                <a:gd name="T17" fmla="*/ 6 h 60"/>
                <a:gd name="T18" fmla="*/ 39 w 60"/>
                <a:gd name="T19" fmla="*/ 5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9" y="55"/>
                  </a:moveTo>
                  <a:cubicBezTo>
                    <a:pt x="39" y="55"/>
                    <a:pt x="39" y="55"/>
                    <a:pt x="39" y="55"/>
                  </a:cubicBezTo>
                  <a:cubicBezTo>
                    <a:pt x="41" y="58"/>
                    <a:pt x="45" y="60"/>
                    <a:pt x="48" y="60"/>
                  </a:cubicBezTo>
                  <a:cubicBezTo>
                    <a:pt x="55" y="60"/>
                    <a:pt x="60" y="54"/>
                    <a:pt x="60" y="48"/>
                  </a:cubicBezTo>
                  <a:cubicBezTo>
                    <a:pt x="60" y="44"/>
                    <a:pt x="59" y="41"/>
                    <a:pt x="56" y="39"/>
                  </a:cubicBezTo>
                  <a:cubicBezTo>
                    <a:pt x="56" y="38"/>
                    <a:pt x="56" y="38"/>
                    <a:pt x="55" y="38"/>
                  </a:cubicBezTo>
                  <a:cubicBezTo>
                    <a:pt x="7" y="1"/>
                    <a:pt x="7" y="1"/>
                    <a:pt x="7" y="1"/>
                  </a:cubicBezTo>
                  <a:cubicBezTo>
                    <a:pt x="6" y="0"/>
                    <a:pt x="3" y="0"/>
                    <a:pt x="2" y="1"/>
                  </a:cubicBezTo>
                  <a:cubicBezTo>
                    <a:pt x="0" y="2"/>
                    <a:pt x="0" y="5"/>
                    <a:pt x="1" y="6"/>
                  </a:cubicBezTo>
                  <a:lnTo>
                    <a:pt x="39"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29" name="Freeform 24"/>
            <p:cNvSpPr/>
            <p:nvPr/>
          </p:nvSpPr>
          <p:spPr bwMode="auto">
            <a:xfrm>
              <a:off x="5083175" y="3752850"/>
              <a:ext cx="750888" cy="750888"/>
            </a:xfrm>
            <a:custGeom>
              <a:avLst/>
              <a:gdLst>
                <a:gd name="T0" fmla="*/ 100 w 200"/>
                <a:gd name="T1" fmla="*/ 0 h 200"/>
                <a:gd name="T2" fmla="*/ 97 w 200"/>
                <a:gd name="T3" fmla="*/ 0 h 200"/>
                <a:gd name="T4" fmla="*/ 97 w 200"/>
                <a:gd name="T5" fmla="*/ 4 h 200"/>
                <a:gd name="T6" fmla="*/ 96 w 200"/>
                <a:gd name="T7" fmla="*/ 4 h 200"/>
                <a:gd name="T8" fmla="*/ 96 w 200"/>
                <a:gd name="T9" fmla="*/ 48 h 200"/>
                <a:gd name="T10" fmla="*/ 104 w 200"/>
                <a:gd name="T11" fmla="*/ 48 h 200"/>
                <a:gd name="T12" fmla="*/ 104 w 200"/>
                <a:gd name="T13" fmla="*/ 8 h 200"/>
                <a:gd name="T14" fmla="*/ 192 w 200"/>
                <a:gd name="T15" fmla="*/ 100 h 200"/>
                <a:gd name="T16" fmla="*/ 100 w 200"/>
                <a:gd name="T17" fmla="*/ 192 h 200"/>
                <a:gd name="T18" fmla="*/ 8 w 200"/>
                <a:gd name="T19" fmla="*/ 100 h 200"/>
                <a:gd name="T20" fmla="*/ 35 w 200"/>
                <a:gd name="T21" fmla="*/ 35 h 200"/>
                <a:gd name="T22" fmla="*/ 30 w 200"/>
                <a:gd name="T23" fmla="*/ 29 h 200"/>
                <a:gd name="T24" fmla="*/ 0 w 200"/>
                <a:gd name="T25" fmla="*/ 100 h 200"/>
                <a:gd name="T26" fmla="*/ 100 w 200"/>
                <a:gd name="T27" fmla="*/ 200 h 200"/>
                <a:gd name="T28" fmla="*/ 200 w 200"/>
                <a:gd name="T29" fmla="*/ 100 h 200"/>
                <a:gd name="T30" fmla="*/ 100 w 200"/>
                <a:gd name="T3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0" h="200">
                  <a:moveTo>
                    <a:pt x="100" y="0"/>
                  </a:moveTo>
                  <a:cubicBezTo>
                    <a:pt x="99" y="0"/>
                    <a:pt x="98" y="0"/>
                    <a:pt x="97" y="0"/>
                  </a:cubicBezTo>
                  <a:cubicBezTo>
                    <a:pt x="97" y="4"/>
                    <a:pt x="97" y="4"/>
                    <a:pt x="97" y="4"/>
                  </a:cubicBezTo>
                  <a:cubicBezTo>
                    <a:pt x="96" y="4"/>
                    <a:pt x="96" y="4"/>
                    <a:pt x="96" y="4"/>
                  </a:cubicBezTo>
                  <a:cubicBezTo>
                    <a:pt x="96" y="48"/>
                    <a:pt x="96" y="48"/>
                    <a:pt x="96" y="48"/>
                  </a:cubicBezTo>
                  <a:cubicBezTo>
                    <a:pt x="104" y="48"/>
                    <a:pt x="104" y="48"/>
                    <a:pt x="104" y="48"/>
                  </a:cubicBezTo>
                  <a:cubicBezTo>
                    <a:pt x="104" y="8"/>
                    <a:pt x="104" y="8"/>
                    <a:pt x="104" y="8"/>
                  </a:cubicBezTo>
                  <a:cubicBezTo>
                    <a:pt x="153" y="10"/>
                    <a:pt x="192" y="50"/>
                    <a:pt x="192" y="100"/>
                  </a:cubicBezTo>
                  <a:cubicBezTo>
                    <a:pt x="192" y="150"/>
                    <a:pt x="151" y="192"/>
                    <a:pt x="100" y="192"/>
                  </a:cubicBezTo>
                  <a:cubicBezTo>
                    <a:pt x="50" y="192"/>
                    <a:pt x="8" y="150"/>
                    <a:pt x="8" y="100"/>
                  </a:cubicBezTo>
                  <a:cubicBezTo>
                    <a:pt x="8" y="74"/>
                    <a:pt x="19" y="51"/>
                    <a:pt x="35" y="35"/>
                  </a:cubicBezTo>
                  <a:cubicBezTo>
                    <a:pt x="30" y="29"/>
                    <a:pt x="30" y="29"/>
                    <a:pt x="30" y="29"/>
                  </a:cubicBezTo>
                  <a:cubicBezTo>
                    <a:pt x="12" y="47"/>
                    <a:pt x="0" y="72"/>
                    <a:pt x="0" y="100"/>
                  </a:cubicBezTo>
                  <a:cubicBezTo>
                    <a:pt x="0" y="155"/>
                    <a:pt x="45" y="200"/>
                    <a:pt x="100" y="200"/>
                  </a:cubicBezTo>
                  <a:cubicBezTo>
                    <a:pt x="156" y="200"/>
                    <a:pt x="200" y="155"/>
                    <a:pt x="200" y="100"/>
                  </a:cubicBezTo>
                  <a:cubicBezTo>
                    <a:pt x="200" y="44"/>
                    <a:pt x="156" y="0"/>
                    <a:pt x="10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30" name="组合 129"/>
          <p:cNvGrpSpPr/>
          <p:nvPr/>
        </p:nvGrpSpPr>
        <p:grpSpPr>
          <a:xfrm>
            <a:off x="7013132" y="3659926"/>
            <a:ext cx="689882" cy="691402"/>
            <a:chOff x="6448425" y="3767138"/>
            <a:chExt cx="720725" cy="722313"/>
          </a:xfrm>
          <a:solidFill>
            <a:srgbClr val="157E9F"/>
          </a:solidFill>
        </p:grpSpPr>
        <p:sp>
          <p:nvSpPr>
            <p:cNvPr id="131" name="Freeform 25"/>
            <p:cNvSpPr>
              <a:spLocks noEditPoints="1"/>
            </p:cNvSpPr>
            <p:nvPr/>
          </p:nvSpPr>
          <p:spPr bwMode="auto">
            <a:xfrm>
              <a:off x="6448425" y="3767138"/>
              <a:ext cx="720725" cy="722313"/>
            </a:xfrm>
            <a:custGeom>
              <a:avLst/>
              <a:gdLst>
                <a:gd name="T0" fmla="*/ 96 w 192"/>
                <a:gd name="T1" fmla="*/ 0 h 192"/>
                <a:gd name="T2" fmla="*/ 0 w 192"/>
                <a:gd name="T3" fmla="*/ 96 h 192"/>
                <a:gd name="T4" fmla="*/ 96 w 192"/>
                <a:gd name="T5" fmla="*/ 192 h 192"/>
                <a:gd name="T6" fmla="*/ 192 w 192"/>
                <a:gd name="T7" fmla="*/ 96 h 192"/>
                <a:gd name="T8" fmla="*/ 96 w 192"/>
                <a:gd name="T9" fmla="*/ 0 h 192"/>
                <a:gd name="T10" fmla="*/ 96 w 192"/>
                <a:gd name="T11" fmla="*/ 184 h 192"/>
                <a:gd name="T12" fmla="*/ 8 w 192"/>
                <a:gd name="T13" fmla="*/ 96 h 192"/>
                <a:gd name="T14" fmla="*/ 96 w 192"/>
                <a:gd name="T15" fmla="*/ 8 h 192"/>
                <a:gd name="T16" fmla="*/ 184 w 192"/>
                <a:gd name="T17" fmla="*/ 96 h 192"/>
                <a:gd name="T18" fmla="*/ 96 w 192"/>
                <a:gd name="T19" fmla="*/ 18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96" y="184"/>
                  </a:moveTo>
                  <a:cubicBezTo>
                    <a:pt x="48" y="184"/>
                    <a:pt x="8" y="144"/>
                    <a:pt x="8" y="96"/>
                  </a:cubicBezTo>
                  <a:cubicBezTo>
                    <a:pt x="8" y="47"/>
                    <a:pt x="48" y="8"/>
                    <a:pt x="96" y="8"/>
                  </a:cubicBezTo>
                  <a:cubicBezTo>
                    <a:pt x="145" y="8"/>
                    <a:pt x="184" y="47"/>
                    <a:pt x="184" y="96"/>
                  </a:cubicBezTo>
                  <a:cubicBezTo>
                    <a:pt x="184" y="144"/>
                    <a:pt x="145" y="184"/>
                    <a:pt x="96" y="1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32" name="Freeform 26"/>
            <p:cNvSpPr/>
            <p:nvPr/>
          </p:nvSpPr>
          <p:spPr bwMode="auto">
            <a:xfrm>
              <a:off x="6629400" y="3887788"/>
              <a:ext cx="209550" cy="300038"/>
            </a:xfrm>
            <a:custGeom>
              <a:avLst/>
              <a:gdLst>
                <a:gd name="T0" fmla="*/ 113 w 132"/>
                <a:gd name="T1" fmla="*/ 170 h 189"/>
                <a:gd name="T2" fmla="*/ 0 w 132"/>
                <a:gd name="T3" fmla="*/ 170 h 189"/>
                <a:gd name="T4" fmla="*/ 0 w 132"/>
                <a:gd name="T5" fmla="*/ 189 h 189"/>
                <a:gd name="T6" fmla="*/ 132 w 132"/>
                <a:gd name="T7" fmla="*/ 189 h 189"/>
                <a:gd name="T8" fmla="*/ 132 w 132"/>
                <a:gd name="T9" fmla="*/ 0 h 189"/>
                <a:gd name="T10" fmla="*/ 113 w 132"/>
                <a:gd name="T11" fmla="*/ 0 h 189"/>
                <a:gd name="T12" fmla="*/ 113 w 132"/>
                <a:gd name="T13" fmla="*/ 170 h 189"/>
              </a:gdLst>
              <a:ahLst/>
              <a:cxnLst>
                <a:cxn ang="0">
                  <a:pos x="T0" y="T1"/>
                </a:cxn>
                <a:cxn ang="0">
                  <a:pos x="T2" y="T3"/>
                </a:cxn>
                <a:cxn ang="0">
                  <a:pos x="T4" y="T5"/>
                </a:cxn>
                <a:cxn ang="0">
                  <a:pos x="T6" y="T7"/>
                </a:cxn>
                <a:cxn ang="0">
                  <a:pos x="T8" y="T9"/>
                </a:cxn>
                <a:cxn ang="0">
                  <a:pos x="T10" y="T11"/>
                </a:cxn>
                <a:cxn ang="0">
                  <a:pos x="T12" y="T13"/>
                </a:cxn>
              </a:cxnLst>
              <a:rect l="0" t="0" r="r" b="b"/>
              <a:pathLst>
                <a:path w="132" h="189">
                  <a:moveTo>
                    <a:pt x="113" y="170"/>
                  </a:moveTo>
                  <a:lnTo>
                    <a:pt x="0" y="170"/>
                  </a:lnTo>
                  <a:lnTo>
                    <a:pt x="0" y="189"/>
                  </a:lnTo>
                  <a:lnTo>
                    <a:pt x="132" y="189"/>
                  </a:lnTo>
                  <a:lnTo>
                    <a:pt x="132" y="0"/>
                  </a:lnTo>
                  <a:lnTo>
                    <a:pt x="113" y="0"/>
                  </a:lnTo>
                  <a:lnTo>
                    <a:pt x="113" y="1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33" name="Freeform 27"/>
          <p:cNvSpPr>
            <a:spLocks noEditPoints="1"/>
          </p:cNvSpPr>
          <p:nvPr/>
        </p:nvSpPr>
        <p:spPr bwMode="auto">
          <a:xfrm>
            <a:off x="8314229" y="2361783"/>
            <a:ext cx="678073" cy="680381"/>
          </a:xfrm>
          <a:custGeom>
            <a:avLst/>
            <a:gdLst>
              <a:gd name="T0" fmla="*/ 467532 w 189"/>
              <a:gd name="T1" fmla="*/ 443785 h 189"/>
              <a:gd name="T2" fmla="*/ 331478 w 189"/>
              <a:gd name="T3" fmla="*/ 309905 h 189"/>
              <a:gd name="T4" fmla="*/ 376005 w 189"/>
              <a:gd name="T5" fmla="*/ 188422 h 189"/>
              <a:gd name="T6" fmla="*/ 188002 w 189"/>
              <a:gd name="T7" fmla="*/ 0 h 189"/>
              <a:gd name="T8" fmla="*/ 0 w 189"/>
              <a:gd name="T9" fmla="*/ 188422 h 189"/>
              <a:gd name="T10" fmla="*/ 188002 w 189"/>
              <a:gd name="T11" fmla="*/ 376845 h 189"/>
              <a:gd name="T12" fmla="*/ 309214 w 189"/>
              <a:gd name="T13" fmla="*/ 334698 h 189"/>
              <a:gd name="T14" fmla="*/ 442795 w 189"/>
              <a:gd name="T15" fmla="*/ 468577 h 189"/>
              <a:gd name="T16" fmla="*/ 467532 w 189"/>
              <a:gd name="T17" fmla="*/ 443785 h 189"/>
              <a:gd name="T18" fmla="*/ 19790 w 189"/>
              <a:gd name="T19" fmla="*/ 188422 h 189"/>
              <a:gd name="T20" fmla="*/ 188002 w 189"/>
              <a:gd name="T21" fmla="*/ 19834 h 189"/>
              <a:gd name="T22" fmla="*/ 356215 w 189"/>
              <a:gd name="T23" fmla="*/ 188422 h 189"/>
              <a:gd name="T24" fmla="*/ 188002 w 189"/>
              <a:gd name="T25" fmla="*/ 357011 h 189"/>
              <a:gd name="T26" fmla="*/ 19790 w 189"/>
              <a:gd name="T27" fmla="*/ 188422 h 1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89" h="189">
                <a:moveTo>
                  <a:pt x="189" y="179"/>
                </a:moveTo>
                <a:cubicBezTo>
                  <a:pt x="134" y="125"/>
                  <a:pt x="134" y="125"/>
                  <a:pt x="134" y="125"/>
                </a:cubicBezTo>
                <a:cubicBezTo>
                  <a:pt x="145" y="112"/>
                  <a:pt x="152" y="95"/>
                  <a:pt x="152" y="76"/>
                </a:cubicBezTo>
                <a:cubicBezTo>
                  <a:pt x="152" y="34"/>
                  <a:pt x="118" y="0"/>
                  <a:pt x="76" y="0"/>
                </a:cubicBezTo>
                <a:cubicBezTo>
                  <a:pt x="34" y="0"/>
                  <a:pt x="0" y="34"/>
                  <a:pt x="0" y="76"/>
                </a:cubicBezTo>
                <a:cubicBezTo>
                  <a:pt x="0" y="118"/>
                  <a:pt x="34" y="152"/>
                  <a:pt x="76" y="152"/>
                </a:cubicBezTo>
                <a:cubicBezTo>
                  <a:pt x="94" y="152"/>
                  <a:pt x="111" y="146"/>
                  <a:pt x="125" y="135"/>
                </a:cubicBezTo>
                <a:cubicBezTo>
                  <a:pt x="179" y="189"/>
                  <a:pt x="179" y="189"/>
                  <a:pt x="179" y="189"/>
                </a:cubicBezTo>
                <a:lnTo>
                  <a:pt x="189" y="179"/>
                </a:lnTo>
                <a:close/>
                <a:moveTo>
                  <a:pt x="8" y="76"/>
                </a:moveTo>
                <a:cubicBezTo>
                  <a:pt x="8" y="39"/>
                  <a:pt x="38" y="8"/>
                  <a:pt x="76" y="8"/>
                </a:cubicBezTo>
                <a:cubicBezTo>
                  <a:pt x="113" y="8"/>
                  <a:pt x="144" y="39"/>
                  <a:pt x="144" y="76"/>
                </a:cubicBezTo>
                <a:cubicBezTo>
                  <a:pt x="144" y="114"/>
                  <a:pt x="113" y="144"/>
                  <a:pt x="76" y="144"/>
                </a:cubicBezTo>
                <a:cubicBezTo>
                  <a:pt x="38" y="144"/>
                  <a:pt x="8" y="114"/>
                  <a:pt x="8" y="76"/>
                </a:cubicBez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34" name="组合 133"/>
          <p:cNvGrpSpPr/>
          <p:nvPr/>
        </p:nvGrpSpPr>
        <p:grpSpPr>
          <a:xfrm>
            <a:off x="8379220" y="3646249"/>
            <a:ext cx="545524" cy="718754"/>
            <a:chOff x="7875588" y="3752850"/>
            <a:chExt cx="569913" cy="750888"/>
          </a:xfrm>
          <a:solidFill>
            <a:srgbClr val="157E9F"/>
          </a:solidFill>
        </p:grpSpPr>
        <p:sp>
          <p:nvSpPr>
            <p:cNvPr id="135" name="Freeform 28"/>
            <p:cNvSpPr>
              <a:spLocks noEditPoints="1"/>
            </p:cNvSpPr>
            <p:nvPr/>
          </p:nvSpPr>
          <p:spPr bwMode="auto">
            <a:xfrm>
              <a:off x="7875588" y="3752850"/>
              <a:ext cx="569913" cy="750888"/>
            </a:xfrm>
            <a:custGeom>
              <a:avLst/>
              <a:gdLst>
                <a:gd name="T0" fmla="*/ 152 w 152"/>
                <a:gd name="T1" fmla="*/ 24 h 200"/>
                <a:gd name="T2" fmla="*/ 112 w 152"/>
                <a:gd name="T3" fmla="*/ 24 h 200"/>
                <a:gd name="T4" fmla="*/ 112 w 152"/>
                <a:gd name="T5" fmla="*/ 16 h 200"/>
                <a:gd name="T6" fmla="*/ 96 w 152"/>
                <a:gd name="T7" fmla="*/ 0 h 200"/>
                <a:gd name="T8" fmla="*/ 56 w 152"/>
                <a:gd name="T9" fmla="*/ 0 h 200"/>
                <a:gd name="T10" fmla="*/ 40 w 152"/>
                <a:gd name="T11" fmla="*/ 16 h 200"/>
                <a:gd name="T12" fmla="*/ 40 w 152"/>
                <a:gd name="T13" fmla="*/ 24 h 200"/>
                <a:gd name="T14" fmla="*/ 0 w 152"/>
                <a:gd name="T15" fmla="*/ 24 h 200"/>
                <a:gd name="T16" fmla="*/ 0 w 152"/>
                <a:gd name="T17" fmla="*/ 32 h 200"/>
                <a:gd name="T18" fmla="*/ 9 w 152"/>
                <a:gd name="T19" fmla="*/ 32 h 200"/>
                <a:gd name="T20" fmla="*/ 17 w 152"/>
                <a:gd name="T21" fmla="*/ 184 h 200"/>
                <a:gd name="T22" fmla="*/ 33 w 152"/>
                <a:gd name="T23" fmla="*/ 200 h 200"/>
                <a:gd name="T24" fmla="*/ 121 w 152"/>
                <a:gd name="T25" fmla="*/ 200 h 200"/>
                <a:gd name="T26" fmla="*/ 137 w 152"/>
                <a:gd name="T27" fmla="*/ 184 h 200"/>
                <a:gd name="T28" fmla="*/ 145 w 152"/>
                <a:gd name="T29" fmla="*/ 32 h 200"/>
                <a:gd name="T30" fmla="*/ 152 w 152"/>
                <a:gd name="T31" fmla="*/ 32 h 200"/>
                <a:gd name="T32" fmla="*/ 152 w 152"/>
                <a:gd name="T33" fmla="*/ 24 h 200"/>
                <a:gd name="T34" fmla="*/ 48 w 152"/>
                <a:gd name="T35" fmla="*/ 16 h 200"/>
                <a:gd name="T36" fmla="*/ 56 w 152"/>
                <a:gd name="T37" fmla="*/ 8 h 200"/>
                <a:gd name="T38" fmla="*/ 96 w 152"/>
                <a:gd name="T39" fmla="*/ 8 h 200"/>
                <a:gd name="T40" fmla="*/ 104 w 152"/>
                <a:gd name="T41" fmla="*/ 16 h 200"/>
                <a:gd name="T42" fmla="*/ 104 w 152"/>
                <a:gd name="T43" fmla="*/ 24 h 200"/>
                <a:gd name="T44" fmla="*/ 48 w 152"/>
                <a:gd name="T45" fmla="*/ 24 h 200"/>
                <a:gd name="T46" fmla="*/ 48 w 152"/>
                <a:gd name="T47" fmla="*/ 16 h 200"/>
                <a:gd name="T48" fmla="*/ 129 w 152"/>
                <a:gd name="T49" fmla="*/ 183 h 200"/>
                <a:gd name="T50" fmla="*/ 129 w 152"/>
                <a:gd name="T51" fmla="*/ 183 h 200"/>
                <a:gd name="T52" fmla="*/ 129 w 152"/>
                <a:gd name="T53" fmla="*/ 184 h 200"/>
                <a:gd name="T54" fmla="*/ 121 w 152"/>
                <a:gd name="T55" fmla="*/ 192 h 200"/>
                <a:gd name="T56" fmla="*/ 33 w 152"/>
                <a:gd name="T57" fmla="*/ 192 h 200"/>
                <a:gd name="T58" fmla="*/ 25 w 152"/>
                <a:gd name="T59" fmla="*/ 184 h 200"/>
                <a:gd name="T60" fmla="*/ 25 w 152"/>
                <a:gd name="T61" fmla="*/ 183 h 200"/>
                <a:gd name="T62" fmla="*/ 25 w 152"/>
                <a:gd name="T63" fmla="*/ 183 h 200"/>
                <a:gd name="T64" fmla="*/ 17 w 152"/>
                <a:gd name="T65" fmla="*/ 32 h 200"/>
                <a:gd name="T66" fmla="*/ 137 w 152"/>
                <a:gd name="T67" fmla="*/ 32 h 200"/>
                <a:gd name="T68" fmla="*/ 129 w 152"/>
                <a:gd name="T69" fmla="*/ 183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2" h="200">
                  <a:moveTo>
                    <a:pt x="152" y="24"/>
                  </a:moveTo>
                  <a:cubicBezTo>
                    <a:pt x="112" y="24"/>
                    <a:pt x="112" y="24"/>
                    <a:pt x="112" y="24"/>
                  </a:cubicBezTo>
                  <a:cubicBezTo>
                    <a:pt x="112" y="16"/>
                    <a:pt x="112" y="16"/>
                    <a:pt x="112" y="16"/>
                  </a:cubicBezTo>
                  <a:cubicBezTo>
                    <a:pt x="112" y="7"/>
                    <a:pt x="105" y="0"/>
                    <a:pt x="96" y="0"/>
                  </a:cubicBezTo>
                  <a:cubicBezTo>
                    <a:pt x="56" y="0"/>
                    <a:pt x="56" y="0"/>
                    <a:pt x="56" y="0"/>
                  </a:cubicBezTo>
                  <a:cubicBezTo>
                    <a:pt x="48" y="0"/>
                    <a:pt x="40" y="7"/>
                    <a:pt x="40" y="16"/>
                  </a:cubicBezTo>
                  <a:cubicBezTo>
                    <a:pt x="40" y="24"/>
                    <a:pt x="40" y="24"/>
                    <a:pt x="40" y="24"/>
                  </a:cubicBezTo>
                  <a:cubicBezTo>
                    <a:pt x="0" y="24"/>
                    <a:pt x="0" y="24"/>
                    <a:pt x="0" y="24"/>
                  </a:cubicBezTo>
                  <a:cubicBezTo>
                    <a:pt x="0" y="32"/>
                    <a:pt x="0" y="32"/>
                    <a:pt x="0" y="32"/>
                  </a:cubicBezTo>
                  <a:cubicBezTo>
                    <a:pt x="9" y="32"/>
                    <a:pt x="9" y="32"/>
                    <a:pt x="9" y="32"/>
                  </a:cubicBezTo>
                  <a:cubicBezTo>
                    <a:pt x="17" y="184"/>
                    <a:pt x="17" y="184"/>
                    <a:pt x="17" y="184"/>
                  </a:cubicBezTo>
                  <a:cubicBezTo>
                    <a:pt x="17" y="192"/>
                    <a:pt x="24" y="200"/>
                    <a:pt x="33" y="200"/>
                  </a:cubicBezTo>
                  <a:cubicBezTo>
                    <a:pt x="121" y="200"/>
                    <a:pt x="121" y="200"/>
                    <a:pt x="121" y="200"/>
                  </a:cubicBezTo>
                  <a:cubicBezTo>
                    <a:pt x="130" y="200"/>
                    <a:pt x="137" y="192"/>
                    <a:pt x="137" y="184"/>
                  </a:cubicBezTo>
                  <a:cubicBezTo>
                    <a:pt x="145" y="32"/>
                    <a:pt x="145" y="32"/>
                    <a:pt x="145" y="32"/>
                  </a:cubicBezTo>
                  <a:cubicBezTo>
                    <a:pt x="152" y="32"/>
                    <a:pt x="152" y="32"/>
                    <a:pt x="152" y="32"/>
                  </a:cubicBezTo>
                  <a:lnTo>
                    <a:pt x="152" y="24"/>
                  </a:lnTo>
                  <a:close/>
                  <a:moveTo>
                    <a:pt x="48" y="16"/>
                  </a:moveTo>
                  <a:cubicBezTo>
                    <a:pt x="48" y="11"/>
                    <a:pt x="52" y="8"/>
                    <a:pt x="56" y="8"/>
                  </a:cubicBezTo>
                  <a:cubicBezTo>
                    <a:pt x="96" y="8"/>
                    <a:pt x="96" y="8"/>
                    <a:pt x="96" y="8"/>
                  </a:cubicBezTo>
                  <a:cubicBezTo>
                    <a:pt x="101" y="8"/>
                    <a:pt x="104" y="11"/>
                    <a:pt x="104" y="16"/>
                  </a:cubicBezTo>
                  <a:cubicBezTo>
                    <a:pt x="104" y="24"/>
                    <a:pt x="104" y="24"/>
                    <a:pt x="104" y="24"/>
                  </a:cubicBezTo>
                  <a:cubicBezTo>
                    <a:pt x="48" y="24"/>
                    <a:pt x="48" y="24"/>
                    <a:pt x="48" y="24"/>
                  </a:cubicBezTo>
                  <a:lnTo>
                    <a:pt x="48" y="16"/>
                  </a:lnTo>
                  <a:close/>
                  <a:moveTo>
                    <a:pt x="129" y="183"/>
                  </a:moveTo>
                  <a:cubicBezTo>
                    <a:pt x="129" y="183"/>
                    <a:pt x="129" y="183"/>
                    <a:pt x="129" y="183"/>
                  </a:cubicBezTo>
                  <a:cubicBezTo>
                    <a:pt x="129" y="184"/>
                    <a:pt x="129" y="184"/>
                    <a:pt x="129" y="184"/>
                  </a:cubicBezTo>
                  <a:cubicBezTo>
                    <a:pt x="129" y="188"/>
                    <a:pt x="125" y="192"/>
                    <a:pt x="121" y="192"/>
                  </a:cubicBezTo>
                  <a:cubicBezTo>
                    <a:pt x="33" y="192"/>
                    <a:pt x="33" y="192"/>
                    <a:pt x="33" y="192"/>
                  </a:cubicBezTo>
                  <a:cubicBezTo>
                    <a:pt x="28" y="192"/>
                    <a:pt x="25" y="188"/>
                    <a:pt x="25" y="184"/>
                  </a:cubicBezTo>
                  <a:cubicBezTo>
                    <a:pt x="25" y="183"/>
                    <a:pt x="25" y="183"/>
                    <a:pt x="25" y="183"/>
                  </a:cubicBezTo>
                  <a:cubicBezTo>
                    <a:pt x="25" y="183"/>
                    <a:pt x="25" y="183"/>
                    <a:pt x="25" y="183"/>
                  </a:cubicBezTo>
                  <a:cubicBezTo>
                    <a:pt x="17" y="32"/>
                    <a:pt x="17" y="32"/>
                    <a:pt x="17" y="32"/>
                  </a:cubicBezTo>
                  <a:cubicBezTo>
                    <a:pt x="137" y="32"/>
                    <a:pt x="137" y="32"/>
                    <a:pt x="137" y="32"/>
                  </a:cubicBezTo>
                  <a:lnTo>
                    <a:pt x="129" y="1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36" name="Rectangle 29"/>
            <p:cNvSpPr>
              <a:spLocks noChangeArrowheads="1"/>
            </p:cNvSpPr>
            <p:nvPr/>
          </p:nvSpPr>
          <p:spPr bwMode="auto">
            <a:xfrm>
              <a:off x="8145463" y="3932238"/>
              <a:ext cx="30163" cy="4810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137" name="Freeform 30"/>
            <p:cNvSpPr/>
            <p:nvPr/>
          </p:nvSpPr>
          <p:spPr bwMode="auto">
            <a:xfrm>
              <a:off x="8024813" y="3932238"/>
              <a:ext cx="65088" cy="481013"/>
            </a:xfrm>
            <a:custGeom>
              <a:avLst/>
              <a:gdLst>
                <a:gd name="T0" fmla="*/ 41 w 41"/>
                <a:gd name="T1" fmla="*/ 301 h 303"/>
                <a:gd name="T2" fmla="*/ 19 w 41"/>
                <a:gd name="T3" fmla="*/ 0 h 303"/>
                <a:gd name="T4" fmla="*/ 0 w 41"/>
                <a:gd name="T5" fmla="*/ 0 h 303"/>
                <a:gd name="T6" fmla="*/ 22 w 41"/>
                <a:gd name="T7" fmla="*/ 303 h 303"/>
                <a:gd name="T8" fmla="*/ 41 w 41"/>
                <a:gd name="T9" fmla="*/ 301 h 303"/>
              </a:gdLst>
              <a:ahLst/>
              <a:cxnLst>
                <a:cxn ang="0">
                  <a:pos x="T0" y="T1"/>
                </a:cxn>
                <a:cxn ang="0">
                  <a:pos x="T2" y="T3"/>
                </a:cxn>
                <a:cxn ang="0">
                  <a:pos x="T4" y="T5"/>
                </a:cxn>
                <a:cxn ang="0">
                  <a:pos x="T6" y="T7"/>
                </a:cxn>
                <a:cxn ang="0">
                  <a:pos x="T8" y="T9"/>
                </a:cxn>
              </a:cxnLst>
              <a:rect l="0" t="0" r="r" b="b"/>
              <a:pathLst>
                <a:path w="41" h="303">
                  <a:moveTo>
                    <a:pt x="41" y="301"/>
                  </a:moveTo>
                  <a:lnTo>
                    <a:pt x="19" y="0"/>
                  </a:lnTo>
                  <a:lnTo>
                    <a:pt x="0" y="0"/>
                  </a:lnTo>
                  <a:lnTo>
                    <a:pt x="22" y="303"/>
                  </a:lnTo>
                  <a:lnTo>
                    <a:pt x="41" y="3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38" name="Freeform 31"/>
            <p:cNvSpPr/>
            <p:nvPr/>
          </p:nvSpPr>
          <p:spPr bwMode="auto">
            <a:xfrm>
              <a:off x="8235950" y="3929063"/>
              <a:ext cx="60325" cy="484188"/>
            </a:xfrm>
            <a:custGeom>
              <a:avLst/>
              <a:gdLst>
                <a:gd name="T0" fmla="*/ 38 w 38"/>
                <a:gd name="T1" fmla="*/ 2 h 305"/>
                <a:gd name="T2" fmla="*/ 21 w 38"/>
                <a:gd name="T3" fmla="*/ 0 h 305"/>
                <a:gd name="T4" fmla="*/ 0 w 38"/>
                <a:gd name="T5" fmla="*/ 303 h 305"/>
                <a:gd name="T6" fmla="*/ 19 w 38"/>
                <a:gd name="T7" fmla="*/ 305 h 305"/>
                <a:gd name="T8" fmla="*/ 38 w 38"/>
                <a:gd name="T9" fmla="*/ 2 h 305"/>
              </a:gdLst>
              <a:ahLst/>
              <a:cxnLst>
                <a:cxn ang="0">
                  <a:pos x="T0" y="T1"/>
                </a:cxn>
                <a:cxn ang="0">
                  <a:pos x="T2" y="T3"/>
                </a:cxn>
                <a:cxn ang="0">
                  <a:pos x="T4" y="T5"/>
                </a:cxn>
                <a:cxn ang="0">
                  <a:pos x="T6" y="T7"/>
                </a:cxn>
                <a:cxn ang="0">
                  <a:pos x="T8" y="T9"/>
                </a:cxn>
              </a:cxnLst>
              <a:rect l="0" t="0" r="r" b="b"/>
              <a:pathLst>
                <a:path w="38" h="305">
                  <a:moveTo>
                    <a:pt x="38" y="2"/>
                  </a:moveTo>
                  <a:lnTo>
                    <a:pt x="21" y="0"/>
                  </a:lnTo>
                  <a:lnTo>
                    <a:pt x="0" y="303"/>
                  </a:lnTo>
                  <a:lnTo>
                    <a:pt x="19" y="305"/>
                  </a:lnTo>
                  <a:lnTo>
                    <a:pt x="38"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139" name="Freeform 32"/>
          <p:cNvSpPr>
            <a:spLocks noEditPoints="1"/>
          </p:cNvSpPr>
          <p:nvPr/>
        </p:nvSpPr>
        <p:spPr bwMode="auto">
          <a:xfrm>
            <a:off x="8293471" y="1171695"/>
            <a:ext cx="717282" cy="488951"/>
          </a:xfrm>
          <a:custGeom>
            <a:avLst/>
            <a:gdLst>
              <a:gd name="T0" fmla="*/ 388360 w 200"/>
              <a:gd name="T1" fmla="*/ 0 h 136"/>
              <a:gd name="T2" fmla="*/ 108840 w 200"/>
              <a:gd name="T3" fmla="*/ 0 h 136"/>
              <a:gd name="T4" fmla="*/ 0 w 200"/>
              <a:gd name="T5" fmla="*/ 118867 h 136"/>
              <a:gd name="T6" fmla="*/ 0 w 200"/>
              <a:gd name="T7" fmla="*/ 336790 h 136"/>
              <a:gd name="T8" fmla="*/ 494726 w 200"/>
              <a:gd name="T9" fmla="*/ 336790 h 136"/>
              <a:gd name="T10" fmla="*/ 494726 w 200"/>
              <a:gd name="T11" fmla="*/ 118867 h 136"/>
              <a:gd name="T12" fmla="*/ 388360 w 200"/>
              <a:gd name="T13" fmla="*/ 0 h 136"/>
              <a:gd name="T14" fmla="*/ 118734 w 200"/>
              <a:gd name="T15" fmla="*/ 19811 h 136"/>
              <a:gd name="T16" fmla="*/ 378465 w 200"/>
              <a:gd name="T17" fmla="*/ 19811 h 136"/>
              <a:gd name="T18" fmla="*/ 469990 w 200"/>
              <a:gd name="T19" fmla="*/ 118867 h 136"/>
              <a:gd name="T20" fmla="*/ 316625 w 200"/>
              <a:gd name="T21" fmla="*/ 118867 h 136"/>
              <a:gd name="T22" fmla="*/ 247363 w 200"/>
              <a:gd name="T23" fmla="*/ 185730 h 136"/>
              <a:gd name="T24" fmla="*/ 178101 w 200"/>
              <a:gd name="T25" fmla="*/ 118867 h 136"/>
              <a:gd name="T26" fmla="*/ 27210 w 200"/>
              <a:gd name="T27" fmla="*/ 118867 h 136"/>
              <a:gd name="T28" fmla="*/ 118734 w 200"/>
              <a:gd name="T29" fmla="*/ 19811 h 136"/>
              <a:gd name="T30" fmla="*/ 474937 w 200"/>
              <a:gd name="T31" fmla="*/ 316979 h 136"/>
              <a:gd name="T32" fmla="*/ 19789 w 200"/>
              <a:gd name="T33" fmla="*/ 316979 h 136"/>
              <a:gd name="T34" fmla="*/ 19789 w 200"/>
              <a:gd name="T35" fmla="*/ 138678 h 136"/>
              <a:gd name="T36" fmla="*/ 160786 w 200"/>
              <a:gd name="T37" fmla="*/ 138678 h 136"/>
              <a:gd name="T38" fmla="*/ 247363 w 200"/>
              <a:gd name="T39" fmla="*/ 205541 h 136"/>
              <a:gd name="T40" fmla="*/ 333940 w 200"/>
              <a:gd name="T41" fmla="*/ 138678 h 136"/>
              <a:gd name="T42" fmla="*/ 474937 w 200"/>
              <a:gd name="T43" fmla="*/ 138678 h 136"/>
              <a:gd name="T44" fmla="*/ 474937 w 200"/>
              <a:gd name="T45" fmla="*/ 316979 h 1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00" h="136">
                <a:moveTo>
                  <a:pt x="157" y="0"/>
                </a:moveTo>
                <a:cubicBezTo>
                  <a:pt x="44" y="0"/>
                  <a:pt x="44" y="0"/>
                  <a:pt x="44" y="0"/>
                </a:cubicBezTo>
                <a:cubicBezTo>
                  <a:pt x="0" y="48"/>
                  <a:pt x="0" y="48"/>
                  <a:pt x="0" y="48"/>
                </a:cubicBezTo>
                <a:cubicBezTo>
                  <a:pt x="0" y="136"/>
                  <a:pt x="0" y="136"/>
                  <a:pt x="0" y="136"/>
                </a:cubicBezTo>
                <a:cubicBezTo>
                  <a:pt x="200" y="136"/>
                  <a:pt x="200" y="136"/>
                  <a:pt x="200" y="136"/>
                </a:cubicBezTo>
                <a:cubicBezTo>
                  <a:pt x="200" y="48"/>
                  <a:pt x="200" y="48"/>
                  <a:pt x="200" y="48"/>
                </a:cubicBezTo>
                <a:lnTo>
                  <a:pt x="157" y="0"/>
                </a:lnTo>
                <a:close/>
                <a:moveTo>
                  <a:pt x="48" y="8"/>
                </a:moveTo>
                <a:cubicBezTo>
                  <a:pt x="153" y="8"/>
                  <a:pt x="153" y="8"/>
                  <a:pt x="153" y="8"/>
                </a:cubicBezTo>
                <a:cubicBezTo>
                  <a:pt x="190" y="48"/>
                  <a:pt x="190" y="48"/>
                  <a:pt x="190" y="48"/>
                </a:cubicBezTo>
                <a:cubicBezTo>
                  <a:pt x="128" y="48"/>
                  <a:pt x="128" y="48"/>
                  <a:pt x="128" y="48"/>
                </a:cubicBezTo>
                <a:cubicBezTo>
                  <a:pt x="128" y="63"/>
                  <a:pt x="115" y="75"/>
                  <a:pt x="100" y="75"/>
                </a:cubicBezTo>
                <a:cubicBezTo>
                  <a:pt x="85" y="75"/>
                  <a:pt x="72" y="63"/>
                  <a:pt x="72" y="48"/>
                </a:cubicBezTo>
                <a:cubicBezTo>
                  <a:pt x="11" y="48"/>
                  <a:pt x="11" y="48"/>
                  <a:pt x="11" y="48"/>
                </a:cubicBezTo>
                <a:lnTo>
                  <a:pt x="48" y="8"/>
                </a:lnTo>
                <a:close/>
                <a:moveTo>
                  <a:pt x="192" y="128"/>
                </a:moveTo>
                <a:cubicBezTo>
                  <a:pt x="8" y="128"/>
                  <a:pt x="8" y="128"/>
                  <a:pt x="8" y="128"/>
                </a:cubicBezTo>
                <a:cubicBezTo>
                  <a:pt x="8" y="56"/>
                  <a:pt x="8" y="56"/>
                  <a:pt x="8" y="56"/>
                </a:cubicBezTo>
                <a:cubicBezTo>
                  <a:pt x="65" y="56"/>
                  <a:pt x="65" y="56"/>
                  <a:pt x="65" y="56"/>
                </a:cubicBezTo>
                <a:cubicBezTo>
                  <a:pt x="69" y="71"/>
                  <a:pt x="84" y="83"/>
                  <a:pt x="100" y="83"/>
                </a:cubicBezTo>
                <a:cubicBezTo>
                  <a:pt x="117" y="83"/>
                  <a:pt x="132" y="71"/>
                  <a:pt x="135" y="56"/>
                </a:cubicBezTo>
                <a:cubicBezTo>
                  <a:pt x="192" y="56"/>
                  <a:pt x="192" y="56"/>
                  <a:pt x="192" y="56"/>
                </a:cubicBezTo>
                <a:lnTo>
                  <a:pt x="192" y="128"/>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40" name="组合 139"/>
          <p:cNvGrpSpPr/>
          <p:nvPr/>
        </p:nvGrpSpPr>
        <p:grpSpPr>
          <a:xfrm>
            <a:off x="9600950" y="1091862"/>
            <a:ext cx="689882" cy="647334"/>
            <a:chOff x="9151938" y="1084263"/>
            <a:chExt cx="720725" cy="676275"/>
          </a:xfrm>
          <a:solidFill>
            <a:srgbClr val="157E9F"/>
          </a:solidFill>
        </p:grpSpPr>
        <p:sp>
          <p:nvSpPr>
            <p:cNvPr id="232" name="Freeform 33"/>
            <p:cNvSpPr>
              <a:spLocks noEditPoints="1"/>
            </p:cNvSpPr>
            <p:nvPr/>
          </p:nvSpPr>
          <p:spPr bwMode="auto">
            <a:xfrm>
              <a:off x="9151938" y="1084263"/>
              <a:ext cx="720725" cy="676275"/>
            </a:xfrm>
            <a:custGeom>
              <a:avLst/>
              <a:gdLst>
                <a:gd name="T0" fmla="*/ 454 w 454"/>
                <a:gd name="T1" fmla="*/ 0 h 426"/>
                <a:gd name="T2" fmla="*/ 0 w 454"/>
                <a:gd name="T3" fmla="*/ 0 h 426"/>
                <a:gd name="T4" fmla="*/ 0 w 454"/>
                <a:gd name="T5" fmla="*/ 123 h 426"/>
                <a:gd name="T6" fmla="*/ 19 w 454"/>
                <a:gd name="T7" fmla="*/ 123 h 426"/>
                <a:gd name="T8" fmla="*/ 19 w 454"/>
                <a:gd name="T9" fmla="*/ 426 h 426"/>
                <a:gd name="T10" fmla="*/ 435 w 454"/>
                <a:gd name="T11" fmla="*/ 426 h 426"/>
                <a:gd name="T12" fmla="*/ 435 w 454"/>
                <a:gd name="T13" fmla="*/ 123 h 426"/>
                <a:gd name="T14" fmla="*/ 454 w 454"/>
                <a:gd name="T15" fmla="*/ 123 h 426"/>
                <a:gd name="T16" fmla="*/ 454 w 454"/>
                <a:gd name="T17" fmla="*/ 0 h 426"/>
                <a:gd name="T18" fmla="*/ 416 w 454"/>
                <a:gd name="T19" fmla="*/ 407 h 426"/>
                <a:gd name="T20" fmla="*/ 38 w 454"/>
                <a:gd name="T21" fmla="*/ 407 h 426"/>
                <a:gd name="T22" fmla="*/ 38 w 454"/>
                <a:gd name="T23" fmla="*/ 123 h 426"/>
                <a:gd name="T24" fmla="*/ 416 w 454"/>
                <a:gd name="T25" fmla="*/ 123 h 426"/>
                <a:gd name="T26" fmla="*/ 416 w 454"/>
                <a:gd name="T27" fmla="*/ 407 h 426"/>
                <a:gd name="T28" fmla="*/ 435 w 454"/>
                <a:gd name="T29" fmla="*/ 104 h 426"/>
                <a:gd name="T30" fmla="*/ 19 w 454"/>
                <a:gd name="T31" fmla="*/ 104 h 426"/>
                <a:gd name="T32" fmla="*/ 19 w 454"/>
                <a:gd name="T33" fmla="*/ 104 h 426"/>
                <a:gd name="T34" fmla="*/ 19 w 454"/>
                <a:gd name="T35" fmla="*/ 19 h 426"/>
                <a:gd name="T36" fmla="*/ 435 w 454"/>
                <a:gd name="T37" fmla="*/ 19 h 426"/>
                <a:gd name="T38" fmla="*/ 435 w 454"/>
                <a:gd name="T39" fmla="*/ 10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4" h="426">
                  <a:moveTo>
                    <a:pt x="454" y="0"/>
                  </a:moveTo>
                  <a:lnTo>
                    <a:pt x="0" y="0"/>
                  </a:lnTo>
                  <a:lnTo>
                    <a:pt x="0" y="123"/>
                  </a:lnTo>
                  <a:lnTo>
                    <a:pt x="19" y="123"/>
                  </a:lnTo>
                  <a:lnTo>
                    <a:pt x="19" y="426"/>
                  </a:lnTo>
                  <a:lnTo>
                    <a:pt x="435" y="426"/>
                  </a:lnTo>
                  <a:lnTo>
                    <a:pt x="435" y="123"/>
                  </a:lnTo>
                  <a:lnTo>
                    <a:pt x="454" y="123"/>
                  </a:lnTo>
                  <a:lnTo>
                    <a:pt x="454" y="0"/>
                  </a:lnTo>
                  <a:close/>
                  <a:moveTo>
                    <a:pt x="416" y="407"/>
                  </a:moveTo>
                  <a:lnTo>
                    <a:pt x="38" y="407"/>
                  </a:lnTo>
                  <a:lnTo>
                    <a:pt x="38" y="123"/>
                  </a:lnTo>
                  <a:lnTo>
                    <a:pt x="416" y="123"/>
                  </a:lnTo>
                  <a:lnTo>
                    <a:pt x="416" y="407"/>
                  </a:lnTo>
                  <a:close/>
                  <a:moveTo>
                    <a:pt x="435" y="104"/>
                  </a:moveTo>
                  <a:lnTo>
                    <a:pt x="19" y="104"/>
                  </a:lnTo>
                  <a:lnTo>
                    <a:pt x="19" y="104"/>
                  </a:lnTo>
                  <a:lnTo>
                    <a:pt x="19" y="19"/>
                  </a:lnTo>
                  <a:lnTo>
                    <a:pt x="435" y="19"/>
                  </a:lnTo>
                  <a:lnTo>
                    <a:pt x="43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33" name="Freeform 34"/>
            <p:cNvSpPr>
              <a:spLocks noEditPoints="1"/>
            </p:cNvSpPr>
            <p:nvPr/>
          </p:nvSpPr>
          <p:spPr bwMode="auto">
            <a:xfrm>
              <a:off x="9350375" y="1354138"/>
              <a:ext cx="330200" cy="120650"/>
            </a:xfrm>
            <a:custGeom>
              <a:avLst/>
              <a:gdLst>
                <a:gd name="T0" fmla="*/ 15 w 88"/>
                <a:gd name="T1" fmla="*/ 32 h 32"/>
                <a:gd name="T2" fmla="*/ 73 w 88"/>
                <a:gd name="T3" fmla="*/ 32 h 32"/>
                <a:gd name="T4" fmla="*/ 88 w 88"/>
                <a:gd name="T5" fmla="*/ 17 h 32"/>
                <a:gd name="T6" fmla="*/ 88 w 88"/>
                <a:gd name="T7" fmla="*/ 14 h 32"/>
                <a:gd name="T8" fmla="*/ 73 w 88"/>
                <a:gd name="T9" fmla="*/ 0 h 32"/>
                <a:gd name="T10" fmla="*/ 15 w 88"/>
                <a:gd name="T11" fmla="*/ 0 h 32"/>
                <a:gd name="T12" fmla="*/ 0 w 88"/>
                <a:gd name="T13" fmla="*/ 14 h 32"/>
                <a:gd name="T14" fmla="*/ 0 w 88"/>
                <a:gd name="T15" fmla="*/ 17 h 32"/>
                <a:gd name="T16" fmla="*/ 15 w 88"/>
                <a:gd name="T17" fmla="*/ 32 h 32"/>
                <a:gd name="T18" fmla="*/ 8 w 88"/>
                <a:gd name="T19" fmla="*/ 14 h 32"/>
                <a:gd name="T20" fmla="*/ 15 w 88"/>
                <a:gd name="T21" fmla="*/ 8 h 32"/>
                <a:gd name="T22" fmla="*/ 73 w 88"/>
                <a:gd name="T23" fmla="*/ 8 h 32"/>
                <a:gd name="T24" fmla="*/ 80 w 88"/>
                <a:gd name="T25" fmla="*/ 14 h 32"/>
                <a:gd name="T26" fmla="*/ 80 w 88"/>
                <a:gd name="T27" fmla="*/ 17 h 32"/>
                <a:gd name="T28" fmla="*/ 73 w 88"/>
                <a:gd name="T29" fmla="*/ 24 h 32"/>
                <a:gd name="T30" fmla="*/ 15 w 88"/>
                <a:gd name="T31" fmla="*/ 24 h 32"/>
                <a:gd name="T32" fmla="*/ 8 w 88"/>
                <a:gd name="T33" fmla="*/ 17 h 32"/>
                <a:gd name="T34" fmla="*/ 8 w 88"/>
                <a:gd name="T35" fmla="*/ 1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8" h="32">
                  <a:moveTo>
                    <a:pt x="15" y="32"/>
                  </a:moveTo>
                  <a:cubicBezTo>
                    <a:pt x="73" y="32"/>
                    <a:pt x="73" y="32"/>
                    <a:pt x="73" y="32"/>
                  </a:cubicBezTo>
                  <a:cubicBezTo>
                    <a:pt x="81" y="32"/>
                    <a:pt x="88" y="25"/>
                    <a:pt x="88" y="17"/>
                  </a:cubicBezTo>
                  <a:cubicBezTo>
                    <a:pt x="88" y="14"/>
                    <a:pt x="88" y="14"/>
                    <a:pt x="88" y="14"/>
                  </a:cubicBezTo>
                  <a:cubicBezTo>
                    <a:pt x="88" y="6"/>
                    <a:pt x="81" y="0"/>
                    <a:pt x="73" y="0"/>
                  </a:cubicBezTo>
                  <a:cubicBezTo>
                    <a:pt x="15" y="0"/>
                    <a:pt x="15" y="0"/>
                    <a:pt x="15" y="0"/>
                  </a:cubicBezTo>
                  <a:cubicBezTo>
                    <a:pt x="6" y="0"/>
                    <a:pt x="0" y="6"/>
                    <a:pt x="0" y="14"/>
                  </a:cubicBezTo>
                  <a:cubicBezTo>
                    <a:pt x="0" y="17"/>
                    <a:pt x="0" y="17"/>
                    <a:pt x="0" y="17"/>
                  </a:cubicBezTo>
                  <a:cubicBezTo>
                    <a:pt x="0" y="25"/>
                    <a:pt x="6" y="32"/>
                    <a:pt x="15" y="32"/>
                  </a:cubicBezTo>
                  <a:close/>
                  <a:moveTo>
                    <a:pt x="8" y="14"/>
                  </a:moveTo>
                  <a:cubicBezTo>
                    <a:pt x="8" y="11"/>
                    <a:pt x="11" y="8"/>
                    <a:pt x="15" y="8"/>
                  </a:cubicBezTo>
                  <a:cubicBezTo>
                    <a:pt x="73" y="8"/>
                    <a:pt x="73" y="8"/>
                    <a:pt x="73" y="8"/>
                  </a:cubicBezTo>
                  <a:cubicBezTo>
                    <a:pt x="76" y="8"/>
                    <a:pt x="80" y="11"/>
                    <a:pt x="80" y="14"/>
                  </a:cubicBezTo>
                  <a:cubicBezTo>
                    <a:pt x="80" y="17"/>
                    <a:pt x="80" y="17"/>
                    <a:pt x="80" y="17"/>
                  </a:cubicBezTo>
                  <a:cubicBezTo>
                    <a:pt x="80" y="21"/>
                    <a:pt x="76" y="24"/>
                    <a:pt x="73" y="24"/>
                  </a:cubicBezTo>
                  <a:cubicBezTo>
                    <a:pt x="15" y="24"/>
                    <a:pt x="15" y="24"/>
                    <a:pt x="15" y="24"/>
                  </a:cubicBezTo>
                  <a:cubicBezTo>
                    <a:pt x="11" y="24"/>
                    <a:pt x="8" y="21"/>
                    <a:pt x="8" y="17"/>
                  </a:cubicBezTo>
                  <a:lnTo>
                    <a:pt x="8"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234" name="Freeform 35"/>
          <p:cNvSpPr>
            <a:spLocks noEditPoints="1"/>
          </p:cNvSpPr>
          <p:nvPr/>
        </p:nvSpPr>
        <p:spPr bwMode="auto">
          <a:xfrm>
            <a:off x="1932497" y="1058684"/>
            <a:ext cx="502789" cy="691912"/>
          </a:xfrm>
          <a:custGeom>
            <a:avLst/>
            <a:gdLst>
              <a:gd name="T0" fmla="*/ 346204 w 331"/>
              <a:gd name="T1" fmla="*/ 168395 h 455"/>
              <a:gd name="T2" fmla="*/ 177809 w 331"/>
              <a:gd name="T3" fmla="*/ 0 h 455"/>
              <a:gd name="T4" fmla="*/ 165257 w 331"/>
              <a:gd name="T5" fmla="*/ 0 h 455"/>
              <a:gd name="T6" fmla="*/ 157936 w 331"/>
              <a:gd name="T7" fmla="*/ 0 h 455"/>
              <a:gd name="T8" fmla="*/ 0 w 331"/>
              <a:gd name="T9" fmla="*/ 0 h 455"/>
              <a:gd name="T10" fmla="*/ 0 w 331"/>
              <a:gd name="T11" fmla="*/ 475899 h 455"/>
              <a:gd name="T12" fmla="*/ 346204 w 331"/>
              <a:gd name="T13" fmla="*/ 475899 h 455"/>
              <a:gd name="T14" fmla="*/ 346204 w 331"/>
              <a:gd name="T15" fmla="*/ 168395 h 455"/>
              <a:gd name="T16" fmla="*/ 346204 w 331"/>
              <a:gd name="T17" fmla="*/ 168395 h 455"/>
              <a:gd name="T18" fmla="*/ 177809 w 331"/>
              <a:gd name="T19" fmla="*/ 30332 h 455"/>
              <a:gd name="T20" fmla="*/ 308550 w 331"/>
              <a:gd name="T21" fmla="*/ 158982 h 455"/>
              <a:gd name="T22" fmla="*/ 177809 w 331"/>
              <a:gd name="T23" fmla="*/ 158982 h 455"/>
              <a:gd name="T24" fmla="*/ 177809 w 331"/>
              <a:gd name="T25" fmla="*/ 30332 h 455"/>
              <a:gd name="T26" fmla="*/ 19873 w 331"/>
              <a:gd name="T27" fmla="*/ 456026 h 455"/>
              <a:gd name="T28" fmla="*/ 19873 w 331"/>
              <a:gd name="T29" fmla="*/ 19873 h 455"/>
              <a:gd name="T30" fmla="*/ 157936 w 331"/>
              <a:gd name="T31" fmla="*/ 19873 h 455"/>
              <a:gd name="T32" fmla="*/ 157936 w 331"/>
              <a:gd name="T33" fmla="*/ 178854 h 455"/>
              <a:gd name="T34" fmla="*/ 326331 w 331"/>
              <a:gd name="T35" fmla="*/ 178854 h 455"/>
              <a:gd name="T36" fmla="*/ 326331 w 331"/>
              <a:gd name="T37" fmla="*/ 456026 h 455"/>
              <a:gd name="T38" fmla="*/ 19873 w 331"/>
              <a:gd name="T39" fmla="*/ 456026 h 45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31" h="455">
                <a:moveTo>
                  <a:pt x="331" y="161"/>
                </a:moveTo>
                <a:lnTo>
                  <a:pt x="170" y="0"/>
                </a:lnTo>
                <a:lnTo>
                  <a:pt x="158" y="0"/>
                </a:lnTo>
                <a:lnTo>
                  <a:pt x="151" y="0"/>
                </a:lnTo>
                <a:lnTo>
                  <a:pt x="0" y="0"/>
                </a:lnTo>
                <a:lnTo>
                  <a:pt x="0" y="455"/>
                </a:lnTo>
                <a:lnTo>
                  <a:pt x="331" y="455"/>
                </a:lnTo>
                <a:lnTo>
                  <a:pt x="331" y="161"/>
                </a:lnTo>
                <a:close/>
                <a:moveTo>
                  <a:pt x="170" y="29"/>
                </a:moveTo>
                <a:lnTo>
                  <a:pt x="295" y="152"/>
                </a:lnTo>
                <a:lnTo>
                  <a:pt x="170" y="152"/>
                </a:lnTo>
                <a:lnTo>
                  <a:pt x="170" y="29"/>
                </a:lnTo>
                <a:close/>
                <a:moveTo>
                  <a:pt x="19" y="436"/>
                </a:moveTo>
                <a:lnTo>
                  <a:pt x="19" y="19"/>
                </a:lnTo>
                <a:lnTo>
                  <a:pt x="151" y="19"/>
                </a:lnTo>
                <a:lnTo>
                  <a:pt x="151" y="171"/>
                </a:lnTo>
                <a:lnTo>
                  <a:pt x="312" y="171"/>
                </a:lnTo>
                <a:lnTo>
                  <a:pt x="312" y="436"/>
                </a:lnTo>
                <a:lnTo>
                  <a:pt x="19" y="436"/>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5" name="Freeform 36"/>
          <p:cNvSpPr>
            <a:spLocks noEditPoints="1"/>
          </p:cNvSpPr>
          <p:nvPr/>
        </p:nvSpPr>
        <p:spPr bwMode="auto">
          <a:xfrm>
            <a:off x="1752600" y="5027949"/>
            <a:ext cx="862583" cy="546611"/>
          </a:xfrm>
          <a:custGeom>
            <a:avLst/>
            <a:gdLst>
              <a:gd name="T0" fmla="*/ 334175 w 240"/>
              <a:gd name="T1" fmla="*/ 19818 h 152"/>
              <a:gd name="T2" fmla="*/ 467845 w 240"/>
              <a:gd name="T3" fmla="*/ 153587 h 152"/>
              <a:gd name="T4" fmla="*/ 467845 w 240"/>
              <a:gd name="T5" fmla="*/ 153587 h 152"/>
              <a:gd name="T6" fmla="*/ 467845 w 240"/>
              <a:gd name="T7" fmla="*/ 156064 h 152"/>
              <a:gd name="T8" fmla="*/ 465370 w 240"/>
              <a:gd name="T9" fmla="*/ 178359 h 152"/>
              <a:gd name="T10" fmla="*/ 487648 w 240"/>
              <a:gd name="T11" fmla="*/ 178359 h 152"/>
              <a:gd name="T12" fmla="*/ 574286 w 240"/>
              <a:gd name="T13" fmla="*/ 267538 h 152"/>
              <a:gd name="T14" fmla="*/ 487648 w 240"/>
              <a:gd name="T15" fmla="*/ 356717 h 152"/>
              <a:gd name="T16" fmla="*/ 482697 w 240"/>
              <a:gd name="T17" fmla="*/ 356717 h 152"/>
              <a:gd name="T18" fmla="*/ 118818 w 240"/>
              <a:gd name="T19" fmla="*/ 356717 h 152"/>
              <a:gd name="T20" fmla="*/ 19803 w 240"/>
              <a:gd name="T21" fmla="*/ 257629 h 152"/>
              <a:gd name="T22" fmla="*/ 86638 w 240"/>
              <a:gd name="T23" fmla="*/ 163495 h 152"/>
              <a:gd name="T24" fmla="*/ 99015 w 240"/>
              <a:gd name="T25" fmla="*/ 158541 h 152"/>
              <a:gd name="T26" fmla="*/ 101490 w 240"/>
              <a:gd name="T27" fmla="*/ 148632 h 152"/>
              <a:gd name="T28" fmla="*/ 158424 w 240"/>
              <a:gd name="T29" fmla="*/ 99088 h 152"/>
              <a:gd name="T30" fmla="*/ 185653 w 240"/>
              <a:gd name="T31" fmla="*/ 104043 h 152"/>
              <a:gd name="T32" fmla="*/ 202980 w 240"/>
              <a:gd name="T33" fmla="*/ 113951 h 152"/>
              <a:gd name="T34" fmla="*/ 212882 w 240"/>
              <a:gd name="T35" fmla="*/ 94134 h 152"/>
              <a:gd name="T36" fmla="*/ 334175 w 240"/>
              <a:gd name="T37" fmla="*/ 19818 h 152"/>
              <a:gd name="T38" fmla="*/ 334175 w 240"/>
              <a:gd name="T39" fmla="*/ 0 h 152"/>
              <a:gd name="T40" fmla="*/ 195554 w 240"/>
              <a:gd name="T41" fmla="*/ 86702 h 152"/>
              <a:gd name="T42" fmla="*/ 158424 w 240"/>
              <a:gd name="T43" fmla="*/ 79271 h 152"/>
              <a:gd name="T44" fmla="*/ 81687 w 240"/>
              <a:gd name="T45" fmla="*/ 143678 h 152"/>
              <a:gd name="T46" fmla="*/ 0 w 240"/>
              <a:gd name="T47" fmla="*/ 257629 h 152"/>
              <a:gd name="T48" fmla="*/ 118818 w 240"/>
              <a:gd name="T49" fmla="*/ 376535 h 152"/>
              <a:gd name="T50" fmla="*/ 487648 w 240"/>
              <a:gd name="T51" fmla="*/ 376535 h 152"/>
              <a:gd name="T52" fmla="*/ 487648 w 240"/>
              <a:gd name="T53" fmla="*/ 376535 h 152"/>
              <a:gd name="T54" fmla="*/ 594089 w 240"/>
              <a:gd name="T55" fmla="*/ 267538 h 152"/>
              <a:gd name="T56" fmla="*/ 487648 w 240"/>
              <a:gd name="T57" fmla="*/ 158541 h 152"/>
              <a:gd name="T58" fmla="*/ 487648 w 240"/>
              <a:gd name="T59" fmla="*/ 153587 h 152"/>
              <a:gd name="T60" fmla="*/ 334175 w 240"/>
              <a:gd name="T61" fmla="*/ 0 h 15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40" h="152">
                <a:moveTo>
                  <a:pt x="135" y="8"/>
                </a:moveTo>
                <a:cubicBezTo>
                  <a:pt x="164" y="8"/>
                  <a:pt x="189" y="32"/>
                  <a:pt x="189" y="62"/>
                </a:cubicBezTo>
                <a:cubicBezTo>
                  <a:pt x="189" y="62"/>
                  <a:pt x="189" y="62"/>
                  <a:pt x="189" y="62"/>
                </a:cubicBezTo>
                <a:cubicBezTo>
                  <a:pt x="189" y="63"/>
                  <a:pt x="189" y="63"/>
                  <a:pt x="189" y="63"/>
                </a:cubicBezTo>
                <a:cubicBezTo>
                  <a:pt x="188" y="72"/>
                  <a:pt x="188" y="72"/>
                  <a:pt x="188" y="72"/>
                </a:cubicBezTo>
                <a:cubicBezTo>
                  <a:pt x="197" y="72"/>
                  <a:pt x="197" y="72"/>
                  <a:pt x="197" y="72"/>
                </a:cubicBezTo>
                <a:cubicBezTo>
                  <a:pt x="216" y="72"/>
                  <a:pt x="232" y="88"/>
                  <a:pt x="232" y="108"/>
                </a:cubicBezTo>
                <a:cubicBezTo>
                  <a:pt x="232" y="127"/>
                  <a:pt x="216" y="143"/>
                  <a:pt x="197" y="144"/>
                </a:cubicBezTo>
                <a:cubicBezTo>
                  <a:pt x="195" y="144"/>
                  <a:pt x="195" y="144"/>
                  <a:pt x="195" y="144"/>
                </a:cubicBezTo>
                <a:cubicBezTo>
                  <a:pt x="48" y="144"/>
                  <a:pt x="48" y="144"/>
                  <a:pt x="48" y="144"/>
                </a:cubicBezTo>
                <a:cubicBezTo>
                  <a:pt x="26" y="144"/>
                  <a:pt x="8" y="126"/>
                  <a:pt x="8" y="104"/>
                </a:cubicBezTo>
                <a:cubicBezTo>
                  <a:pt x="8" y="86"/>
                  <a:pt x="19" y="71"/>
                  <a:pt x="35" y="66"/>
                </a:cubicBezTo>
                <a:cubicBezTo>
                  <a:pt x="40" y="64"/>
                  <a:pt x="40" y="64"/>
                  <a:pt x="40" y="64"/>
                </a:cubicBezTo>
                <a:cubicBezTo>
                  <a:pt x="41" y="60"/>
                  <a:pt x="41" y="60"/>
                  <a:pt x="41" y="60"/>
                </a:cubicBezTo>
                <a:cubicBezTo>
                  <a:pt x="43" y="48"/>
                  <a:pt x="53" y="40"/>
                  <a:pt x="64" y="40"/>
                </a:cubicBezTo>
                <a:cubicBezTo>
                  <a:pt x="68" y="40"/>
                  <a:pt x="72" y="40"/>
                  <a:pt x="75" y="42"/>
                </a:cubicBezTo>
                <a:cubicBezTo>
                  <a:pt x="82" y="46"/>
                  <a:pt x="82" y="46"/>
                  <a:pt x="82" y="46"/>
                </a:cubicBezTo>
                <a:cubicBezTo>
                  <a:pt x="86" y="38"/>
                  <a:pt x="86" y="38"/>
                  <a:pt x="86" y="38"/>
                </a:cubicBezTo>
                <a:cubicBezTo>
                  <a:pt x="95" y="20"/>
                  <a:pt x="114" y="8"/>
                  <a:pt x="135" y="8"/>
                </a:cubicBezTo>
                <a:moveTo>
                  <a:pt x="135" y="0"/>
                </a:moveTo>
                <a:cubicBezTo>
                  <a:pt x="110" y="0"/>
                  <a:pt x="89" y="14"/>
                  <a:pt x="79" y="35"/>
                </a:cubicBezTo>
                <a:cubicBezTo>
                  <a:pt x="74" y="33"/>
                  <a:pt x="70" y="32"/>
                  <a:pt x="64" y="32"/>
                </a:cubicBezTo>
                <a:cubicBezTo>
                  <a:pt x="49" y="32"/>
                  <a:pt x="35" y="43"/>
                  <a:pt x="33" y="58"/>
                </a:cubicBezTo>
                <a:cubicBezTo>
                  <a:pt x="14" y="65"/>
                  <a:pt x="0" y="82"/>
                  <a:pt x="0" y="104"/>
                </a:cubicBezTo>
                <a:cubicBezTo>
                  <a:pt x="0" y="130"/>
                  <a:pt x="22" y="152"/>
                  <a:pt x="48" y="152"/>
                </a:cubicBezTo>
                <a:cubicBezTo>
                  <a:pt x="197" y="152"/>
                  <a:pt x="197" y="152"/>
                  <a:pt x="197" y="152"/>
                </a:cubicBezTo>
                <a:cubicBezTo>
                  <a:pt x="197" y="152"/>
                  <a:pt x="197" y="152"/>
                  <a:pt x="197" y="152"/>
                </a:cubicBezTo>
                <a:cubicBezTo>
                  <a:pt x="221" y="151"/>
                  <a:pt x="240" y="132"/>
                  <a:pt x="240" y="108"/>
                </a:cubicBezTo>
                <a:cubicBezTo>
                  <a:pt x="240" y="83"/>
                  <a:pt x="221" y="64"/>
                  <a:pt x="197" y="64"/>
                </a:cubicBezTo>
                <a:cubicBezTo>
                  <a:pt x="197" y="63"/>
                  <a:pt x="197" y="62"/>
                  <a:pt x="197" y="62"/>
                </a:cubicBezTo>
                <a:cubicBezTo>
                  <a:pt x="197" y="27"/>
                  <a:pt x="169" y="0"/>
                  <a:pt x="135" y="0"/>
                </a:cubicBez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6" name="Freeform 37"/>
          <p:cNvSpPr>
            <a:spLocks noEditPoints="1"/>
          </p:cNvSpPr>
          <p:nvPr/>
        </p:nvSpPr>
        <p:spPr bwMode="auto">
          <a:xfrm>
            <a:off x="5691884" y="4984129"/>
            <a:ext cx="774941" cy="631946"/>
          </a:xfrm>
          <a:custGeom>
            <a:avLst/>
            <a:gdLst>
              <a:gd name="T0" fmla="*/ 465440 w 511"/>
              <a:gd name="T1" fmla="*/ 79491 h 417"/>
              <a:gd name="T2" fmla="*/ 465440 w 511"/>
              <a:gd name="T3" fmla="*/ 0 h 417"/>
              <a:gd name="T4" fmla="*/ 0 w 511"/>
              <a:gd name="T5" fmla="*/ 0 h 417"/>
              <a:gd name="T6" fmla="*/ 0 w 511"/>
              <a:gd name="T7" fmla="*/ 356663 h 417"/>
              <a:gd name="T8" fmla="*/ 69032 w 511"/>
              <a:gd name="T9" fmla="*/ 356663 h 417"/>
              <a:gd name="T10" fmla="*/ 69032 w 511"/>
              <a:gd name="T11" fmla="*/ 436154 h 417"/>
              <a:gd name="T12" fmla="*/ 534472 w 511"/>
              <a:gd name="T13" fmla="*/ 436154 h 417"/>
              <a:gd name="T14" fmla="*/ 534472 w 511"/>
              <a:gd name="T15" fmla="*/ 79491 h 417"/>
              <a:gd name="T16" fmla="*/ 465440 w 511"/>
              <a:gd name="T17" fmla="*/ 79491 h 417"/>
              <a:gd name="T18" fmla="*/ 19873 w 511"/>
              <a:gd name="T19" fmla="*/ 336790 h 417"/>
              <a:gd name="T20" fmla="*/ 19873 w 511"/>
              <a:gd name="T21" fmla="*/ 19873 h 417"/>
              <a:gd name="T22" fmla="*/ 445568 w 511"/>
              <a:gd name="T23" fmla="*/ 19873 h 417"/>
              <a:gd name="T24" fmla="*/ 445568 w 511"/>
              <a:gd name="T25" fmla="*/ 79491 h 417"/>
              <a:gd name="T26" fmla="*/ 69032 w 511"/>
              <a:gd name="T27" fmla="*/ 79491 h 417"/>
              <a:gd name="T28" fmla="*/ 69032 w 511"/>
              <a:gd name="T29" fmla="*/ 336790 h 417"/>
              <a:gd name="T30" fmla="*/ 19873 w 511"/>
              <a:gd name="T31" fmla="*/ 336790 h 417"/>
              <a:gd name="T32" fmla="*/ 514599 w 511"/>
              <a:gd name="T33" fmla="*/ 416281 h 417"/>
              <a:gd name="T34" fmla="*/ 88904 w 511"/>
              <a:gd name="T35" fmla="*/ 416281 h 417"/>
              <a:gd name="T36" fmla="*/ 88904 w 511"/>
              <a:gd name="T37" fmla="*/ 99364 h 417"/>
              <a:gd name="T38" fmla="*/ 514599 w 511"/>
              <a:gd name="T39" fmla="*/ 99364 h 417"/>
              <a:gd name="T40" fmla="*/ 514599 w 511"/>
              <a:gd name="T41" fmla="*/ 416281 h 4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1" h="417">
                <a:moveTo>
                  <a:pt x="445" y="76"/>
                </a:moveTo>
                <a:lnTo>
                  <a:pt x="445" y="0"/>
                </a:lnTo>
                <a:lnTo>
                  <a:pt x="0" y="0"/>
                </a:lnTo>
                <a:lnTo>
                  <a:pt x="0" y="341"/>
                </a:lnTo>
                <a:lnTo>
                  <a:pt x="66" y="341"/>
                </a:lnTo>
                <a:lnTo>
                  <a:pt x="66" y="417"/>
                </a:lnTo>
                <a:lnTo>
                  <a:pt x="511" y="417"/>
                </a:lnTo>
                <a:lnTo>
                  <a:pt x="511" y="76"/>
                </a:lnTo>
                <a:lnTo>
                  <a:pt x="445" y="76"/>
                </a:lnTo>
                <a:close/>
                <a:moveTo>
                  <a:pt x="19" y="322"/>
                </a:moveTo>
                <a:lnTo>
                  <a:pt x="19" y="19"/>
                </a:lnTo>
                <a:lnTo>
                  <a:pt x="426" y="19"/>
                </a:lnTo>
                <a:lnTo>
                  <a:pt x="426" y="76"/>
                </a:lnTo>
                <a:lnTo>
                  <a:pt x="66" y="76"/>
                </a:lnTo>
                <a:lnTo>
                  <a:pt x="66" y="322"/>
                </a:lnTo>
                <a:lnTo>
                  <a:pt x="19" y="322"/>
                </a:lnTo>
                <a:close/>
                <a:moveTo>
                  <a:pt x="492" y="398"/>
                </a:moveTo>
                <a:lnTo>
                  <a:pt x="85" y="398"/>
                </a:lnTo>
                <a:lnTo>
                  <a:pt x="85" y="95"/>
                </a:lnTo>
                <a:lnTo>
                  <a:pt x="492" y="95"/>
                </a:lnTo>
                <a:lnTo>
                  <a:pt x="492" y="398"/>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237" name="组合 236"/>
          <p:cNvGrpSpPr/>
          <p:nvPr/>
        </p:nvGrpSpPr>
        <p:grpSpPr>
          <a:xfrm>
            <a:off x="3053150" y="5012337"/>
            <a:ext cx="863112" cy="547042"/>
            <a:chOff x="2311400" y="5180013"/>
            <a:chExt cx="901700" cy="571500"/>
          </a:xfrm>
          <a:solidFill>
            <a:srgbClr val="157E9F"/>
          </a:solidFill>
        </p:grpSpPr>
        <p:sp>
          <p:nvSpPr>
            <p:cNvPr id="238" name="Freeform 38"/>
            <p:cNvSpPr>
              <a:spLocks noEditPoints="1"/>
            </p:cNvSpPr>
            <p:nvPr/>
          </p:nvSpPr>
          <p:spPr bwMode="auto">
            <a:xfrm>
              <a:off x="2311400" y="5180013"/>
              <a:ext cx="901700" cy="571500"/>
            </a:xfrm>
            <a:custGeom>
              <a:avLst/>
              <a:gdLst>
                <a:gd name="T0" fmla="*/ 196 w 240"/>
                <a:gd name="T1" fmla="*/ 64 h 152"/>
                <a:gd name="T2" fmla="*/ 196 w 240"/>
                <a:gd name="T3" fmla="*/ 62 h 152"/>
                <a:gd name="T4" fmla="*/ 134 w 240"/>
                <a:gd name="T5" fmla="*/ 0 h 152"/>
                <a:gd name="T6" fmla="*/ 78 w 240"/>
                <a:gd name="T7" fmla="*/ 35 h 152"/>
                <a:gd name="T8" fmla="*/ 64 w 240"/>
                <a:gd name="T9" fmla="*/ 32 h 152"/>
                <a:gd name="T10" fmla="*/ 32 w 240"/>
                <a:gd name="T11" fmla="*/ 58 h 152"/>
                <a:gd name="T12" fmla="*/ 0 w 240"/>
                <a:gd name="T13" fmla="*/ 104 h 152"/>
                <a:gd name="T14" fmla="*/ 48 w 240"/>
                <a:gd name="T15" fmla="*/ 152 h 152"/>
                <a:gd name="T16" fmla="*/ 196 w 240"/>
                <a:gd name="T17" fmla="*/ 152 h 152"/>
                <a:gd name="T18" fmla="*/ 196 w 240"/>
                <a:gd name="T19" fmla="*/ 152 h 152"/>
                <a:gd name="T20" fmla="*/ 240 w 240"/>
                <a:gd name="T21" fmla="*/ 108 h 152"/>
                <a:gd name="T22" fmla="*/ 196 w 240"/>
                <a:gd name="T23" fmla="*/ 64 h 152"/>
                <a:gd name="T24" fmla="*/ 196 w 240"/>
                <a:gd name="T25" fmla="*/ 144 h 152"/>
                <a:gd name="T26" fmla="*/ 194 w 240"/>
                <a:gd name="T27" fmla="*/ 144 h 152"/>
                <a:gd name="T28" fmla="*/ 48 w 240"/>
                <a:gd name="T29" fmla="*/ 144 h 152"/>
                <a:gd name="T30" fmla="*/ 8 w 240"/>
                <a:gd name="T31" fmla="*/ 104 h 152"/>
                <a:gd name="T32" fmla="*/ 35 w 240"/>
                <a:gd name="T33" fmla="*/ 66 h 152"/>
                <a:gd name="T34" fmla="*/ 39 w 240"/>
                <a:gd name="T35" fmla="*/ 64 h 152"/>
                <a:gd name="T36" fmla="*/ 40 w 240"/>
                <a:gd name="T37" fmla="*/ 60 h 152"/>
                <a:gd name="T38" fmla="*/ 64 w 240"/>
                <a:gd name="T39" fmla="*/ 40 h 152"/>
                <a:gd name="T40" fmla="*/ 74 w 240"/>
                <a:gd name="T41" fmla="*/ 42 h 152"/>
                <a:gd name="T42" fmla="*/ 82 w 240"/>
                <a:gd name="T43" fmla="*/ 46 h 152"/>
                <a:gd name="T44" fmla="*/ 85 w 240"/>
                <a:gd name="T45" fmla="*/ 38 h 152"/>
                <a:gd name="T46" fmla="*/ 134 w 240"/>
                <a:gd name="T47" fmla="*/ 8 h 152"/>
                <a:gd name="T48" fmla="*/ 188 w 240"/>
                <a:gd name="T49" fmla="*/ 62 h 152"/>
                <a:gd name="T50" fmla="*/ 188 w 240"/>
                <a:gd name="T51" fmla="*/ 62 h 152"/>
                <a:gd name="T52" fmla="*/ 188 w 240"/>
                <a:gd name="T53" fmla="*/ 63 h 152"/>
                <a:gd name="T54" fmla="*/ 188 w 240"/>
                <a:gd name="T55" fmla="*/ 72 h 152"/>
                <a:gd name="T56" fmla="*/ 196 w 240"/>
                <a:gd name="T57" fmla="*/ 72 h 152"/>
                <a:gd name="T58" fmla="*/ 232 w 240"/>
                <a:gd name="T59" fmla="*/ 108 h 152"/>
                <a:gd name="T60" fmla="*/ 196 w 240"/>
                <a:gd name="T61" fmla="*/ 14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 h="152">
                  <a:moveTo>
                    <a:pt x="196" y="64"/>
                  </a:moveTo>
                  <a:cubicBezTo>
                    <a:pt x="196" y="63"/>
                    <a:pt x="196" y="62"/>
                    <a:pt x="196" y="62"/>
                  </a:cubicBezTo>
                  <a:cubicBezTo>
                    <a:pt x="196" y="27"/>
                    <a:pt x="168" y="0"/>
                    <a:pt x="134" y="0"/>
                  </a:cubicBezTo>
                  <a:cubicBezTo>
                    <a:pt x="109" y="0"/>
                    <a:pt x="88" y="14"/>
                    <a:pt x="78" y="35"/>
                  </a:cubicBezTo>
                  <a:cubicBezTo>
                    <a:pt x="74" y="33"/>
                    <a:pt x="69" y="32"/>
                    <a:pt x="64" y="32"/>
                  </a:cubicBezTo>
                  <a:cubicBezTo>
                    <a:pt x="48" y="32"/>
                    <a:pt x="35" y="43"/>
                    <a:pt x="32" y="58"/>
                  </a:cubicBezTo>
                  <a:cubicBezTo>
                    <a:pt x="13" y="65"/>
                    <a:pt x="0" y="82"/>
                    <a:pt x="0" y="104"/>
                  </a:cubicBezTo>
                  <a:cubicBezTo>
                    <a:pt x="0" y="130"/>
                    <a:pt x="21" y="152"/>
                    <a:pt x="48" y="152"/>
                  </a:cubicBezTo>
                  <a:cubicBezTo>
                    <a:pt x="196" y="152"/>
                    <a:pt x="196" y="152"/>
                    <a:pt x="196" y="152"/>
                  </a:cubicBezTo>
                  <a:cubicBezTo>
                    <a:pt x="196" y="152"/>
                    <a:pt x="196" y="152"/>
                    <a:pt x="196" y="152"/>
                  </a:cubicBezTo>
                  <a:cubicBezTo>
                    <a:pt x="220" y="151"/>
                    <a:pt x="240" y="132"/>
                    <a:pt x="240" y="108"/>
                  </a:cubicBezTo>
                  <a:cubicBezTo>
                    <a:pt x="240" y="83"/>
                    <a:pt x="220" y="64"/>
                    <a:pt x="196" y="64"/>
                  </a:cubicBezTo>
                  <a:close/>
                  <a:moveTo>
                    <a:pt x="196" y="144"/>
                  </a:moveTo>
                  <a:cubicBezTo>
                    <a:pt x="194" y="144"/>
                    <a:pt x="194" y="144"/>
                    <a:pt x="194" y="144"/>
                  </a:cubicBezTo>
                  <a:cubicBezTo>
                    <a:pt x="48" y="144"/>
                    <a:pt x="48" y="144"/>
                    <a:pt x="48" y="144"/>
                  </a:cubicBezTo>
                  <a:cubicBezTo>
                    <a:pt x="26" y="144"/>
                    <a:pt x="8" y="126"/>
                    <a:pt x="8" y="104"/>
                  </a:cubicBezTo>
                  <a:cubicBezTo>
                    <a:pt x="8" y="86"/>
                    <a:pt x="18" y="71"/>
                    <a:pt x="35" y="66"/>
                  </a:cubicBezTo>
                  <a:cubicBezTo>
                    <a:pt x="39" y="64"/>
                    <a:pt x="39" y="64"/>
                    <a:pt x="39" y="64"/>
                  </a:cubicBezTo>
                  <a:cubicBezTo>
                    <a:pt x="40" y="60"/>
                    <a:pt x="40" y="60"/>
                    <a:pt x="40" y="60"/>
                  </a:cubicBezTo>
                  <a:cubicBezTo>
                    <a:pt x="42" y="48"/>
                    <a:pt x="52" y="40"/>
                    <a:pt x="64" y="40"/>
                  </a:cubicBezTo>
                  <a:cubicBezTo>
                    <a:pt x="67" y="40"/>
                    <a:pt x="71" y="40"/>
                    <a:pt x="74" y="42"/>
                  </a:cubicBezTo>
                  <a:cubicBezTo>
                    <a:pt x="82" y="46"/>
                    <a:pt x="82" y="46"/>
                    <a:pt x="82" y="46"/>
                  </a:cubicBezTo>
                  <a:cubicBezTo>
                    <a:pt x="85" y="38"/>
                    <a:pt x="85" y="38"/>
                    <a:pt x="85" y="38"/>
                  </a:cubicBezTo>
                  <a:cubicBezTo>
                    <a:pt x="94" y="20"/>
                    <a:pt x="113" y="8"/>
                    <a:pt x="134" y="8"/>
                  </a:cubicBezTo>
                  <a:cubicBezTo>
                    <a:pt x="164" y="8"/>
                    <a:pt x="188" y="32"/>
                    <a:pt x="188" y="62"/>
                  </a:cubicBezTo>
                  <a:cubicBezTo>
                    <a:pt x="188" y="62"/>
                    <a:pt x="188" y="62"/>
                    <a:pt x="188" y="62"/>
                  </a:cubicBezTo>
                  <a:cubicBezTo>
                    <a:pt x="188" y="63"/>
                    <a:pt x="188" y="63"/>
                    <a:pt x="188" y="63"/>
                  </a:cubicBezTo>
                  <a:cubicBezTo>
                    <a:pt x="188" y="72"/>
                    <a:pt x="188" y="72"/>
                    <a:pt x="188" y="72"/>
                  </a:cubicBezTo>
                  <a:cubicBezTo>
                    <a:pt x="196" y="72"/>
                    <a:pt x="196" y="72"/>
                    <a:pt x="196" y="72"/>
                  </a:cubicBezTo>
                  <a:cubicBezTo>
                    <a:pt x="215" y="72"/>
                    <a:pt x="232" y="88"/>
                    <a:pt x="232" y="108"/>
                  </a:cubicBezTo>
                  <a:cubicBezTo>
                    <a:pt x="232" y="127"/>
                    <a:pt x="216" y="143"/>
                    <a:pt x="196" y="1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39" name="Freeform 39"/>
            <p:cNvSpPr/>
            <p:nvPr/>
          </p:nvSpPr>
          <p:spPr bwMode="auto">
            <a:xfrm>
              <a:off x="2627313" y="5330825"/>
              <a:ext cx="269875" cy="315913"/>
            </a:xfrm>
            <a:custGeom>
              <a:avLst/>
              <a:gdLst>
                <a:gd name="T0" fmla="*/ 36 w 72"/>
                <a:gd name="T1" fmla="*/ 76 h 84"/>
                <a:gd name="T2" fmla="*/ 8 w 72"/>
                <a:gd name="T3" fmla="*/ 48 h 84"/>
                <a:gd name="T4" fmla="*/ 36 w 72"/>
                <a:gd name="T5" fmla="*/ 20 h 84"/>
                <a:gd name="T6" fmla="*/ 36 w 72"/>
                <a:gd name="T7" fmla="*/ 34 h 84"/>
                <a:gd name="T8" fmla="*/ 66 w 72"/>
                <a:gd name="T9" fmla="*/ 17 h 84"/>
                <a:gd name="T10" fmla="*/ 36 w 72"/>
                <a:gd name="T11" fmla="*/ 0 h 84"/>
                <a:gd name="T12" fmla="*/ 36 w 72"/>
                <a:gd name="T13" fmla="*/ 12 h 84"/>
                <a:gd name="T14" fmla="*/ 0 w 72"/>
                <a:gd name="T15" fmla="*/ 48 h 84"/>
                <a:gd name="T16" fmla="*/ 36 w 72"/>
                <a:gd name="T17" fmla="*/ 84 h 84"/>
                <a:gd name="T18" fmla="*/ 72 w 72"/>
                <a:gd name="T19" fmla="*/ 48 h 84"/>
                <a:gd name="T20" fmla="*/ 64 w 72"/>
                <a:gd name="T21" fmla="*/ 48 h 84"/>
                <a:gd name="T22" fmla="*/ 36 w 72"/>
                <a:gd name="T23"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 h="84">
                  <a:moveTo>
                    <a:pt x="36" y="76"/>
                  </a:moveTo>
                  <a:cubicBezTo>
                    <a:pt x="20" y="76"/>
                    <a:pt x="8" y="63"/>
                    <a:pt x="8" y="48"/>
                  </a:cubicBezTo>
                  <a:cubicBezTo>
                    <a:pt x="8" y="32"/>
                    <a:pt x="20" y="20"/>
                    <a:pt x="36" y="20"/>
                  </a:cubicBezTo>
                  <a:cubicBezTo>
                    <a:pt x="36" y="34"/>
                    <a:pt x="36" y="34"/>
                    <a:pt x="36" y="34"/>
                  </a:cubicBezTo>
                  <a:cubicBezTo>
                    <a:pt x="66" y="17"/>
                    <a:pt x="66" y="17"/>
                    <a:pt x="66" y="17"/>
                  </a:cubicBezTo>
                  <a:cubicBezTo>
                    <a:pt x="36" y="0"/>
                    <a:pt x="36" y="0"/>
                    <a:pt x="36" y="0"/>
                  </a:cubicBezTo>
                  <a:cubicBezTo>
                    <a:pt x="36" y="12"/>
                    <a:pt x="36" y="12"/>
                    <a:pt x="36" y="12"/>
                  </a:cubicBezTo>
                  <a:cubicBezTo>
                    <a:pt x="16" y="12"/>
                    <a:pt x="0" y="28"/>
                    <a:pt x="0" y="48"/>
                  </a:cubicBezTo>
                  <a:cubicBezTo>
                    <a:pt x="0" y="67"/>
                    <a:pt x="16" y="84"/>
                    <a:pt x="36" y="84"/>
                  </a:cubicBezTo>
                  <a:cubicBezTo>
                    <a:pt x="55" y="84"/>
                    <a:pt x="72" y="67"/>
                    <a:pt x="72" y="48"/>
                  </a:cubicBezTo>
                  <a:cubicBezTo>
                    <a:pt x="64" y="48"/>
                    <a:pt x="64" y="48"/>
                    <a:pt x="64" y="48"/>
                  </a:cubicBezTo>
                  <a:cubicBezTo>
                    <a:pt x="64" y="63"/>
                    <a:pt x="51" y="76"/>
                    <a:pt x="3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240" name="Freeform 40"/>
          <p:cNvSpPr>
            <a:spLocks noEditPoints="1"/>
          </p:cNvSpPr>
          <p:nvPr/>
        </p:nvSpPr>
        <p:spPr bwMode="auto">
          <a:xfrm>
            <a:off x="6999597" y="4926469"/>
            <a:ext cx="719588" cy="719588"/>
          </a:xfrm>
          <a:custGeom>
            <a:avLst/>
            <a:gdLst>
              <a:gd name="T0" fmla="*/ 179900 w 473"/>
              <a:gd name="T1" fmla="*/ 316918 h 473"/>
              <a:gd name="T2" fmla="*/ 269851 w 473"/>
              <a:gd name="T3" fmla="*/ 494726 h 473"/>
              <a:gd name="T4" fmla="*/ 494726 w 473"/>
              <a:gd name="T5" fmla="*/ 0 h 473"/>
              <a:gd name="T6" fmla="*/ 0 w 473"/>
              <a:gd name="T7" fmla="*/ 237427 h 473"/>
              <a:gd name="T8" fmla="*/ 179900 w 473"/>
              <a:gd name="T9" fmla="*/ 316918 h 473"/>
              <a:gd name="T10" fmla="*/ 185130 w 473"/>
              <a:gd name="T11" fmla="*/ 297045 h 473"/>
              <a:gd name="T12" fmla="*/ 49159 w 473"/>
              <a:gd name="T13" fmla="*/ 234289 h 473"/>
              <a:gd name="T14" fmla="*/ 427786 w 473"/>
              <a:gd name="T15" fmla="*/ 54388 h 473"/>
              <a:gd name="T16" fmla="*/ 185130 w 473"/>
              <a:gd name="T17" fmla="*/ 297045 h 473"/>
              <a:gd name="T18" fmla="*/ 269851 w 473"/>
              <a:gd name="T19" fmla="*/ 447659 h 473"/>
              <a:gd name="T20" fmla="*/ 199773 w 473"/>
              <a:gd name="T21" fmla="*/ 309596 h 473"/>
              <a:gd name="T22" fmla="*/ 442429 w 473"/>
              <a:gd name="T23" fmla="*/ 63802 h 473"/>
              <a:gd name="T24" fmla="*/ 269851 w 473"/>
              <a:gd name="T25" fmla="*/ 447659 h 4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73" h="473">
                <a:moveTo>
                  <a:pt x="172" y="303"/>
                </a:moveTo>
                <a:lnTo>
                  <a:pt x="258" y="473"/>
                </a:lnTo>
                <a:lnTo>
                  <a:pt x="473" y="0"/>
                </a:lnTo>
                <a:lnTo>
                  <a:pt x="0" y="227"/>
                </a:lnTo>
                <a:lnTo>
                  <a:pt x="172" y="303"/>
                </a:lnTo>
                <a:close/>
                <a:moveTo>
                  <a:pt x="177" y="284"/>
                </a:moveTo>
                <a:lnTo>
                  <a:pt x="47" y="224"/>
                </a:lnTo>
                <a:lnTo>
                  <a:pt x="409" y="52"/>
                </a:lnTo>
                <a:lnTo>
                  <a:pt x="177" y="284"/>
                </a:lnTo>
                <a:close/>
                <a:moveTo>
                  <a:pt x="258" y="428"/>
                </a:moveTo>
                <a:lnTo>
                  <a:pt x="191" y="296"/>
                </a:lnTo>
                <a:lnTo>
                  <a:pt x="423" y="61"/>
                </a:lnTo>
                <a:lnTo>
                  <a:pt x="258" y="428"/>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41" name="Freeform 41"/>
          <p:cNvSpPr>
            <a:spLocks noEditPoints="1"/>
          </p:cNvSpPr>
          <p:nvPr/>
        </p:nvSpPr>
        <p:spPr bwMode="auto">
          <a:xfrm>
            <a:off x="10895059" y="1120955"/>
            <a:ext cx="689606" cy="590431"/>
          </a:xfrm>
          <a:custGeom>
            <a:avLst/>
            <a:gdLst>
              <a:gd name="T0" fmla="*/ 435282 w 192"/>
              <a:gd name="T1" fmla="*/ 49490 h 164"/>
              <a:gd name="T2" fmla="*/ 178070 w 192"/>
              <a:gd name="T3" fmla="*/ 49490 h 164"/>
              <a:gd name="T4" fmla="*/ 178070 w 192"/>
              <a:gd name="T5" fmla="*/ 39592 h 164"/>
              <a:gd name="T6" fmla="*/ 138499 w 192"/>
              <a:gd name="T7" fmla="*/ 0 h 164"/>
              <a:gd name="T8" fmla="*/ 39571 w 192"/>
              <a:gd name="T9" fmla="*/ 0 h 164"/>
              <a:gd name="T10" fmla="*/ 0 w 192"/>
              <a:gd name="T11" fmla="*/ 39592 h 164"/>
              <a:gd name="T12" fmla="*/ 0 w 192"/>
              <a:gd name="T13" fmla="*/ 89083 h 164"/>
              <a:gd name="T14" fmla="*/ 0 w 192"/>
              <a:gd name="T15" fmla="*/ 158369 h 164"/>
              <a:gd name="T16" fmla="*/ 0 w 192"/>
              <a:gd name="T17" fmla="*/ 366229 h 164"/>
              <a:gd name="T18" fmla="*/ 39571 w 192"/>
              <a:gd name="T19" fmla="*/ 405821 h 164"/>
              <a:gd name="T20" fmla="*/ 435282 w 192"/>
              <a:gd name="T21" fmla="*/ 405821 h 164"/>
              <a:gd name="T22" fmla="*/ 474853 w 192"/>
              <a:gd name="T23" fmla="*/ 366229 h 164"/>
              <a:gd name="T24" fmla="*/ 474853 w 192"/>
              <a:gd name="T25" fmla="*/ 89083 h 164"/>
              <a:gd name="T26" fmla="*/ 435282 w 192"/>
              <a:gd name="T27" fmla="*/ 49490 h 164"/>
              <a:gd name="T28" fmla="*/ 19786 w 192"/>
              <a:gd name="T29" fmla="*/ 39592 h 164"/>
              <a:gd name="T30" fmla="*/ 39571 w 192"/>
              <a:gd name="T31" fmla="*/ 19796 h 164"/>
              <a:gd name="T32" fmla="*/ 138499 w 192"/>
              <a:gd name="T33" fmla="*/ 19796 h 164"/>
              <a:gd name="T34" fmla="*/ 158284 w 192"/>
              <a:gd name="T35" fmla="*/ 39592 h 164"/>
              <a:gd name="T36" fmla="*/ 158284 w 192"/>
              <a:gd name="T37" fmla="*/ 49490 h 164"/>
              <a:gd name="T38" fmla="*/ 158284 w 192"/>
              <a:gd name="T39" fmla="*/ 69287 h 164"/>
              <a:gd name="T40" fmla="*/ 178070 w 192"/>
              <a:gd name="T41" fmla="*/ 69287 h 164"/>
              <a:gd name="T42" fmla="*/ 435282 w 192"/>
              <a:gd name="T43" fmla="*/ 69287 h 164"/>
              <a:gd name="T44" fmla="*/ 455067 w 192"/>
              <a:gd name="T45" fmla="*/ 89083 h 164"/>
              <a:gd name="T46" fmla="*/ 455067 w 192"/>
              <a:gd name="T47" fmla="*/ 108879 h 164"/>
              <a:gd name="T48" fmla="*/ 19786 w 192"/>
              <a:gd name="T49" fmla="*/ 108879 h 164"/>
              <a:gd name="T50" fmla="*/ 19786 w 192"/>
              <a:gd name="T51" fmla="*/ 89083 h 164"/>
              <a:gd name="T52" fmla="*/ 19786 w 192"/>
              <a:gd name="T53" fmla="*/ 39592 h 164"/>
              <a:gd name="T54" fmla="*/ 435282 w 192"/>
              <a:gd name="T55" fmla="*/ 386025 h 164"/>
              <a:gd name="T56" fmla="*/ 39571 w 192"/>
              <a:gd name="T57" fmla="*/ 386025 h 164"/>
              <a:gd name="T58" fmla="*/ 19786 w 192"/>
              <a:gd name="T59" fmla="*/ 366229 h 164"/>
              <a:gd name="T60" fmla="*/ 19786 w 192"/>
              <a:gd name="T61" fmla="*/ 158369 h 164"/>
              <a:gd name="T62" fmla="*/ 19786 w 192"/>
              <a:gd name="T63" fmla="*/ 128675 h 164"/>
              <a:gd name="T64" fmla="*/ 455067 w 192"/>
              <a:gd name="T65" fmla="*/ 128675 h 164"/>
              <a:gd name="T66" fmla="*/ 455067 w 192"/>
              <a:gd name="T67" fmla="*/ 366229 h 164"/>
              <a:gd name="T68" fmla="*/ 435282 w 192"/>
              <a:gd name="T69" fmla="*/ 386025 h 16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92" h="164">
                <a:moveTo>
                  <a:pt x="176" y="20"/>
                </a:moveTo>
                <a:cubicBezTo>
                  <a:pt x="72" y="20"/>
                  <a:pt x="72" y="20"/>
                  <a:pt x="72" y="20"/>
                </a:cubicBezTo>
                <a:cubicBezTo>
                  <a:pt x="72" y="16"/>
                  <a:pt x="72" y="16"/>
                  <a:pt x="72" y="16"/>
                </a:cubicBezTo>
                <a:cubicBezTo>
                  <a:pt x="72" y="7"/>
                  <a:pt x="65" y="0"/>
                  <a:pt x="56" y="0"/>
                </a:cubicBezTo>
                <a:cubicBezTo>
                  <a:pt x="16" y="0"/>
                  <a:pt x="16" y="0"/>
                  <a:pt x="16" y="0"/>
                </a:cubicBezTo>
                <a:cubicBezTo>
                  <a:pt x="8" y="0"/>
                  <a:pt x="0" y="7"/>
                  <a:pt x="0" y="16"/>
                </a:cubicBezTo>
                <a:cubicBezTo>
                  <a:pt x="0" y="36"/>
                  <a:pt x="0" y="36"/>
                  <a:pt x="0" y="36"/>
                </a:cubicBezTo>
                <a:cubicBezTo>
                  <a:pt x="0" y="64"/>
                  <a:pt x="0" y="64"/>
                  <a:pt x="0" y="64"/>
                </a:cubicBezTo>
                <a:cubicBezTo>
                  <a:pt x="0" y="148"/>
                  <a:pt x="0" y="148"/>
                  <a:pt x="0" y="148"/>
                </a:cubicBezTo>
                <a:cubicBezTo>
                  <a:pt x="0" y="156"/>
                  <a:pt x="8" y="164"/>
                  <a:pt x="16" y="164"/>
                </a:cubicBezTo>
                <a:cubicBezTo>
                  <a:pt x="176" y="164"/>
                  <a:pt x="176" y="164"/>
                  <a:pt x="176" y="164"/>
                </a:cubicBezTo>
                <a:cubicBezTo>
                  <a:pt x="185" y="164"/>
                  <a:pt x="192" y="156"/>
                  <a:pt x="192" y="148"/>
                </a:cubicBezTo>
                <a:cubicBezTo>
                  <a:pt x="192" y="36"/>
                  <a:pt x="192" y="36"/>
                  <a:pt x="192" y="36"/>
                </a:cubicBezTo>
                <a:cubicBezTo>
                  <a:pt x="192" y="27"/>
                  <a:pt x="185" y="20"/>
                  <a:pt x="176" y="20"/>
                </a:cubicBezTo>
                <a:close/>
                <a:moveTo>
                  <a:pt x="8" y="16"/>
                </a:moveTo>
                <a:cubicBezTo>
                  <a:pt x="8" y="11"/>
                  <a:pt x="12" y="8"/>
                  <a:pt x="16" y="8"/>
                </a:cubicBezTo>
                <a:cubicBezTo>
                  <a:pt x="56" y="8"/>
                  <a:pt x="56" y="8"/>
                  <a:pt x="56" y="8"/>
                </a:cubicBezTo>
                <a:cubicBezTo>
                  <a:pt x="61" y="8"/>
                  <a:pt x="64" y="11"/>
                  <a:pt x="64" y="16"/>
                </a:cubicBezTo>
                <a:cubicBezTo>
                  <a:pt x="64" y="20"/>
                  <a:pt x="64" y="20"/>
                  <a:pt x="64" y="20"/>
                </a:cubicBezTo>
                <a:cubicBezTo>
                  <a:pt x="64" y="28"/>
                  <a:pt x="64" y="28"/>
                  <a:pt x="64" y="28"/>
                </a:cubicBezTo>
                <a:cubicBezTo>
                  <a:pt x="72" y="28"/>
                  <a:pt x="72" y="28"/>
                  <a:pt x="72" y="28"/>
                </a:cubicBezTo>
                <a:cubicBezTo>
                  <a:pt x="176" y="28"/>
                  <a:pt x="176" y="28"/>
                  <a:pt x="176" y="28"/>
                </a:cubicBezTo>
                <a:cubicBezTo>
                  <a:pt x="181" y="28"/>
                  <a:pt x="184" y="31"/>
                  <a:pt x="184" y="36"/>
                </a:cubicBezTo>
                <a:cubicBezTo>
                  <a:pt x="184" y="44"/>
                  <a:pt x="184" y="44"/>
                  <a:pt x="184" y="44"/>
                </a:cubicBezTo>
                <a:cubicBezTo>
                  <a:pt x="8" y="44"/>
                  <a:pt x="8" y="44"/>
                  <a:pt x="8" y="44"/>
                </a:cubicBezTo>
                <a:cubicBezTo>
                  <a:pt x="8" y="36"/>
                  <a:pt x="8" y="36"/>
                  <a:pt x="8" y="36"/>
                </a:cubicBezTo>
                <a:lnTo>
                  <a:pt x="8" y="16"/>
                </a:lnTo>
                <a:close/>
                <a:moveTo>
                  <a:pt x="176" y="156"/>
                </a:moveTo>
                <a:cubicBezTo>
                  <a:pt x="16" y="156"/>
                  <a:pt x="16" y="156"/>
                  <a:pt x="16" y="156"/>
                </a:cubicBezTo>
                <a:cubicBezTo>
                  <a:pt x="12" y="156"/>
                  <a:pt x="8" y="152"/>
                  <a:pt x="8" y="148"/>
                </a:cubicBezTo>
                <a:cubicBezTo>
                  <a:pt x="8" y="64"/>
                  <a:pt x="8" y="64"/>
                  <a:pt x="8" y="64"/>
                </a:cubicBezTo>
                <a:cubicBezTo>
                  <a:pt x="8" y="52"/>
                  <a:pt x="8" y="52"/>
                  <a:pt x="8" y="52"/>
                </a:cubicBezTo>
                <a:cubicBezTo>
                  <a:pt x="184" y="52"/>
                  <a:pt x="184" y="52"/>
                  <a:pt x="184" y="52"/>
                </a:cubicBezTo>
                <a:cubicBezTo>
                  <a:pt x="184" y="148"/>
                  <a:pt x="184" y="148"/>
                  <a:pt x="184" y="148"/>
                </a:cubicBezTo>
                <a:cubicBezTo>
                  <a:pt x="184" y="152"/>
                  <a:pt x="181" y="156"/>
                  <a:pt x="176" y="156"/>
                </a:cubicBez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42" name="Freeform 42"/>
          <p:cNvSpPr>
            <a:spLocks noEditPoints="1"/>
          </p:cNvSpPr>
          <p:nvPr/>
        </p:nvSpPr>
        <p:spPr bwMode="auto">
          <a:xfrm>
            <a:off x="3117972" y="2481714"/>
            <a:ext cx="719588" cy="458969"/>
          </a:xfrm>
          <a:custGeom>
            <a:avLst/>
            <a:gdLst>
              <a:gd name="T0" fmla="*/ 474937 w 200"/>
              <a:gd name="T1" fmla="*/ 0 h 128"/>
              <a:gd name="T2" fmla="*/ 22263 w 200"/>
              <a:gd name="T3" fmla="*/ 0 h 128"/>
              <a:gd name="T4" fmla="*/ 17315 w 200"/>
              <a:gd name="T5" fmla="*/ 0 h 128"/>
              <a:gd name="T6" fmla="*/ 7421 w 200"/>
              <a:gd name="T7" fmla="*/ 0 h 128"/>
              <a:gd name="T8" fmla="*/ 0 w 200"/>
              <a:gd name="T9" fmla="*/ 0 h 128"/>
              <a:gd name="T10" fmla="*/ 0 w 200"/>
              <a:gd name="T11" fmla="*/ 316918 h 128"/>
              <a:gd name="T12" fmla="*/ 494726 w 200"/>
              <a:gd name="T13" fmla="*/ 316918 h 128"/>
              <a:gd name="T14" fmla="*/ 494726 w 200"/>
              <a:gd name="T15" fmla="*/ 0 h 128"/>
              <a:gd name="T16" fmla="*/ 479884 w 200"/>
              <a:gd name="T17" fmla="*/ 0 h 128"/>
              <a:gd name="T18" fmla="*/ 474937 w 200"/>
              <a:gd name="T19" fmla="*/ 0 h 128"/>
              <a:gd name="T20" fmla="*/ 455148 w 200"/>
              <a:gd name="T21" fmla="*/ 19807 h 128"/>
              <a:gd name="T22" fmla="*/ 264678 w 200"/>
              <a:gd name="T23" fmla="*/ 210453 h 128"/>
              <a:gd name="T24" fmla="*/ 232521 w 200"/>
              <a:gd name="T25" fmla="*/ 210453 h 128"/>
              <a:gd name="T26" fmla="*/ 42052 w 200"/>
              <a:gd name="T27" fmla="*/ 19807 h 128"/>
              <a:gd name="T28" fmla="*/ 455148 w 200"/>
              <a:gd name="T29" fmla="*/ 19807 h 128"/>
              <a:gd name="T30" fmla="*/ 19789 w 200"/>
              <a:gd name="T31" fmla="*/ 27235 h 128"/>
              <a:gd name="T32" fmla="*/ 148418 w 200"/>
              <a:gd name="T33" fmla="*/ 155983 h 128"/>
              <a:gd name="T34" fmla="*/ 19789 w 200"/>
              <a:gd name="T35" fmla="*/ 284731 h 128"/>
              <a:gd name="T36" fmla="*/ 19789 w 200"/>
              <a:gd name="T37" fmla="*/ 27235 h 128"/>
              <a:gd name="T38" fmla="*/ 37104 w 200"/>
              <a:gd name="T39" fmla="*/ 297111 h 128"/>
              <a:gd name="T40" fmla="*/ 163260 w 200"/>
              <a:gd name="T41" fmla="*/ 168363 h 128"/>
              <a:gd name="T42" fmla="*/ 217679 w 200"/>
              <a:gd name="T43" fmla="*/ 225309 h 128"/>
              <a:gd name="T44" fmla="*/ 247363 w 200"/>
              <a:gd name="T45" fmla="*/ 237689 h 128"/>
              <a:gd name="T46" fmla="*/ 279520 w 200"/>
              <a:gd name="T47" fmla="*/ 225309 h 128"/>
              <a:gd name="T48" fmla="*/ 333940 w 200"/>
              <a:gd name="T49" fmla="*/ 168363 h 128"/>
              <a:gd name="T50" fmla="*/ 460095 w 200"/>
              <a:gd name="T51" fmla="*/ 297111 h 128"/>
              <a:gd name="T52" fmla="*/ 37104 w 200"/>
              <a:gd name="T53" fmla="*/ 297111 h 128"/>
              <a:gd name="T54" fmla="*/ 474937 w 200"/>
              <a:gd name="T55" fmla="*/ 284731 h 128"/>
              <a:gd name="T56" fmla="*/ 346308 w 200"/>
              <a:gd name="T57" fmla="*/ 155983 h 128"/>
              <a:gd name="T58" fmla="*/ 474937 w 200"/>
              <a:gd name="T59" fmla="*/ 27235 h 128"/>
              <a:gd name="T60" fmla="*/ 474937 w 200"/>
              <a:gd name="T61" fmla="*/ 284731 h 12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00" h="128">
                <a:moveTo>
                  <a:pt x="192" y="0"/>
                </a:moveTo>
                <a:cubicBezTo>
                  <a:pt x="9" y="0"/>
                  <a:pt x="9" y="0"/>
                  <a:pt x="9" y="0"/>
                </a:cubicBezTo>
                <a:cubicBezTo>
                  <a:pt x="7" y="0"/>
                  <a:pt x="7" y="0"/>
                  <a:pt x="7" y="0"/>
                </a:cubicBezTo>
                <a:cubicBezTo>
                  <a:pt x="3" y="0"/>
                  <a:pt x="3" y="0"/>
                  <a:pt x="3" y="0"/>
                </a:cubicBezTo>
                <a:cubicBezTo>
                  <a:pt x="0" y="0"/>
                  <a:pt x="0" y="0"/>
                  <a:pt x="0" y="0"/>
                </a:cubicBezTo>
                <a:cubicBezTo>
                  <a:pt x="0" y="128"/>
                  <a:pt x="0" y="128"/>
                  <a:pt x="0" y="128"/>
                </a:cubicBezTo>
                <a:cubicBezTo>
                  <a:pt x="200" y="128"/>
                  <a:pt x="200" y="128"/>
                  <a:pt x="200" y="128"/>
                </a:cubicBezTo>
                <a:cubicBezTo>
                  <a:pt x="200" y="0"/>
                  <a:pt x="200" y="0"/>
                  <a:pt x="200" y="0"/>
                </a:cubicBezTo>
                <a:cubicBezTo>
                  <a:pt x="194" y="0"/>
                  <a:pt x="194" y="0"/>
                  <a:pt x="194" y="0"/>
                </a:cubicBezTo>
                <a:lnTo>
                  <a:pt x="192" y="0"/>
                </a:lnTo>
                <a:close/>
                <a:moveTo>
                  <a:pt x="184" y="8"/>
                </a:moveTo>
                <a:cubicBezTo>
                  <a:pt x="107" y="85"/>
                  <a:pt x="107" y="85"/>
                  <a:pt x="107" y="85"/>
                </a:cubicBezTo>
                <a:cubicBezTo>
                  <a:pt x="104" y="88"/>
                  <a:pt x="97" y="88"/>
                  <a:pt x="94" y="85"/>
                </a:cubicBezTo>
                <a:cubicBezTo>
                  <a:pt x="17" y="8"/>
                  <a:pt x="17" y="8"/>
                  <a:pt x="17" y="8"/>
                </a:cubicBezTo>
                <a:lnTo>
                  <a:pt x="184" y="8"/>
                </a:lnTo>
                <a:close/>
                <a:moveTo>
                  <a:pt x="8" y="11"/>
                </a:moveTo>
                <a:cubicBezTo>
                  <a:pt x="60" y="63"/>
                  <a:pt x="60" y="63"/>
                  <a:pt x="60" y="63"/>
                </a:cubicBezTo>
                <a:cubicBezTo>
                  <a:pt x="8" y="115"/>
                  <a:pt x="8" y="115"/>
                  <a:pt x="8" y="115"/>
                </a:cubicBezTo>
                <a:lnTo>
                  <a:pt x="8" y="11"/>
                </a:lnTo>
                <a:close/>
                <a:moveTo>
                  <a:pt x="15" y="120"/>
                </a:moveTo>
                <a:cubicBezTo>
                  <a:pt x="66" y="68"/>
                  <a:pt x="66" y="68"/>
                  <a:pt x="66" y="68"/>
                </a:cubicBezTo>
                <a:cubicBezTo>
                  <a:pt x="88" y="91"/>
                  <a:pt x="88" y="91"/>
                  <a:pt x="88" y="91"/>
                </a:cubicBezTo>
                <a:cubicBezTo>
                  <a:pt x="91" y="94"/>
                  <a:pt x="96" y="96"/>
                  <a:pt x="100" y="96"/>
                </a:cubicBezTo>
                <a:cubicBezTo>
                  <a:pt x="105" y="96"/>
                  <a:pt x="109" y="94"/>
                  <a:pt x="113" y="91"/>
                </a:cubicBezTo>
                <a:cubicBezTo>
                  <a:pt x="135" y="68"/>
                  <a:pt x="135" y="68"/>
                  <a:pt x="135" y="68"/>
                </a:cubicBezTo>
                <a:cubicBezTo>
                  <a:pt x="186" y="120"/>
                  <a:pt x="186" y="120"/>
                  <a:pt x="186" y="120"/>
                </a:cubicBezTo>
                <a:lnTo>
                  <a:pt x="15" y="120"/>
                </a:lnTo>
                <a:close/>
                <a:moveTo>
                  <a:pt x="192" y="115"/>
                </a:moveTo>
                <a:cubicBezTo>
                  <a:pt x="140" y="63"/>
                  <a:pt x="140" y="63"/>
                  <a:pt x="140" y="63"/>
                </a:cubicBezTo>
                <a:cubicBezTo>
                  <a:pt x="192" y="11"/>
                  <a:pt x="192" y="11"/>
                  <a:pt x="192" y="11"/>
                </a:cubicBezTo>
                <a:lnTo>
                  <a:pt x="192" y="115"/>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243" name="组合 242"/>
          <p:cNvGrpSpPr/>
          <p:nvPr/>
        </p:nvGrpSpPr>
        <p:grpSpPr>
          <a:xfrm>
            <a:off x="4411639" y="5012337"/>
            <a:ext cx="718754" cy="547042"/>
            <a:chOff x="3730625" y="5180013"/>
            <a:chExt cx="750888" cy="571500"/>
          </a:xfrm>
          <a:solidFill>
            <a:srgbClr val="157E9F"/>
          </a:solidFill>
        </p:grpSpPr>
        <p:sp>
          <p:nvSpPr>
            <p:cNvPr id="244" name="Freeform 43"/>
            <p:cNvSpPr>
              <a:spLocks noEditPoints="1"/>
            </p:cNvSpPr>
            <p:nvPr/>
          </p:nvSpPr>
          <p:spPr bwMode="auto">
            <a:xfrm>
              <a:off x="3730625" y="5180013"/>
              <a:ext cx="750888" cy="571500"/>
            </a:xfrm>
            <a:custGeom>
              <a:avLst/>
              <a:gdLst>
                <a:gd name="T0" fmla="*/ 184 w 200"/>
                <a:gd name="T1" fmla="*/ 24 h 152"/>
                <a:gd name="T2" fmla="*/ 151 w 200"/>
                <a:gd name="T3" fmla="*/ 24 h 152"/>
                <a:gd name="T4" fmla="*/ 132 w 200"/>
                <a:gd name="T5" fmla="*/ 4 h 152"/>
                <a:gd name="T6" fmla="*/ 132 w 200"/>
                <a:gd name="T7" fmla="*/ 4 h 152"/>
                <a:gd name="T8" fmla="*/ 132 w 200"/>
                <a:gd name="T9" fmla="*/ 4 h 152"/>
                <a:gd name="T10" fmla="*/ 132 w 200"/>
                <a:gd name="T11" fmla="*/ 4 h 152"/>
                <a:gd name="T12" fmla="*/ 121 w 200"/>
                <a:gd name="T13" fmla="*/ 0 h 152"/>
                <a:gd name="T14" fmla="*/ 81 w 200"/>
                <a:gd name="T15" fmla="*/ 0 h 152"/>
                <a:gd name="T16" fmla="*/ 69 w 200"/>
                <a:gd name="T17" fmla="*/ 5 h 152"/>
                <a:gd name="T18" fmla="*/ 69 w 200"/>
                <a:gd name="T19" fmla="*/ 5 h 152"/>
                <a:gd name="T20" fmla="*/ 50 w 200"/>
                <a:gd name="T21" fmla="*/ 24 h 152"/>
                <a:gd name="T22" fmla="*/ 16 w 200"/>
                <a:gd name="T23" fmla="*/ 24 h 152"/>
                <a:gd name="T24" fmla="*/ 0 w 200"/>
                <a:gd name="T25" fmla="*/ 40 h 152"/>
                <a:gd name="T26" fmla="*/ 0 w 200"/>
                <a:gd name="T27" fmla="*/ 136 h 152"/>
                <a:gd name="T28" fmla="*/ 16 w 200"/>
                <a:gd name="T29" fmla="*/ 152 h 152"/>
                <a:gd name="T30" fmla="*/ 184 w 200"/>
                <a:gd name="T31" fmla="*/ 152 h 152"/>
                <a:gd name="T32" fmla="*/ 200 w 200"/>
                <a:gd name="T33" fmla="*/ 136 h 152"/>
                <a:gd name="T34" fmla="*/ 200 w 200"/>
                <a:gd name="T35" fmla="*/ 40 h 152"/>
                <a:gd name="T36" fmla="*/ 184 w 200"/>
                <a:gd name="T37" fmla="*/ 24 h 152"/>
                <a:gd name="T38" fmla="*/ 192 w 200"/>
                <a:gd name="T39" fmla="*/ 136 h 152"/>
                <a:gd name="T40" fmla="*/ 184 w 200"/>
                <a:gd name="T41" fmla="*/ 144 h 152"/>
                <a:gd name="T42" fmla="*/ 16 w 200"/>
                <a:gd name="T43" fmla="*/ 144 h 152"/>
                <a:gd name="T44" fmla="*/ 8 w 200"/>
                <a:gd name="T45" fmla="*/ 136 h 152"/>
                <a:gd name="T46" fmla="*/ 8 w 200"/>
                <a:gd name="T47" fmla="*/ 40 h 152"/>
                <a:gd name="T48" fmla="*/ 16 w 200"/>
                <a:gd name="T49" fmla="*/ 32 h 152"/>
                <a:gd name="T50" fmla="*/ 50 w 200"/>
                <a:gd name="T51" fmla="*/ 32 h 152"/>
                <a:gd name="T52" fmla="*/ 54 w 200"/>
                <a:gd name="T53" fmla="*/ 32 h 152"/>
                <a:gd name="T54" fmla="*/ 56 w 200"/>
                <a:gd name="T55" fmla="*/ 29 h 152"/>
                <a:gd name="T56" fmla="*/ 66 w 200"/>
                <a:gd name="T57" fmla="*/ 20 h 152"/>
                <a:gd name="T58" fmla="*/ 66 w 200"/>
                <a:gd name="T59" fmla="*/ 20 h 152"/>
                <a:gd name="T60" fmla="*/ 75 w 200"/>
                <a:gd name="T61" fmla="*/ 10 h 152"/>
                <a:gd name="T62" fmla="*/ 81 w 200"/>
                <a:gd name="T63" fmla="*/ 8 h 152"/>
                <a:gd name="T64" fmla="*/ 121 w 200"/>
                <a:gd name="T65" fmla="*/ 8 h 152"/>
                <a:gd name="T66" fmla="*/ 126 w 200"/>
                <a:gd name="T67" fmla="*/ 10 h 152"/>
                <a:gd name="T68" fmla="*/ 146 w 200"/>
                <a:gd name="T69" fmla="*/ 29 h 152"/>
                <a:gd name="T70" fmla="*/ 148 w 200"/>
                <a:gd name="T71" fmla="*/ 32 h 152"/>
                <a:gd name="T72" fmla="*/ 151 w 200"/>
                <a:gd name="T73" fmla="*/ 32 h 152"/>
                <a:gd name="T74" fmla="*/ 184 w 200"/>
                <a:gd name="T75" fmla="*/ 32 h 152"/>
                <a:gd name="T76" fmla="*/ 192 w 200"/>
                <a:gd name="T77" fmla="*/ 40 h 152"/>
                <a:gd name="T78" fmla="*/ 192 w 200"/>
                <a:gd name="T79"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0" h="152">
                  <a:moveTo>
                    <a:pt x="184" y="24"/>
                  </a:moveTo>
                  <a:cubicBezTo>
                    <a:pt x="151" y="24"/>
                    <a:pt x="151" y="24"/>
                    <a:pt x="151" y="24"/>
                  </a:cubicBezTo>
                  <a:cubicBezTo>
                    <a:pt x="132" y="4"/>
                    <a:pt x="132" y="4"/>
                    <a:pt x="132" y="4"/>
                  </a:cubicBezTo>
                  <a:cubicBezTo>
                    <a:pt x="132" y="4"/>
                    <a:pt x="132" y="4"/>
                    <a:pt x="132" y="4"/>
                  </a:cubicBezTo>
                  <a:cubicBezTo>
                    <a:pt x="132" y="4"/>
                    <a:pt x="132" y="4"/>
                    <a:pt x="132" y="4"/>
                  </a:cubicBezTo>
                  <a:cubicBezTo>
                    <a:pt x="132" y="4"/>
                    <a:pt x="132" y="4"/>
                    <a:pt x="132" y="4"/>
                  </a:cubicBezTo>
                  <a:cubicBezTo>
                    <a:pt x="129" y="1"/>
                    <a:pt x="125" y="0"/>
                    <a:pt x="121" y="0"/>
                  </a:cubicBezTo>
                  <a:cubicBezTo>
                    <a:pt x="81" y="0"/>
                    <a:pt x="81" y="0"/>
                    <a:pt x="81" y="0"/>
                  </a:cubicBezTo>
                  <a:cubicBezTo>
                    <a:pt x="76" y="0"/>
                    <a:pt x="72" y="2"/>
                    <a:pt x="69" y="5"/>
                  </a:cubicBezTo>
                  <a:cubicBezTo>
                    <a:pt x="69" y="5"/>
                    <a:pt x="69" y="5"/>
                    <a:pt x="69" y="5"/>
                  </a:cubicBezTo>
                  <a:cubicBezTo>
                    <a:pt x="50" y="24"/>
                    <a:pt x="50" y="24"/>
                    <a:pt x="50" y="24"/>
                  </a:cubicBezTo>
                  <a:cubicBezTo>
                    <a:pt x="16" y="24"/>
                    <a:pt x="16" y="24"/>
                    <a:pt x="16" y="24"/>
                  </a:cubicBezTo>
                  <a:cubicBezTo>
                    <a:pt x="8" y="24"/>
                    <a:pt x="0" y="31"/>
                    <a:pt x="0" y="40"/>
                  </a:cubicBezTo>
                  <a:cubicBezTo>
                    <a:pt x="0" y="136"/>
                    <a:pt x="0" y="136"/>
                    <a:pt x="0" y="136"/>
                  </a:cubicBezTo>
                  <a:cubicBezTo>
                    <a:pt x="0" y="144"/>
                    <a:pt x="8" y="152"/>
                    <a:pt x="16" y="152"/>
                  </a:cubicBezTo>
                  <a:cubicBezTo>
                    <a:pt x="184" y="152"/>
                    <a:pt x="184" y="152"/>
                    <a:pt x="184" y="152"/>
                  </a:cubicBezTo>
                  <a:cubicBezTo>
                    <a:pt x="193" y="152"/>
                    <a:pt x="200" y="144"/>
                    <a:pt x="200" y="136"/>
                  </a:cubicBezTo>
                  <a:cubicBezTo>
                    <a:pt x="200" y="40"/>
                    <a:pt x="200" y="40"/>
                    <a:pt x="200" y="40"/>
                  </a:cubicBezTo>
                  <a:cubicBezTo>
                    <a:pt x="200" y="31"/>
                    <a:pt x="193" y="24"/>
                    <a:pt x="184" y="24"/>
                  </a:cubicBezTo>
                  <a:close/>
                  <a:moveTo>
                    <a:pt x="192" y="136"/>
                  </a:moveTo>
                  <a:cubicBezTo>
                    <a:pt x="192" y="140"/>
                    <a:pt x="189" y="144"/>
                    <a:pt x="184" y="144"/>
                  </a:cubicBezTo>
                  <a:cubicBezTo>
                    <a:pt x="16" y="144"/>
                    <a:pt x="16" y="144"/>
                    <a:pt x="16" y="144"/>
                  </a:cubicBezTo>
                  <a:cubicBezTo>
                    <a:pt x="12" y="144"/>
                    <a:pt x="8" y="140"/>
                    <a:pt x="8" y="136"/>
                  </a:cubicBezTo>
                  <a:cubicBezTo>
                    <a:pt x="8" y="40"/>
                    <a:pt x="8" y="40"/>
                    <a:pt x="8" y="40"/>
                  </a:cubicBezTo>
                  <a:cubicBezTo>
                    <a:pt x="8" y="35"/>
                    <a:pt x="12" y="32"/>
                    <a:pt x="16" y="32"/>
                  </a:cubicBezTo>
                  <a:cubicBezTo>
                    <a:pt x="50" y="32"/>
                    <a:pt x="50" y="32"/>
                    <a:pt x="50" y="32"/>
                  </a:cubicBezTo>
                  <a:cubicBezTo>
                    <a:pt x="54" y="32"/>
                    <a:pt x="54" y="32"/>
                    <a:pt x="54" y="32"/>
                  </a:cubicBezTo>
                  <a:cubicBezTo>
                    <a:pt x="56" y="29"/>
                    <a:pt x="56" y="29"/>
                    <a:pt x="56" y="29"/>
                  </a:cubicBezTo>
                  <a:cubicBezTo>
                    <a:pt x="66" y="20"/>
                    <a:pt x="66" y="20"/>
                    <a:pt x="66" y="20"/>
                  </a:cubicBezTo>
                  <a:cubicBezTo>
                    <a:pt x="66" y="20"/>
                    <a:pt x="66" y="20"/>
                    <a:pt x="66" y="20"/>
                  </a:cubicBezTo>
                  <a:cubicBezTo>
                    <a:pt x="75" y="10"/>
                    <a:pt x="75" y="10"/>
                    <a:pt x="75" y="10"/>
                  </a:cubicBezTo>
                  <a:cubicBezTo>
                    <a:pt x="76" y="9"/>
                    <a:pt x="79" y="8"/>
                    <a:pt x="81" y="8"/>
                  </a:cubicBezTo>
                  <a:cubicBezTo>
                    <a:pt x="121" y="8"/>
                    <a:pt x="121" y="8"/>
                    <a:pt x="121" y="8"/>
                  </a:cubicBezTo>
                  <a:cubicBezTo>
                    <a:pt x="123" y="8"/>
                    <a:pt x="125" y="8"/>
                    <a:pt x="126" y="10"/>
                  </a:cubicBezTo>
                  <a:cubicBezTo>
                    <a:pt x="146" y="29"/>
                    <a:pt x="146" y="29"/>
                    <a:pt x="146" y="29"/>
                  </a:cubicBezTo>
                  <a:cubicBezTo>
                    <a:pt x="148" y="32"/>
                    <a:pt x="148" y="32"/>
                    <a:pt x="148" y="32"/>
                  </a:cubicBezTo>
                  <a:cubicBezTo>
                    <a:pt x="151" y="32"/>
                    <a:pt x="151" y="32"/>
                    <a:pt x="151" y="32"/>
                  </a:cubicBezTo>
                  <a:cubicBezTo>
                    <a:pt x="184" y="32"/>
                    <a:pt x="184" y="32"/>
                    <a:pt x="184" y="32"/>
                  </a:cubicBezTo>
                  <a:cubicBezTo>
                    <a:pt x="189" y="32"/>
                    <a:pt x="192" y="35"/>
                    <a:pt x="192" y="40"/>
                  </a:cubicBezTo>
                  <a:lnTo>
                    <a:pt x="192" y="1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45" name="Freeform 44"/>
            <p:cNvSpPr>
              <a:spLocks noEditPoints="1"/>
            </p:cNvSpPr>
            <p:nvPr/>
          </p:nvSpPr>
          <p:spPr bwMode="auto">
            <a:xfrm>
              <a:off x="3911600" y="5300663"/>
              <a:ext cx="390525" cy="390525"/>
            </a:xfrm>
            <a:custGeom>
              <a:avLst/>
              <a:gdLst>
                <a:gd name="T0" fmla="*/ 52 w 104"/>
                <a:gd name="T1" fmla="*/ 0 h 104"/>
                <a:gd name="T2" fmla="*/ 0 w 104"/>
                <a:gd name="T3" fmla="*/ 52 h 104"/>
                <a:gd name="T4" fmla="*/ 52 w 104"/>
                <a:gd name="T5" fmla="*/ 104 h 104"/>
                <a:gd name="T6" fmla="*/ 104 w 104"/>
                <a:gd name="T7" fmla="*/ 52 h 104"/>
                <a:gd name="T8" fmla="*/ 52 w 104"/>
                <a:gd name="T9" fmla="*/ 0 h 104"/>
                <a:gd name="T10" fmla="*/ 52 w 104"/>
                <a:gd name="T11" fmla="*/ 96 h 104"/>
                <a:gd name="T12" fmla="*/ 8 w 104"/>
                <a:gd name="T13" fmla="*/ 52 h 104"/>
                <a:gd name="T14" fmla="*/ 52 w 104"/>
                <a:gd name="T15" fmla="*/ 8 h 104"/>
                <a:gd name="T16" fmla="*/ 96 w 104"/>
                <a:gd name="T17" fmla="*/ 52 h 104"/>
                <a:gd name="T18" fmla="*/ 52 w 104"/>
                <a:gd name="T19" fmla="*/ 9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4" h="104">
                  <a:moveTo>
                    <a:pt x="52" y="0"/>
                  </a:moveTo>
                  <a:cubicBezTo>
                    <a:pt x="24" y="0"/>
                    <a:pt x="0" y="23"/>
                    <a:pt x="0" y="52"/>
                  </a:cubicBezTo>
                  <a:cubicBezTo>
                    <a:pt x="0" y="80"/>
                    <a:pt x="24" y="104"/>
                    <a:pt x="52" y="104"/>
                  </a:cubicBezTo>
                  <a:cubicBezTo>
                    <a:pt x="81" y="104"/>
                    <a:pt x="104" y="80"/>
                    <a:pt x="104" y="52"/>
                  </a:cubicBezTo>
                  <a:cubicBezTo>
                    <a:pt x="104" y="23"/>
                    <a:pt x="81" y="0"/>
                    <a:pt x="52" y="0"/>
                  </a:cubicBezTo>
                  <a:close/>
                  <a:moveTo>
                    <a:pt x="52" y="96"/>
                  </a:moveTo>
                  <a:cubicBezTo>
                    <a:pt x="28" y="96"/>
                    <a:pt x="8" y="76"/>
                    <a:pt x="8" y="52"/>
                  </a:cubicBezTo>
                  <a:cubicBezTo>
                    <a:pt x="8" y="27"/>
                    <a:pt x="28" y="8"/>
                    <a:pt x="52" y="8"/>
                  </a:cubicBezTo>
                  <a:cubicBezTo>
                    <a:pt x="77" y="8"/>
                    <a:pt x="96" y="27"/>
                    <a:pt x="96" y="52"/>
                  </a:cubicBezTo>
                  <a:cubicBezTo>
                    <a:pt x="96" y="76"/>
                    <a:pt x="77" y="96"/>
                    <a:pt x="52"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46" name="Freeform 45"/>
            <p:cNvSpPr>
              <a:spLocks noEditPoints="1"/>
            </p:cNvSpPr>
            <p:nvPr/>
          </p:nvSpPr>
          <p:spPr bwMode="auto">
            <a:xfrm>
              <a:off x="3971925" y="5360988"/>
              <a:ext cx="269875" cy="269875"/>
            </a:xfrm>
            <a:custGeom>
              <a:avLst/>
              <a:gdLst>
                <a:gd name="T0" fmla="*/ 36 w 72"/>
                <a:gd name="T1" fmla="*/ 0 h 72"/>
                <a:gd name="T2" fmla="*/ 0 w 72"/>
                <a:gd name="T3" fmla="*/ 36 h 72"/>
                <a:gd name="T4" fmla="*/ 36 w 72"/>
                <a:gd name="T5" fmla="*/ 72 h 72"/>
                <a:gd name="T6" fmla="*/ 72 w 72"/>
                <a:gd name="T7" fmla="*/ 36 h 72"/>
                <a:gd name="T8" fmla="*/ 36 w 72"/>
                <a:gd name="T9" fmla="*/ 0 h 72"/>
                <a:gd name="T10" fmla="*/ 36 w 72"/>
                <a:gd name="T11" fmla="*/ 64 h 72"/>
                <a:gd name="T12" fmla="*/ 8 w 72"/>
                <a:gd name="T13" fmla="*/ 36 h 72"/>
                <a:gd name="T14" fmla="*/ 36 w 72"/>
                <a:gd name="T15" fmla="*/ 8 h 72"/>
                <a:gd name="T16" fmla="*/ 64 w 72"/>
                <a:gd name="T17" fmla="*/ 36 h 72"/>
                <a:gd name="T18" fmla="*/ 36 w 72"/>
                <a:gd name="T19" fmla="*/ 6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0"/>
                  </a:moveTo>
                  <a:cubicBezTo>
                    <a:pt x="17" y="0"/>
                    <a:pt x="0" y="16"/>
                    <a:pt x="0" y="36"/>
                  </a:cubicBezTo>
                  <a:cubicBezTo>
                    <a:pt x="0" y="55"/>
                    <a:pt x="17" y="72"/>
                    <a:pt x="36" y="72"/>
                  </a:cubicBezTo>
                  <a:cubicBezTo>
                    <a:pt x="56" y="72"/>
                    <a:pt x="72" y="55"/>
                    <a:pt x="72" y="36"/>
                  </a:cubicBezTo>
                  <a:cubicBezTo>
                    <a:pt x="72" y="16"/>
                    <a:pt x="56" y="0"/>
                    <a:pt x="36" y="0"/>
                  </a:cubicBezTo>
                  <a:close/>
                  <a:moveTo>
                    <a:pt x="36" y="64"/>
                  </a:moveTo>
                  <a:cubicBezTo>
                    <a:pt x="21" y="64"/>
                    <a:pt x="8" y="51"/>
                    <a:pt x="8" y="36"/>
                  </a:cubicBezTo>
                  <a:cubicBezTo>
                    <a:pt x="8" y="20"/>
                    <a:pt x="21" y="8"/>
                    <a:pt x="36" y="8"/>
                  </a:cubicBezTo>
                  <a:cubicBezTo>
                    <a:pt x="52" y="8"/>
                    <a:pt x="64" y="20"/>
                    <a:pt x="64" y="36"/>
                  </a:cubicBezTo>
                  <a:cubicBezTo>
                    <a:pt x="64" y="51"/>
                    <a:pt x="52" y="64"/>
                    <a:pt x="36"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247" name="组合 246"/>
          <p:cNvGrpSpPr/>
          <p:nvPr/>
        </p:nvGrpSpPr>
        <p:grpSpPr>
          <a:xfrm>
            <a:off x="10880422" y="2354618"/>
            <a:ext cx="718754" cy="718754"/>
            <a:chOff x="10488613" y="2403475"/>
            <a:chExt cx="750888" cy="750888"/>
          </a:xfrm>
          <a:solidFill>
            <a:srgbClr val="157E9F"/>
          </a:solidFill>
        </p:grpSpPr>
        <p:sp>
          <p:nvSpPr>
            <p:cNvPr id="248" name="Freeform 46"/>
            <p:cNvSpPr>
              <a:spLocks noEditPoints="1"/>
            </p:cNvSpPr>
            <p:nvPr/>
          </p:nvSpPr>
          <p:spPr bwMode="auto">
            <a:xfrm>
              <a:off x="10488613" y="2403475"/>
              <a:ext cx="750888" cy="750888"/>
            </a:xfrm>
            <a:custGeom>
              <a:avLst/>
              <a:gdLst>
                <a:gd name="T0" fmla="*/ 100 w 200"/>
                <a:gd name="T1" fmla="*/ 0 h 200"/>
                <a:gd name="T2" fmla="*/ 0 w 200"/>
                <a:gd name="T3" fmla="*/ 100 h 200"/>
                <a:gd name="T4" fmla="*/ 100 w 200"/>
                <a:gd name="T5" fmla="*/ 200 h 200"/>
                <a:gd name="T6" fmla="*/ 200 w 200"/>
                <a:gd name="T7" fmla="*/ 100 h 200"/>
                <a:gd name="T8" fmla="*/ 100 w 200"/>
                <a:gd name="T9" fmla="*/ 0 h 200"/>
                <a:gd name="T10" fmla="*/ 100 w 200"/>
                <a:gd name="T11" fmla="*/ 192 h 200"/>
                <a:gd name="T12" fmla="*/ 8 w 200"/>
                <a:gd name="T13" fmla="*/ 100 h 200"/>
                <a:gd name="T14" fmla="*/ 100 w 200"/>
                <a:gd name="T15" fmla="*/ 8 h 200"/>
                <a:gd name="T16" fmla="*/ 192 w 200"/>
                <a:gd name="T17" fmla="*/ 100 h 200"/>
                <a:gd name="T18" fmla="*/ 100 w 200"/>
                <a:gd name="T19"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200">
                  <a:moveTo>
                    <a:pt x="100" y="0"/>
                  </a:moveTo>
                  <a:cubicBezTo>
                    <a:pt x="45" y="0"/>
                    <a:pt x="0" y="45"/>
                    <a:pt x="0" y="100"/>
                  </a:cubicBezTo>
                  <a:cubicBezTo>
                    <a:pt x="0" y="155"/>
                    <a:pt x="45" y="200"/>
                    <a:pt x="100" y="200"/>
                  </a:cubicBezTo>
                  <a:cubicBezTo>
                    <a:pt x="156" y="200"/>
                    <a:pt x="200" y="155"/>
                    <a:pt x="200" y="100"/>
                  </a:cubicBezTo>
                  <a:cubicBezTo>
                    <a:pt x="200" y="45"/>
                    <a:pt x="156" y="0"/>
                    <a:pt x="100" y="0"/>
                  </a:cubicBezTo>
                  <a:close/>
                  <a:moveTo>
                    <a:pt x="100" y="192"/>
                  </a:moveTo>
                  <a:cubicBezTo>
                    <a:pt x="50" y="192"/>
                    <a:pt x="8" y="151"/>
                    <a:pt x="8" y="100"/>
                  </a:cubicBezTo>
                  <a:cubicBezTo>
                    <a:pt x="8" y="49"/>
                    <a:pt x="50" y="8"/>
                    <a:pt x="100" y="8"/>
                  </a:cubicBezTo>
                  <a:cubicBezTo>
                    <a:pt x="151" y="8"/>
                    <a:pt x="192" y="49"/>
                    <a:pt x="192" y="100"/>
                  </a:cubicBezTo>
                  <a:cubicBezTo>
                    <a:pt x="192" y="151"/>
                    <a:pt x="151" y="192"/>
                    <a:pt x="100"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49" name="Freeform 47"/>
            <p:cNvSpPr/>
            <p:nvPr/>
          </p:nvSpPr>
          <p:spPr bwMode="auto">
            <a:xfrm>
              <a:off x="10642600" y="2552700"/>
              <a:ext cx="446088" cy="452438"/>
            </a:xfrm>
            <a:custGeom>
              <a:avLst/>
              <a:gdLst>
                <a:gd name="T0" fmla="*/ 149 w 281"/>
                <a:gd name="T1" fmla="*/ 0 h 285"/>
                <a:gd name="T2" fmla="*/ 130 w 281"/>
                <a:gd name="T3" fmla="*/ 0 h 285"/>
                <a:gd name="T4" fmla="*/ 130 w 281"/>
                <a:gd name="T5" fmla="*/ 133 h 285"/>
                <a:gd name="T6" fmla="*/ 0 w 281"/>
                <a:gd name="T7" fmla="*/ 133 h 285"/>
                <a:gd name="T8" fmla="*/ 0 w 281"/>
                <a:gd name="T9" fmla="*/ 152 h 285"/>
                <a:gd name="T10" fmla="*/ 130 w 281"/>
                <a:gd name="T11" fmla="*/ 152 h 285"/>
                <a:gd name="T12" fmla="*/ 130 w 281"/>
                <a:gd name="T13" fmla="*/ 285 h 285"/>
                <a:gd name="T14" fmla="*/ 149 w 281"/>
                <a:gd name="T15" fmla="*/ 285 h 285"/>
                <a:gd name="T16" fmla="*/ 149 w 281"/>
                <a:gd name="T17" fmla="*/ 152 h 285"/>
                <a:gd name="T18" fmla="*/ 281 w 281"/>
                <a:gd name="T19" fmla="*/ 152 h 285"/>
                <a:gd name="T20" fmla="*/ 281 w 281"/>
                <a:gd name="T21" fmla="*/ 133 h 285"/>
                <a:gd name="T22" fmla="*/ 149 w 281"/>
                <a:gd name="T23" fmla="*/ 133 h 285"/>
                <a:gd name="T24" fmla="*/ 149 w 281"/>
                <a:gd name="T2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1" h="285">
                  <a:moveTo>
                    <a:pt x="149" y="0"/>
                  </a:moveTo>
                  <a:lnTo>
                    <a:pt x="130" y="0"/>
                  </a:lnTo>
                  <a:lnTo>
                    <a:pt x="130" y="133"/>
                  </a:lnTo>
                  <a:lnTo>
                    <a:pt x="0" y="133"/>
                  </a:lnTo>
                  <a:lnTo>
                    <a:pt x="0" y="152"/>
                  </a:lnTo>
                  <a:lnTo>
                    <a:pt x="130" y="152"/>
                  </a:lnTo>
                  <a:lnTo>
                    <a:pt x="130" y="285"/>
                  </a:lnTo>
                  <a:lnTo>
                    <a:pt x="149" y="285"/>
                  </a:lnTo>
                  <a:lnTo>
                    <a:pt x="149" y="152"/>
                  </a:lnTo>
                  <a:lnTo>
                    <a:pt x="281" y="152"/>
                  </a:lnTo>
                  <a:lnTo>
                    <a:pt x="281" y="133"/>
                  </a:lnTo>
                  <a:lnTo>
                    <a:pt x="149" y="133"/>
                  </a:lnTo>
                  <a:lnTo>
                    <a:pt x="1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250" name="组合 249"/>
          <p:cNvGrpSpPr/>
          <p:nvPr/>
        </p:nvGrpSpPr>
        <p:grpSpPr>
          <a:xfrm>
            <a:off x="10883461" y="3646249"/>
            <a:ext cx="718754" cy="718754"/>
            <a:chOff x="10491788" y="3752850"/>
            <a:chExt cx="750888" cy="750888"/>
          </a:xfrm>
          <a:solidFill>
            <a:srgbClr val="157E9F"/>
          </a:solidFill>
        </p:grpSpPr>
        <p:sp>
          <p:nvSpPr>
            <p:cNvPr id="251" name="Freeform 48"/>
            <p:cNvSpPr>
              <a:spLocks noEditPoints="1"/>
            </p:cNvSpPr>
            <p:nvPr/>
          </p:nvSpPr>
          <p:spPr bwMode="auto">
            <a:xfrm>
              <a:off x="10491788" y="3752850"/>
              <a:ext cx="750888" cy="750888"/>
            </a:xfrm>
            <a:custGeom>
              <a:avLst/>
              <a:gdLst>
                <a:gd name="T0" fmla="*/ 100 w 200"/>
                <a:gd name="T1" fmla="*/ 0 h 200"/>
                <a:gd name="T2" fmla="*/ 0 w 200"/>
                <a:gd name="T3" fmla="*/ 100 h 200"/>
                <a:gd name="T4" fmla="*/ 100 w 200"/>
                <a:gd name="T5" fmla="*/ 200 h 200"/>
                <a:gd name="T6" fmla="*/ 200 w 200"/>
                <a:gd name="T7" fmla="*/ 100 h 200"/>
                <a:gd name="T8" fmla="*/ 100 w 200"/>
                <a:gd name="T9" fmla="*/ 0 h 200"/>
                <a:gd name="T10" fmla="*/ 100 w 200"/>
                <a:gd name="T11" fmla="*/ 192 h 200"/>
                <a:gd name="T12" fmla="*/ 8 w 200"/>
                <a:gd name="T13" fmla="*/ 100 h 200"/>
                <a:gd name="T14" fmla="*/ 100 w 200"/>
                <a:gd name="T15" fmla="*/ 8 h 200"/>
                <a:gd name="T16" fmla="*/ 192 w 200"/>
                <a:gd name="T17" fmla="*/ 100 h 200"/>
                <a:gd name="T18" fmla="*/ 100 w 200"/>
                <a:gd name="T19"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200">
                  <a:moveTo>
                    <a:pt x="100" y="0"/>
                  </a:moveTo>
                  <a:cubicBezTo>
                    <a:pt x="44" y="0"/>
                    <a:pt x="0" y="44"/>
                    <a:pt x="0" y="100"/>
                  </a:cubicBezTo>
                  <a:cubicBezTo>
                    <a:pt x="0" y="155"/>
                    <a:pt x="44" y="200"/>
                    <a:pt x="100" y="200"/>
                  </a:cubicBezTo>
                  <a:cubicBezTo>
                    <a:pt x="155" y="200"/>
                    <a:pt x="200" y="155"/>
                    <a:pt x="200" y="100"/>
                  </a:cubicBezTo>
                  <a:cubicBezTo>
                    <a:pt x="200" y="44"/>
                    <a:pt x="155" y="0"/>
                    <a:pt x="100" y="0"/>
                  </a:cubicBezTo>
                  <a:close/>
                  <a:moveTo>
                    <a:pt x="100" y="192"/>
                  </a:moveTo>
                  <a:cubicBezTo>
                    <a:pt x="49" y="192"/>
                    <a:pt x="8" y="150"/>
                    <a:pt x="8" y="100"/>
                  </a:cubicBezTo>
                  <a:cubicBezTo>
                    <a:pt x="8" y="49"/>
                    <a:pt x="49" y="8"/>
                    <a:pt x="100" y="8"/>
                  </a:cubicBezTo>
                  <a:cubicBezTo>
                    <a:pt x="150" y="8"/>
                    <a:pt x="192" y="49"/>
                    <a:pt x="192" y="100"/>
                  </a:cubicBezTo>
                  <a:cubicBezTo>
                    <a:pt x="192" y="150"/>
                    <a:pt x="150" y="192"/>
                    <a:pt x="100"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52" name="Rectangle 49"/>
            <p:cNvSpPr>
              <a:spLocks noChangeArrowheads="1"/>
            </p:cNvSpPr>
            <p:nvPr/>
          </p:nvSpPr>
          <p:spPr bwMode="auto">
            <a:xfrm>
              <a:off x="10672763" y="4113213"/>
              <a:ext cx="388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grpSp>
      <p:grpSp>
        <p:nvGrpSpPr>
          <p:cNvPr id="253" name="组合 252"/>
          <p:cNvGrpSpPr/>
          <p:nvPr/>
        </p:nvGrpSpPr>
        <p:grpSpPr>
          <a:xfrm>
            <a:off x="9585753" y="4927242"/>
            <a:ext cx="718754" cy="718754"/>
            <a:chOff x="9136063" y="5091113"/>
            <a:chExt cx="750888" cy="750888"/>
          </a:xfrm>
          <a:solidFill>
            <a:srgbClr val="157E9F"/>
          </a:solidFill>
        </p:grpSpPr>
        <p:sp>
          <p:nvSpPr>
            <p:cNvPr id="254" name="Oval 50"/>
            <p:cNvSpPr>
              <a:spLocks noChangeArrowheads="1"/>
            </p:cNvSpPr>
            <p:nvPr/>
          </p:nvSpPr>
          <p:spPr bwMode="auto">
            <a:xfrm>
              <a:off x="9471025" y="5237163"/>
              <a:ext cx="90488" cy="904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55" name="Freeform 51"/>
            <p:cNvSpPr/>
            <p:nvPr/>
          </p:nvSpPr>
          <p:spPr bwMode="auto">
            <a:xfrm>
              <a:off x="9455150" y="5357813"/>
              <a:ext cx="120650" cy="315913"/>
            </a:xfrm>
            <a:custGeom>
              <a:avLst/>
              <a:gdLst>
                <a:gd name="T0" fmla="*/ 57 w 76"/>
                <a:gd name="T1" fmla="*/ 19 h 199"/>
                <a:gd name="T2" fmla="*/ 57 w 76"/>
                <a:gd name="T3" fmla="*/ 9 h 199"/>
                <a:gd name="T4" fmla="*/ 57 w 76"/>
                <a:gd name="T5" fmla="*/ 0 h 199"/>
                <a:gd name="T6" fmla="*/ 0 w 76"/>
                <a:gd name="T7" fmla="*/ 0 h 199"/>
                <a:gd name="T8" fmla="*/ 0 w 76"/>
                <a:gd name="T9" fmla="*/ 19 h 199"/>
                <a:gd name="T10" fmla="*/ 19 w 76"/>
                <a:gd name="T11" fmla="*/ 19 h 199"/>
                <a:gd name="T12" fmla="*/ 19 w 76"/>
                <a:gd name="T13" fmla="*/ 180 h 199"/>
                <a:gd name="T14" fmla="*/ 0 w 76"/>
                <a:gd name="T15" fmla="*/ 180 h 199"/>
                <a:gd name="T16" fmla="*/ 0 w 76"/>
                <a:gd name="T17" fmla="*/ 199 h 199"/>
                <a:gd name="T18" fmla="*/ 76 w 76"/>
                <a:gd name="T19" fmla="*/ 199 h 199"/>
                <a:gd name="T20" fmla="*/ 76 w 76"/>
                <a:gd name="T21" fmla="*/ 180 h 199"/>
                <a:gd name="T22" fmla="*/ 57 w 76"/>
                <a:gd name="T23" fmla="*/ 180 h 199"/>
                <a:gd name="T24" fmla="*/ 57 w 76"/>
                <a:gd name="T25" fmla="*/ 1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199">
                  <a:moveTo>
                    <a:pt x="57" y="19"/>
                  </a:moveTo>
                  <a:lnTo>
                    <a:pt x="57" y="9"/>
                  </a:lnTo>
                  <a:lnTo>
                    <a:pt x="57" y="0"/>
                  </a:lnTo>
                  <a:lnTo>
                    <a:pt x="0" y="0"/>
                  </a:lnTo>
                  <a:lnTo>
                    <a:pt x="0" y="19"/>
                  </a:lnTo>
                  <a:lnTo>
                    <a:pt x="19" y="19"/>
                  </a:lnTo>
                  <a:lnTo>
                    <a:pt x="19" y="180"/>
                  </a:lnTo>
                  <a:lnTo>
                    <a:pt x="0" y="180"/>
                  </a:lnTo>
                  <a:lnTo>
                    <a:pt x="0" y="199"/>
                  </a:lnTo>
                  <a:lnTo>
                    <a:pt x="76" y="199"/>
                  </a:lnTo>
                  <a:lnTo>
                    <a:pt x="76" y="180"/>
                  </a:lnTo>
                  <a:lnTo>
                    <a:pt x="57" y="180"/>
                  </a:lnTo>
                  <a:lnTo>
                    <a:pt x="57" y="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56" name="Freeform 52"/>
            <p:cNvSpPr>
              <a:spLocks noEditPoints="1"/>
            </p:cNvSpPr>
            <p:nvPr/>
          </p:nvSpPr>
          <p:spPr bwMode="auto">
            <a:xfrm>
              <a:off x="9136063" y="5091113"/>
              <a:ext cx="750888" cy="750888"/>
            </a:xfrm>
            <a:custGeom>
              <a:avLst/>
              <a:gdLst>
                <a:gd name="T0" fmla="*/ 100 w 200"/>
                <a:gd name="T1" fmla="*/ 0 h 200"/>
                <a:gd name="T2" fmla="*/ 0 w 200"/>
                <a:gd name="T3" fmla="*/ 100 h 200"/>
                <a:gd name="T4" fmla="*/ 100 w 200"/>
                <a:gd name="T5" fmla="*/ 200 h 200"/>
                <a:gd name="T6" fmla="*/ 200 w 200"/>
                <a:gd name="T7" fmla="*/ 100 h 200"/>
                <a:gd name="T8" fmla="*/ 100 w 200"/>
                <a:gd name="T9" fmla="*/ 0 h 200"/>
                <a:gd name="T10" fmla="*/ 100 w 200"/>
                <a:gd name="T11" fmla="*/ 192 h 200"/>
                <a:gd name="T12" fmla="*/ 8 w 200"/>
                <a:gd name="T13" fmla="*/ 100 h 200"/>
                <a:gd name="T14" fmla="*/ 100 w 200"/>
                <a:gd name="T15" fmla="*/ 8 h 200"/>
                <a:gd name="T16" fmla="*/ 192 w 200"/>
                <a:gd name="T17" fmla="*/ 100 h 200"/>
                <a:gd name="T18" fmla="*/ 100 w 200"/>
                <a:gd name="T19"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200">
                  <a:moveTo>
                    <a:pt x="100" y="0"/>
                  </a:moveTo>
                  <a:cubicBezTo>
                    <a:pt x="45" y="0"/>
                    <a:pt x="0" y="44"/>
                    <a:pt x="0" y="100"/>
                  </a:cubicBezTo>
                  <a:cubicBezTo>
                    <a:pt x="0" y="155"/>
                    <a:pt x="45" y="200"/>
                    <a:pt x="100" y="200"/>
                  </a:cubicBezTo>
                  <a:cubicBezTo>
                    <a:pt x="156" y="200"/>
                    <a:pt x="200" y="155"/>
                    <a:pt x="200" y="100"/>
                  </a:cubicBezTo>
                  <a:cubicBezTo>
                    <a:pt x="200" y="44"/>
                    <a:pt x="156" y="0"/>
                    <a:pt x="100" y="0"/>
                  </a:cubicBezTo>
                  <a:close/>
                  <a:moveTo>
                    <a:pt x="100" y="192"/>
                  </a:moveTo>
                  <a:cubicBezTo>
                    <a:pt x="50" y="192"/>
                    <a:pt x="8" y="150"/>
                    <a:pt x="8" y="100"/>
                  </a:cubicBezTo>
                  <a:cubicBezTo>
                    <a:pt x="8" y="49"/>
                    <a:pt x="50" y="8"/>
                    <a:pt x="100" y="8"/>
                  </a:cubicBezTo>
                  <a:cubicBezTo>
                    <a:pt x="151" y="8"/>
                    <a:pt x="192" y="49"/>
                    <a:pt x="192" y="100"/>
                  </a:cubicBezTo>
                  <a:cubicBezTo>
                    <a:pt x="192" y="150"/>
                    <a:pt x="151" y="192"/>
                    <a:pt x="100"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257" name="Freeform 53"/>
          <p:cNvSpPr>
            <a:spLocks noEditPoints="1"/>
          </p:cNvSpPr>
          <p:nvPr/>
        </p:nvSpPr>
        <p:spPr bwMode="auto">
          <a:xfrm>
            <a:off x="10881221" y="5011805"/>
            <a:ext cx="721895" cy="544304"/>
          </a:xfrm>
          <a:custGeom>
            <a:avLst/>
            <a:gdLst>
              <a:gd name="T0" fmla="*/ 217512 w 201"/>
              <a:gd name="T1" fmla="*/ 37196 h 151"/>
              <a:gd name="T2" fmla="*/ 217512 w 201"/>
              <a:gd name="T3" fmla="*/ 99190 h 151"/>
              <a:gd name="T4" fmla="*/ 217512 w 201"/>
              <a:gd name="T5" fmla="*/ 119029 h 151"/>
              <a:gd name="T6" fmla="*/ 237286 w 201"/>
              <a:gd name="T7" fmla="*/ 119029 h 151"/>
              <a:gd name="T8" fmla="*/ 469629 w 201"/>
              <a:gd name="T9" fmla="*/ 305011 h 151"/>
              <a:gd name="T10" fmla="*/ 237286 w 201"/>
              <a:gd name="T11" fmla="*/ 218219 h 151"/>
              <a:gd name="T12" fmla="*/ 217512 w 201"/>
              <a:gd name="T13" fmla="*/ 218219 h 151"/>
              <a:gd name="T14" fmla="*/ 217512 w 201"/>
              <a:gd name="T15" fmla="*/ 238057 h 151"/>
              <a:gd name="T16" fmla="*/ 217512 w 201"/>
              <a:gd name="T17" fmla="*/ 297571 h 151"/>
              <a:gd name="T18" fmla="*/ 34604 w 201"/>
              <a:gd name="T19" fmla="*/ 168624 h 151"/>
              <a:gd name="T20" fmla="*/ 217512 w 201"/>
              <a:gd name="T21" fmla="*/ 37196 h 151"/>
              <a:gd name="T22" fmla="*/ 237286 w 201"/>
              <a:gd name="T23" fmla="*/ 0 h 151"/>
              <a:gd name="T24" fmla="*/ 0 w 201"/>
              <a:gd name="T25" fmla="*/ 168624 h 151"/>
              <a:gd name="T26" fmla="*/ 237286 w 201"/>
              <a:gd name="T27" fmla="*/ 337248 h 151"/>
              <a:gd name="T28" fmla="*/ 237286 w 201"/>
              <a:gd name="T29" fmla="*/ 238057 h 151"/>
              <a:gd name="T30" fmla="*/ 496818 w 201"/>
              <a:gd name="T31" fmla="*/ 374444 h 151"/>
              <a:gd name="T32" fmla="*/ 237286 w 201"/>
              <a:gd name="T33" fmla="*/ 99190 h 151"/>
              <a:gd name="T34" fmla="*/ 237286 w 201"/>
              <a:gd name="T35" fmla="*/ 0 h 15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01" h="151">
                <a:moveTo>
                  <a:pt x="88" y="15"/>
                </a:moveTo>
                <a:cubicBezTo>
                  <a:pt x="88" y="40"/>
                  <a:pt x="88" y="40"/>
                  <a:pt x="88" y="40"/>
                </a:cubicBezTo>
                <a:cubicBezTo>
                  <a:pt x="88" y="48"/>
                  <a:pt x="88" y="48"/>
                  <a:pt x="88" y="48"/>
                </a:cubicBezTo>
                <a:cubicBezTo>
                  <a:pt x="96" y="48"/>
                  <a:pt x="96" y="48"/>
                  <a:pt x="96" y="48"/>
                </a:cubicBezTo>
                <a:cubicBezTo>
                  <a:pt x="151" y="49"/>
                  <a:pt x="182" y="73"/>
                  <a:pt x="190" y="123"/>
                </a:cubicBezTo>
                <a:cubicBezTo>
                  <a:pt x="160" y="88"/>
                  <a:pt x="125" y="88"/>
                  <a:pt x="96" y="88"/>
                </a:cubicBezTo>
                <a:cubicBezTo>
                  <a:pt x="88" y="88"/>
                  <a:pt x="88" y="88"/>
                  <a:pt x="88" y="88"/>
                </a:cubicBezTo>
                <a:cubicBezTo>
                  <a:pt x="88" y="96"/>
                  <a:pt x="88" y="96"/>
                  <a:pt x="88" y="96"/>
                </a:cubicBezTo>
                <a:cubicBezTo>
                  <a:pt x="88" y="120"/>
                  <a:pt x="88" y="120"/>
                  <a:pt x="88" y="120"/>
                </a:cubicBezTo>
                <a:cubicBezTo>
                  <a:pt x="14" y="68"/>
                  <a:pt x="14" y="68"/>
                  <a:pt x="14" y="68"/>
                </a:cubicBezTo>
                <a:cubicBezTo>
                  <a:pt x="88" y="15"/>
                  <a:pt x="88" y="15"/>
                  <a:pt x="88" y="15"/>
                </a:cubicBezTo>
                <a:moveTo>
                  <a:pt x="96" y="0"/>
                </a:moveTo>
                <a:cubicBezTo>
                  <a:pt x="0" y="68"/>
                  <a:pt x="0" y="68"/>
                  <a:pt x="0" y="68"/>
                </a:cubicBezTo>
                <a:cubicBezTo>
                  <a:pt x="96" y="136"/>
                  <a:pt x="96" y="136"/>
                  <a:pt x="96" y="136"/>
                </a:cubicBezTo>
                <a:cubicBezTo>
                  <a:pt x="96" y="96"/>
                  <a:pt x="96" y="96"/>
                  <a:pt x="96" y="96"/>
                </a:cubicBezTo>
                <a:cubicBezTo>
                  <a:pt x="135" y="96"/>
                  <a:pt x="170" y="98"/>
                  <a:pt x="201" y="151"/>
                </a:cubicBezTo>
                <a:cubicBezTo>
                  <a:pt x="201" y="117"/>
                  <a:pt x="195" y="41"/>
                  <a:pt x="96" y="40"/>
                </a:cubicBezTo>
                <a:cubicBezTo>
                  <a:pt x="96" y="0"/>
                  <a:pt x="96" y="0"/>
                  <a:pt x="96" y="0"/>
                </a:cubicBez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258" name="组合 257"/>
          <p:cNvGrpSpPr/>
          <p:nvPr/>
        </p:nvGrpSpPr>
        <p:grpSpPr>
          <a:xfrm>
            <a:off x="9590312" y="3760216"/>
            <a:ext cx="718754" cy="489300"/>
            <a:chOff x="9140825" y="3871913"/>
            <a:chExt cx="750888" cy="511175"/>
          </a:xfrm>
          <a:solidFill>
            <a:srgbClr val="157E9F"/>
          </a:solidFill>
        </p:grpSpPr>
        <p:sp>
          <p:nvSpPr>
            <p:cNvPr id="259" name="Freeform 54"/>
            <p:cNvSpPr/>
            <p:nvPr/>
          </p:nvSpPr>
          <p:spPr bwMode="auto">
            <a:xfrm>
              <a:off x="9402763" y="4075113"/>
              <a:ext cx="222250" cy="222250"/>
            </a:xfrm>
            <a:custGeom>
              <a:avLst/>
              <a:gdLst>
                <a:gd name="T0" fmla="*/ 140 w 140"/>
                <a:gd name="T1" fmla="*/ 12 h 140"/>
                <a:gd name="T2" fmla="*/ 128 w 140"/>
                <a:gd name="T3" fmla="*/ 0 h 140"/>
                <a:gd name="T4" fmla="*/ 71 w 140"/>
                <a:gd name="T5" fmla="*/ 57 h 140"/>
                <a:gd name="T6" fmla="*/ 12 w 140"/>
                <a:gd name="T7" fmla="*/ 0 h 140"/>
                <a:gd name="T8" fmla="*/ 0 w 140"/>
                <a:gd name="T9" fmla="*/ 12 h 140"/>
                <a:gd name="T10" fmla="*/ 57 w 140"/>
                <a:gd name="T11" fmla="*/ 71 h 140"/>
                <a:gd name="T12" fmla="*/ 0 w 140"/>
                <a:gd name="T13" fmla="*/ 128 h 140"/>
                <a:gd name="T14" fmla="*/ 12 w 140"/>
                <a:gd name="T15" fmla="*/ 140 h 140"/>
                <a:gd name="T16" fmla="*/ 71 w 140"/>
                <a:gd name="T17" fmla="*/ 83 h 140"/>
                <a:gd name="T18" fmla="*/ 128 w 140"/>
                <a:gd name="T19" fmla="*/ 140 h 140"/>
                <a:gd name="T20" fmla="*/ 140 w 140"/>
                <a:gd name="T21" fmla="*/ 128 h 140"/>
                <a:gd name="T22" fmla="*/ 83 w 140"/>
                <a:gd name="T23" fmla="*/ 71 h 140"/>
                <a:gd name="T24" fmla="*/ 140 w 140"/>
                <a:gd name="T25" fmla="*/ 1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140">
                  <a:moveTo>
                    <a:pt x="140" y="12"/>
                  </a:moveTo>
                  <a:lnTo>
                    <a:pt x="128" y="0"/>
                  </a:lnTo>
                  <a:lnTo>
                    <a:pt x="71" y="57"/>
                  </a:lnTo>
                  <a:lnTo>
                    <a:pt x="12" y="0"/>
                  </a:lnTo>
                  <a:lnTo>
                    <a:pt x="0" y="12"/>
                  </a:lnTo>
                  <a:lnTo>
                    <a:pt x="57" y="71"/>
                  </a:lnTo>
                  <a:lnTo>
                    <a:pt x="0" y="128"/>
                  </a:lnTo>
                  <a:lnTo>
                    <a:pt x="12" y="140"/>
                  </a:lnTo>
                  <a:lnTo>
                    <a:pt x="71" y="83"/>
                  </a:lnTo>
                  <a:lnTo>
                    <a:pt x="128" y="140"/>
                  </a:lnTo>
                  <a:lnTo>
                    <a:pt x="140" y="128"/>
                  </a:lnTo>
                  <a:lnTo>
                    <a:pt x="83" y="71"/>
                  </a:lnTo>
                  <a:lnTo>
                    <a:pt x="140"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60" name="Freeform 55"/>
            <p:cNvSpPr>
              <a:spLocks noEditPoints="1"/>
            </p:cNvSpPr>
            <p:nvPr/>
          </p:nvSpPr>
          <p:spPr bwMode="auto">
            <a:xfrm>
              <a:off x="9140825" y="3871913"/>
              <a:ext cx="750888" cy="511175"/>
            </a:xfrm>
            <a:custGeom>
              <a:avLst/>
              <a:gdLst>
                <a:gd name="T0" fmla="*/ 200 w 200"/>
                <a:gd name="T1" fmla="*/ 0 h 136"/>
                <a:gd name="T2" fmla="*/ 0 w 200"/>
                <a:gd name="T3" fmla="*/ 0 h 136"/>
                <a:gd name="T4" fmla="*/ 0 w 200"/>
                <a:gd name="T5" fmla="*/ 8 h 136"/>
                <a:gd name="T6" fmla="*/ 5 w 200"/>
                <a:gd name="T7" fmla="*/ 8 h 136"/>
                <a:gd name="T8" fmla="*/ 8 w 200"/>
                <a:gd name="T9" fmla="*/ 24 h 136"/>
                <a:gd name="T10" fmla="*/ 17 w 200"/>
                <a:gd name="T11" fmla="*/ 38 h 136"/>
                <a:gd name="T12" fmla="*/ 31 w 200"/>
                <a:gd name="T13" fmla="*/ 120 h 136"/>
                <a:gd name="T14" fmla="*/ 46 w 200"/>
                <a:gd name="T15" fmla="*/ 136 h 136"/>
                <a:gd name="T16" fmla="*/ 153 w 200"/>
                <a:gd name="T17" fmla="*/ 136 h 136"/>
                <a:gd name="T18" fmla="*/ 168 w 200"/>
                <a:gd name="T19" fmla="*/ 120 h 136"/>
                <a:gd name="T20" fmla="*/ 182 w 200"/>
                <a:gd name="T21" fmla="*/ 38 h 136"/>
                <a:gd name="T22" fmla="*/ 192 w 200"/>
                <a:gd name="T23" fmla="*/ 24 h 136"/>
                <a:gd name="T24" fmla="*/ 194 w 200"/>
                <a:gd name="T25" fmla="*/ 8 h 136"/>
                <a:gd name="T26" fmla="*/ 200 w 200"/>
                <a:gd name="T27" fmla="*/ 8 h 136"/>
                <a:gd name="T28" fmla="*/ 200 w 200"/>
                <a:gd name="T29" fmla="*/ 0 h 136"/>
                <a:gd name="T30" fmla="*/ 160 w 200"/>
                <a:gd name="T31" fmla="*/ 119 h 136"/>
                <a:gd name="T32" fmla="*/ 153 w 200"/>
                <a:gd name="T33" fmla="*/ 128 h 136"/>
                <a:gd name="T34" fmla="*/ 46 w 200"/>
                <a:gd name="T35" fmla="*/ 128 h 136"/>
                <a:gd name="T36" fmla="*/ 39 w 200"/>
                <a:gd name="T37" fmla="*/ 119 h 136"/>
                <a:gd name="T38" fmla="*/ 25 w 200"/>
                <a:gd name="T39" fmla="*/ 40 h 136"/>
                <a:gd name="T40" fmla="*/ 174 w 200"/>
                <a:gd name="T41" fmla="*/ 40 h 136"/>
                <a:gd name="T42" fmla="*/ 160 w 200"/>
                <a:gd name="T43" fmla="*/ 119 h 136"/>
                <a:gd name="T44" fmla="*/ 184 w 200"/>
                <a:gd name="T45" fmla="*/ 23 h 136"/>
                <a:gd name="T46" fmla="*/ 184 w 200"/>
                <a:gd name="T47" fmla="*/ 23 h 136"/>
                <a:gd name="T48" fmla="*/ 184 w 200"/>
                <a:gd name="T49" fmla="*/ 24 h 136"/>
                <a:gd name="T50" fmla="*/ 176 w 200"/>
                <a:gd name="T51" fmla="*/ 32 h 136"/>
                <a:gd name="T52" fmla="*/ 24 w 200"/>
                <a:gd name="T53" fmla="*/ 32 h 136"/>
                <a:gd name="T54" fmla="*/ 16 w 200"/>
                <a:gd name="T55" fmla="*/ 24 h 136"/>
                <a:gd name="T56" fmla="*/ 16 w 200"/>
                <a:gd name="T57" fmla="*/ 23 h 136"/>
                <a:gd name="T58" fmla="*/ 15 w 200"/>
                <a:gd name="T59" fmla="*/ 23 h 136"/>
                <a:gd name="T60" fmla="*/ 13 w 200"/>
                <a:gd name="T61" fmla="*/ 8 h 136"/>
                <a:gd name="T62" fmla="*/ 186 w 200"/>
                <a:gd name="T63" fmla="*/ 8 h 136"/>
                <a:gd name="T64" fmla="*/ 184 w 200"/>
                <a:gd name="T65" fmla="*/ 2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0" h="136">
                  <a:moveTo>
                    <a:pt x="200" y="0"/>
                  </a:moveTo>
                  <a:cubicBezTo>
                    <a:pt x="0" y="0"/>
                    <a:pt x="0" y="0"/>
                    <a:pt x="0" y="0"/>
                  </a:cubicBezTo>
                  <a:cubicBezTo>
                    <a:pt x="0" y="8"/>
                    <a:pt x="0" y="8"/>
                    <a:pt x="0" y="8"/>
                  </a:cubicBezTo>
                  <a:cubicBezTo>
                    <a:pt x="5" y="8"/>
                    <a:pt x="5" y="8"/>
                    <a:pt x="5" y="8"/>
                  </a:cubicBezTo>
                  <a:cubicBezTo>
                    <a:pt x="8" y="24"/>
                    <a:pt x="8" y="24"/>
                    <a:pt x="8" y="24"/>
                  </a:cubicBezTo>
                  <a:cubicBezTo>
                    <a:pt x="8" y="30"/>
                    <a:pt x="11" y="35"/>
                    <a:pt x="17" y="38"/>
                  </a:cubicBezTo>
                  <a:cubicBezTo>
                    <a:pt x="31" y="120"/>
                    <a:pt x="31" y="120"/>
                    <a:pt x="31" y="120"/>
                  </a:cubicBezTo>
                  <a:cubicBezTo>
                    <a:pt x="32" y="129"/>
                    <a:pt x="38" y="136"/>
                    <a:pt x="46" y="136"/>
                  </a:cubicBezTo>
                  <a:cubicBezTo>
                    <a:pt x="153" y="136"/>
                    <a:pt x="153" y="136"/>
                    <a:pt x="153" y="136"/>
                  </a:cubicBezTo>
                  <a:cubicBezTo>
                    <a:pt x="161" y="136"/>
                    <a:pt x="167" y="129"/>
                    <a:pt x="168" y="120"/>
                  </a:cubicBezTo>
                  <a:cubicBezTo>
                    <a:pt x="182" y="38"/>
                    <a:pt x="182" y="38"/>
                    <a:pt x="182" y="38"/>
                  </a:cubicBezTo>
                  <a:cubicBezTo>
                    <a:pt x="188" y="35"/>
                    <a:pt x="192" y="30"/>
                    <a:pt x="192" y="24"/>
                  </a:cubicBezTo>
                  <a:cubicBezTo>
                    <a:pt x="194" y="8"/>
                    <a:pt x="194" y="8"/>
                    <a:pt x="194" y="8"/>
                  </a:cubicBezTo>
                  <a:cubicBezTo>
                    <a:pt x="200" y="8"/>
                    <a:pt x="200" y="8"/>
                    <a:pt x="200" y="8"/>
                  </a:cubicBezTo>
                  <a:lnTo>
                    <a:pt x="200" y="0"/>
                  </a:lnTo>
                  <a:close/>
                  <a:moveTo>
                    <a:pt x="160" y="119"/>
                  </a:moveTo>
                  <a:cubicBezTo>
                    <a:pt x="160" y="122"/>
                    <a:pt x="158" y="128"/>
                    <a:pt x="153" y="128"/>
                  </a:cubicBezTo>
                  <a:cubicBezTo>
                    <a:pt x="46" y="128"/>
                    <a:pt x="46" y="128"/>
                    <a:pt x="46" y="128"/>
                  </a:cubicBezTo>
                  <a:cubicBezTo>
                    <a:pt x="41" y="128"/>
                    <a:pt x="39" y="121"/>
                    <a:pt x="39" y="119"/>
                  </a:cubicBezTo>
                  <a:cubicBezTo>
                    <a:pt x="25" y="40"/>
                    <a:pt x="25" y="40"/>
                    <a:pt x="25" y="40"/>
                  </a:cubicBezTo>
                  <a:cubicBezTo>
                    <a:pt x="174" y="40"/>
                    <a:pt x="174" y="40"/>
                    <a:pt x="174" y="40"/>
                  </a:cubicBezTo>
                  <a:lnTo>
                    <a:pt x="160" y="119"/>
                  </a:lnTo>
                  <a:close/>
                  <a:moveTo>
                    <a:pt x="184" y="23"/>
                  </a:moveTo>
                  <a:cubicBezTo>
                    <a:pt x="184" y="23"/>
                    <a:pt x="184" y="23"/>
                    <a:pt x="184" y="23"/>
                  </a:cubicBezTo>
                  <a:cubicBezTo>
                    <a:pt x="184" y="24"/>
                    <a:pt x="184" y="24"/>
                    <a:pt x="184" y="24"/>
                  </a:cubicBezTo>
                  <a:cubicBezTo>
                    <a:pt x="184" y="28"/>
                    <a:pt x="180" y="32"/>
                    <a:pt x="176" y="32"/>
                  </a:cubicBezTo>
                  <a:cubicBezTo>
                    <a:pt x="24" y="32"/>
                    <a:pt x="24" y="32"/>
                    <a:pt x="24" y="32"/>
                  </a:cubicBezTo>
                  <a:cubicBezTo>
                    <a:pt x="19" y="32"/>
                    <a:pt x="16" y="28"/>
                    <a:pt x="16" y="24"/>
                  </a:cubicBezTo>
                  <a:cubicBezTo>
                    <a:pt x="16" y="23"/>
                    <a:pt x="16" y="23"/>
                    <a:pt x="16" y="23"/>
                  </a:cubicBezTo>
                  <a:cubicBezTo>
                    <a:pt x="15" y="23"/>
                    <a:pt x="15" y="23"/>
                    <a:pt x="15" y="23"/>
                  </a:cubicBezTo>
                  <a:cubicBezTo>
                    <a:pt x="13" y="8"/>
                    <a:pt x="13" y="8"/>
                    <a:pt x="13" y="8"/>
                  </a:cubicBezTo>
                  <a:cubicBezTo>
                    <a:pt x="186" y="8"/>
                    <a:pt x="186" y="8"/>
                    <a:pt x="186" y="8"/>
                  </a:cubicBezTo>
                  <a:lnTo>
                    <a:pt x="184"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261" name="Freeform 56"/>
          <p:cNvSpPr>
            <a:spLocks noEditPoints="1"/>
          </p:cNvSpPr>
          <p:nvPr/>
        </p:nvSpPr>
        <p:spPr bwMode="auto">
          <a:xfrm>
            <a:off x="4485652" y="2343332"/>
            <a:ext cx="661928" cy="661930"/>
          </a:xfrm>
          <a:custGeom>
            <a:avLst/>
            <a:gdLst>
              <a:gd name="T0" fmla="*/ 447189 w 185"/>
              <a:gd name="T1" fmla="*/ 7418 h 184"/>
              <a:gd name="T2" fmla="*/ 424953 w 185"/>
              <a:gd name="T3" fmla="*/ 0 h 184"/>
              <a:gd name="T4" fmla="*/ 405188 w 185"/>
              <a:gd name="T5" fmla="*/ 7418 h 184"/>
              <a:gd name="T6" fmla="*/ 316244 w 185"/>
              <a:gd name="T7" fmla="*/ 93963 h 184"/>
              <a:gd name="T8" fmla="*/ 316244 w 185"/>
              <a:gd name="T9" fmla="*/ 79127 h 184"/>
              <a:gd name="T10" fmla="*/ 0 w 185"/>
              <a:gd name="T11" fmla="*/ 79127 h 184"/>
              <a:gd name="T12" fmla="*/ 0 w 185"/>
              <a:gd name="T13" fmla="*/ 454981 h 184"/>
              <a:gd name="T14" fmla="*/ 375540 w 185"/>
              <a:gd name="T15" fmla="*/ 454981 h 184"/>
              <a:gd name="T16" fmla="*/ 375540 w 185"/>
              <a:gd name="T17" fmla="*/ 138472 h 184"/>
              <a:gd name="T18" fmla="*/ 358246 w 185"/>
              <a:gd name="T19" fmla="*/ 138472 h 184"/>
              <a:gd name="T20" fmla="*/ 447189 w 185"/>
              <a:gd name="T21" fmla="*/ 49454 h 184"/>
              <a:gd name="T22" fmla="*/ 447189 w 185"/>
              <a:gd name="T23" fmla="*/ 7418 h 184"/>
              <a:gd name="T24" fmla="*/ 355775 w 185"/>
              <a:gd name="T25" fmla="*/ 435199 h 184"/>
              <a:gd name="T26" fmla="*/ 19765 w 185"/>
              <a:gd name="T27" fmla="*/ 435199 h 184"/>
              <a:gd name="T28" fmla="*/ 19765 w 185"/>
              <a:gd name="T29" fmla="*/ 98909 h 184"/>
              <a:gd name="T30" fmla="*/ 313774 w 185"/>
              <a:gd name="T31" fmla="*/ 98909 h 184"/>
              <a:gd name="T32" fmla="*/ 158122 w 185"/>
              <a:gd name="T33" fmla="*/ 252218 h 184"/>
              <a:gd name="T34" fmla="*/ 158122 w 185"/>
              <a:gd name="T35" fmla="*/ 296727 h 184"/>
              <a:gd name="T36" fmla="*/ 200123 w 185"/>
              <a:gd name="T37" fmla="*/ 296727 h 184"/>
              <a:gd name="T38" fmla="*/ 355775 w 185"/>
              <a:gd name="T39" fmla="*/ 138472 h 184"/>
              <a:gd name="T40" fmla="*/ 355775 w 185"/>
              <a:gd name="T41" fmla="*/ 435199 h 184"/>
              <a:gd name="T42" fmla="*/ 432365 w 185"/>
              <a:gd name="T43" fmla="*/ 34618 h 184"/>
              <a:gd name="T44" fmla="*/ 192711 w 185"/>
              <a:gd name="T45" fmla="*/ 276945 h 184"/>
              <a:gd name="T46" fmla="*/ 177887 w 185"/>
              <a:gd name="T47" fmla="*/ 276945 h 184"/>
              <a:gd name="T48" fmla="*/ 177887 w 185"/>
              <a:gd name="T49" fmla="*/ 262109 h 184"/>
              <a:gd name="T50" fmla="*/ 417541 w 185"/>
              <a:gd name="T51" fmla="*/ 22255 h 184"/>
              <a:gd name="T52" fmla="*/ 424953 w 185"/>
              <a:gd name="T53" fmla="*/ 19782 h 184"/>
              <a:gd name="T54" fmla="*/ 432365 w 185"/>
              <a:gd name="T55" fmla="*/ 22255 h 184"/>
              <a:gd name="T56" fmla="*/ 434836 w 185"/>
              <a:gd name="T57" fmla="*/ 29673 h 184"/>
              <a:gd name="T58" fmla="*/ 432365 w 185"/>
              <a:gd name="T59" fmla="*/ 34618 h 1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85" h="184">
                <a:moveTo>
                  <a:pt x="181" y="3"/>
                </a:moveTo>
                <a:cubicBezTo>
                  <a:pt x="178" y="1"/>
                  <a:pt x="175" y="0"/>
                  <a:pt x="172" y="0"/>
                </a:cubicBezTo>
                <a:cubicBezTo>
                  <a:pt x="169" y="0"/>
                  <a:pt x="166" y="1"/>
                  <a:pt x="164" y="3"/>
                </a:cubicBezTo>
                <a:cubicBezTo>
                  <a:pt x="128" y="38"/>
                  <a:pt x="128" y="38"/>
                  <a:pt x="128" y="38"/>
                </a:cubicBezTo>
                <a:cubicBezTo>
                  <a:pt x="128" y="32"/>
                  <a:pt x="128" y="32"/>
                  <a:pt x="128" y="32"/>
                </a:cubicBezTo>
                <a:cubicBezTo>
                  <a:pt x="0" y="32"/>
                  <a:pt x="0" y="32"/>
                  <a:pt x="0" y="32"/>
                </a:cubicBezTo>
                <a:cubicBezTo>
                  <a:pt x="0" y="184"/>
                  <a:pt x="0" y="184"/>
                  <a:pt x="0" y="184"/>
                </a:cubicBezTo>
                <a:cubicBezTo>
                  <a:pt x="152" y="184"/>
                  <a:pt x="152" y="184"/>
                  <a:pt x="152" y="184"/>
                </a:cubicBezTo>
                <a:cubicBezTo>
                  <a:pt x="152" y="56"/>
                  <a:pt x="152" y="56"/>
                  <a:pt x="152" y="56"/>
                </a:cubicBezTo>
                <a:cubicBezTo>
                  <a:pt x="145" y="56"/>
                  <a:pt x="145" y="56"/>
                  <a:pt x="145" y="56"/>
                </a:cubicBezTo>
                <a:cubicBezTo>
                  <a:pt x="181" y="20"/>
                  <a:pt x="181" y="20"/>
                  <a:pt x="181" y="20"/>
                </a:cubicBezTo>
                <a:cubicBezTo>
                  <a:pt x="185" y="15"/>
                  <a:pt x="185" y="8"/>
                  <a:pt x="181" y="3"/>
                </a:cubicBezTo>
                <a:close/>
                <a:moveTo>
                  <a:pt x="144" y="176"/>
                </a:moveTo>
                <a:cubicBezTo>
                  <a:pt x="8" y="176"/>
                  <a:pt x="8" y="176"/>
                  <a:pt x="8" y="176"/>
                </a:cubicBezTo>
                <a:cubicBezTo>
                  <a:pt x="8" y="40"/>
                  <a:pt x="8" y="40"/>
                  <a:pt x="8" y="40"/>
                </a:cubicBezTo>
                <a:cubicBezTo>
                  <a:pt x="127" y="40"/>
                  <a:pt x="127" y="40"/>
                  <a:pt x="127" y="40"/>
                </a:cubicBezTo>
                <a:cubicBezTo>
                  <a:pt x="64" y="102"/>
                  <a:pt x="64" y="102"/>
                  <a:pt x="64" y="102"/>
                </a:cubicBezTo>
                <a:cubicBezTo>
                  <a:pt x="64" y="120"/>
                  <a:pt x="64" y="120"/>
                  <a:pt x="64" y="120"/>
                </a:cubicBezTo>
                <a:cubicBezTo>
                  <a:pt x="81" y="120"/>
                  <a:pt x="81" y="120"/>
                  <a:pt x="81" y="120"/>
                </a:cubicBezTo>
                <a:cubicBezTo>
                  <a:pt x="144" y="56"/>
                  <a:pt x="144" y="56"/>
                  <a:pt x="144" y="56"/>
                </a:cubicBezTo>
                <a:lnTo>
                  <a:pt x="144" y="176"/>
                </a:lnTo>
                <a:close/>
                <a:moveTo>
                  <a:pt x="175" y="14"/>
                </a:moveTo>
                <a:cubicBezTo>
                  <a:pt x="78" y="112"/>
                  <a:pt x="78" y="112"/>
                  <a:pt x="78" y="112"/>
                </a:cubicBezTo>
                <a:cubicBezTo>
                  <a:pt x="72" y="112"/>
                  <a:pt x="72" y="112"/>
                  <a:pt x="72" y="112"/>
                </a:cubicBezTo>
                <a:cubicBezTo>
                  <a:pt x="72" y="106"/>
                  <a:pt x="72" y="106"/>
                  <a:pt x="72" y="106"/>
                </a:cubicBezTo>
                <a:cubicBezTo>
                  <a:pt x="169" y="9"/>
                  <a:pt x="169" y="9"/>
                  <a:pt x="169" y="9"/>
                </a:cubicBezTo>
                <a:cubicBezTo>
                  <a:pt x="170" y="8"/>
                  <a:pt x="172" y="8"/>
                  <a:pt x="172" y="8"/>
                </a:cubicBezTo>
                <a:cubicBezTo>
                  <a:pt x="173" y="8"/>
                  <a:pt x="174" y="8"/>
                  <a:pt x="175" y="9"/>
                </a:cubicBezTo>
                <a:cubicBezTo>
                  <a:pt x="176" y="10"/>
                  <a:pt x="176" y="11"/>
                  <a:pt x="176" y="12"/>
                </a:cubicBezTo>
                <a:cubicBezTo>
                  <a:pt x="176" y="12"/>
                  <a:pt x="176" y="13"/>
                  <a:pt x="175" y="14"/>
                </a:cubicBez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2" name="Freeform 57"/>
          <p:cNvSpPr>
            <a:spLocks noEditPoints="1"/>
          </p:cNvSpPr>
          <p:nvPr/>
        </p:nvSpPr>
        <p:spPr bwMode="auto">
          <a:xfrm>
            <a:off x="5807202" y="2394072"/>
            <a:ext cx="516627" cy="631946"/>
          </a:xfrm>
          <a:custGeom>
            <a:avLst/>
            <a:gdLst>
              <a:gd name="T0" fmla="*/ 355617 w 144"/>
              <a:gd name="T1" fmla="*/ 4944 h 176"/>
              <a:gd name="T2" fmla="*/ 343269 w 144"/>
              <a:gd name="T3" fmla="*/ 9889 h 176"/>
              <a:gd name="T4" fmla="*/ 251895 w 144"/>
              <a:gd name="T5" fmla="*/ 22250 h 176"/>
              <a:gd name="T6" fmla="*/ 167930 w 144"/>
              <a:gd name="T7" fmla="*/ 9889 h 176"/>
              <a:gd name="T8" fmla="*/ 86435 w 144"/>
              <a:gd name="T9" fmla="*/ 0 h 176"/>
              <a:gd name="T10" fmla="*/ 4939 w 144"/>
              <a:gd name="T11" fmla="*/ 12361 h 176"/>
              <a:gd name="T12" fmla="*/ 0 w 144"/>
              <a:gd name="T13" fmla="*/ 14833 h 176"/>
              <a:gd name="T14" fmla="*/ 0 w 144"/>
              <a:gd name="T15" fmla="*/ 19778 h 176"/>
              <a:gd name="T16" fmla="*/ 0 w 144"/>
              <a:gd name="T17" fmla="*/ 242275 h 176"/>
              <a:gd name="T18" fmla="*/ 0 w 144"/>
              <a:gd name="T19" fmla="*/ 435107 h 176"/>
              <a:gd name="T20" fmla="*/ 19757 w 144"/>
              <a:gd name="T21" fmla="*/ 435107 h 176"/>
              <a:gd name="T22" fmla="*/ 19757 w 144"/>
              <a:gd name="T23" fmla="*/ 244748 h 176"/>
              <a:gd name="T24" fmla="*/ 86435 w 144"/>
              <a:gd name="T25" fmla="*/ 237331 h 176"/>
              <a:gd name="T26" fmla="*/ 165461 w 144"/>
              <a:gd name="T27" fmla="*/ 247220 h 176"/>
              <a:gd name="T28" fmla="*/ 251895 w 144"/>
              <a:gd name="T29" fmla="*/ 259581 h 176"/>
              <a:gd name="T30" fmla="*/ 350678 w 144"/>
              <a:gd name="T31" fmla="*/ 247220 h 176"/>
              <a:gd name="T32" fmla="*/ 355617 w 144"/>
              <a:gd name="T33" fmla="*/ 244748 h 176"/>
              <a:gd name="T34" fmla="*/ 355617 w 144"/>
              <a:gd name="T35" fmla="*/ 4944 h 176"/>
              <a:gd name="T36" fmla="*/ 335861 w 144"/>
              <a:gd name="T37" fmla="*/ 229914 h 176"/>
              <a:gd name="T38" fmla="*/ 251895 w 144"/>
              <a:gd name="T39" fmla="*/ 239803 h 176"/>
              <a:gd name="T40" fmla="*/ 167930 w 144"/>
              <a:gd name="T41" fmla="*/ 227442 h 176"/>
              <a:gd name="T42" fmla="*/ 86435 w 144"/>
              <a:gd name="T43" fmla="*/ 217554 h 176"/>
              <a:gd name="T44" fmla="*/ 19757 w 144"/>
              <a:gd name="T45" fmla="*/ 224970 h 176"/>
              <a:gd name="T46" fmla="*/ 19757 w 144"/>
              <a:gd name="T47" fmla="*/ 27194 h 176"/>
              <a:gd name="T48" fmla="*/ 86435 w 144"/>
              <a:gd name="T49" fmla="*/ 19778 h 176"/>
              <a:gd name="T50" fmla="*/ 165461 w 144"/>
              <a:gd name="T51" fmla="*/ 29666 h 176"/>
              <a:gd name="T52" fmla="*/ 251895 w 144"/>
              <a:gd name="T53" fmla="*/ 42027 h 176"/>
              <a:gd name="T54" fmla="*/ 335861 w 144"/>
              <a:gd name="T55" fmla="*/ 32139 h 176"/>
              <a:gd name="T56" fmla="*/ 335861 w 144"/>
              <a:gd name="T57" fmla="*/ 229914 h 17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44" h="176">
                <a:moveTo>
                  <a:pt x="144" y="2"/>
                </a:moveTo>
                <a:cubicBezTo>
                  <a:pt x="139" y="4"/>
                  <a:pt x="139" y="4"/>
                  <a:pt x="139" y="4"/>
                </a:cubicBezTo>
                <a:cubicBezTo>
                  <a:pt x="139" y="4"/>
                  <a:pt x="125" y="9"/>
                  <a:pt x="102" y="9"/>
                </a:cubicBezTo>
                <a:cubicBezTo>
                  <a:pt x="90" y="9"/>
                  <a:pt x="79" y="7"/>
                  <a:pt x="68" y="4"/>
                </a:cubicBezTo>
                <a:cubicBezTo>
                  <a:pt x="58" y="2"/>
                  <a:pt x="46" y="0"/>
                  <a:pt x="35" y="0"/>
                </a:cubicBezTo>
                <a:cubicBezTo>
                  <a:pt x="11" y="0"/>
                  <a:pt x="3" y="5"/>
                  <a:pt x="2" y="5"/>
                </a:cubicBezTo>
                <a:cubicBezTo>
                  <a:pt x="0" y="6"/>
                  <a:pt x="0" y="6"/>
                  <a:pt x="0" y="6"/>
                </a:cubicBezTo>
                <a:cubicBezTo>
                  <a:pt x="0" y="8"/>
                  <a:pt x="0" y="8"/>
                  <a:pt x="0" y="8"/>
                </a:cubicBezTo>
                <a:cubicBezTo>
                  <a:pt x="0" y="98"/>
                  <a:pt x="0" y="98"/>
                  <a:pt x="0" y="98"/>
                </a:cubicBezTo>
                <a:cubicBezTo>
                  <a:pt x="0" y="176"/>
                  <a:pt x="0" y="176"/>
                  <a:pt x="0" y="176"/>
                </a:cubicBezTo>
                <a:cubicBezTo>
                  <a:pt x="8" y="176"/>
                  <a:pt x="8" y="176"/>
                  <a:pt x="8" y="176"/>
                </a:cubicBezTo>
                <a:cubicBezTo>
                  <a:pt x="8" y="99"/>
                  <a:pt x="8" y="99"/>
                  <a:pt x="8" y="99"/>
                </a:cubicBezTo>
                <a:cubicBezTo>
                  <a:pt x="12" y="98"/>
                  <a:pt x="19" y="96"/>
                  <a:pt x="35" y="96"/>
                </a:cubicBezTo>
                <a:cubicBezTo>
                  <a:pt x="46" y="96"/>
                  <a:pt x="56" y="98"/>
                  <a:pt x="67" y="100"/>
                </a:cubicBezTo>
                <a:cubicBezTo>
                  <a:pt x="78" y="103"/>
                  <a:pt x="89" y="105"/>
                  <a:pt x="102" y="105"/>
                </a:cubicBezTo>
                <a:cubicBezTo>
                  <a:pt x="126" y="105"/>
                  <a:pt x="141" y="100"/>
                  <a:pt x="142" y="100"/>
                </a:cubicBezTo>
                <a:cubicBezTo>
                  <a:pt x="144" y="99"/>
                  <a:pt x="144" y="99"/>
                  <a:pt x="144" y="99"/>
                </a:cubicBezTo>
                <a:lnTo>
                  <a:pt x="144" y="2"/>
                </a:lnTo>
                <a:close/>
                <a:moveTo>
                  <a:pt x="136" y="93"/>
                </a:moveTo>
                <a:cubicBezTo>
                  <a:pt x="131" y="94"/>
                  <a:pt x="119" y="97"/>
                  <a:pt x="102" y="97"/>
                </a:cubicBezTo>
                <a:cubicBezTo>
                  <a:pt x="90" y="97"/>
                  <a:pt x="79" y="95"/>
                  <a:pt x="68" y="92"/>
                </a:cubicBezTo>
                <a:cubicBezTo>
                  <a:pt x="58" y="90"/>
                  <a:pt x="46" y="88"/>
                  <a:pt x="35" y="88"/>
                </a:cubicBezTo>
                <a:cubicBezTo>
                  <a:pt x="22" y="88"/>
                  <a:pt x="13" y="89"/>
                  <a:pt x="8" y="91"/>
                </a:cubicBezTo>
                <a:cubicBezTo>
                  <a:pt x="8" y="11"/>
                  <a:pt x="8" y="11"/>
                  <a:pt x="8" y="11"/>
                </a:cubicBezTo>
                <a:cubicBezTo>
                  <a:pt x="12" y="10"/>
                  <a:pt x="19" y="8"/>
                  <a:pt x="35" y="8"/>
                </a:cubicBezTo>
                <a:cubicBezTo>
                  <a:pt x="46" y="8"/>
                  <a:pt x="56" y="10"/>
                  <a:pt x="67" y="12"/>
                </a:cubicBezTo>
                <a:cubicBezTo>
                  <a:pt x="78" y="14"/>
                  <a:pt x="89" y="17"/>
                  <a:pt x="102" y="17"/>
                </a:cubicBezTo>
                <a:cubicBezTo>
                  <a:pt x="118" y="17"/>
                  <a:pt x="130" y="15"/>
                  <a:pt x="136" y="13"/>
                </a:cubicBezTo>
                <a:lnTo>
                  <a:pt x="136" y="93"/>
                </a:lnTo>
                <a:close/>
              </a:path>
            </a:pathLst>
          </a:custGeom>
          <a:solidFill>
            <a:srgbClr val="157E9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263" name="组合 262"/>
          <p:cNvGrpSpPr/>
          <p:nvPr/>
        </p:nvGrpSpPr>
        <p:grpSpPr>
          <a:xfrm>
            <a:off x="8392896" y="4940916"/>
            <a:ext cx="518172" cy="691402"/>
            <a:chOff x="7889875" y="5105400"/>
            <a:chExt cx="541338" cy="722313"/>
          </a:xfrm>
          <a:solidFill>
            <a:srgbClr val="157E9F"/>
          </a:solidFill>
        </p:grpSpPr>
        <p:sp>
          <p:nvSpPr>
            <p:cNvPr id="264" name="Freeform 58"/>
            <p:cNvSpPr>
              <a:spLocks noEditPoints="1"/>
            </p:cNvSpPr>
            <p:nvPr/>
          </p:nvSpPr>
          <p:spPr bwMode="auto">
            <a:xfrm>
              <a:off x="7950200" y="5180013"/>
              <a:ext cx="420688" cy="120650"/>
            </a:xfrm>
            <a:custGeom>
              <a:avLst/>
              <a:gdLst>
                <a:gd name="T0" fmla="*/ 0 w 265"/>
                <a:gd name="T1" fmla="*/ 76 h 76"/>
                <a:gd name="T2" fmla="*/ 265 w 265"/>
                <a:gd name="T3" fmla="*/ 76 h 76"/>
                <a:gd name="T4" fmla="*/ 265 w 265"/>
                <a:gd name="T5" fmla="*/ 0 h 76"/>
                <a:gd name="T6" fmla="*/ 0 w 265"/>
                <a:gd name="T7" fmla="*/ 0 h 76"/>
                <a:gd name="T8" fmla="*/ 0 w 265"/>
                <a:gd name="T9" fmla="*/ 76 h 76"/>
                <a:gd name="T10" fmla="*/ 19 w 265"/>
                <a:gd name="T11" fmla="*/ 19 h 76"/>
                <a:gd name="T12" fmla="*/ 246 w 265"/>
                <a:gd name="T13" fmla="*/ 19 h 76"/>
                <a:gd name="T14" fmla="*/ 246 w 265"/>
                <a:gd name="T15" fmla="*/ 57 h 76"/>
                <a:gd name="T16" fmla="*/ 19 w 265"/>
                <a:gd name="T17" fmla="*/ 57 h 76"/>
                <a:gd name="T18" fmla="*/ 19 w 265"/>
                <a:gd name="T19"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76">
                  <a:moveTo>
                    <a:pt x="0" y="76"/>
                  </a:moveTo>
                  <a:lnTo>
                    <a:pt x="265" y="76"/>
                  </a:lnTo>
                  <a:lnTo>
                    <a:pt x="265" y="0"/>
                  </a:lnTo>
                  <a:lnTo>
                    <a:pt x="0" y="0"/>
                  </a:lnTo>
                  <a:lnTo>
                    <a:pt x="0" y="76"/>
                  </a:lnTo>
                  <a:close/>
                  <a:moveTo>
                    <a:pt x="19" y="19"/>
                  </a:moveTo>
                  <a:lnTo>
                    <a:pt x="246" y="19"/>
                  </a:lnTo>
                  <a:lnTo>
                    <a:pt x="246" y="57"/>
                  </a:lnTo>
                  <a:lnTo>
                    <a:pt x="19" y="57"/>
                  </a:lnTo>
                  <a:lnTo>
                    <a:pt x="19" y="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65" name="Freeform 59"/>
            <p:cNvSpPr>
              <a:spLocks noEditPoints="1"/>
            </p:cNvSpPr>
            <p:nvPr/>
          </p:nvSpPr>
          <p:spPr bwMode="auto">
            <a:xfrm>
              <a:off x="7889875" y="5105400"/>
              <a:ext cx="541338" cy="722313"/>
            </a:xfrm>
            <a:custGeom>
              <a:avLst/>
              <a:gdLst>
                <a:gd name="T0" fmla="*/ 128 w 144"/>
                <a:gd name="T1" fmla="*/ 0 h 192"/>
                <a:gd name="T2" fmla="*/ 16 w 144"/>
                <a:gd name="T3" fmla="*/ 0 h 192"/>
                <a:gd name="T4" fmla="*/ 0 w 144"/>
                <a:gd name="T5" fmla="*/ 16 h 192"/>
                <a:gd name="T6" fmla="*/ 0 w 144"/>
                <a:gd name="T7" fmla="*/ 176 h 192"/>
                <a:gd name="T8" fmla="*/ 16 w 144"/>
                <a:gd name="T9" fmla="*/ 192 h 192"/>
                <a:gd name="T10" fmla="*/ 128 w 144"/>
                <a:gd name="T11" fmla="*/ 192 h 192"/>
                <a:gd name="T12" fmla="*/ 144 w 144"/>
                <a:gd name="T13" fmla="*/ 176 h 192"/>
                <a:gd name="T14" fmla="*/ 144 w 144"/>
                <a:gd name="T15" fmla="*/ 16 h 192"/>
                <a:gd name="T16" fmla="*/ 128 w 144"/>
                <a:gd name="T17" fmla="*/ 0 h 192"/>
                <a:gd name="T18" fmla="*/ 136 w 144"/>
                <a:gd name="T19" fmla="*/ 176 h 192"/>
                <a:gd name="T20" fmla="*/ 128 w 144"/>
                <a:gd name="T21" fmla="*/ 184 h 192"/>
                <a:gd name="T22" fmla="*/ 16 w 144"/>
                <a:gd name="T23" fmla="*/ 184 h 192"/>
                <a:gd name="T24" fmla="*/ 8 w 144"/>
                <a:gd name="T25" fmla="*/ 176 h 192"/>
                <a:gd name="T26" fmla="*/ 8 w 144"/>
                <a:gd name="T27" fmla="*/ 16 h 192"/>
                <a:gd name="T28" fmla="*/ 16 w 144"/>
                <a:gd name="T29" fmla="*/ 8 h 192"/>
                <a:gd name="T30" fmla="*/ 128 w 144"/>
                <a:gd name="T31" fmla="*/ 8 h 192"/>
                <a:gd name="T32" fmla="*/ 136 w 144"/>
                <a:gd name="T33" fmla="*/ 16 h 192"/>
                <a:gd name="T34" fmla="*/ 136 w 144"/>
                <a:gd name="T35" fmla="*/ 17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 h="192">
                  <a:moveTo>
                    <a:pt x="128" y="0"/>
                  </a:moveTo>
                  <a:cubicBezTo>
                    <a:pt x="16" y="0"/>
                    <a:pt x="16" y="0"/>
                    <a:pt x="16" y="0"/>
                  </a:cubicBezTo>
                  <a:cubicBezTo>
                    <a:pt x="8" y="0"/>
                    <a:pt x="0" y="7"/>
                    <a:pt x="0" y="16"/>
                  </a:cubicBezTo>
                  <a:cubicBezTo>
                    <a:pt x="0" y="176"/>
                    <a:pt x="0" y="176"/>
                    <a:pt x="0" y="176"/>
                  </a:cubicBezTo>
                  <a:cubicBezTo>
                    <a:pt x="0" y="184"/>
                    <a:pt x="8" y="192"/>
                    <a:pt x="16" y="192"/>
                  </a:cubicBezTo>
                  <a:cubicBezTo>
                    <a:pt x="128" y="192"/>
                    <a:pt x="128" y="192"/>
                    <a:pt x="128" y="192"/>
                  </a:cubicBezTo>
                  <a:cubicBezTo>
                    <a:pt x="137" y="192"/>
                    <a:pt x="144" y="184"/>
                    <a:pt x="144" y="176"/>
                  </a:cubicBezTo>
                  <a:cubicBezTo>
                    <a:pt x="144" y="16"/>
                    <a:pt x="144" y="16"/>
                    <a:pt x="144" y="16"/>
                  </a:cubicBezTo>
                  <a:cubicBezTo>
                    <a:pt x="144" y="7"/>
                    <a:pt x="137" y="0"/>
                    <a:pt x="128" y="0"/>
                  </a:cubicBezTo>
                  <a:close/>
                  <a:moveTo>
                    <a:pt x="136" y="176"/>
                  </a:moveTo>
                  <a:cubicBezTo>
                    <a:pt x="136" y="180"/>
                    <a:pt x="133" y="184"/>
                    <a:pt x="128" y="184"/>
                  </a:cubicBezTo>
                  <a:cubicBezTo>
                    <a:pt x="16" y="184"/>
                    <a:pt x="16" y="184"/>
                    <a:pt x="16" y="184"/>
                  </a:cubicBezTo>
                  <a:cubicBezTo>
                    <a:pt x="12" y="184"/>
                    <a:pt x="8" y="180"/>
                    <a:pt x="8" y="176"/>
                  </a:cubicBezTo>
                  <a:cubicBezTo>
                    <a:pt x="8" y="16"/>
                    <a:pt x="8" y="16"/>
                    <a:pt x="8" y="16"/>
                  </a:cubicBezTo>
                  <a:cubicBezTo>
                    <a:pt x="8" y="11"/>
                    <a:pt x="12" y="8"/>
                    <a:pt x="16" y="8"/>
                  </a:cubicBezTo>
                  <a:cubicBezTo>
                    <a:pt x="128" y="8"/>
                    <a:pt x="128" y="8"/>
                    <a:pt x="128" y="8"/>
                  </a:cubicBezTo>
                  <a:cubicBezTo>
                    <a:pt x="133" y="8"/>
                    <a:pt x="136" y="11"/>
                    <a:pt x="136" y="16"/>
                  </a:cubicBezTo>
                  <a:lnTo>
                    <a:pt x="136" y="1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66" name="Freeform 60"/>
            <p:cNvSpPr/>
            <p:nvPr/>
          </p:nvSpPr>
          <p:spPr bwMode="auto">
            <a:xfrm>
              <a:off x="7950200" y="5346700"/>
              <a:ext cx="120650"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67" name="Freeform 61"/>
            <p:cNvSpPr/>
            <p:nvPr/>
          </p:nvSpPr>
          <p:spPr bwMode="auto">
            <a:xfrm>
              <a:off x="7950200" y="5495925"/>
              <a:ext cx="120650" cy="120650"/>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68" name="Freeform 62"/>
            <p:cNvSpPr/>
            <p:nvPr/>
          </p:nvSpPr>
          <p:spPr bwMode="auto">
            <a:xfrm>
              <a:off x="7950200" y="5646738"/>
              <a:ext cx="120650" cy="120650"/>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69" name="Freeform 63"/>
            <p:cNvSpPr/>
            <p:nvPr/>
          </p:nvSpPr>
          <p:spPr bwMode="auto">
            <a:xfrm>
              <a:off x="8101013" y="5346700"/>
              <a:ext cx="119063" cy="119063"/>
            </a:xfrm>
            <a:custGeom>
              <a:avLst/>
              <a:gdLst>
                <a:gd name="T0" fmla="*/ 19 w 75"/>
                <a:gd name="T1" fmla="*/ 56 h 75"/>
                <a:gd name="T2" fmla="*/ 19 w 75"/>
                <a:gd name="T3" fmla="*/ 19 h 75"/>
                <a:gd name="T4" fmla="*/ 19 w 75"/>
                <a:gd name="T5" fmla="*/ 0 h 75"/>
                <a:gd name="T6" fmla="*/ 0 w 75"/>
                <a:gd name="T7" fmla="*/ 0 h 75"/>
                <a:gd name="T8" fmla="*/ 0 w 75"/>
                <a:gd name="T9" fmla="*/ 75 h 75"/>
                <a:gd name="T10" fmla="*/ 75 w 75"/>
                <a:gd name="T11" fmla="*/ 75 h 75"/>
                <a:gd name="T12" fmla="*/ 75 w 75"/>
                <a:gd name="T13" fmla="*/ 56 h 75"/>
                <a:gd name="T14" fmla="*/ 57 w 75"/>
                <a:gd name="T15" fmla="*/ 56 h 75"/>
                <a:gd name="T16" fmla="*/ 19 w 75"/>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5">
                  <a:moveTo>
                    <a:pt x="19" y="56"/>
                  </a:moveTo>
                  <a:lnTo>
                    <a:pt x="19" y="19"/>
                  </a:lnTo>
                  <a:lnTo>
                    <a:pt x="19" y="0"/>
                  </a:lnTo>
                  <a:lnTo>
                    <a:pt x="0" y="0"/>
                  </a:lnTo>
                  <a:lnTo>
                    <a:pt x="0" y="75"/>
                  </a:lnTo>
                  <a:lnTo>
                    <a:pt x="75" y="75"/>
                  </a:lnTo>
                  <a:lnTo>
                    <a:pt x="75" y="56"/>
                  </a:lnTo>
                  <a:lnTo>
                    <a:pt x="57" y="56"/>
                  </a:lnTo>
                  <a:lnTo>
                    <a:pt x="19"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70" name="Freeform 64"/>
            <p:cNvSpPr/>
            <p:nvPr/>
          </p:nvSpPr>
          <p:spPr bwMode="auto">
            <a:xfrm>
              <a:off x="8250238" y="5346700"/>
              <a:ext cx="120650"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71" name="Freeform 65"/>
            <p:cNvSpPr/>
            <p:nvPr/>
          </p:nvSpPr>
          <p:spPr bwMode="auto">
            <a:xfrm>
              <a:off x="8101013" y="5495925"/>
              <a:ext cx="119063" cy="120650"/>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72" name="Freeform 66"/>
            <p:cNvSpPr/>
            <p:nvPr/>
          </p:nvSpPr>
          <p:spPr bwMode="auto">
            <a:xfrm>
              <a:off x="8101013" y="5646738"/>
              <a:ext cx="119063" cy="120650"/>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73" name="Freeform 67"/>
            <p:cNvSpPr/>
            <p:nvPr/>
          </p:nvSpPr>
          <p:spPr bwMode="auto">
            <a:xfrm>
              <a:off x="8250238" y="5495925"/>
              <a:ext cx="120650" cy="271463"/>
            </a:xfrm>
            <a:custGeom>
              <a:avLst/>
              <a:gdLst>
                <a:gd name="T0" fmla="*/ 19 w 76"/>
                <a:gd name="T1" fmla="*/ 152 h 171"/>
                <a:gd name="T2" fmla="*/ 19 w 76"/>
                <a:gd name="T3" fmla="*/ 114 h 171"/>
                <a:gd name="T4" fmla="*/ 19 w 76"/>
                <a:gd name="T5" fmla="*/ 0 h 171"/>
                <a:gd name="T6" fmla="*/ 0 w 76"/>
                <a:gd name="T7" fmla="*/ 0 h 171"/>
                <a:gd name="T8" fmla="*/ 0 w 76"/>
                <a:gd name="T9" fmla="*/ 171 h 171"/>
                <a:gd name="T10" fmla="*/ 76 w 76"/>
                <a:gd name="T11" fmla="*/ 171 h 171"/>
                <a:gd name="T12" fmla="*/ 76 w 76"/>
                <a:gd name="T13" fmla="*/ 152 h 171"/>
                <a:gd name="T14" fmla="*/ 57 w 76"/>
                <a:gd name="T15" fmla="*/ 152 h 171"/>
                <a:gd name="T16" fmla="*/ 19 w 76"/>
                <a:gd name="T17" fmla="*/ 152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71">
                  <a:moveTo>
                    <a:pt x="19" y="152"/>
                  </a:moveTo>
                  <a:lnTo>
                    <a:pt x="19" y="114"/>
                  </a:lnTo>
                  <a:lnTo>
                    <a:pt x="19" y="0"/>
                  </a:lnTo>
                  <a:lnTo>
                    <a:pt x="0" y="0"/>
                  </a:lnTo>
                  <a:lnTo>
                    <a:pt x="0" y="171"/>
                  </a:lnTo>
                  <a:lnTo>
                    <a:pt x="76" y="171"/>
                  </a:lnTo>
                  <a:lnTo>
                    <a:pt x="76" y="152"/>
                  </a:lnTo>
                  <a:lnTo>
                    <a:pt x="57" y="152"/>
                  </a:lnTo>
                  <a:lnTo>
                    <a:pt x="19"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ags/tag1.xml><?xml version="1.0" encoding="utf-8"?>
<p:tagLst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4132</Words>
  <Application>WPS 演示</Application>
  <PresentationFormat>自定义</PresentationFormat>
  <Paragraphs>492</Paragraphs>
  <Slides>29</Slides>
  <Notes>0</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29</vt:i4>
      </vt:variant>
    </vt:vector>
  </HeadingPairs>
  <TitlesOfParts>
    <vt:vector size="47" baseType="lpstr">
      <vt:lpstr>Arial</vt:lpstr>
      <vt:lpstr>宋体</vt:lpstr>
      <vt:lpstr>Wingdings</vt:lpstr>
      <vt:lpstr>方正清刻本悦宋简体</vt:lpstr>
      <vt:lpstr>Calibri</vt:lpstr>
      <vt:lpstr>微软雅黑</vt:lpstr>
      <vt:lpstr>Times New Roman</vt:lpstr>
      <vt:lpstr>Levenim MT</vt:lpstr>
      <vt:lpstr>Open Sans Light</vt:lpstr>
      <vt:lpstr>Arial Unicode MS</vt:lpstr>
      <vt:lpstr>Calibri Light</vt:lpstr>
      <vt:lpstr>Century Gothic</vt:lpstr>
      <vt:lpstr>Eras Light ITC</vt:lpstr>
      <vt:lpstr>Segoe UI Semilight</vt:lpstr>
      <vt:lpstr>Century Gothic</vt:lpstr>
      <vt:lpstr>Segoe UI Light</vt:lpstr>
      <vt:lpstr>华文细黑</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creator>PPTS</dc:creator>
  <cp:keywords>PPTS</cp:keywords>
  <dc:description>PPTS</dc:description>
  <dc:subject>PPTS</dc:subject>
  <cp:category>PPTS</cp:category>
  <cp:lastModifiedBy>拉普耶鲁</cp:lastModifiedBy>
  <cp:revision>77</cp:revision>
  <dcterms:created xsi:type="dcterms:W3CDTF">2015-07-31T01:43:00Z</dcterms:created>
  <dcterms:modified xsi:type="dcterms:W3CDTF">2020-06-01T09:21:35Z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