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9" r:id="rId2"/>
    <p:sldId id="263" r:id="rId3"/>
    <p:sldId id="262" r:id="rId4"/>
    <p:sldId id="264" r:id="rId5"/>
    <p:sldId id="261" r:id="rId6"/>
    <p:sldId id="265" r:id="rId7"/>
    <p:sldId id="266" r:id="rId8"/>
    <p:sldId id="285" r:id="rId9"/>
    <p:sldId id="267" r:id="rId10"/>
    <p:sldId id="284" r:id="rId11"/>
    <p:sldId id="268" r:id="rId12"/>
    <p:sldId id="269" r:id="rId13"/>
    <p:sldId id="270" r:id="rId14"/>
    <p:sldId id="271" r:id="rId15"/>
    <p:sldId id="272" r:id="rId16"/>
    <p:sldId id="273" r:id="rId17"/>
    <p:sldId id="275" r:id="rId18"/>
    <p:sldId id="274" r:id="rId19"/>
    <p:sldId id="276" r:id="rId20"/>
    <p:sldId id="278" r:id="rId21"/>
    <p:sldId id="279" r:id="rId22"/>
    <p:sldId id="281" r:id="rId23"/>
    <p:sldId id="280" r:id="rId24"/>
    <p:sldId id="282" r:id="rId25"/>
  </p:sldIdLst>
  <p:sldSz cx="12192000" cy="6858000"/>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480FF"/>
    <a:srgbClr val="F9B62D"/>
    <a:srgbClr val="262626"/>
    <a:srgbClr val="345692"/>
    <a:srgbClr val="17C0D4"/>
    <a:srgbClr val="FFFFFF"/>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13" autoAdjust="0"/>
    <p:restoredTop sz="94660"/>
  </p:normalViewPr>
  <p:slideViewPr>
    <p:cSldViewPr snapToGrid="0">
      <p:cViewPr varScale="1">
        <p:scale>
          <a:sx n="92" d="100"/>
          <a:sy n="92" d="100"/>
        </p:scale>
        <p:origin x="49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3A98B6-A63D-4D93-B300-0ACB029D8305}" type="datetimeFigureOut">
              <a:rPr lang="zh-CN" altLang="en-US" smtClean="0"/>
              <a:t>2020/6/1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3EFEAF-837E-4157-A677-DE95A22681A5}" type="slidenum">
              <a:rPr lang="zh-CN" altLang="en-US" smtClean="0"/>
              <a:t>‹#›</a:t>
            </a:fld>
            <a:endParaRPr lang="zh-CN" altLang="en-US"/>
          </a:p>
        </p:txBody>
      </p:sp>
    </p:spTree>
    <p:extLst>
      <p:ext uri="{BB962C8B-B14F-4D97-AF65-F5344CB8AC3E}">
        <p14:creationId xmlns:p14="http://schemas.microsoft.com/office/powerpoint/2010/main" val="23532690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3EFEAF-837E-4157-A677-DE95A22681A5}" type="slidenum">
              <a:rPr lang="zh-CN" altLang="en-US" smtClean="0"/>
              <a:t>1</a:t>
            </a:fld>
            <a:endParaRPr lang="zh-CN" altLang="en-US"/>
          </a:p>
        </p:txBody>
      </p:sp>
    </p:spTree>
    <p:extLst>
      <p:ext uri="{BB962C8B-B14F-4D97-AF65-F5344CB8AC3E}">
        <p14:creationId xmlns:p14="http://schemas.microsoft.com/office/powerpoint/2010/main" val="11099437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3EFEAF-837E-4157-A677-DE95A22681A5}" type="slidenum">
              <a:rPr lang="zh-CN" altLang="en-US" smtClean="0"/>
              <a:t>2</a:t>
            </a:fld>
            <a:endParaRPr lang="zh-CN" altLang="en-US"/>
          </a:p>
        </p:txBody>
      </p:sp>
    </p:spTree>
    <p:extLst>
      <p:ext uri="{BB962C8B-B14F-4D97-AF65-F5344CB8AC3E}">
        <p14:creationId xmlns:p14="http://schemas.microsoft.com/office/powerpoint/2010/main" val="37686955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3EFEAF-837E-4157-A677-DE95A22681A5}" type="slidenum">
              <a:rPr lang="zh-CN" altLang="en-US" smtClean="0"/>
              <a:t>3</a:t>
            </a:fld>
            <a:endParaRPr lang="zh-CN" altLang="en-US"/>
          </a:p>
        </p:txBody>
      </p:sp>
    </p:spTree>
    <p:extLst>
      <p:ext uri="{BB962C8B-B14F-4D97-AF65-F5344CB8AC3E}">
        <p14:creationId xmlns:p14="http://schemas.microsoft.com/office/powerpoint/2010/main" val="87007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3EFEAF-837E-4157-A677-DE95A22681A5}" type="slidenum">
              <a:rPr lang="zh-CN" altLang="en-US" smtClean="0"/>
              <a:t>4</a:t>
            </a:fld>
            <a:endParaRPr lang="zh-CN" altLang="en-US"/>
          </a:p>
        </p:txBody>
      </p:sp>
    </p:spTree>
    <p:extLst>
      <p:ext uri="{BB962C8B-B14F-4D97-AF65-F5344CB8AC3E}">
        <p14:creationId xmlns:p14="http://schemas.microsoft.com/office/powerpoint/2010/main" val="29818455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3EFEAF-837E-4157-A677-DE95A22681A5}" type="slidenum">
              <a:rPr lang="zh-CN" altLang="en-US" smtClean="0"/>
              <a:t>5</a:t>
            </a:fld>
            <a:endParaRPr lang="zh-CN" altLang="en-US"/>
          </a:p>
        </p:txBody>
      </p:sp>
    </p:spTree>
    <p:extLst>
      <p:ext uri="{BB962C8B-B14F-4D97-AF65-F5344CB8AC3E}">
        <p14:creationId xmlns:p14="http://schemas.microsoft.com/office/powerpoint/2010/main" val="18089339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3EFEAF-837E-4157-A677-DE95A22681A5}" type="slidenum">
              <a:rPr lang="zh-CN" altLang="en-US" smtClean="0"/>
              <a:t>6</a:t>
            </a:fld>
            <a:endParaRPr lang="zh-CN" altLang="en-US"/>
          </a:p>
        </p:txBody>
      </p:sp>
    </p:spTree>
    <p:extLst>
      <p:ext uri="{BB962C8B-B14F-4D97-AF65-F5344CB8AC3E}">
        <p14:creationId xmlns:p14="http://schemas.microsoft.com/office/powerpoint/2010/main" val="1382350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3EFEAF-837E-4157-A677-DE95A22681A5}" type="slidenum">
              <a:rPr lang="zh-CN" altLang="en-US" smtClean="0"/>
              <a:t>7</a:t>
            </a:fld>
            <a:endParaRPr lang="zh-CN" altLang="en-US"/>
          </a:p>
        </p:txBody>
      </p:sp>
    </p:spTree>
    <p:extLst>
      <p:ext uri="{BB962C8B-B14F-4D97-AF65-F5344CB8AC3E}">
        <p14:creationId xmlns:p14="http://schemas.microsoft.com/office/powerpoint/2010/main" val="8937784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3EFEAF-837E-4157-A677-DE95A22681A5}" type="slidenum">
              <a:rPr lang="zh-CN" altLang="en-US" smtClean="0"/>
              <a:t>8</a:t>
            </a:fld>
            <a:endParaRPr lang="zh-CN" altLang="en-US"/>
          </a:p>
        </p:txBody>
      </p:sp>
    </p:spTree>
    <p:extLst>
      <p:ext uri="{BB962C8B-B14F-4D97-AF65-F5344CB8AC3E}">
        <p14:creationId xmlns:p14="http://schemas.microsoft.com/office/powerpoint/2010/main" val="36635999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3EFEAF-837E-4157-A677-DE95A22681A5}" type="slidenum">
              <a:rPr lang="zh-CN" altLang="en-US" smtClean="0"/>
              <a:t>9</a:t>
            </a:fld>
            <a:endParaRPr lang="zh-CN" altLang="en-US"/>
          </a:p>
        </p:txBody>
      </p:sp>
    </p:spTree>
    <p:extLst>
      <p:ext uri="{BB962C8B-B14F-4D97-AF65-F5344CB8AC3E}">
        <p14:creationId xmlns:p14="http://schemas.microsoft.com/office/powerpoint/2010/main" val="24180249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3EFEAF-837E-4157-A677-DE95A22681A5}" type="slidenum">
              <a:rPr lang="zh-CN" altLang="en-US" smtClean="0"/>
              <a:t>10</a:t>
            </a:fld>
            <a:endParaRPr lang="zh-CN" altLang="en-US"/>
          </a:p>
        </p:txBody>
      </p:sp>
    </p:spTree>
    <p:extLst>
      <p:ext uri="{BB962C8B-B14F-4D97-AF65-F5344CB8AC3E}">
        <p14:creationId xmlns:p14="http://schemas.microsoft.com/office/powerpoint/2010/main" val="37397638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3EFEAF-837E-4157-A677-DE95A22681A5}" type="slidenum">
              <a:rPr lang="zh-CN" altLang="en-US" smtClean="0"/>
              <a:t>11</a:t>
            </a:fld>
            <a:endParaRPr lang="zh-CN" altLang="en-US"/>
          </a:p>
        </p:txBody>
      </p:sp>
    </p:spTree>
    <p:extLst>
      <p:ext uri="{BB962C8B-B14F-4D97-AF65-F5344CB8AC3E}">
        <p14:creationId xmlns:p14="http://schemas.microsoft.com/office/powerpoint/2010/main" val="20133947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3EFEAF-837E-4157-A677-DE95A22681A5}" type="slidenum">
              <a:rPr lang="zh-CN" altLang="en-US" smtClean="0"/>
              <a:t>12</a:t>
            </a:fld>
            <a:endParaRPr lang="zh-CN" altLang="en-US"/>
          </a:p>
        </p:txBody>
      </p:sp>
    </p:spTree>
    <p:extLst>
      <p:ext uri="{BB962C8B-B14F-4D97-AF65-F5344CB8AC3E}">
        <p14:creationId xmlns:p14="http://schemas.microsoft.com/office/powerpoint/2010/main" val="5714697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3EFEAF-837E-4157-A677-DE95A22681A5}" type="slidenum">
              <a:rPr lang="zh-CN" altLang="en-US" smtClean="0"/>
              <a:t>13</a:t>
            </a:fld>
            <a:endParaRPr lang="zh-CN" altLang="en-US"/>
          </a:p>
        </p:txBody>
      </p:sp>
    </p:spTree>
    <p:extLst>
      <p:ext uri="{BB962C8B-B14F-4D97-AF65-F5344CB8AC3E}">
        <p14:creationId xmlns:p14="http://schemas.microsoft.com/office/powerpoint/2010/main" val="28253652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3EFEAF-837E-4157-A677-DE95A22681A5}" type="slidenum">
              <a:rPr lang="zh-CN" altLang="en-US" smtClean="0"/>
              <a:t>14</a:t>
            </a:fld>
            <a:endParaRPr lang="zh-CN" altLang="en-US"/>
          </a:p>
        </p:txBody>
      </p:sp>
    </p:spTree>
    <p:extLst>
      <p:ext uri="{BB962C8B-B14F-4D97-AF65-F5344CB8AC3E}">
        <p14:creationId xmlns:p14="http://schemas.microsoft.com/office/powerpoint/2010/main" val="1953129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3EFEAF-837E-4157-A677-DE95A22681A5}" type="slidenum">
              <a:rPr lang="zh-CN" altLang="en-US" smtClean="0"/>
              <a:t>15</a:t>
            </a:fld>
            <a:endParaRPr lang="zh-CN" altLang="en-US"/>
          </a:p>
        </p:txBody>
      </p:sp>
    </p:spTree>
    <p:extLst>
      <p:ext uri="{BB962C8B-B14F-4D97-AF65-F5344CB8AC3E}">
        <p14:creationId xmlns:p14="http://schemas.microsoft.com/office/powerpoint/2010/main" val="34435441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3EFEAF-837E-4157-A677-DE95A22681A5}" type="slidenum">
              <a:rPr lang="zh-CN" altLang="en-US" smtClean="0"/>
              <a:t>16</a:t>
            </a:fld>
            <a:endParaRPr lang="zh-CN" altLang="en-US"/>
          </a:p>
        </p:txBody>
      </p:sp>
    </p:spTree>
    <p:extLst>
      <p:ext uri="{BB962C8B-B14F-4D97-AF65-F5344CB8AC3E}">
        <p14:creationId xmlns:p14="http://schemas.microsoft.com/office/powerpoint/2010/main" val="16701665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3EFEAF-837E-4157-A677-DE95A22681A5}" type="slidenum">
              <a:rPr lang="zh-CN" altLang="en-US" smtClean="0"/>
              <a:t>17</a:t>
            </a:fld>
            <a:endParaRPr lang="zh-CN" altLang="en-US"/>
          </a:p>
        </p:txBody>
      </p:sp>
    </p:spTree>
    <p:extLst>
      <p:ext uri="{BB962C8B-B14F-4D97-AF65-F5344CB8AC3E}">
        <p14:creationId xmlns:p14="http://schemas.microsoft.com/office/powerpoint/2010/main" val="26474467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3EFEAF-837E-4157-A677-DE95A22681A5}" type="slidenum">
              <a:rPr lang="zh-CN" altLang="en-US" smtClean="0"/>
              <a:t>18</a:t>
            </a:fld>
            <a:endParaRPr lang="zh-CN" altLang="en-US"/>
          </a:p>
        </p:txBody>
      </p:sp>
    </p:spTree>
    <p:extLst>
      <p:ext uri="{BB962C8B-B14F-4D97-AF65-F5344CB8AC3E}">
        <p14:creationId xmlns:p14="http://schemas.microsoft.com/office/powerpoint/2010/main" val="11121719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3EFEAF-837E-4157-A677-DE95A22681A5}" type="slidenum">
              <a:rPr lang="zh-CN" altLang="en-US" smtClean="0"/>
              <a:t>19</a:t>
            </a:fld>
            <a:endParaRPr lang="zh-CN" altLang="en-US"/>
          </a:p>
        </p:txBody>
      </p:sp>
    </p:spTree>
    <p:extLst>
      <p:ext uri="{BB962C8B-B14F-4D97-AF65-F5344CB8AC3E}">
        <p14:creationId xmlns:p14="http://schemas.microsoft.com/office/powerpoint/2010/main" val="35732560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3EFEAF-837E-4157-A677-DE95A22681A5}" type="slidenum">
              <a:rPr lang="zh-CN" altLang="en-US" smtClean="0"/>
              <a:t>20</a:t>
            </a:fld>
            <a:endParaRPr lang="zh-CN" altLang="en-US"/>
          </a:p>
        </p:txBody>
      </p:sp>
    </p:spTree>
    <p:extLst>
      <p:ext uri="{BB962C8B-B14F-4D97-AF65-F5344CB8AC3E}">
        <p14:creationId xmlns:p14="http://schemas.microsoft.com/office/powerpoint/2010/main" val="26142420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3EFEAF-837E-4157-A677-DE95A22681A5}" type="slidenum">
              <a:rPr lang="zh-CN" altLang="en-US" smtClean="0"/>
              <a:t>21</a:t>
            </a:fld>
            <a:endParaRPr lang="zh-CN" altLang="en-US"/>
          </a:p>
        </p:txBody>
      </p:sp>
    </p:spTree>
    <p:extLst>
      <p:ext uri="{BB962C8B-B14F-4D97-AF65-F5344CB8AC3E}">
        <p14:creationId xmlns:p14="http://schemas.microsoft.com/office/powerpoint/2010/main" val="30861955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3EFEAF-837E-4157-A677-DE95A22681A5}" type="slidenum">
              <a:rPr lang="zh-CN" altLang="en-US" smtClean="0"/>
              <a:t>22</a:t>
            </a:fld>
            <a:endParaRPr lang="zh-CN" altLang="en-US"/>
          </a:p>
        </p:txBody>
      </p:sp>
    </p:spTree>
    <p:extLst>
      <p:ext uri="{BB962C8B-B14F-4D97-AF65-F5344CB8AC3E}">
        <p14:creationId xmlns:p14="http://schemas.microsoft.com/office/powerpoint/2010/main" val="9156196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3EFEAF-837E-4157-A677-DE95A22681A5}" type="slidenum">
              <a:rPr lang="zh-CN" altLang="en-US" smtClean="0"/>
              <a:t>23</a:t>
            </a:fld>
            <a:endParaRPr lang="zh-CN" altLang="en-US"/>
          </a:p>
        </p:txBody>
      </p:sp>
    </p:spTree>
    <p:extLst>
      <p:ext uri="{BB962C8B-B14F-4D97-AF65-F5344CB8AC3E}">
        <p14:creationId xmlns:p14="http://schemas.microsoft.com/office/powerpoint/2010/main" val="203826077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3EFEAF-837E-4157-A677-DE95A22681A5}" type="slidenum">
              <a:rPr lang="zh-CN" altLang="en-US" smtClean="0"/>
              <a:t>24</a:t>
            </a:fld>
            <a:endParaRPr lang="zh-CN" altLang="en-US"/>
          </a:p>
        </p:txBody>
      </p:sp>
    </p:spTree>
    <p:extLst>
      <p:ext uri="{BB962C8B-B14F-4D97-AF65-F5344CB8AC3E}">
        <p14:creationId xmlns:p14="http://schemas.microsoft.com/office/powerpoint/2010/main" val="295371736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7131"/>
          </a:xfrm>
          <a:prstGeom prst="rect">
            <a:avLst/>
          </a:prstGeom>
        </p:spPr>
      </p:pic>
      <p:sp>
        <p:nvSpPr>
          <p:cNvPr id="4" name="圆角矩形 3"/>
          <p:cNvSpPr/>
          <p:nvPr userDrawn="1"/>
        </p:nvSpPr>
        <p:spPr>
          <a:xfrm>
            <a:off x="872490" y="673934"/>
            <a:ext cx="10556216" cy="5566845"/>
          </a:xfrm>
          <a:prstGeom prst="roundRect">
            <a:avLst/>
          </a:prstGeom>
          <a:solidFill>
            <a:schemeClr val="bg1"/>
          </a:solidFill>
          <a:ln w="38100">
            <a:solidFill>
              <a:srgbClr val="F9B62D"/>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7131"/>
          </a:xfrm>
          <a:prstGeom prst="rect">
            <a:avLst/>
          </a:prstGeom>
        </p:spPr>
      </p:pic>
      <p:sp>
        <p:nvSpPr>
          <p:cNvPr id="3" name="圆角矩形 2"/>
          <p:cNvSpPr/>
          <p:nvPr userDrawn="1"/>
        </p:nvSpPr>
        <p:spPr>
          <a:xfrm>
            <a:off x="423311" y="481428"/>
            <a:ext cx="11437640" cy="6031666"/>
          </a:xfrm>
          <a:prstGeom prst="roundRect">
            <a:avLst/>
          </a:prstGeom>
          <a:solidFill>
            <a:schemeClr val="bg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圆角矩形 3"/>
          <p:cNvSpPr/>
          <p:nvPr userDrawn="1"/>
        </p:nvSpPr>
        <p:spPr>
          <a:xfrm>
            <a:off x="621430" y="601444"/>
            <a:ext cx="11008315" cy="5709200"/>
          </a:xfrm>
          <a:prstGeom prst="roundRect">
            <a:avLst/>
          </a:prstGeom>
          <a:noFill/>
          <a:ln w="38100">
            <a:solidFill>
              <a:srgbClr val="F9B62D"/>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111007125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3_标题幻灯片">
    <p:spTree>
      <p:nvGrpSpPr>
        <p:cNvPr id="1" name=""/>
        <p:cNvGrpSpPr/>
        <p:nvPr/>
      </p:nvGrpSpPr>
      <p:grpSpPr>
        <a:xfrm>
          <a:off x="0" y="0"/>
          <a:ext cx="0" cy="0"/>
          <a:chOff x="0" y="0"/>
          <a:chExt cx="0" cy="0"/>
        </a:xfrm>
      </p:grpSpPr>
      <p:sp>
        <p:nvSpPr>
          <p:cNvPr id="6" name="矩形 5"/>
          <p:cNvSpPr/>
          <p:nvPr userDrawn="1"/>
        </p:nvSpPr>
        <p:spPr>
          <a:xfrm>
            <a:off x="8325228" y="6545425"/>
            <a:ext cx="775136" cy="230832"/>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a:t>
            </a:r>
            <a:r>
              <a:rPr lang="en-US" altLang="zh-CN" sz="100" dirty="0">
                <a:solidFill>
                  <a:prstClr val="white"/>
                </a:solidFill>
                <a:ea typeface="宋体"/>
              </a:rPr>
              <a:t>www.1ppt.com/tubiao/      </a:t>
            </a:r>
          </a:p>
          <a:p>
            <a:pPr defTabSz="914400"/>
            <a:r>
              <a:rPr lang="zh-CN" altLang="en-US" sz="100" dirty="0">
                <a:solidFill>
                  <a:prstClr val="white"/>
                </a:solidFill>
                <a:ea typeface="宋体"/>
              </a:rPr>
              <a:t>精美</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PPT</a:t>
            </a:r>
            <a:r>
              <a:rPr lang="zh-CN" altLang="en-US" sz="100" dirty="0">
                <a:solidFill>
                  <a:prstClr val="white"/>
                </a:solidFill>
                <a:ea typeface="宋体"/>
              </a:rPr>
              <a:t>课件：</a:t>
            </a:r>
            <a:r>
              <a:rPr lang="en-US" altLang="zh-CN" sz="100" dirty="0">
                <a:solidFill>
                  <a:prstClr val="white"/>
                </a:solidFill>
                <a:ea typeface="宋体"/>
              </a:rPr>
              <a:t>www.1ppt.com/kejian/             </a:t>
            </a:r>
            <a:r>
              <a:rPr lang="zh-CN" altLang="en-US" sz="100" dirty="0">
                <a:solidFill>
                  <a:prstClr val="white"/>
                </a:solidFill>
                <a:ea typeface="宋体"/>
              </a:rPr>
              <a:t>字体下载：</a:t>
            </a:r>
            <a:r>
              <a:rPr lang="en-US" altLang="zh-CN" sz="100" dirty="0">
                <a:solidFill>
                  <a:prstClr val="white"/>
                </a:solidFill>
                <a:ea typeface="宋体"/>
              </a:rPr>
              <a:t>www.1ppt.com/ziti/</a:t>
            </a:r>
          </a:p>
          <a:p>
            <a:pPr defTabSz="914400"/>
            <a:r>
              <a:rPr lang="zh-CN" altLang="en-US" sz="100" dirty="0">
                <a:solidFill>
                  <a:prstClr val="white"/>
                </a:solidFill>
                <a:ea typeface="宋体"/>
              </a:rPr>
              <a:t>工作总结</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www.1ppt.com/xiazai/zongjie/ </a:t>
            </a:r>
            <a:r>
              <a:rPr lang="zh-CN" altLang="en-US" sz="100" dirty="0">
                <a:solidFill>
                  <a:prstClr val="white"/>
                </a:solidFill>
                <a:ea typeface="宋体"/>
              </a:rPr>
              <a:t>工作计划：</a:t>
            </a:r>
            <a:r>
              <a:rPr lang="en-US" altLang="zh-CN" sz="100" dirty="0">
                <a:solidFill>
                  <a:prstClr val="white"/>
                </a:solidFill>
                <a:ea typeface="宋体"/>
              </a:rPr>
              <a:t>www.1ppt.com/xiazai/jihua/</a:t>
            </a:r>
          </a:p>
          <a:p>
            <a:pPr defTabSz="914400"/>
            <a:r>
              <a:rPr lang="zh-CN" altLang="en-US" sz="100" dirty="0">
                <a:solidFill>
                  <a:prstClr val="white"/>
                </a:solidFill>
                <a:ea typeface="宋体"/>
              </a:rPr>
              <a:t>商务</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www.1ppt.com/moban/shangwu/  </a:t>
            </a:r>
            <a:r>
              <a:rPr lang="zh-CN" altLang="en-US" sz="100" dirty="0">
                <a:solidFill>
                  <a:prstClr val="white"/>
                </a:solidFill>
                <a:ea typeface="宋体"/>
              </a:rPr>
              <a:t>个人简历</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www.1ppt.com/xiazai/jianli/  </a:t>
            </a:r>
          </a:p>
          <a:p>
            <a:pPr defTabSz="914400"/>
            <a:r>
              <a:rPr lang="zh-CN" altLang="en-US" sz="100" dirty="0">
                <a:solidFill>
                  <a:prstClr val="white"/>
                </a:solidFill>
                <a:ea typeface="宋体"/>
              </a:rPr>
              <a:t>毕业答辩</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www.1ppt.com/xiazai/dabian/  </a:t>
            </a:r>
            <a:r>
              <a:rPr lang="zh-CN" altLang="en-US" sz="100" dirty="0">
                <a:solidFill>
                  <a:prstClr val="white"/>
                </a:solidFill>
                <a:ea typeface="宋体"/>
              </a:rPr>
              <a:t>工作汇报</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www.1ppt.com/xiazai/huibao/    </a:t>
            </a:r>
          </a:p>
          <a:p>
            <a:pPr defTabSz="914400"/>
            <a:r>
              <a:rPr lang="en-US" altLang="zh-CN" sz="100" dirty="0">
                <a:solidFill>
                  <a:prstClr val="white"/>
                </a:solidFill>
                <a:ea typeface="宋体"/>
              </a:rPr>
              <a:t> </a:t>
            </a:r>
          </a:p>
        </p:txBody>
      </p:sp>
      <p:pic>
        <p:nvPicPr>
          <p:cNvPr id="2" name="图片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7131"/>
          </a:xfrm>
          <a:prstGeom prst="rect">
            <a:avLst/>
          </a:prstGeom>
        </p:spPr>
      </p:pic>
      <p:sp>
        <p:nvSpPr>
          <p:cNvPr id="3" name="圆角矩形 2"/>
          <p:cNvSpPr/>
          <p:nvPr userDrawn="1"/>
        </p:nvSpPr>
        <p:spPr>
          <a:xfrm>
            <a:off x="423311" y="481428"/>
            <a:ext cx="11437640" cy="6031666"/>
          </a:xfrm>
          <a:prstGeom prst="roundRect">
            <a:avLst/>
          </a:prstGeom>
          <a:solidFill>
            <a:schemeClr val="bg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圆角矩形 3"/>
          <p:cNvSpPr/>
          <p:nvPr userDrawn="1"/>
        </p:nvSpPr>
        <p:spPr>
          <a:xfrm>
            <a:off x="621430" y="601444"/>
            <a:ext cx="11008315" cy="5709200"/>
          </a:xfrm>
          <a:prstGeom prst="roundRect">
            <a:avLst/>
          </a:prstGeom>
          <a:noFill/>
          <a:ln w="38100">
            <a:solidFill>
              <a:srgbClr val="F9B62D"/>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260485425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92872414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1" r:id="rId4"/>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8" Type="http://schemas.openxmlformats.org/officeDocument/2006/relationships/slideLayout" Target="../slideLayouts/slideLayout4.xml"/><Relationship Id="rId13" Type="http://schemas.openxmlformats.org/officeDocument/2006/relationships/image" Target="../media/image13.jpe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image" Target="../media/image12.jpe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image" Target="../media/image11.jpeg"/><Relationship Id="rId5" Type="http://schemas.openxmlformats.org/officeDocument/2006/relationships/tags" Target="../tags/tag6.xml"/><Relationship Id="rId10" Type="http://schemas.openxmlformats.org/officeDocument/2006/relationships/image" Target="../media/image2.png"/><Relationship Id="rId4" Type="http://schemas.openxmlformats.org/officeDocument/2006/relationships/tags" Target="../tags/tag5.xml"/><Relationship Id="rId9" Type="http://schemas.openxmlformats.org/officeDocument/2006/relationships/notesSlide" Target="../notesSlides/notesSlide12.xml"/><Relationship Id="rId1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image" Target="../media/image17.jpeg"/></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18.jpe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4.xml"/><Relationship Id="rId5" Type="http://schemas.openxmlformats.org/officeDocument/2006/relationships/image" Target="../media/image21.jpeg"/><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473803" y="2864573"/>
            <a:ext cx="495300" cy="1231900"/>
          </a:xfrm>
          <a:prstGeom prst="rect">
            <a:avLst/>
          </a:prstGeom>
        </p:spPr>
      </p:pic>
      <p:sp>
        <p:nvSpPr>
          <p:cNvPr id="5" name="文本框 4"/>
          <p:cNvSpPr txBox="1"/>
          <p:nvPr/>
        </p:nvSpPr>
        <p:spPr>
          <a:xfrm>
            <a:off x="2013513" y="3243807"/>
            <a:ext cx="8460290" cy="1066870"/>
          </a:xfrm>
          <a:prstGeom prst="rect">
            <a:avLst/>
          </a:prstGeom>
          <a:noFill/>
        </p:spPr>
        <p:txBody>
          <a:bodyPr wrap="square" lIns="96433" tIns="48216" rIns="96433" bIns="48216" rtlCol="0">
            <a:spAutoFit/>
            <a:scene3d>
              <a:camera prst="orthographicFront"/>
              <a:lightRig rig="threePt" dir="t"/>
            </a:scene3d>
            <a:sp3d contourW="12700"/>
          </a:bodyPr>
          <a:lstStyle/>
          <a:p>
            <a:pPr algn="ctr"/>
            <a:r>
              <a:rPr lang="zh-CN" altLang="en-US" sz="6300" b="1" dirty="0">
                <a:solidFill>
                  <a:schemeClr val="tx1">
                    <a:lumMod val="85000"/>
                    <a:lumOff val="15000"/>
                  </a:schemeClr>
                </a:solidFill>
                <a:latin typeface="Microsoft YaHei" charset="-122"/>
                <a:ea typeface="Microsoft YaHei" charset="-122"/>
                <a:cs typeface="Microsoft YaHei" charset="-122"/>
                <a:sym typeface="+mn-lt"/>
              </a:rPr>
              <a:t>物流职业规划</a:t>
            </a:r>
            <a:r>
              <a:rPr lang="en-US" altLang="zh-CN" sz="6300" b="1" dirty="0" err="1">
                <a:solidFill>
                  <a:schemeClr val="tx1">
                    <a:lumMod val="85000"/>
                    <a:lumOff val="15000"/>
                  </a:schemeClr>
                </a:solidFill>
                <a:latin typeface="Microsoft YaHei" charset="-122"/>
                <a:ea typeface="Microsoft YaHei" charset="-122"/>
                <a:cs typeface="Microsoft YaHei" charset="-122"/>
                <a:sym typeface="+mn-lt"/>
              </a:rPr>
              <a:t>ppt</a:t>
            </a:r>
            <a:r>
              <a:rPr lang="zh-CN" altLang="en-US" sz="6300" b="1" dirty="0">
                <a:solidFill>
                  <a:schemeClr val="tx1">
                    <a:lumMod val="85000"/>
                    <a:lumOff val="15000"/>
                  </a:schemeClr>
                </a:solidFill>
                <a:latin typeface="Microsoft YaHei" charset="-122"/>
                <a:ea typeface="Microsoft YaHei" charset="-122"/>
                <a:cs typeface="Microsoft YaHei" charset="-122"/>
                <a:sym typeface="+mn-lt"/>
              </a:rPr>
              <a:t>模板</a:t>
            </a:r>
            <a:endParaRPr lang="zh-CN" altLang="en-US" sz="6300" b="1" dirty="0">
              <a:solidFill>
                <a:schemeClr val="tx1">
                  <a:lumMod val="85000"/>
                  <a:lumOff val="15000"/>
                </a:schemeClr>
              </a:solidFill>
              <a:latin typeface="Microsoft YaHei" charset="-122"/>
              <a:ea typeface="Microsoft YaHei" charset="-122"/>
              <a:cs typeface="Microsoft YaHei" charset="-122"/>
              <a:sym typeface="+mn-lt"/>
            </a:endParaRPr>
          </a:p>
        </p:txBody>
      </p:sp>
      <p:sp>
        <p:nvSpPr>
          <p:cNvPr id="11" name="文本框 10">
            <a:extLst>
              <a:ext uri="{FF2B5EF4-FFF2-40B4-BE49-F238E27FC236}">
                <a16:creationId xmlns="" xmlns:a16="http://schemas.microsoft.com/office/drawing/2014/main" id="{61706F2B-2281-4856-9A1A-E30B43D05CDF}"/>
              </a:ext>
            </a:extLst>
          </p:cNvPr>
          <p:cNvSpPr txBox="1"/>
          <p:nvPr/>
        </p:nvSpPr>
        <p:spPr>
          <a:xfrm>
            <a:off x="3381340" y="4345115"/>
            <a:ext cx="5724644" cy="424732"/>
          </a:xfrm>
          <a:prstGeom prst="rect">
            <a:avLst/>
          </a:prstGeom>
          <a:noFill/>
        </p:spPr>
        <p:txBody>
          <a:bodyPr wrap="none" rtlCol="0" anchor="ctr">
            <a:spAutoFit/>
          </a:bodyPr>
          <a:lstStyle/>
          <a:p>
            <a:pPr algn="ctr">
              <a:lnSpc>
                <a:spcPct val="120000"/>
              </a:lnSpc>
            </a:pPr>
            <a:r>
              <a:rPr lang="en-US" altLang="zh-CN" dirty="0">
                <a:solidFill>
                  <a:schemeClr val="tx1">
                    <a:lumMod val="75000"/>
                    <a:lumOff val="25000"/>
                  </a:schemeClr>
                </a:solidFill>
                <a:latin typeface="Arial"/>
                <a:ea typeface="微软雅黑"/>
                <a:sym typeface="Arial"/>
              </a:rPr>
              <a:t>【</a:t>
            </a:r>
            <a:r>
              <a:rPr lang="zh-CN" altLang="en-US" dirty="0">
                <a:solidFill>
                  <a:schemeClr val="tx1">
                    <a:lumMod val="75000"/>
                    <a:lumOff val="25000"/>
                  </a:schemeClr>
                </a:solidFill>
                <a:latin typeface="Arial"/>
                <a:ea typeface="微软雅黑"/>
                <a:sym typeface="Arial"/>
              </a:rPr>
              <a:t>汇报总结</a:t>
            </a:r>
            <a:r>
              <a:rPr lang="en-US" altLang="zh-CN" dirty="0">
                <a:solidFill>
                  <a:schemeClr val="tx1">
                    <a:lumMod val="75000"/>
                    <a:lumOff val="25000"/>
                  </a:schemeClr>
                </a:solidFill>
                <a:latin typeface="Arial"/>
                <a:ea typeface="微软雅黑"/>
                <a:sym typeface="Arial"/>
              </a:rPr>
              <a:t>】【</a:t>
            </a:r>
            <a:r>
              <a:rPr lang="zh-CN" altLang="en-US" dirty="0">
                <a:solidFill>
                  <a:schemeClr val="tx1">
                    <a:lumMod val="75000"/>
                    <a:lumOff val="25000"/>
                  </a:schemeClr>
                </a:solidFill>
                <a:latin typeface="Arial"/>
                <a:ea typeface="微软雅黑"/>
                <a:sym typeface="Arial"/>
              </a:rPr>
              <a:t>工作汇报</a:t>
            </a:r>
            <a:r>
              <a:rPr lang="en-US" altLang="zh-CN" dirty="0">
                <a:solidFill>
                  <a:schemeClr val="tx1">
                    <a:lumMod val="75000"/>
                    <a:lumOff val="25000"/>
                  </a:schemeClr>
                </a:solidFill>
                <a:latin typeface="Arial"/>
                <a:ea typeface="微软雅黑"/>
                <a:sym typeface="Arial"/>
              </a:rPr>
              <a:t>】【</a:t>
            </a:r>
            <a:r>
              <a:rPr lang="zh-CN" altLang="en-US" dirty="0">
                <a:solidFill>
                  <a:schemeClr val="tx1">
                    <a:lumMod val="75000"/>
                    <a:lumOff val="25000"/>
                  </a:schemeClr>
                </a:solidFill>
                <a:latin typeface="Arial"/>
                <a:ea typeface="微软雅黑"/>
                <a:sym typeface="Arial"/>
              </a:rPr>
              <a:t>年终策划</a:t>
            </a:r>
            <a:r>
              <a:rPr lang="en-US" altLang="zh-CN" dirty="0">
                <a:solidFill>
                  <a:schemeClr val="tx1">
                    <a:lumMod val="75000"/>
                    <a:lumOff val="25000"/>
                  </a:schemeClr>
                </a:solidFill>
                <a:latin typeface="Arial"/>
                <a:ea typeface="微软雅黑"/>
                <a:sym typeface="Arial"/>
              </a:rPr>
              <a:t>】【</a:t>
            </a:r>
            <a:r>
              <a:rPr lang="zh-CN" altLang="en-US" dirty="0">
                <a:solidFill>
                  <a:schemeClr val="tx1">
                    <a:lumMod val="75000"/>
                    <a:lumOff val="25000"/>
                  </a:schemeClr>
                </a:solidFill>
                <a:latin typeface="Arial"/>
                <a:ea typeface="微软雅黑"/>
                <a:sym typeface="Arial"/>
              </a:rPr>
              <a:t>教育培训</a:t>
            </a:r>
            <a:r>
              <a:rPr lang="en-US" altLang="zh-CN" dirty="0">
                <a:solidFill>
                  <a:schemeClr val="tx1">
                    <a:lumMod val="75000"/>
                    <a:lumOff val="25000"/>
                  </a:schemeClr>
                </a:solidFill>
                <a:latin typeface="Arial"/>
                <a:ea typeface="微软雅黑"/>
                <a:sym typeface="Arial"/>
              </a:rPr>
              <a:t>】</a:t>
            </a:r>
            <a:endParaRPr lang="zh-CN" altLang="en-US" dirty="0">
              <a:solidFill>
                <a:schemeClr val="tx1">
                  <a:lumMod val="75000"/>
                  <a:lumOff val="25000"/>
                </a:schemeClr>
              </a:solidFill>
              <a:latin typeface="Arial"/>
              <a:ea typeface="微软雅黑"/>
              <a:sym typeface="Arial"/>
            </a:endParaRPr>
          </a:p>
        </p:txBody>
      </p:sp>
      <p:sp>
        <p:nvSpPr>
          <p:cNvPr id="12" name="矩形 11">
            <a:extLst>
              <a:ext uri="{FF2B5EF4-FFF2-40B4-BE49-F238E27FC236}">
                <a16:creationId xmlns="" xmlns:a16="http://schemas.microsoft.com/office/drawing/2014/main" id="{E5F5130F-D10D-4EA1-9022-5570A1DE70D0}"/>
              </a:ext>
            </a:extLst>
          </p:cNvPr>
          <p:cNvSpPr/>
          <p:nvPr/>
        </p:nvSpPr>
        <p:spPr>
          <a:xfrm>
            <a:off x="2572579" y="4746376"/>
            <a:ext cx="7583792" cy="523220"/>
          </a:xfrm>
          <a:prstGeom prst="rect">
            <a:avLst/>
          </a:prstGeom>
        </p:spPr>
        <p:txBody>
          <a:bodyPr wrap="square">
            <a:spAutoFit/>
          </a:bodyPr>
          <a:lstStyle/>
          <a:p>
            <a:pPr algn="ctr"/>
            <a:r>
              <a:rPr lang="zh-CN" altLang="en-US" sz="1400" dirty="0">
                <a:solidFill>
                  <a:schemeClr val="tx1">
                    <a:lumMod val="75000"/>
                    <a:lumOff val="25000"/>
                  </a:schemeClr>
                </a:solidFill>
                <a:latin typeface="Arial"/>
                <a:ea typeface="微软雅黑"/>
                <a:sym typeface="Arial"/>
              </a:rPr>
              <a:t>Lorem ipsum dolor sit amet, consectetuer adipiscing elit.Aenean commodo ligula eget dolor. Aenean massa. natoque penatibus et magnis dis parturient montes, Donec quam felis, </a:t>
            </a:r>
          </a:p>
        </p:txBody>
      </p:sp>
      <p:pic>
        <p:nvPicPr>
          <p:cNvPr id="14" name="图片 1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174879" y="864942"/>
            <a:ext cx="4333016" cy="2376760"/>
          </a:xfrm>
          <a:prstGeom prst="rect">
            <a:avLst/>
          </a:prstGeom>
        </p:spPr>
      </p:pic>
      <p:pic>
        <p:nvPicPr>
          <p:cNvPr id="15" name="图片 1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674359" y="1281054"/>
            <a:ext cx="495300" cy="1231900"/>
          </a:xfrm>
          <a:prstGeom prst="rect">
            <a:avLst/>
          </a:prstGeom>
        </p:spPr>
      </p:pic>
      <p:pic>
        <p:nvPicPr>
          <p:cNvPr id="16" name="图片 1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07939" y="5731799"/>
            <a:ext cx="342900" cy="852854"/>
          </a:xfrm>
          <a:prstGeom prst="rect">
            <a:avLst/>
          </a:prstGeom>
        </p:spPr>
      </p:pic>
    </p:spTree>
    <p:extLst>
      <p:ext uri="{BB962C8B-B14F-4D97-AF65-F5344CB8AC3E}">
        <p14:creationId xmlns:p14="http://schemas.microsoft.com/office/powerpoint/2010/main" val="13432986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par>
                          <p:cTn id="15" fill="hold">
                            <p:stCondLst>
                              <p:cond delay="1000"/>
                            </p:stCondLst>
                            <p:childTnLst>
                              <p:par>
                                <p:cTn id="16" presetID="14" presetClass="entr" presetSubtype="10"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randombar(horizontal)">
                                      <p:cBhvr>
                                        <p:cTn id="18" dur="500"/>
                                        <p:tgtEl>
                                          <p:spTgt spid="11"/>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1"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文本框 23"/>
          <p:cNvSpPr txBox="1"/>
          <p:nvPr/>
        </p:nvSpPr>
        <p:spPr>
          <a:xfrm>
            <a:off x="930658" y="2778502"/>
            <a:ext cx="3152045" cy="1374646"/>
          </a:xfrm>
          <a:prstGeom prst="rect">
            <a:avLst/>
          </a:prstGeom>
          <a:noFill/>
        </p:spPr>
        <p:txBody>
          <a:bodyPr wrap="square" lIns="96433" tIns="48216" rIns="96433" bIns="48216" rtlCol="0">
            <a:spAutoFit/>
            <a:scene3d>
              <a:camera prst="orthographicFront"/>
              <a:lightRig rig="threePt" dir="t"/>
            </a:scene3d>
            <a:sp3d contourW="12700"/>
          </a:bodyPr>
          <a:lstStyle/>
          <a:p>
            <a:pPr algn="ctr"/>
            <a:r>
              <a:rPr lang="zh-CN" altLang="en-US" sz="6300" b="1" dirty="0">
                <a:solidFill>
                  <a:schemeClr val="tx1">
                    <a:lumMod val="85000"/>
                    <a:lumOff val="15000"/>
                  </a:schemeClr>
                </a:solidFill>
                <a:latin typeface="Microsoft YaHei" charset="-122"/>
                <a:ea typeface="Microsoft YaHei" charset="-122"/>
                <a:cs typeface="Microsoft YaHei" charset="-122"/>
                <a:sym typeface="+mn-lt"/>
              </a:rPr>
              <a:t>目录</a:t>
            </a:r>
            <a:endParaRPr lang="en-US" altLang="zh-CN" sz="6300" b="1" dirty="0">
              <a:solidFill>
                <a:schemeClr val="tx1">
                  <a:lumMod val="85000"/>
                  <a:lumOff val="15000"/>
                </a:schemeClr>
              </a:solidFill>
              <a:latin typeface="Microsoft YaHei" charset="-122"/>
              <a:ea typeface="Microsoft YaHei" charset="-122"/>
              <a:cs typeface="Microsoft YaHei" charset="-122"/>
              <a:sym typeface="+mn-lt"/>
            </a:endParaRPr>
          </a:p>
          <a:p>
            <a:pPr algn="ctr"/>
            <a:r>
              <a:rPr lang="en-US" altLang="zh-CN" sz="2000" b="1" dirty="0">
                <a:solidFill>
                  <a:schemeClr val="tx1">
                    <a:lumMod val="85000"/>
                    <a:lumOff val="15000"/>
                  </a:schemeClr>
                </a:solidFill>
                <a:latin typeface="Microsoft YaHei" charset="-122"/>
                <a:ea typeface="Microsoft YaHei" charset="-122"/>
                <a:cs typeface="Microsoft YaHei" charset="-122"/>
                <a:sym typeface="+mn-lt"/>
              </a:rPr>
              <a:t>CONTENT</a:t>
            </a:r>
            <a:endParaRPr lang="zh-CN" altLang="en-US" sz="2000" b="1" dirty="0">
              <a:solidFill>
                <a:schemeClr val="tx1">
                  <a:lumMod val="85000"/>
                  <a:lumOff val="15000"/>
                </a:schemeClr>
              </a:solidFill>
              <a:latin typeface="Microsoft YaHei" charset="-122"/>
              <a:ea typeface="Microsoft YaHei" charset="-122"/>
              <a:cs typeface="Microsoft YaHei" charset="-122"/>
              <a:sym typeface="+mn-lt"/>
            </a:endParaRPr>
          </a:p>
        </p:txBody>
      </p:sp>
      <p:grpSp>
        <p:nvGrpSpPr>
          <p:cNvPr id="7" name="组合 15"/>
          <p:cNvGrpSpPr/>
          <p:nvPr/>
        </p:nvGrpSpPr>
        <p:grpSpPr>
          <a:xfrm>
            <a:off x="6620423" y="1533296"/>
            <a:ext cx="3978632" cy="643840"/>
            <a:chOff x="1520468" y="3717644"/>
            <a:chExt cx="3978632" cy="643840"/>
          </a:xfrm>
        </p:grpSpPr>
        <p:sp>
          <p:nvSpPr>
            <p:cNvPr id="8" name="文本框 7"/>
            <p:cNvSpPr txBox="1"/>
            <p:nvPr/>
          </p:nvSpPr>
          <p:spPr>
            <a:xfrm>
              <a:off x="1520469" y="3717644"/>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75000"/>
                      <a:lumOff val="25000"/>
                    </a:schemeClr>
                  </a:solidFill>
                  <a:latin typeface="Century Gothic" panose="020B0502020202020204" pitchFamily="34" charset="0"/>
                </a:rPr>
                <a:t>添加你的标题</a:t>
              </a:r>
            </a:p>
          </p:txBody>
        </p:sp>
        <p:sp>
          <p:nvSpPr>
            <p:cNvPr id="9" name="文本框 8"/>
            <p:cNvSpPr txBox="1"/>
            <p:nvPr/>
          </p:nvSpPr>
          <p:spPr>
            <a:xfrm>
              <a:off x="1520468" y="4115263"/>
              <a:ext cx="3978632" cy="246221"/>
            </a:xfrm>
            <a:prstGeom prst="rect">
              <a:avLst/>
            </a:prstGeom>
            <a:noFill/>
          </p:spPr>
          <p:txBody>
            <a:bodyPr wrap="square" rtlCol="0">
              <a:spAutoFit/>
              <a:scene3d>
                <a:camera prst="orthographicFront"/>
                <a:lightRig rig="threePt" dir="t"/>
              </a:scene3d>
              <a:sp3d contourW="12700"/>
            </a:bodyPr>
            <a:lstStyle/>
            <a:p>
              <a:r>
                <a:rPr lang="en-US" altLang="zh-CN" sz="1000" dirty="0">
                  <a:solidFill>
                    <a:schemeClr val="tx1">
                      <a:lumMod val="50000"/>
                      <a:lumOff val="50000"/>
                    </a:schemeClr>
                  </a:solidFill>
                  <a:latin typeface="Century Gothic" panose="020B0502020202020204" pitchFamily="34" charset="0"/>
                </a:rPr>
                <a:t>print the presentation and make it into a film a wider field</a:t>
              </a:r>
            </a:p>
          </p:txBody>
        </p:sp>
      </p:grpSp>
      <p:grpSp>
        <p:nvGrpSpPr>
          <p:cNvPr id="10" name="组合 18"/>
          <p:cNvGrpSpPr/>
          <p:nvPr/>
        </p:nvGrpSpPr>
        <p:grpSpPr>
          <a:xfrm>
            <a:off x="6620423" y="2609715"/>
            <a:ext cx="3978632" cy="643840"/>
            <a:chOff x="1520468" y="3717644"/>
            <a:chExt cx="3978632" cy="643840"/>
          </a:xfrm>
        </p:grpSpPr>
        <p:sp>
          <p:nvSpPr>
            <p:cNvPr id="11" name="文本框 10"/>
            <p:cNvSpPr txBox="1"/>
            <p:nvPr/>
          </p:nvSpPr>
          <p:spPr>
            <a:xfrm>
              <a:off x="1520469" y="3717644"/>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75000"/>
                      <a:lumOff val="25000"/>
                    </a:schemeClr>
                  </a:solidFill>
                  <a:latin typeface="Century Gothic" panose="020B0502020202020204" pitchFamily="34" charset="0"/>
                </a:rPr>
                <a:t>添加你的标题</a:t>
              </a:r>
            </a:p>
          </p:txBody>
        </p:sp>
        <p:sp>
          <p:nvSpPr>
            <p:cNvPr id="12" name="文本框 11"/>
            <p:cNvSpPr txBox="1"/>
            <p:nvPr/>
          </p:nvSpPr>
          <p:spPr>
            <a:xfrm>
              <a:off x="1520468" y="4115263"/>
              <a:ext cx="3978632" cy="246221"/>
            </a:xfrm>
            <a:prstGeom prst="rect">
              <a:avLst/>
            </a:prstGeom>
            <a:noFill/>
          </p:spPr>
          <p:txBody>
            <a:bodyPr wrap="square" rtlCol="0">
              <a:spAutoFit/>
              <a:scene3d>
                <a:camera prst="orthographicFront"/>
                <a:lightRig rig="threePt" dir="t"/>
              </a:scene3d>
              <a:sp3d contourW="12700"/>
            </a:bodyPr>
            <a:lstStyle/>
            <a:p>
              <a:r>
                <a:rPr lang="en-US" altLang="zh-CN" sz="1000" dirty="0">
                  <a:solidFill>
                    <a:schemeClr val="tx1">
                      <a:lumMod val="50000"/>
                      <a:lumOff val="50000"/>
                    </a:schemeClr>
                  </a:solidFill>
                  <a:latin typeface="Century Gothic" panose="020B0502020202020204" pitchFamily="34" charset="0"/>
                </a:rPr>
                <a:t>print the presentation and make it into a film a wider field</a:t>
              </a:r>
            </a:p>
          </p:txBody>
        </p:sp>
      </p:grpSp>
      <p:grpSp>
        <p:nvGrpSpPr>
          <p:cNvPr id="13" name="组合 21"/>
          <p:cNvGrpSpPr/>
          <p:nvPr/>
        </p:nvGrpSpPr>
        <p:grpSpPr>
          <a:xfrm>
            <a:off x="6620423" y="3674454"/>
            <a:ext cx="3978632" cy="643840"/>
            <a:chOff x="1520468" y="3717644"/>
            <a:chExt cx="3978632" cy="643840"/>
          </a:xfrm>
        </p:grpSpPr>
        <p:sp>
          <p:nvSpPr>
            <p:cNvPr id="14" name="文本框 13"/>
            <p:cNvSpPr txBox="1"/>
            <p:nvPr/>
          </p:nvSpPr>
          <p:spPr>
            <a:xfrm>
              <a:off x="1520469" y="3717644"/>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75000"/>
                      <a:lumOff val="25000"/>
                    </a:schemeClr>
                  </a:solidFill>
                  <a:latin typeface="Century Gothic" panose="020B0502020202020204" pitchFamily="34" charset="0"/>
                </a:rPr>
                <a:t>添加你的标题</a:t>
              </a:r>
            </a:p>
          </p:txBody>
        </p:sp>
        <p:sp>
          <p:nvSpPr>
            <p:cNvPr id="15" name="文本框 14"/>
            <p:cNvSpPr txBox="1"/>
            <p:nvPr/>
          </p:nvSpPr>
          <p:spPr>
            <a:xfrm>
              <a:off x="1520468" y="4115263"/>
              <a:ext cx="3978632" cy="246221"/>
            </a:xfrm>
            <a:prstGeom prst="rect">
              <a:avLst/>
            </a:prstGeom>
            <a:noFill/>
          </p:spPr>
          <p:txBody>
            <a:bodyPr wrap="square" rtlCol="0">
              <a:spAutoFit/>
              <a:scene3d>
                <a:camera prst="orthographicFront"/>
                <a:lightRig rig="threePt" dir="t"/>
              </a:scene3d>
              <a:sp3d contourW="12700"/>
            </a:bodyPr>
            <a:lstStyle/>
            <a:p>
              <a:r>
                <a:rPr lang="en-US" altLang="zh-CN" sz="1000" dirty="0">
                  <a:solidFill>
                    <a:schemeClr val="tx1">
                      <a:lumMod val="50000"/>
                      <a:lumOff val="50000"/>
                    </a:schemeClr>
                  </a:solidFill>
                  <a:latin typeface="Century Gothic" panose="020B0502020202020204" pitchFamily="34" charset="0"/>
                </a:rPr>
                <a:t>print the presentation and make it into a film a wider field</a:t>
              </a:r>
            </a:p>
          </p:txBody>
        </p:sp>
      </p:grpSp>
      <p:grpSp>
        <p:nvGrpSpPr>
          <p:cNvPr id="16" name="组合 24"/>
          <p:cNvGrpSpPr/>
          <p:nvPr/>
        </p:nvGrpSpPr>
        <p:grpSpPr>
          <a:xfrm>
            <a:off x="6620423" y="4745032"/>
            <a:ext cx="3978632" cy="643840"/>
            <a:chOff x="1520468" y="3717644"/>
            <a:chExt cx="3978632" cy="643840"/>
          </a:xfrm>
        </p:grpSpPr>
        <p:sp>
          <p:nvSpPr>
            <p:cNvPr id="17" name="文本框 16"/>
            <p:cNvSpPr txBox="1"/>
            <p:nvPr/>
          </p:nvSpPr>
          <p:spPr>
            <a:xfrm>
              <a:off x="1520469" y="3717644"/>
              <a:ext cx="2031325"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75000"/>
                      <a:lumOff val="25000"/>
                    </a:schemeClr>
                  </a:solidFill>
                  <a:latin typeface="Century Gothic" panose="020B0502020202020204" pitchFamily="34" charset="0"/>
                </a:rPr>
                <a:t>添加你的标题</a:t>
              </a:r>
            </a:p>
          </p:txBody>
        </p:sp>
        <p:sp>
          <p:nvSpPr>
            <p:cNvPr id="18" name="文本框 17"/>
            <p:cNvSpPr txBox="1"/>
            <p:nvPr/>
          </p:nvSpPr>
          <p:spPr>
            <a:xfrm>
              <a:off x="1520468" y="4115263"/>
              <a:ext cx="3978632" cy="246221"/>
            </a:xfrm>
            <a:prstGeom prst="rect">
              <a:avLst/>
            </a:prstGeom>
            <a:noFill/>
          </p:spPr>
          <p:txBody>
            <a:bodyPr wrap="square" rtlCol="0">
              <a:spAutoFit/>
              <a:scene3d>
                <a:camera prst="orthographicFront"/>
                <a:lightRig rig="threePt" dir="t"/>
              </a:scene3d>
              <a:sp3d contourW="12700"/>
            </a:bodyPr>
            <a:lstStyle/>
            <a:p>
              <a:r>
                <a:rPr lang="en-US" altLang="zh-CN" sz="1000" dirty="0">
                  <a:solidFill>
                    <a:schemeClr val="tx1">
                      <a:lumMod val="50000"/>
                      <a:lumOff val="50000"/>
                    </a:schemeClr>
                  </a:solidFill>
                  <a:latin typeface="Century Gothic" panose="020B0502020202020204" pitchFamily="34" charset="0"/>
                </a:rPr>
                <a:t>print the presentation and make it into a film a wider field</a:t>
              </a:r>
            </a:p>
          </p:txBody>
        </p:sp>
      </p:grpSp>
      <p:sp>
        <p:nvSpPr>
          <p:cNvPr id="19" name="椭圆 18"/>
          <p:cNvSpPr/>
          <p:nvPr/>
        </p:nvSpPr>
        <p:spPr>
          <a:xfrm>
            <a:off x="5990498" y="1597314"/>
            <a:ext cx="515804" cy="515804"/>
          </a:xfrm>
          <a:prstGeom prst="ellipse">
            <a:avLst/>
          </a:prstGeom>
          <a:solidFill>
            <a:srgbClr val="848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Century Gothic" panose="020B0502020202020204" pitchFamily="34" charset="0"/>
              </a:rPr>
              <a:t>1</a:t>
            </a:r>
            <a:endParaRPr lang="zh-CN" altLang="en-US" sz="2000" dirty="0">
              <a:latin typeface="Century Gothic" panose="020B0502020202020204" pitchFamily="34" charset="0"/>
            </a:endParaRPr>
          </a:p>
        </p:txBody>
      </p:sp>
      <p:sp>
        <p:nvSpPr>
          <p:cNvPr id="20" name="椭圆 19"/>
          <p:cNvSpPr/>
          <p:nvPr/>
        </p:nvSpPr>
        <p:spPr>
          <a:xfrm>
            <a:off x="5990498" y="2673733"/>
            <a:ext cx="515804" cy="515804"/>
          </a:xfrm>
          <a:prstGeom prst="ellipse">
            <a:avLst/>
          </a:prstGeom>
          <a:solidFill>
            <a:srgbClr val="F9B6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Century Gothic" panose="020B0502020202020204" pitchFamily="34" charset="0"/>
              </a:rPr>
              <a:t>2</a:t>
            </a:r>
            <a:endParaRPr lang="zh-CN" altLang="en-US" sz="2000" dirty="0">
              <a:latin typeface="Century Gothic" panose="020B0502020202020204" pitchFamily="34" charset="0"/>
            </a:endParaRPr>
          </a:p>
        </p:txBody>
      </p:sp>
      <p:sp>
        <p:nvSpPr>
          <p:cNvPr id="21" name="椭圆 20"/>
          <p:cNvSpPr/>
          <p:nvPr/>
        </p:nvSpPr>
        <p:spPr>
          <a:xfrm>
            <a:off x="5990498" y="3738472"/>
            <a:ext cx="515804" cy="515804"/>
          </a:xfrm>
          <a:prstGeom prst="ellipse">
            <a:avLst/>
          </a:prstGeom>
          <a:solidFill>
            <a:srgbClr val="848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Century Gothic" panose="020B0502020202020204" pitchFamily="34" charset="0"/>
              </a:rPr>
              <a:t>3</a:t>
            </a:r>
            <a:endParaRPr lang="zh-CN" altLang="en-US" sz="2000" dirty="0">
              <a:latin typeface="Century Gothic" panose="020B0502020202020204" pitchFamily="34" charset="0"/>
            </a:endParaRPr>
          </a:p>
        </p:txBody>
      </p:sp>
      <p:sp>
        <p:nvSpPr>
          <p:cNvPr id="22" name="椭圆 21"/>
          <p:cNvSpPr/>
          <p:nvPr/>
        </p:nvSpPr>
        <p:spPr>
          <a:xfrm>
            <a:off x="5990498" y="4809050"/>
            <a:ext cx="515804" cy="515804"/>
          </a:xfrm>
          <a:prstGeom prst="ellipse">
            <a:avLst/>
          </a:prstGeom>
          <a:solidFill>
            <a:srgbClr val="F9B6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Century Gothic" panose="020B0502020202020204" pitchFamily="34" charset="0"/>
              </a:rPr>
              <a:t>4</a:t>
            </a:r>
            <a:endParaRPr lang="zh-CN" altLang="en-US" sz="2000" dirty="0">
              <a:latin typeface="Century Gothic" panose="020B0502020202020204" pitchFamily="34" charset="0"/>
            </a:endParaRPr>
          </a:p>
        </p:txBody>
      </p:sp>
      <p:pic>
        <p:nvPicPr>
          <p:cNvPr id="29" name="图片 28"/>
          <p:cNvPicPr>
            <a:picLocks noChangeAspect="1"/>
          </p:cNvPicPr>
          <p:nvPr/>
        </p:nvPicPr>
        <p:blipFill>
          <a:blip r:embed="rId3">
            <a:extLst>
              <a:ext uri="{28A0092B-C50C-407E-A947-70E740481C1C}">
                <a14:useLocalDpi xmlns:a14="http://schemas.microsoft.com/office/drawing/2010/main"/>
              </a:ext>
            </a:extLst>
          </a:blip>
          <a:stretch>
            <a:fillRect/>
          </a:stretch>
        </p:blipFill>
        <p:spPr>
          <a:xfrm rot="16200000">
            <a:off x="762852" y="1083164"/>
            <a:ext cx="828210" cy="2059907"/>
          </a:xfrm>
          <a:prstGeom prst="rect">
            <a:avLst/>
          </a:prstGeom>
        </p:spPr>
      </p:pic>
      <p:pic>
        <p:nvPicPr>
          <p:cNvPr id="30" name="图片 29"/>
          <p:cNvPicPr>
            <a:picLocks noChangeAspect="1"/>
          </p:cNvPicPr>
          <p:nvPr/>
        </p:nvPicPr>
        <p:blipFill>
          <a:blip r:embed="rId3">
            <a:extLst>
              <a:ext uri="{28A0092B-C50C-407E-A947-70E740481C1C}">
                <a14:useLocalDpi xmlns:a14="http://schemas.microsoft.com/office/drawing/2010/main"/>
              </a:ext>
            </a:extLst>
          </a:blip>
          <a:stretch>
            <a:fillRect/>
          </a:stretch>
        </p:blipFill>
        <p:spPr>
          <a:xfrm rot="5400000">
            <a:off x="2942179" y="4173605"/>
            <a:ext cx="573376" cy="1426089"/>
          </a:xfrm>
          <a:prstGeom prst="rect">
            <a:avLst/>
          </a:prstGeom>
        </p:spPr>
      </p:pic>
      <p:cxnSp>
        <p:nvCxnSpPr>
          <p:cNvPr id="5" name="直线连接符 4"/>
          <p:cNvCxnSpPr/>
          <p:nvPr/>
        </p:nvCxnSpPr>
        <p:spPr>
          <a:xfrm>
            <a:off x="4812632" y="1699012"/>
            <a:ext cx="0" cy="3689860"/>
          </a:xfrm>
          <a:prstGeom prst="line">
            <a:avLst/>
          </a:prstGeom>
          <a:ln>
            <a:solidFill>
              <a:srgbClr val="8480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9588081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500" fill="hold"/>
                                        <p:tgtEl>
                                          <p:spTgt spid="19"/>
                                        </p:tgtEl>
                                        <p:attrNameLst>
                                          <p:attrName>ppt_w</p:attrName>
                                        </p:attrNameLst>
                                      </p:cBhvr>
                                      <p:tavLst>
                                        <p:tav tm="0">
                                          <p:val>
                                            <p:fltVal val="0"/>
                                          </p:val>
                                        </p:tav>
                                        <p:tav tm="100000">
                                          <p:val>
                                            <p:strVal val="#ppt_w"/>
                                          </p:val>
                                        </p:tav>
                                      </p:tavLst>
                                    </p:anim>
                                    <p:anim calcmode="lin" valueType="num">
                                      <p:cBhvr>
                                        <p:cTn id="14" dur="500" fill="hold"/>
                                        <p:tgtEl>
                                          <p:spTgt spid="19"/>
                                        </p:tgtEl>
                                        <p:attrNameLst>
                                          <p:attrName>ppt_h</p:attrName>
                                        </p:attrNameLst>
                                      </p:cBhvr>
                                      <p:tavLst>
                                        <p:tav tm="0">
                                          <p:val>
                                            <p:fltVal val="0"/>
                                          </p:val>
                                        </p:tav>
                                        <p:tav tm="100000">
                                          <p:val>
                                            <p:strVal val="#ppt_h"/>
                                          </p:val>
                                        </p:tav>
                                      </p:tavLst>
                                    </p:anim>
                                    <p:animEffect transition="in" filter="fade">
                                      <p:cBhvr>
                                        <p:cTn id="15" dur="500"/>
                                        <p:tgtEl>
                                          <p:spTgt spid="19"/>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p:cTn id="18" dur="500" fill="hold"/>
                                        <p:tgtEl>
                                          <p:spTgt spid="20"/>
                                        </p:tgtEl>
                                        <p:attrNameLst>
                                          <p:attrName>ppt_w</p:attrName>
                                        </p:attrNameLst>
                                      </p:cBhvr>
                                      <p:tavLst>
                                        <p:tav tm="0">
                                          <p:val>
                                            <p:fltVal val="0"/>
                                          </p:val>
                                        </p:tav>
                                        <p:tav tm="100000">
                                          <p:val>
                                            <p:strVal val="#ppt_w"/>
                                          </p:val>
                                        </p:tav>
                                      </p:tavLst>
                                    </p:anim>
                                    <p:anim calcmode="lin" valueType="num">
                                      <p:cBhvr>
                                        <p:cTn id="19" dur="500" fill="hold"/>
                                        <p:tgtEl>
                                          <p:spTgt spid="20"/>
                                        </p:tgtEl>
                                        <p:attrNameLst>
                                          <p:attrName>ppt_h</p:attrName>
                                        </p:attrNameLst>
                                      </p:cBhvr>
                                      <p:tavLst>
                                        <p:tav tm="0">
                                          <p:val>
                                            <p:fltVal val="0"/>
                                          </p:val>
                                        </p:tav>
                                        <p:tav tm="100000">
                                          <p:val>
                                            <p:strVal val="#ppt_h"/>
                                          </p:val>
                                        </p:tav>
                                      </p:tavLst>
                                    </p:anim>
                                    <p:animEffect transition="in" filter="fade">
                                      <p:cBhvr>
                                        <p:cTn id="20" dur="500"/>
                                        <p:tgtEl>
                                          <p:spTgt spid="20"/>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p:cTn id="28" dur="500" fill="hold"/>
                                        <p:tgtEl>
                                          <p:spTgt spid="22"/>
                                        </p:tgtEl>
                                        <p:attrNameLst>
                                          <p:attrName>ppt_w</p:attrName>
                                        </p:attrNameLst>
                                      </p:cBhvr>
                                      <p:tavLst>
                                        <p:tav tm="0">
                                          <p:val>
                                            <p:fltVal val="0"/>
                                          </p:val>
                                        </p:tav>
                                        <p:tav tm="100000">
                                          <p:val>
                                            <p:strVal val="#ppt_w"/>
                                          </p:val>
                                        </p:tav>
                                      </p:tavLst>
                                    </p:anim>
                                    <p:anim calcmode="lin" valueType="num">
                                      <p:cBhvr>
                                        <p:cTn id="29" dur="500" fill="hold"/>
                                        <p:tgtEl>
                                          <p:spTgt spid="22"/>
                                        </p:tgtEl>
                                        <p:attrNameLst>
                                          <p:attrName>ppt_h</p:attrName>
                                        </p:attrNameLst>
                                      </p:cBhvr>
                                      <p:tavLst>
                                        <p:tav tm="0">
                                          <p:val>
                                            <p:fltVal val="0"/>
                                          </p:val>
                                        </p:tav>
                                        <p:tav tm="100000">
                                          <p:val>
                                            <p:strVal val="#ppt_h"/>
                                          </p:val>
                                        </p:tav>
                                      </p:tavLst>
                                    </p:anim>
                                    <p:animEffect transition="in" filter="fade">
                                      <p:cBhvr>
                                        <p:cTn id="30" dur="500"/>
                                        <p:tgtEl>
                                          <p:spTgt spid="22"/>
                                        </p:tgtEl>
                                      </p:cBhvr>
                                    </p:animEffect>
                                  </p:childTnLst>
                                </p:cTn>
                              </p:par>
                            </p:childTnLst>
                          </p:cTn>
                        </p:par>
                        <p:par>
                          <p:cTn id="31" fill="hold">
                            <p:stCondLst>
                              <p:cond delay="1000"/>
                            </p:stCondLst>
                            <p:childTnLst>
                              <p:par>
                                <p:cTn id="32" presetID="2" presetClass="entr" presetSubtype="2" fill="hold" nodeType="after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500" fill="hold"/>
                                        <p:tgtEl>
                                          <p:spTgt spid="7"/>
                                        </p:tgtEl>
                                        <p:attrNameLst>
                                          <p:attrName>ppt_x</p:attrName>
                                        </p:attrNameLst>
                                      </p:cBhvr>
                                      <p:tavLst>
                                        <p:tav tm="0">
                                          <p:val>
                                            <p:strVal val="1+#ppt_w/2"/>
                                          </p:val>
                                        </p:tav>
                                        <p:tav tm="100000">
                                          <p:val>
                                            <p:strVal val="#ppt_x"/>
                                          </p:val>
                                        </p:tav>
                                      </p:tavLst>
                                    </p:anim>
                                    <p:anim calcmode="lin" valueType="num">
                                      <p:cBhvr additive="base">
                                        <p:cTn id="35" dur="5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25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 fill="hold"/>
                                        <p:tgtEl>
                                          <p:spTgt spid="10"/>
                                        </p:tgtEl>
                                        <p:attrNameLst>
                                          <p:attrName>ppt_x</p:attrName>
                                        </p:attrNameLst>
                                      </p:cBhvr>
                                      <p:tavLst>
                                        <p:tav tm="0">
                                          <p:val>
                                            <p:strVal val="1+#ppt_w/2"/>
                                          </p:val>
                                        </p:tav>
                                        <p:tav tm="100000">
                                          <p:val>
                                            <p:strVal val="#ppt_x"/>
                                          </p:val>
                                        </p:tav>
                                      </p:tavLst>
                                    </p:anim>
                                    <p:anim calcmode="lin" valueType="num">
                                      <p:cBhvr additive="base">
                                        <p:cTn id="39" dur="5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50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1+#ppt_w/2"/>
                                          </p:val>
                                        </p:tav>
                                        <p:tav tm="100000">
                                          <p:val>
                                            <p:strVal val="#ppt_x"/>
                                          </p:val>
                                        </p:tav>
                                      </p:tavLst>
                                    </p:anim>
                                    <p:anim calcmode="lin" valueType="num">
                                      <p:cBhvr additive="base">
                                        <p:cTn id="43" dur="5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75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500" fill="hold"/>
                                        <p:tgtEl>
                                          <p:spTgt spid="16"/>
                                        </p:tgtEl>
                                        <p:attrNameLst>
                                          <p:attrName>ppt_x</p:attrName>
                                        </p:attrNameLst>
                                      </p:cBhvr>
                                      <p:tavLst>
                                        <p:tav tm="0">
                                          <p:val>
                                            <p:strVal val="1+#ppt_w/2"/>
                                          </p:val>
                                        </p:tav>
                                        <p:tav tm="100000">
                                          <p:val>
                                            <p:strVal val="#ppt_x"/>
                                          </p:val>
                                        </p:tav>
                                      </p:tavLst>
                                    </p:anim>
                                    <p:anim calcmode="lin" valueType="num">
                                      <p:cBhvr additive="base">
                                        <p:cTn id="47"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19" grpId="0" animBg="1"/>
      <p:bldP spid="20" grpId="0" animBg="1"/>
      <p:bldP spid="21" grpId="0" animBg="1"/>
      <p:bldP spid="2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914400" y="1320249"/>
            <a:ext cx="6126056" cy="4089162"/>
          </a:xfrm>
          <a:prstGeom prst="roundRect">
            <a:avLst/>
          </a:prstGeom>
          <a:ln w="76200">
            <a:solidFill>
              <a:srgbClr val="8480FF"/>
            </a:solidFill>
          </a:ln>
        </p:spPr>
      </p:pic>
      <p:sp>
        <p:nvSpPr>
          <p:cNvPr id="3" name="矩形 2"/>
          <p:cNvSpPr/>
          <p:nvPr/>
        </p:nvSpPr>
        <p:spPr>
          <a:xfrm>
            <a:off x="3534610" y="2167629"/>
            <a:ext cx="6908801" cy="2394404"/>
          </a:xfrm>
          <a:prstGeom prst="rect">
            <a:avLst/>
          </a:prstGeom>
          <a:solidFill>
            <a:srgbClr val="F9B62D">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913311" y="2167629"/>
            <a:ext cx="444500" cy="2394404"/>
          </a:xfrm>
          <a:prstGeom prst="rect">
            <a:avLst/>
          </a:prstGeom>
          <a:solidFill>
            <a:srgbClr val="848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534610" y="2703111"/>
            <a:ext cx="1673864" cy="1323439"/>
          </a:xfrm>
          <a:prstGeom prst="rect">
            <a:avLst/>
          </a:prstGeom>
          <a:noFill/>
        </p:spPr>
        <p:txBody>
          <a:bodyPr wrap="square" rtlCol="0">
            <a:spAutoFit/>
          </a:bodyPr>
          <a:lstStyle/>
          <a:p>
            <a:pPr algn="ctr"/>
            <a:r>
              <a:rPr lang="en-US" altLang="zh-CN" sz="8000" b="1" dirty="0">
                <a:solidFill>
                  <a:schemeClr val="bg1"/>
                </a:solidFill>
                <a:latin typeface="Century Gothic" panose="020B0502020202020204" pitchFamily="34" charset="0"/>
                <a:ea typeface="微软雅黑" panose="020B0503020204020204" pitchFamily="34" charset="-122"/>
              </a:rPr>
              <a:t>01</a:t>
            </a:r>
            <a:endParaRPr lang="zh-CN" altLang="en-US" sz="8000" b="1" dirty="0">
              <a:solidFill>
                <a:schemeClr val="bg1"/>
              </a:solidFill>
              <a:latin typeface="Century Gothic" panose="020B0502020202020204" pitchFamily="34" charset="0"/>
              <a:ea typeface="微软雅黑" panose="020B0503020204020204" pitchFamily="34" charset="-122"/>
            </a:endParaRPr>
          </a:p>
        </p:txBody>
      </p:sp>
      <p:sp>
        <p:nvSpPr>
          <p:cNvPr id="6" name="文本框 5"/>
          <p:cNvSpPr txBox="1"/>
          <p:nvPr/>
        </p:nvSpPr>
        <p:spPr>
          <a:xfrm>
            <a:off x="5306442" y="2903165"/>
            <a:ext cx="4814028" cy="923330"/>
          </a:xfrm>
          <a:prstGeom prst="rect">
            <a:avLst/>
          </a:prstGeom>
          <a:noFill/>
        </p:spPr>
        <p:txBody>
          <a:bodyPr wrap="square" rtlCol="0">
            <a:spAutoFit/>
          </a:bodyPr>
          <a:lstStyle/>
          <a:p>
            <a:r>
              <a:rPr lang="zh-CN" altLang="en-US" sz="5400" b="1" dirty="0">
                <a:solidFill>
                  <a:schemeClr val="bg1"/>
                </a:solidFill>
                <a:latin typeface="Century Gothic" panose="020B0502020202020204" pitchFamily="34" charset="0"/>
                <a:ea typeface="微软雅黑" panose="020B0503020204020204" pitchFamily="34" charset="-122"/>
              </a:rPr>
              <a:t>添加你的标题</a:t>
            </a:r>
          </a:p>
        </p:txBody>
      </p:sp>
    </p:spTree>
    <p:extLst>
      <p:ext uri="{BB962C8B-B14F-4D97-AF65-F5344CB8AC3E}">
        <p14:creationId xmlns:p14="http://schemas.microsoft.com/office/powerpoint/2010/main" val="311294104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1+#ppt_w/2"/>
                                          </p:val>
                                        </p:tav>
                                        <p:tav tm="100000">
                                          <p:val>
                                            <p:strVal val="#ppt_x"/>
                                          </p:val>
                                        </p:tav>
                                      </p:tavLst>
                                    </p:anim>
                                    <p:anim calcmode="lin" valueType="num">
                                      <p:cBhvr additive="base">
                                        <p:cTn id="17" dur="500" fill="hold"/>
                                        <p:tgtEl>
                                          <p:spTgt spid="4"/>
                                        </p:tgtEl>
                                        <p:attrNameLst>
                                          <p:attrName>ppt_y</p:attrName>
                                        </p:attrNameLst>
                                      </p:cBhvr>
                                      <p:tavLst>
                                        <p:tav tm="0">
                                          <p:val>
                                            <p:strVal val="#ppt_y"/>
                                          </p:val>
                                        </p:tav>
                                        <p:tav tm="100000">
                                          <p:val>
                                            <p:strVal val="#ppt_y"/>
                                          </p:val>
                                        </p:tav>
                                      </p:tavLst>
                                    </p:anim>
                                  </p:childTnLst>
                                </p:cTn>
                              </p:par>
                              <p:par>
                                <p:cTn id="18" presetID="2"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1+#ppt_w/2"/>
                                          </p:val>
                                        </p:tav>
                                        <p:tav tm="100000">
                                          <p:val>
                                            <p:strVal val="#ppt_x"/>
                                          </p:val>
                                        </p:tav>
                                      </p:tavLst>
                                    </p:anim>
                                    <p:anim calcmode="lin" valueType="num">
                                      <p:cBhvr additive="base">
                                        <p:cTn id="21" dur="500" fill="hold"/>
                                        <p:tgtEl>
                                          <p:spTgt spid="5"/>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1+#ppt_w/2"/>
                                          </p:val>
                                        </p:tav>
                                        <p:tav tm="100000">
                                          <p:val>
                                            <p:strVal val="#ppt_x"/>
                                          </p:val>
                                        </p:tav>
                                      </p:tavLst>
                                    </p:anim>
                                    <p:anim calcmode="lin" valueType="num">
                                      <p:cBhvr additive="base">
                                        <p:cTn id="25"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1"/>
          <p:cNvGrpSpPr>
            <a:grpSpLocks noChangeAspect="1"/>
          </p:cNvGrpSpPr>
          <p:nvPr/>
        </p:nvGrpSpPr>
        <p:grpSpPr>
          <a:xfrm>
            <a:off x="1265883" y="1611518"/>
            <a:ext cx="9995674" cy="2924645"/>
            <a:chOff x="719668" y="1262447"/>
            <a:chExt cx="10544720" cy="3085291"/>
          </a:xfrm>
        </p:grpSpPr>
        <p:sp>
          <p:nvSpPr>
            <p:cNvPr id="3" name="Freeform: Shape 3"/>
            <p:cNvSpPr/>
            <p:nvPr/>
          </p:nvSpPr>
          <p:spPr bwMode="auto">
            <a:xfrm>
              <a:off x="3834674" y="2628080"/>
              <a:ext cx="411751" cy="830385"/>
            </a:xfrm>
            <a:custGeom>
              <a:avLst/>
              <a:gdLst>
                <a:gd name="T0" fmla="*/ 88 w 104"/>
                <a:gd name="T1" fmla="*/ 0 h 210"/>
                <a:gd name="T2" fmla="*/ 0 w 104"/>
                <a:gd name="T3" fmla="*/ 208 h 210"/>
                <a:gd name="T4" fmla="*/ 20 w 104"/>
                <a:gd name="T5" fmla="*/ 210 h 210"/>
                <a:gd name="T6" fmla="*/ 104 w 104"/>
                <a:gd name="T7" fmla="*/ 13 h 210"/>
                <a:gd name="T8" fmla="*/ 88 w 104"/>
                <a:gd name="T9" fmla="*/ 0 h 210"/>
              </a:gdLst>
              <a:ahLst/>
              <a:cxnLst>
                <a:cxn ang="0">
                  <a:pos x="T0" y="T1"/>
                </a:cxn>
                <a:cxn ang="0">
                  <a:pos x="T2" y="T3"/>
                </a:cxn>
                <a:cxn ang="0">
                  <a:pos x="T4" y="T5"/>
                </a:cxn>
                <a:cxn ang="0">
                  <a:pos x="T6" y="T7"/>
                </a:cxn>
                <a:cxn ang="0">
                  <a:pos x="T8" y="T9"/>
                </a:cxn>
              </a:cxnLst>
              <a:rect l="0" t="0" r="r" b="b"/>
              <a:pathLst>
                <a:path w="104" h="210">
                  <a:moveTo>
                    <a:pt x="88" y="0"/>
                  </a:moveTo>
                  <a:cubicBezTo>
                    <a:pt x="46" y="62"/>
                    <a:pt x="16" y="133"/>
                    <a:pt x="0" y="208"/>
                  </a:cubicBezTo>
                  <a:cubicBezTo>
                    <a:pt x="7" y="208"/>
                    <a:pt x="14" y="209"/>
                    <a:pt x="20" y="210"/>
                  </a:cubicBezTo>
                  <a:cubicBezTo>
                    <a:pt x="35" y="139"/>
                    <a:pt x="64" y="72"/>
                    <a:pt x="104" y="13"/>
                  </a:cubicBezTo>
                  <a:cubicBezTo>
                    <a:pt x="98" y="9"/>
                    <a:pt x="93" y="5"/>
                    <a:pt x="88" y="0"/>
                  </a:cubicBezTo>
                  <a:close/>
                </a:path>
              </a:pathLst>
            </a:custGeom>
            <a:solidFill>
              <a:schemeClr val="tx1">
                <a:lumMod val="75000"/>
                <a:lumOff val="25000"/>
              </a:schemeClr>
            </a:solidFill>
            <a:ln>
              <a:solidFill>
                <a:schemeClr val="tx1">
                  <a:lumMod val="75000"/>
                  <a:lumOff val="25000"/>
                </a:schemeClr>
              </a:solidFill>
            </a:ln>
          </p:spPr>
          <p:txBody>
            <a:bodyPr anchor="ctr"/>
            <a:lstStyle/>
            <a:p>
              <a:pPr marL="0" marR="0" lvl="0" indent="0" algn="ctr" defTabSz="913765" eaLnBrk="1" fontAlgn="auto" latinLnBrk="0" hangingPunct="1">
                <a:lnSpc>
                  <a:spcPct val="100000"/>
                </a:lnSpc>
                <a:spcBef>
                  <a:spcPts val="0"/>
                </a:spcBef>
                <a:spcAft>
                  <a:spcPts val="0"/>
                </a:spcAft>
                <a:buClrTx/>
                <a:buSzTx/>
                <a:buFontTx/>
                <a:buNone/>
                <a:tabLst/>
                <a:defRPr/>
              </a:pPr>
              <a:endParaRPr kumimoji="0" sz="1200" b="0" i="0" u="none" strike="noStrike" kern="0" cap="none" spc="0" normalizeH="0" baseline="0" noProof="0">
                <a:ln>
                  <a:noFill/>
                </a:ln>
                <a:solidFill>
                  <a:schemeClr val="tx1">
                    <a:lumMod val="85000"/>
                    <a:lumOff val="15000"/>
                  </a:schemeClr>
                </a:solidFill>
                <a:effectLst/>
                <a:uLnTx/>
                <a:uFillTx/>
                <a:latin typeface="+mn-lt"/>
                <a:ea typeface="+mn-ea"/>
                <a:cs typeface="+mn-ea"/>
                <a:sym typeface="+mn-lt"/>
              </a:endParaRPr>
            </a:p>
          </p:txBody>
        </p:sp>
        <p:sp>
          <p:nvSpPr>
            <p:cNvPr id="4" name="Freeform: Shape 4"/>
            <p:cNvSpPr/>
            <p:nvPr/>
          </p:nvSpPr>
          <p:spPr bwMode="auto">
            <a:xfrm>
              <a:off x="7880498" y="2628081"/>
              <a:ext cx="410083" cy="830385"/>
            </a:xfrm>
            <a:custGeom>
              <a:avLst/>
              <a:gdLst>
                <a:gd name="T0" fmla="*/ 104 w 104"/>
                <a:gd name="T1" fmla="*/ 208 h 210"/>
                <a:gd name="T2" fmla="*/ 16 w 104"/>
                <a:gd name="T3" fmla="*/ 0 h 210"/>
                <a:gd name="T4" fmla="*/ 0 w 104"/>
                <a:gd name="T5" fmla="*/ 13 h 210"/>
                <a:gd name="T6" fmla="*/ 84 w 104"/>
                <a:gd name="T7" fmla="*/ 210 h 210"/>
                <a:gd name="T8" fmla="*/ 104 w 104"/>
                <a:gd name="T9" fmla="*/ 208 h 210"/>
              </a:gdLst>
              <a:ahLst/>
              <a:cxnLst>
                <a:cxn ang="0">
                  <a:pos x="T0" y="T1"/>
                </a:cxn>
                <a:cxn ang="0">
                  <a:pos x="T2" y="T3"/>
                </a:cxn>
                <a:cxn ang="0">
                  <a:pos x="T4" y="T5"/>
                </a:cxn>
                <a:cxn ang="0">
                  <a:pos x="T6" y="T7"/>
                </a:cxn>
                <a:cxn ang="0">
                  <a:pos x="T8" y="T9"/>
                </a:cxn>
              </a:cxnLst>
              <a:rect l="0" t="0" r="r" b="b"/>
              <a:pathLst>
                <a:path w="104" h="210">
                  <a:moveTo>
                    <a:pt x="104" y="208"/>
                  </a:moveTo>
                  <a:cubicBezTo>
                    <a:pt x="88" y="133"/>
                    <a:pt x="58" y="62"/>
                    <a:pt x="16" y="0"/>
                  </a:cubicBezTo>
                  <a:cubicBezTo>
                    <a:pt x="11" y="5"/>
                    <a:pt x="6" y="9"/>
                    <a:pt x="0" y="13"/>
                  </a:cubicBezTo>
                  <a:cubicBezTo>
                    <a:pt x="40" y="72"/>
                    <a:pt x="69" y="139"/>
                    <a:pt x="84" y="210"/>
                  </a:cubicBezTo>
                  <a:cubicBezTo>
                    <a:pt x="90" y="209"/>
                    <a:pt x="97" y="208"/>
                    <a:pt x="104" y="208"/>
                  </a:cubicBezTo>
                  <a:close/>
                </a:path>
              </a:pathLst>
            </a:custGeom>
            <a:solidFill>
              <a:schemeClr val="tx1">
                <a:lumMod val="75000"/>
                <a:lumOff val="25000"/>
              </a:schemeClr>
            </a:solidFill>
            <a:ln>
              <a:solidFill>
                <a:schemeClr val="tx1">
                  <a:lumMod val="75000"/>
                  <a:lumOff val="25000"/>
                </a:schemeClr>
              </a:solidFill>
            </a:ln>
          </p:spPr>
          <p:txBody>
            <a:bodyPr anchor="ctr"/>
            <a:lstStyle/>
            <a:p>
              <a:pPr marL="0" marR="0" lvl="0" indent="0" algn="ctr" defTabSz="913765" eaLnBrk="1" fontAlgn="auto" latinLnBrk="0" hangingPunct="1">
                <a:lnSpc>
                  <a:spcPct val="100000"/>
                </a:lnSpc>
                <a:spcBef>
                  <a:spcPts val="0"/>
                </a:spcBef>
                <a:spcAft>
                  <a:spcPts val="0"/>
                </a:spcAft>
                <a:buClrTx/>
                <a:buSzTx/>
                <a:buFontTx/>
                <a:buNone/>
                <a:tabLst/>
                <a:defRPr/>
              </a:pPr>
              <a:endParaRPr kumimoji="0" sz="1200" b="0" i="0" u="none" strike="noStrike" kern="0" cap="none" spc="0" normalizeH="0" baseline="0" noProof="0">
                <a:ln>
                  <a:noFill/>
                </a:ln>
                <a:solidFill>
                  <a:schemeClr val="tx1">
                    <a:lumMod val="85000"/>
                    <a:lumOff val="15000"/>
                  </a:schemeClr>
                </a:solidFill>
                <a:effectLst/>
                <a:uLnTx/>
                <a:uFillTx/>
                <a:latin typeface="+mn-lt"/>
                <a:ea typeface="+mn-ea"/>
                <a:cs typeface="+mn-ea"/>
                <a:sym typeface="+mn-lt"/>
              </a:endParaRPr>
            </a:p>
          </p:txBody>
        </p:sp>
        <p:sp>
          <p:nvSpPr>
            <p:cNvPr id="5" name="Freeform: Shape 5"/>
            <p:cNvSpPr/>
            <p:nvPr/>
          </p:nvSpPr>
          <p:spPr bwMode="auto">
            <a:xfrm>
              <a:off x="6498550" y="1675973"/>
              <a:ext cx="813499" cy="395183"/>
            </a:xfrm>
            <a:custGeom>
              <a:avLst/>
              <a:gdLst>
                <a:gd name="T0" fmla="*/ 194 w 206"/>
                <a:gd name="T1" fmla="*/ 100 h 100"/>
                <a:gd name="T2" fmla="*/ 206 w 206"/>
                <a:gd name="T3" fmla="*/ 84 h 100"/>
                <a:gd name="T4" fmla="*/ 1 w 206"/>
                <a:gd name="T5" fmla="*/ 0 h 100"/>
                <a:gd name="T6" fmla="*/ 1 w 206"/>
                <a:gd name="T7" fmla="*/ 1 h 100"/>
                <a:gd name="T8" fmla="*/ 0 w 206"/>
                <a:gd name="T9" fmla="*/ 20 h 100"/>
                <a:gd name="T10" fmla="*/ 194 w 206"/>
                <a:gd name="T11" fmla="*/ 100 h 100"/>
              </a:gdLst>
              <a:ahLst/>
              <a:cxnLst>
                <a:cxn ang="0">
                  <a:pos x="T0" y="T1"/>
                </a:cxn>
                <a:cxn ang="0">
                  <a:pos x="T2" y="T3"/>
                </a:cxn>
                <a:cxn ang="0">
                  <a:pos x="T4" y="T5"/>
                </a:cxn>
                <a:cxn ang="0">
                  <a:pos x="T6" y="T7"/>
                </a:cxn>
                <a:cxn ang="0">
                  <a:pos x="T8" y="T9"/>
                </a:cxn>
                <a:cxn ang="0">
                  <a:pos x="T10" y="T11"/>
                </a:cxn>
              </a:cxnLst>
              <a:rect l="0" t="0" r="r" b="b"/>
              <a:pathLst>
                <a:path w="206" h="100">
                  <a:moveTo>
                    <a:pt x="194" y="100"/>
                  </a:moveTo>
                  <a:cubicBezTo>
                    <a:pt x="197" y="94"/>
                    <a:pt x="202" y="89"/>
                    <a:pt x="206" y="84"/>
                  </a:cubicBezTo>
                  <a:cubicBezTo>
                    <a:pt x="145" y="44"/>
                    <a:pt x="76" y="15"/>
                    <a:pt x="1" y="0"/>
                  </a:cubicBezTo>
                  <a:cubicBezTo>
                    <a:pt x="1" y="0"/>
                    <a:pt x="1" y="1"/>
                    <a:pt x="1" y="1"/>
                  </a:cubicBezTo>
                  <a:cubicBezTo>
                    <a:pt x="1" y="8"/>
                    <a:pt x="1" y="14"/>
                    <a:pt x="0" y="20"/>
                  </a:cubicBezTo>
                  <a:cubicBezTo>
                    <a:pt x="70" y="34"/>
                    <a:pt x="136" y="62"/>
                    <a:pt x="194" y="100"/>
                  </a:cubicBezTo>
                  <a:close/>
                </a:path>
              </a:pathLst>
            </a:custGeom>
            <a:solidFill>
              <a:schemeClr val="tx1">
                <a:lumMod val="75000"/>
                <a:lumOff val="25000"/>
              </a:schemeClr>
            </a:solidFill>
            <a:ln>
              <a:solidFill>
                <a:schemeClr val="tx1">
                  <a:lumMod val="75000"/>
                  <a:lumOff val="25000"/>
                </a:schemeClr>
              </a:solidFill>
            </a:ln>
          </p:spPr>
          <p:txBody>
            <a:bodyPr anchor="ctr"/>
            <a:lstStyle/>
            <a:p>
              <a:pPr marL="0" marR="0" lvl="0" indent="0" algn="ctr" defTabSz="913765" eaLnBrk="1" fontAlgn="auto" latinLnBrk="0" hangingPunct="1">
                <a:lnSpc>
                  <a:spcPct val="100000"/>
                </a:lnSpc>
                <a:spcBef>
                  <a:spcPts val="0"/>
                </a:spcBef>
                <a:spcAft>
                  <a:spcPts val="0"/>
                </a:spcAft>
                <a:buClrTx/>
                <a:buSzTx/>
                <a:buFontTx/>
                <a:buNone/>
                <a:tabLst/>
                <a:defRPr/>
              </a:pPr>
              <a:endParaRPr kumimoji="0" sz="1200" b="0" i="0" u="none" strike="noStrike" kern="0" cap="none" spc="0" normalizeH="0" baseline="0" noProof="0">
                <a:ln>
                  <a:noFill/>
                </a:ln>
                <a:solidFill>
                  <a:schemeClr val="tx1">
                    <a:lumMod val="85000"/>
                    <a:lumOff val="15000"/>
                  </a:schemeClr>
                </a:solidFill>
                <a:effectLst/>
                <a:uLnTx/>
                <a:uFillTx/>
                <a:latin typeface="+mn-lt"/>
                <a:ea typeface="+mn-ea"/>
                <a:cs typeface="+mn-ea"/>
                <a:sym typeface="+mn-lt"/>
              </a:endParaRPr>
            </a:p>
          </p:txBody>
        </p:sp>
        <p:sp>
          <p:nvSpPr>
            <p:cNvPr id="6" name="Freeform: Shape 6"/>
            <p:cNvSpPr/>
            <p:nvPr/>
          </p:nvSpPr>
          <p:spPr bwMode="auto">
            <a:xfrm>
              <a:off x="4809872" y="1675972"/>
              <a:ext cx="816833" cy="395182"/>
            </a:xfrm>
            <a:custGeom>
              <a:avLst/>
              <a:gdLst>
                <a:gd name="T0" fmla="*/ 205 w 207"/>
                <a:gd name="T1" fmla="*/ 1 h 100"/>
                <a:gd name="T2" fmla="*/ 205 w 207"/>
                <a:gd name="T3" fmla="*/ 0 h 100"/>
                <a:gd name="T4" fmla="*/ 0 w 207"/>
                <a:gd name="T5" fmla="*/ 84 h 100"/>
                <a:gd name="T6" fmla="*/ 13 w 207"/>
                <a:gd name="T7" fmla="*/ 100 h 100"/>
                <a:gd name="T8" fmla="*/ 207 w 207"/>
                <a:gd name="T9" fmla="*/ 20 h 100"/>
                <a:gd name="T10" fmla="*/ 205 w 207"/>
                <a:gd name="T11" fmla="*/ 1 h 100"/>
              </a:gdLst>
              <a:ahLst/>
              <a:cxnLst>
                <a:cxn ang="0">
                  <a:pos x="T0" y="T1"/>
                </a:cxn>
                <a:cxn ang="0">
                  <a:pos x="T2" y="T3"/>
                </a:cxn>
                <a:cxn ang="0">
                  <a:pos x="T4" y="T5"/>
                </a:cxn>
                <a:cxn ang="0">
                  <a:pos x="T6" y="T7"/>
                </a:cxn>
                <a:cxn ang="0">
                  <a:pos x="T8" y="T9"/>
                </a:cxn>
                <a:cxn ang="0">
                  <a:pos x="T10" y="T11"/>
                </a:cxn>
              </a:cxnLst>
              <a:rect l="0" t="0" r="r" b="b"/>
              <a:pathLst>
                <a:path w="207" h="100">
                  <a:moveTo>
                    <a:pt x="205" y="1"/>
                  </a:moveTo>
                  <a:cubicBezTo>
                    <a:pt x="205" y="1"/>
                    <a:pt x="205" y="0"/>
                    <a:pt x="205" y="0"/>
                  </a:cubicBezTo>
                  <a:cubicBezTo>
                    <a:pt x="131" y="15"/>
                    <a:pt x="62" y="44"/>
                    <a:pt x="0" y="84"/>
                  </a:cubicBezTo>
                  <a:cubicBezTo>
                    <a:pt x="5" y="89"/>
                    <a:pt x="9" y="94"/>
                    <a:pt x="13" y="100"/>
                  </a:cubicBezTo>
                  <a:cubicBezTo>
                    <a:pt x="71" y="62"/>
                    <a:pt x="137" y="34"/>
                    <a:pt x="207" y="20"/>
                  </a:cubicBezTo>
                  <a:cubicBezTo>
                    <a:pt x="206" y="14"/>
                    <a:pt x="205" y="8"/>
                    <a:pt x="205" y="1"/>
                  </a:cubicBezTo>
                  <a:close/>
                </a:path>
              </a:pathLst>
            </a:custGeom>
            <a:solidFill>
              <a:schemeClr val="tx1">
                <a:lumMod val="75000"/>
                <a:lumOff val="25000"/>
              </a:schemeClr>
            </a:solidFill>
            <a:ln>
              <a:solidFill>
                <a:schemeClr val="tx1">
                  <a:lumMod val="75000"/>
                  <a:lumOff val="25000"/>
                </a:schemeClr>
              </a:solidFill>
            </a:ln>
          </p:spPr>
          <p:txBody>
            <a:bodyPr anchor="ctr"/>
            <a:lstStyle/>
            <a:p>
              <a:pPr marL="0" marR="0" lvl="0" indent="0" algn="ctr" defTabSz="913765" eaLnBrk="1" fontAlgn="auto" latinLnBrk="0" hangingPunct="1">
                <a:lnSpc>
                  <a:spcPct val="100000"/>
                </a:lnSpc>
                <a:spcBef>
                  <a:spcPts val="0"/>
                </a:spcBef>
                <a:spcAft>
                  <a:spcPts val="0"/>
                </a:spcAft>
                <a:buClrTx/>
                <a:buSzTx/>
                <a:buFontTx/>
                <a:buNone/>
                <a:tabLst/>
                <a:defRPr/>
              </a:pPr>
              <a:endParaRPr kumimoji="0" sz="1200" b="0" i="0" u="none" strike="noStrike" kern="0" cap="none" spc="0" normalizeH="0" baseline="0" noProof="0">
                <a:ln>
                  <a:noFill/>
                </a:ln>
                <a:solidFill>
                  <a:schemeClr val="tx1">
                    <a:lumMod val="85000"/>
                    <a:lumOff val="15000"/>
                  </a:schemeClr>
                </a:solidFill>
                <a:effectLst/>
                <a:uLnTx/>
                <a:uFillTx/>
                <a:latin typeface="+mn-lt"/>
                <a:ea typeface="+mn-ea"/>
                <a:cs typeface="+mn-ea"/>
                <a:sym typeface="+mn-lt"/>
              </a:endParaRPr>
            </a:p>
          </p:txBody>
        </p:sp>
        <p:sp>
          <p:nvSpPr>
            <p:cNvPr id="7" name="Freeform: Shape 8"/>
            <p:cNvSpPr/>
            <p:nvPr/>
          </p:nvSpPr>
          <p:spPr bwMode="auto">
            <a:xfrm>
              <a:off x="5643376" y="1262447"/>
              <a:ext cx="836837" cy="837055"/>
            </a:xfrm>
            <a:custGeom>
              <a:avLst/>
              <a:gdLst>
                <a:gd name="T0" fmla="*/ 106 w 212"/>
                <a:gd name="T1" fmla="*/ 212 h 212"/>
                <a:gd name="T2" fmla="*/ 0 w 212"/>
                <a:gd name="T3" fmla="*/ 106 h 212"/>
                <a:gd name="T4" fmla="*/ 106 w 212"/>
                <a:gd name="T5" fmla="*/ 0 h 212"/>
                <a:gd name="T6" fmla="*/ 212 w 212"/>
                <a:gd name="T7" fmla="*/ 106 h 212"/>
                <a:gd name="T8" fmla="*/ 106 w 212"/>
                <a:gd name="T9" fmla="*/ 212 h 212"/>
                <a:gd name="T10" fmla="*/ 106 w 212"/>
                <a:gd name="T11" fmla="*/ 20 h 212"/>
                <a:gd name="T12" fmla="*/ 20 w 212"/>
                <a:gd name="T13" fmla="*/ 106 h 212"/>
                <a:gd name="T14" fmla="*/ 106 w 212"/>
                <a:gd name="T15" fmla="*/ 192 h 212"/>
                <a:gd name="T16" fmla="*/ 192 w 212"/>
                <a:gd name="T17" fmla="*/ 106 h 212"/>
                <a:gd name="T18" fmla="*/ 106 w 212"/>
                <a:gd name="T19" fmla="*/ 20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212">
                  <a:moveTo>
                    <a:pt x="106" y="212"/>
                  </a:moveTo>
                  <a:cubicBezTo>
                    <a:pt x="48" y="212"/>
                    <a:pt x="0" y="165"/>
                    <a:pt x="0" y="106"/>
                  </a:cubicBezTo>
                  <a:cubicBezTo>
                    <a:pt x="0" y="48"/>
                    <a:pt x="48" y="0"/>
                    <a:pt x="106" y="0"/>
                  </a:cubicBezTo>
                  <a:cubicBezTo>
                    <a:pt x="165" y="0"/>
                    <a:pt x="212" y="48"/>
                    <a:pt x="212" y="106"/>
                  </a:cubicBezTo>
                  <a:cubicBezTo>
                    <a:pt x="212" y="165"/>
                    <a:pt x="165" y="212"/>
                    <a:pt x="106" y="212"/>
                  </a:cubicBezTo>
                  <a:close/>
                  <a:moveTo>
                    <a:pt x="106" y="20"/>
                  </a:moveTo>
                  <a:cubicBezTo>
                    <a:pt x="59" y="20"/>
                    <a:pt x="20" y="59"/>
                    <a:pt x="20" y="106"/>
                  </a:cubicBezTo>
                  <a:cubicBezTo>
                    <a:pt x="20" y="154"/>
                    <a:pt x="59" y="192"/>
                    <a:pt x="106" y="192"/>
                  </a:cubicBezTo>
                  <a:cubicBezTo>
                    <a:pt x="154" y="192"/>
                    <a:pt x="192" y="154"/>
                    <a:pt x="192" y="106"/>
                  </a:cubicBezTo>
                  <a:cubicBezTo>
                    <a:pt x="192" y="59"/>
                    <a:pt x="154" y="20"/>
                    <a:pt x="106" y="20"/>
                  </a:cubicBezTo>
                  <a:close/>
                </a:path>
              </a:pathLst>
            </a:custGeom>
            <a:solidFill>
              <a:srgbClr val="F9B62D"/>
            </a:solidFill>
            <a:ln>
              <a:solidFill>
                <a:srgbClr val="F9B62D"/>
              </a:solidFill>
            </a:ln>
          </p:spPr>
          <p:txBody>
            <a:bodyPr anchor="ctr"/>
            <a:lstStyle/>
            <a:p>
              <a:pPr marL="0" marR="0" lvl="0" indent="0" algn="ctr" defTabSz="913765" eaLnBrk="1" fontAlgn="auto" latinLnBrk="0" hangingPunct="1">
                <a:lnSpc>
                  <a:spcPct val="100000"/>
                </a:lnSpc>
                <a:spcBef>
                  <a:spcPts val="0"/>
                </a:spcBef>
                <a:spcAft>
                  <a:spcPts val="0"/>
                </a:spcAft>
                <a:buClrTx/>
                <a:buSzTx/>
                <a:buFontTx/>
                <a:buNone/>
                <a:tabLst/>
                <a:defRPr/>
              </a:pPr>
              <a:endParaRPr kumimoji="0" sz="1200" b="0" i="0" u="none" strike="noStrike" kern="0" cap="none" spc="0" normalizeH="0" baseline="0" noProof="0">
                <a:ln>
                  <a:noFill/>
                </a:ln>
                <a:solidFill>
                  <a:schemeClr val="tx1">
                    <a:lumMod val="85000"/>
                    <a:lumOff val="15000"/>
                  </a:schemeClr>
                </a:solidFill>
                <a:effectLst/>
                <a:uLnTx/>
                <a:uFillTx/>
                <a:latin typeface="+mn-lt"/>
                <a:ea typeface="+mn-ea"/>
                <a:cs typeface="+mn-ea"/>
                <a:sym typeface="+mn-lt"/>
              </a:endParaRPr>
            </a:p>
          </p:txBody>
        </p:sp>
        <p:sp>
          <p:nvSpPr>
            <p:cNvPr id="8" name="Freeform: Shape 10"/>
            <p:cNvSpPr/>
            <p:nvPr/>
          </p:nvSpPr>
          <p:spPr bwMode="auto">
            <a:xfrm>
              <a:off x="5938887" y="1494792"/>
              <a:ext cx="251693" cy="360658"/>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4 w 88"/>
                <a:gd name="T15" fmla="*/ 109 h 128"/>
                <a:gd name="T16" fmla="*/ 35 w 88"/>
                <a:gd name="T17" fmla="*/ 111 h 128"/>
                <a:gd name="T18" fmla="*/ 32 w 88"/>
                <a:gd name="T19" fmla="*/ 104 h 128"/>
                <a:gd name="T20" fmla="*/ 32 w 88"/>
                <a:gd name="T21" fmla="*/ 103 h 128"/>
                <a:gd name="T22" fmla="*/ 57 w 88"/>
                <a:gd name="T23" fmla="*/ 100 h 128"/>
                <a:gd name="T24" fmla="*/ 56 w 88"/>
                <a:gd name="T25" fmla="*/ 104 h 128"/>
                <a:gd name="T26" fmla="*/ 54 w 88"/>
                <a:gd name="T27" fmla="*/ 109 h 128"/>
                <a:gd name="T28" fmla="*/ 31 w 88"/>
                <a:gd name="T29" fmla="*/ 100 h 128"/>
                <a:gd name="T30" fmla="*/ 28 w 88"/>
                <a:gd name="T31" fmla="*/ 92 h 128"/>
                <a:gd name="T32" fmla="*/ 60 w 88"/>
                <a:gd name="T33" fmla="*/ 92 h 128"/>
                <a:gd name="T34" fmla="*/ 58 w 88"/>
                <a:gd name="T35" fmla="*/ 96 h 128"/>
                <a:gd name="T36" fmla="*/ 31 w 88"/>
                <a:gd name="T37" fmla="*/ 100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5 w 88"/>
                <a:gd name="T49" fmla="*/ 84 h 128"/>
                <a:gd name="T50" fmla="*/ 19 w 88"/>
                <a:gd name="T51" fmla="*/ 71 h 128"/>
                <a:gd name="T52" fmla="*/ 8 w 88"/>
                <a:gd name="T53" fmla="*/ 44 h 128"/>
                <a:gd name="T54" fmla="*/ 44 w 88"/>
                <a:gd name="T55" fmla="*/ 8 h 128"/>
                <a:gd name="T56" fmla="*/ 80 w 88"/>
                <a:gd name="T57" fmla="*/ 44 h 128"/>
                <a:gd name="T58" fmla="*/ 69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20"/>
                    <a:pt x="0" y="44"/>
                  </a:cubicBezTo>
                  <a:cubicBezTo>
                    <a:pt x="0" y="60"/>
                    <a:pt x="15" y="77"/>
                    <a:pt x="20" y="92"/>
                  </a:cubicBezTo>
                  <a:cubicBezTo>
                    <a:pt x="28" y="115"/>
                    <a:pt x="27" y="128"/>
                    <a:pt x="44" y="128"/>
                  </a:cubicBezTo>
                  <a:cubicBezTo>
                    <a:pt x="61" y="128"/>
                    <a:pt x="60" y="115"/>
                    <a:pt x="68" y="92"/>
                  </a:cubicBezTo>
                  <a:cubicBezTo>
                    <a:pt x="73" y="77"/>
                    <a:pt x="88" y="60"/>
                    <a:pt x="88" y="44"/>
                  </a:cubicBezTo>
                  <a:cubicBezTo>
                    <a:pt x="88" y="20"/>
                    <a:pt x="68" y="0"/>
                    <a:pt x="44" y="0"/>
                  </a:cubicBezTo>
                  <a:close/>
                  <a:moveTo>
                    <a:pt x="54" y="109"/>
                  </a:moveTo>
                  <a:cubicBezTo>
                    <a:pt x="35" y="111"/>
                    <a:pt x="35" y="111"/>
                    <a:pt x="35" y="111"/>
                  </a:cubicBezTo>
                  <a:cubicBezTo>
                    <a:pt x="34" y="109"/>
                    <a:pt x="33" y="107"/>
                    <a:pt x="32" y="104"/>
                  </a:cubicBezTo>
                  <a:cubicBezTo>
                    <a:pt x="32" y="104"/>
                    <a:pt x="32" y="104"/>
                    <a:pt x="32" y="103"/>
                  </a:cubicBezTo>
                  <a:cubicBezTo>
                    <a:pt x="57" y="100"/>
                    <a:pt x="57" y="100"/>
                    <a:pt x="57" y="100"/>
                  </a:cubicBezTo>
                  <a:cubicBezTo>
                    <a:pt x="57" y="102"/>
                    <a:pt x="56" y="103"/>
                    <a:pt x="56" y="104"/>
                  </a:cubicBezTo>
                  <a:cubicBezTo>
                    <a:pt x="55" y="106"/>
                    <a:pt x="55" y="107"/>
                    <a:pt x="54" y="109"/>
                  </a:cubicBezTo>
                  <a:close/>
                  <a:moveTo>
                    <a:pt x="31" y="100"/>
                  </a:moveTo>
                  <a:cubicBezTo>
                    <a:pt x="30" y="97"/>
                    <a:pt x="29" y="95"/>
                    <a:pt x="28" y="92"/>
                  </a:cubicBezTo>
                  <a:cubicBezTo>
                    <a:pt x="60" y="92"/>
                    <a:pt x="60" y="92"/>
                    <a:pt x="60" y="92"/>
                  </a:cubicBezTo>
                  <a:cubicBezTo>
                    <a:pt x="59" y="93"/>
                    <a:pt x="59" y="95"/>
                    <a:pt x="58" y="96"/>
                  </a:cubicBezTo>
                  <a:lnTo>
                    <a:pt x="31" y="100"/>
                  </a:lnTo>
                  <a:close/>
                  <a:moveTo>
                    <a:pt x="44" y="120"/>
                  </a:moveTo>
                  <a:cubicBezTo>
                    <a:pt x="40" y="120"/>
                    <a:pt x="38" y="120"/>
                    <a:pt x="36" y="115"/>
                  </a:cubicBezTo>
                  <a:cubicBezTo>
                    <a:pt x="53" y="113"/>
                    <a:pt x="53" y="113"/>
                    <a:pt x="53" y="113"/>
                  </a:cubicBezTo>
                  <a:cubicBezTo>
                    <a:pt x="51" y="119"/>
                    <a:pt x="49" y="120"/>
                    <a:pt x="44" y="120"/>
                  </a:cubicBezTo>
                  <a:close/>
                  <a:moveTo>
                    <a:pt x="63" y="84"/>
                  </a:moveTo>
                  <a:cubicBezTo>
                    <a:pt x="25" y="84"/>
                    <a:pt x="25" y="84"/>
                    <a:pt x="25" y="84"/>
                  </a:cubicBezTo>
                  <a:cubicBezTo>
                    <a:pt x="23" y="80"/>
                    <a:pt x="21" y="75"/>
                    <a:pt x="19" y="71"/>
                  </a:cubicBezTo>
                  <a:cubicBezTo>
                    <a:pt x="13" y="62"/>
                    <a:pt x="8" y="52"/>
                    <a:pt x="8" y="44"/>
                  </a:cubicBezTo>
                  <a:cubicBezTo>
                    <a:pt x="8" y="24"/>
                    <a:pt x="24" y="8"/>
                    <a:pt x="44" y="8"/>
                  </a:cubicBezTo>
                  <a:cubicBezTo>
                    <a:pt x="64" y="8"/>
                    <a:pt x="80" y="24"/>
                    <a:pt x="80" y="44"/>
                  </a:cubicBezTo>
                  <a:cubicBezTo>
                    <a:pt x="80" y="52"/>
                    <a:pt x="75" y="62"/>
                    <a:pt x="69" y="71"/>
                  </a:cubicBezTo>
                  <a:cubicBezTo>
                    <a:pt x="67" y="75"/>
                    <a:pt x="65" y="80"/>
                    <a:pt x="63" y="84"/>
                  </a:cubicBezTo>
                  <a:close/>
                </a:path>
              </a:pathLst>
            </a:custGeom>
            <a:solidFill>
              <a:srgbClr val="F9B62D"/>
            </a:solidFill>
            <a:ln>
              <a:solidFill>
                <a:srgbClr val="F9B62D"/>
              </a:solidFill>
            </a:ln>
          </p:spPr>
          <p:txBody>
            <a:bodyPr anchor="ctr"/>
            <a:lstStyle/>
            <a:p>
              <a:pPr marL="0" marR="0" lvl="0" indent="0" algn="ctr" defTabSz="913765" eaLnBrk="1" fontAlgn="auto" latinLnBrk="0" hangingPunct="1">
                <a:lnSpc>
                  <a:spcPct val="100000"/>
                </a:lnSpc>
                <a:spcBef>
                  <a:spcPts val="0"/>
                </a:spcBef>
                <a:spcAft>
                  <a:spcPts val="0"/>
                </a:spcAft>
                <a:buClrTx/>
                <a:buSzTx/>
                <a:buFontTx/>
                <a:buNone/>
                <a:tabLst/>
                <a:defRPr/>
              </a:pPr>
              <a:endParaRPr kumimoji="0" sz="1200" b="0" i="0" u="none" strike="noStrike" kern="0" cap="none" spc="0" normalizeH="0" baseline="0" noProof="0">
                <a:ln>
                  <a:noFill/>
                </a:ln>
                <a:solidFill>
                  <a:schemeClr val="tx1">
                    <a:lumMod val="85000"/>
                    <a:lumOff val="15000"/>
                  </a:schemeClr>
                </a:solidFill>
                <a:effectLst/>
                <a:uLnTx/>
                <a:uFillTx/>
                <a:latin typeface="+mn-lt"/>
                <a:ea typeface="+mn-ea"/>
                <a:cs typeface="+mn-ea"/>
                <a:sym typeface="+mn-lt"/>
              </a:endParaRPr>
            </a:p>
          </p:txBody>
        </p:sp>
        <p:sp>
          <p:nvSpPr>
            <p:cNvPr id="9" name="Freeform: Shape 11"/>
            <p:cNvSpPr/>
            <p:nvPr/>
          </p:nvSpPr>
          <p:spPr bwMode="auto">
            <a:xfrm>
              <a:off x="5996249" y="1550998"/>
              <a:ext cx="74922" cy="73771"/>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solidFill>
              <a:srgbClr val="3CB2BE"/>
            </a:solidFill>
            <a:ln>
              <a:noFill/>
            </a:ln>
          </p:spPr>
          <p:txBody>
            <a:bodyPr anchor="ctr"/>
            <a:lstStyle/>
            <a:p>
              <a:pPr marL="0" marR="0" lvl="0" indent="0" algn="ctr" defTabSz="913765" eaLnBrk="1" fontAlgn="auto" latinLnBrk="0" hangingPunct="1">
                <a:lnSpc>
                  <a:spcPct val="100000"/>
                </a:lnSpc>
                <a:spcBef>
                  <a:spcPts val="0"/>
                </a:spcBef>
                <a:spcAft>
                  <a:spcPts val="0"/>
                </a:spcAft>
                <a:buClrTx/>
                <a:buSzTx/>
                <a:buFontTx/>
                <a:buNone/>
                <a:tabLst/>
                <a:defRPr/>
              </a:pPr>
              <a:endParaRPr kumimoji="0" sz="1200" b="0" i="0" u="none" strike="noStrike" kern="0" cap="none" spc="0" normalizeH="0" baseline="0" noProof="0">
                <a:ln>
                  <a:noFill/>
                </a:ln>
                <a:solidFill>
                  <a:schemeClr val="tx1">
                    <a:lumMod val="85000"/>
                    <a:lumOff val="15000"/>
                  </a:schemeClr>
                </a:solidFill>
                <a:effectLst/>
                <a:uLnTx/>
                <a:uFillTx/>
                <a:latin typeface="+mn-lt"/>
                <a:ea typeface="+mn-ea"/>
                <a:cs typeface="+mn-ea"/>
                <a:sym typeface="+mn-lt"/>
              </a:endParaRPr>
            </a:p>
          </p:txBody>
        </p:sp>
        <p:sp>
          <p:nvSpPr>
            <p:cNvPr id="10" name="Freeform: Shape 60"/>
            <p:cNvSpPr/>
            <p:nvPr/>
          </p:nvSpPr>
          <p:spPr bwMode="auto">
            <a:xfrm>
              <a:off x="3409588" y="3473473"/>
              <a:ext cx="836837" cy="838722"/>
            </a:xfrm>
            <a:custGeom>
              <a:avLst/>
              <a:gdLst>
                <a:gd name="T0" fmla="*/ 106 w 212"/>
                <a:gd name="T1" fmla="*/ 212 h 212"/>
                <a:gd name="T2" fmla="*/ 0 w 212"/>
                <a:gd name="T3" fmla="*/ 106 h 212"/>
                <a:gd name="T4" fmla="*/ 106 w 212"/>
                <a:gd name="T5" fmla="*/ 0 h 212"/>
                <a:gd name="T6" fmla="*/ 212 w 212"/>
                <a:gd name="T7" fmla="*/ 106 h 212"/>
                <a:gd name="T8" fmla="*/ 106 w 212"/>
                <a:gd name="T9" fmla="*/ 212 h 212"/>
                <a:gd name="T10" fmla="*/ 106 w 212"/>
                <a:gd name="T11" fmla="*/ 20 h 212"/>
                <a:gd name="T12" fmla="*/ 20 w 212"/>
                <a:gd name="T13" fmla="*/ 106 h 212"/>
                <a:gd name="T14" fmla="*/ 106 w 212"/>
                <a:gd name="T15" fmla="*/ 192 h 212"/>
                <a:gd name="T16" fmla="*/ 192 w 212"/>
                <a:gd name="T17" fmla="*/ 106 h 212"/>
                <a:gd name="T18" fmla="*/ 106 w 212"/>
                <a:gd name="T19" fmla="*/ 20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212">
                  <a:moveTo>
                    <a:pt x="106" y="212"/>
                  </a:moveTo>
                  <a:cubicBezTo>
                    <a:pt x="48" y="212"/>
                    <a:pt x="0" y="165"/>
                    <a:pt x="0" y="106"/>
                  </a:cubicBezTo>
                  <a:cubicBezTo>
                    <a:pt x="0" y="48"/>
                    <a:pt x="48" y="0"/>
                    <a:pt x="106" y="0"/>
                  </a:cubicBezTo>
                  <a:cubicBezTo>
                    <a:pt x="165" y="0"/>
                    <a:pt x="212" y="48"/>
                    <a:pt x="212" y="106"/>
                  </a:cubicBezTo>
                  <a:cubicBezTo>
                    <a:pt x="212" y="165"/>
                    <a:pt x="165" y="212"/>
                    <a:pt x="106" y="212"/>
                  </a:cubicBezTo>
                  <a:close/>
                  <a:moveTo>
                    <a:pt x="106" y="20"/>
                  </a:moveTo>
                  <a:cubicBezTo>
                    <a:pt x="59" y="20"/>
                    <a:pt x="20" y="59"/>
                    <a:pt x="20" y="106"/>
                  </a:cubicBezTo>
                  <a:cubicBezTo>
                    <a:pt x="20" y="154"/>
                    <a:pt x="59" y="192"/>
                    <a:pt x="106" y="192"/>
                  </a:cubicBezTo>
                  <a:cubicBezTo>
                    <a:pt x="154" y="192"/>
                    <a:pt x="192" y="154"/>
                    <a:pt x="192" y="106"/>
                  </a:cubicBezTo>
                  <a:cubicBezTo>
                    <a:pt x="192" y="59"/>
                    <a:pt x="154" y="20"/>
                    <a:pt x="106" y="20"/>
                  </a:cubicBezTo>
                  <a:close/>
                </a:path>
              </a:pathLst>
            </a:custGeom>
            <a:solidFill>
              <a:srgbClr val="F9B62D"/>
            </a:solidFill>
            <a:ln>
              <a:solidFill>
                <a:srgbClr val="F9B62D"/>
              </a:solidFill>
            </a:ln>
          </p:spPr>
          <p:txBody>
            <a:bodyPr anchor="ctr"/>
            <a:lstStyle/>
            <a:p>
              <a:pPr marL="0" marR="0" lvl="0" indent="0" algn="ctr" defTabSz="913765" eaLnBrk="1" fontAlgn="auto" latinLnBrk="0" hangingPunct="1">
                <a:lnSpc>
                  <a:spcPct val="100000"/>
                </a:lnSpc>
                <a:spcBef>
                  <a:spcPts val="0"/>
                </a:spcBef>
                <a:spcAft>
                  <a:spcPts val="0"/>
                </a:spcAft>
                <a:buClrTx/>
                <a:buSzTx/>
                <a:buFontTx/>
                <a:buNone/>
                <a:tabLst/>
                <a:defRPr/>
              </a:pPr>
              <a:endParaRPr kumimoji="0" sz="1200" b="0" i="0" u="none" strike="noStrike" kern="0" cap="none" spc="0" normalizeH="0" baseline="0" noProof="0">
                <a:ln>
                  <a:noFill/>
                </a:ln>
                <a:solidFill>
                  <a:schemeClr val="tx1">
                    <a:lumMod val="85000"/>
                    <a:lumOff val="15000"/>
                  </a:schemeClr>
                </a:solidFill>
                <a:effectLst/>
                <a:uLnTx/>
                <a:uFillTx/>
                <a:latin typeface="+mn-lt"/>
                <a:ea typeface="+mn-ea"/>
                <a:cs typeface="+mn-ea"/>
                <a:sym typeface="+mn-lt"/>
              </a:endParaRPr>
            </a:p>
          </p:txBody>
        </p:sp>
        <p:sp>
          <p:nvSpPr>
            <p:cNvPr id="11" name="Freeform: Shape 61"/>
            <p:cNvSpPr/>
            <p:nvPr/>
          </p:nvSpPr>
          <p:spPr bwMode="auto">
            <a:xfrm>
              <a:off x="3679278" y="3740702"/>
              <a:ext cx="286636" cy="286711"/>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rgbClr val="F9B62D"/>
            </a:solidFill>
            <a:ln>
              <a:solidFill>
                <a:srgbClr val="F9B62D"/>
              </a:solidFill>
            </a:ln>
            <a:effectLst/>
          </p:spPr>
          <p:txBody>
            <a:bodyPr anchor="ctr"/>
            <a:lstStyle/>
            <a:p>
              <a:pPr marL="0" marR="0" lvl="0" indent="0" algn="ctr" defTabSz="913765" eaLnBrk="1" fontAlgn="auto" latinLnBrk="0" hangingPunct="1">
                <a:lnSpc>
                  <a:spcPct val="100000"/>
                </a:lnSpc>
                <a:spcBef>
                  <a:spcPts val="0"/>
                </a:spcBef>
                <a:spcAft>
                  <a:spcPts val="0"/>
                </a:spcAft>
                <a:buClrTx/>
                <a:buSzTx/>
                <a:buFontTx/>
                <a:buNone/>
                <a:tabLst/>
                <a:defRPr/>
              </a:pPr>
              <a:endParaRPr kumimoji="0" sz="1200" b="0" i="0" u="none" strike="noStrike" kern="0" cap="none" spc="0" normalizeH="0" baseline="0" noProof="0">
                <a:ln>
                  <a:noFill/>
                </a:ln>
                <a:solidFill>
                  <a:schemeClr val="tx1">
                    <a:lumMod val="85000"/>
                    <a:lumOff val="15000"/>
                  </a:schemeClr>
                </a:solidFill>
                <a:effectLst/>
                <a:uLnTx/>
                <a:uFillTx/>
                <a:latin typeface="+mn-lt"/>
                <a:ea typeface="+mn-ea"/>
                <a:cs typeface="+mn-ea"/>
                <a:sym typeface="+mn-lt"/>
              </a:endParaRPr>
            </a:p>
          </p:txBody>
        </p:sp>
        <p:sp>
          <p:nvSpPr>
            <p:cNvPr id="12" name="Freeform: Shape 63"/>
            <p:cNvSpPr/>
            <p:nvPr/>
          </p:nvSpPr>
          <p:spPr bwMode="auto">
            <a:xfrm>
              <a:off x="4071389" y="1894406"/>
              <a:ext cx="836837" cy="837055"/>
            </a:xfrm>
            <a:custGeom>
              <a:avLst/>
              <a:gdLst>
                <a:gd name="T0" fmla="*/ 106 w 212"/>
                <a:gd name="T1" fmla="*/ 212 h 212"/>
                <a:gd name="T2" fmla="*/ 0 w 212"/>
                <a:gd name="T3" fmla="*/ 106 h 212"/>
                <a:gd name="T4" fmla="*/ 106 w 212"/>
                <a:gd name="T5" fmla="*/ 0 h 212"/>
                <a:gd name="T6" fmla="*/ 212 w 212"/>
                <a:gd name="T7" fmla="*/ 106 h 212"/>
                <a:gd name="T8" fmla="*/ 106 w 212"/>
                <a:gd name="T9" fmla="*/ 212 h 212"/>
                <a:gd name="T10" fmla="*/ 106 w 212"/>
                <a:gd name="T11" fmla="*/ 20 h 212"/>
                <a:gd name="T12" fmla="*/ 20 w 212"/>
                <a:gd name="T13" fmla="*/ 106 h 212"/>
                <a:gd name="T14" fmla="*/ 106 w 212"/>
                <a:gd name="T15" fmla="*/ 192 h 212"/>
                <a:gd name="T16" fmla="*/ 192 w 212"/>
                <a:gd name="T17" fmla="*/ 106 h 212"/>
                <a:gd name="T18" fmla="*/ 106 w 212"/>
                <a:gd name="T19" fmla="*/ 20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212">
                  <a:moveTo>
                    <a:pt x="106" y="212"/>
                  </a:moveTo>
                  <a:cubicBezTo>
                    <a:pt x="48" y="212"/>
                    <a:pt x="0" y="165"/>
                    <a:pt x="0" y="106"/>
                  </a:cubicBezTo>
                  <a:cubicBezTo>
                    <a:pt x="0" y="48"/>
                    <a:pt x="48" y="0"/>
                    <a:pt x="106" y="0"/>
                  </a:cubicBezTo>
                  <a:cubicBezTo>
                    <a:pt x="165" y="0"/>
                    <a:pt x="212" y="48"/>
                    <a:pt x="212" y="106"/>
                  </a:cubicBezTo>
                  <a:cubicBezTo>
                    <a:pt x="212" y="165"/>
                    <a:pt x="165" y="212"/>
                    <a:pt x="106" y="212"/>
                  </a:cubicBezTo>
                  <a:close/>
                  <a:moveTo>
                    <a:pt x="106" y="20"/>
                  </a:moveTo>
                  <a:cubicBezTo>
                    <a:pt x="59" y="20"/>
                    <a:pt x="20" y="59"/>
                    <a:pt x="20" y="106"/>
                  </a:cubicBezTo>
                  <a:cubicBezTo>
                    <a:pt x="20" y="154"/>
                    <a:pt x="59" y="192"/>
                    <a:pt x="106" y="192"/>
                  </a:cubicBezTo>
                  <a:cubicBezTo>
                    <a:pt x="154" y="192"/>
                    <a:pt x="192" y="154"/>
                    <a:pt x="192" y="106"/>
                  </a:cubicBezTo>
                  <a:cubicBezTo>
                    <a:pt x="192" y="59"/>
                    <a:pt x="154" y="20"/>
                    <a:pt x="106" y="20"/>
                  </a:cubicBezTo>
                  <a:close/>
                </a:path>
              </a:pathLst>
            </a:custGeom>
            <a:solidFill>
              <a:srgbClr val="8480FF"/>
            </a:solidFill>
            <a:ln>
              <a:solidFill>
                <a:srgbClr val="8480FF"/>
              </a:solidFill>
            </a:ln>
          </p:spPr>
          <p:txBody>
            <a:bodyPr anchor="ctr"/>
            <a:lstStyle/>
            <a:p>
              <a:pPr marL="0" marR="0" lvl="0" indent="0" algn="ctr" defTabSz="913765" eaLnBrk="1" fontAlgn="auto" latinLnBrk="0" hangingPunct="1">
                <a:lnSpc>
                  <a:spcPct val="100000"/>
                </a:lnSpc>
                <a:spcBef>
                  <a:spcPts val="0"/>
                </a:spcBef>
                <a:spcAft>
                  <a:spcPts val="0"/>
                </a:spcAft>
                <a:buClrTx/>
                <a:buSzTx/>
                <a:buFontTx/>
                <a:buNone/>
                <a:tabLst/>
                <a:defRPr/>
              </a:pPr>
              <a:endParaRPr kumimoji="0" sz="1200" b="0" i="0" u="none" strike="noStrike" kern="0" cap="none" spc="0" normalizeH="0" baseline="0" noProof="0">
                <a:ln>
                  <a:noFill/>
                </a:ln>
                <a:solidFill>
                  <a:schemeClr val="tx1">
                    <a:lumMod val="85000"/>
                    <a:lumOff val="15000"/>
                  </a:schemeClr>
                </a:solidFill>
                <a:effectLst/>
                <a:uLnTx/>
                <a:uFillTx/>
                <a:latin typeface="+mn-lt"/>
                <a:ea typeface="+mn-ea"/>
                <a:cs typeface="+mn-ea"/>
                <a:sym typeface="+mn-lt"/>
              </a:endParaRPr>
            </a:p>
          </p:txBody>
        </p:sp>
        <p:sp>
          <p:nvSpPr>
            <p:cNvPr id="13" name="Freeform: Shape 64"/>
            <p:cNvSpPr/>
            <p:nvPr/>
          </p:nvSpPr>
          <p:spPr bwMode="auto">
            <a:xfrm>
              <a:off x="4339539" y="2164627"/>
              <a:ext cx="296882" cy="2957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87" y="2580"/>
                  </a:moveTo>
                  <a:cubicBezTo>
                    <a:pt x="20419" y="2580"/>
                    <a:pt x="20793" y="2735"/>
                    <a:pt x="21116" y="3052"/>
                  </a:cubicBezTo>
                  <a:cubicBezTo>
                    <a:pt x="21438" y="3372"/>
                    <a:pt x="21599" y="3743"/>
                    <a:pt x="21599" y="4175"/>
                  </a:cubicBezTo>
                  <a:lnTo>
                    <a:pt x="21599" y="19987"/>
                  </a:lnTo>
                  <a:cubicBezTo>
                    <a:pt x="21599" y="20419"/>
                    <a:pt x="21438" y="20796"/>
                    <a:pt x="21116" y="21116"/>
                  </a:cubicBezTo>
                  <a:cubicBezTo>
                    <a:pt x="20793" y="21438"/>
                    <a:pt x="20419" y="21599"/>
                    <a:pt x="19987" y="21599"/>
                  </a:cubicBezTo>
                  <a:lnTo>
                    <a:pt x="1612" y="21599"/>
                  </a:lnTo>
                  <a:cubicBezTo>
                    <a:pt x="1180" y="21599"/>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rgbClr val="8480FF"/>
            </a:solidFill>
            <a:ln>
              <a:solidFill>
                <a:srgbClr val="8480FF"/>
              </a:solidFill>
            </a:ln>
            <a:effectLst/>
          </p:spPr>
          <p:txBody>
            <a:bodyPr anchor="ctr"/>
            <a:lstStyle/>
            <a:p>
              <a:pPr marL="0" marR="0" lvl="0" indent="0" algn="ctr" defTabSz="913765" eaLnBrk="1" fontAlgn="auto" latinLnBrk="0" hangingPunct="1">
                <a:lnSpc>
                  <a:spcPct val="100000"/>
                </a:lnSpc>
                <a:spcBef>
                  <a:spcPts val="0"/>
                </a:spcBef>
                <a:spcAft>
                  <a:spcPts val="0"/>
                </a:spcAft>
                <a:buClrTx/>
                <a:buSzTx/>
                <a:buFontTx/>
                <a:buNone/>
                <a:tabLst/>
                <a:defRPr/>
              </a:pPr>
              <a:endParaRPr kumimoji="0" sz="1200" b="0" i="0" u="none" strike="noStrike" kern="0" cap="none" spc="0" normalizeH="0" baseline="0" noProof="0">
                <a:ln>
                  <a:noFill/>
                </a:ln>
                <a:solidFill>
                  <a:schemeClr val="tx1">
                    <a:lumMod val="85000"/>
                    <a:lumOff val="15000"/>
                  </a:schemeClr>
                </a:solidFill>
                <a:effectLst/>
                <a:uLnTx/>
                <a:uFillTx/>
                <a:latin typeface="+mn-lt"/>
                <a:ea typeface="+mn-ea"/>
                <a:cs typeface="+mn-ea"/>
                <a:sym typeface="+mn-lt"/>
              </a:endParaRPr>
            </a:p>
          </p:txBody>
        </p:sp>
        <p:sp>
          <p:nvSpPr>
            <p:cNvPr id="14" name="Freeform: Shape 66"/>
            <p:cNvSpPr/>
            <p:nvPr/>
          </p:nvSpPr>
          <p:spPr bwMode="auto">
            <a:xfrm>
              <a:off x="7213696" y="1894407"/>
              <a:ext cx="836837" cy="837055"/>
            </a:xfrm>
            <a:custGeom>
              <a:avLst/>
              <a:gdLst>
                <a:gd name="T0" fmla="*/ 106 w 212"/>
                <a:gd name="T1" fmla="*/ 212 h 212"/>
                <a:gd name="T2" fmla="*/ 0 w 212"/>
                <a:gd name="T3" fmla="*/ 106 h 212"/>
                <a:gd name="T4" fmla="*/ 106 w 212"/>
                <a:gd name="T5" fmla="*/ 0 h 212"/>
                <a:gd name="T6" fmla="*/ 212 w 212"/>
                <a:gd name="T7" fmla="*/ 106 h 212"/>
                <a:gd name="T8" fmla="*/ 106 w 212"/>
                <a:gd name="T9" fmla="*/ 212 h 212"/>
                <a:gd name="T10" fmla="*/ 106 w 212"/>
                <a:gd name="T11" fmla="*/ 20 h 212"/>
                <a:gd name="T12" fmla="*/ 20 w 212"/>
                <a:gd name="T13" fmla="*/ 106 h 212"/>
                <a:gd name="T14" fmla="*/ 106 w 212"/>
                <a:gd name="T15" fmla="*/ 192 h 212"/>
                <a:gd name="T16" fmla="*/ 192 w 212"/>
                <a:gd name="T17" fmla="*/ 106 h 212"/>
                <a:gd name="T18" fmla="*/ 106 w 212"/>
                <a:gd name="T19" fmla="*/ 20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212">
                  <a:moveTo>
                    <a:pt x="106" y="212"/>
                  </a:moveTo>
                  <a:cubicBezTo>
                    <a:pt x="48" y="212"/>
                    <a:pt x="0" y="165"/>
                    <a:pt x="0" y="106"/>
                  </a:cubicBezTo>
                  <a:cubicBezTo>
                    <a:pt x="0" y="48"/>
                    <a:pt x="48" y="0"/>
                    <a:pt x="106" y="0"/>
                  </a:cubicBezTo>
                  <a:cubicBezTo>
                    <a:pt x="165" y="0"/>
                    <a:pt x="212" y="48"/>
                    <a:pt x="212" y="106"/>
                  </a:cubicBezTo>
                  <a:cubicBezTo>
                    <a:pt x="212" y="165"/>
                    <a:pt x="165" y="212"/>
                    <a:pt x="106" y="212"/>
                  </a:cubicBezTo>
                  <a:close/>
                  <a:moveTo>
                    <a:pt x="106" y="20"/>
                  </a:moveTo>
                  <a:cubicBezTo>
                    <a:pt x="59" y="20"/>
                    <a:pt x="20" y="59"/>
                    <a:pt x="20" y="106"/>
                  </a:cubicBezTo>
                  <a:cubicBezTo>
                    <a:pt x="20" y="154"/>
                    <a:pt x="59" y="192"/>
                    <a:pt x="106" y="192"/>
                  </a:cubicBezTo>
                  <a:cubicBezTo>
                    <a:pt x="154" y="192"/>
                    <a:pt x="192" y="154"/>
                    <a:pt x="192" y="106"/>
                  </a:cubicBezTo>
                  <a:cubicBezTo>
                    <a:pt x="192" y="59"/>
                    <a:pt x="154" y="20"/>
                    <a:pt x="106" y="20"/>
                  </a:cubicBezTo>
                  <a:close/>
                </a:path>
              </a:pathLst>
            </a:custGeom>
            <a:solidFill>
              <a:srgbClr val="8480FF"/>
            </a:solidFill>
            <a:ln>
              <a:solidFill>
                <a:srgbClr val="8480FF"/>
              </a:solidFill>
            </a:ln>
          </p:spPr>
          <p:txBody>
            <a:bodyPr anchor="ctr"/>
            <a:lstStyle/>
            <a:p>
              <a:pPr marL="0" marR="0" lvl="0" indent="0" algn="ctr" defTabSz="913765" eaLnBrk="1" fontAlgn="auto" latinLnBrk="0" hangingPunct="1">
                <a:lnSpc>
                  <a:spcPct val="100000"/>
                </a:lnSpc>
                <a:spcBef>
                  <a:spcPts val="0"/>
                </a:spcBef>
                <a:spcAft>
                  <a:spcPts val="0"/>
                </a:spcAft>
                <a:buClrTx/>
                <a:buSzTx/>
                <a:buFontTx/>
                <a:buNone/>
                <a:tabLst/>
                <a:defRPr/>
              </a:pPr>
              <a:endParaRPr kumimoji="0" sz="1200" b="0" i="0" u="none" strike="noStrike" kern="0" cap="none" spc="0" normalizeH="0" baseline="0" noProof="0">
                <a:ln>
                  <a:noFill/>
                </a:ln>
                <a:solidFill>
                  <a:schemeClr val="tx1">
                    <a:lumMod val="85000"/>
                    <a:lumOff val="15000"/>
                  </a:schemeClr>
                </a:solidFill>
                <a:effectLst/>
                <a:uLnTx/>
                <a:uFillTx/>
                <a:latin typeface="+mn-lt"/>
                <a:ea typeface="+mn-ea"/>
                <a:cs typeface="+mn-ea"/>
                <a:sym typeface="+mn-lt"/>
              </a:endParaRPr>
            </a:p>
          </p:txBody>
        </p:sp>
        <p:sp>
          <p:nvSpPr>
            <p:cNvPr id="15" name="Freeform: Shape 67"/>
            <p:cNvSpPr/>
            <p:nvPr/>
          </p:nvSpPr>
          <p:spPr bwMode="auto">
            <a:xfrm>
              <a:off x="7484709" y="2175577"/>
              <a:ext cx="298016" cy="266366"/>
            </a:xfrm>
            <a:custGeom>
              <a:avLst/>
              <a:gdLst>
                <a:gd name="T0" fmla="*/ 80 w 498"/>
                <a:gd name="T1" fmla="*/ 151 h 445"/>
                <a:gd name="T2" fmla="*/ 80 w 498"/>
                <a:gd name="T3" fmla="*/ 151 h 445"/>
                <a:gd name="T4" fmla="*/ 142 w 498"/>
                <a:gd name="T5" fmla="*/ 169 h 445"/>
                <a:gd name="T6" fmla="*/ 151 w 498"/>
                <a:gd name="T7" fmla="*/ 169 h 445"/>
                <a:gd name="T8" fmla="*/ 195 w 498"/>
                <a:gd name="T9" fmla="*/ 134 h 445"/>
                <a:gd name="T10" fmla="*/ 195 w 498"/>
                <a:gd name="T11" fmla="*/ 125 h 445"/>
                <a:gd name="T12" fmla="*/ 178 w 498"/>
                <a:gd name="T13" fmla="*/ 107 h 445"/>
                <a:gd name="T14" fmla="*/ 275 w 498"/>
                <a:gd name="T15" fmla="*/ 10 h 445"/>
                <a:gd name="T16" fmla="*/ 195 w 498"/>
                <a:gd name="T17" fmla="*/ 0 h 445"/>
                <a:gd name="T18" fmla="*/ 107 w 498"/>
                <a:gd name="T19" fmla="*/ 54 h 445"/>
                <a:gd name="T20" fmla="*/ 72 w 498"/>
                <a:gd name="T21" fmla="*/ 81 h 445"/>
                <a:gd name="T22" fmla="*/ 53 w 498"/>
                <a:gd name="T23" fmla="*/ 116 h 445"/>
                <a:gd name="T24" fmla="*/ 18 w 498"/>
                <a:gd name="T25" fmla="*/ 125 h 445"/>
                <a:gd name="T26" fmla="*/ 0 w 498"/>
                <a:gd name="T27" fmla="*/ 143 h 445"/>
                <a:gd name="T28" fmla="*/ 0 w 498"/>
                <a:gd name="T29" fmla="*/ 151 h 445"/>
                <a:gd name="T30" fmla="*/ 36 w 498"/>
                <a:gd name="T31" fmla="*/ 187 h 445"/>
                <a:gd name="T32" fmla="*/ 53 w 498"/>
                <a:gd name="T33" fmla="*/ 196 h 445"/>
                <a:gd name="T34" fmla="*/ 72 w 498"/>
                <a:gd name="T35" fmla="*/ 178 h 445"/>
                <a:gd name="T36" fmla="*/ 80 w 498"/>
                <a:gd name="T37" fmla="*/ 151 h 445"/>
                <a:gd name="T38" fmla="*/ 222 w 498"/>
                <a:gd name="T39" fmla="*/ 160 h 445"/>
                <a:gd name="T40" fmla="*/ 222 w 498"/>
                <a:gd name="T41" fmla="*/ 160 h 445"/>
                <a:gd name="T42" fmla="*/ 213 w 498"/>
                <a:gd name="T43" fmla="*/ 160 h 445"/>
                <a:gd name="T44" fmla="*/ 178 w 498"/>
                <a:gd name="T45" fmla="*/ 187 h 445"/>
                <a:gd name="T46" fmla="*/ 169 w 498"/>
                <a:gd name="T47" fmla="*/ 204 h 445"/>
                <a:gd name="T48" fmla="*/ 381 w 498"/>
                <a:gd name="T49" fmla="*/ 435 h 445"/>
                <a:gd name="T50" fmla="*/ 399 w 498"/>
                <a:gd name="T51" fmla="*/ 435 h 445"/>
                <a:gd name="T52" fmla="*/ 426 w 498"/>
                <a:gd name="T53" fmla="*/ 417 h 445"/>
                <a:gd name="T54" fmla="*/ 426 w 498"/>
                <a:gd name="T55" fmla="*/ 400 h 445"/>
                <a:gd name="T56" fmla="*/ 222 w 498"/>
                <a:gd name="T57" fmla="*/ 160 h 445"/>
                <a:gd name="T58" fmla="*/ 497 w 498"/>
                <a:gd name="T59" fmla="*/ 63 h 445"/>
                <a:gd name="T60" fmla="*/ 497 w 498"/>
                <a:gd name="T61" fmla="*/ 63 h 445"/>
                <a:gd name="T62" fmla="*/ 479 w 498"/>
                <a:gd name="T63" fmla="*/ 54 h 445"/>
                <a:gd name="T64" fmla="*/ 461 w 498"/>
                <a:gd name="T65" fmla="*/ 89 h 445"/>
                <a:gd name="T66" fmla="*/ 408 w 498"/>
                <a:gd name="T67" fmla="*/ 107 h 445"/>
                <a:gd name="T68" fmla="*/ 399 w 498"/>
                <a:gd name="T69" fmla="*/ 63 h 445"/>
                <a:gd name="T70" fmla="*/ 417 w 498"/>
                <a:gd name="T71" fmla="*/ 19 h 445"/>
                <a:gd name="T72" fmla="*/ 408 w 498"/>
                <a:gd name="T73" fmla="*/ 10 h 445"/>
                <a:gd name="T74" fmla="*/ 337 w 498"/>
                <a:gd name="T75" fmla="*/ 72 h 445"/>
                <a:gd name="T76" fmla="*/ 319 w 498"/>
                <a:gd name="T77" fmla="*/ 151 h 445"/>
                <a:gd name="T78" fmla="*/ 284 w 498"/>
                <a:gd name="T79" fmla="*/ 187 h 445"/>
                <a:gd name="T80" fmla="*/ 319 w 498"/>
                <a:gd name="T81" fmla="*/ 231 h 445"/>
                <a:gd name="T82" fmla="*/ 364 w 498"/>
                <a:gd name="T83" fmla="*/ 187 h 445"/>
                <a:gd name="T84" fmla="*/ 408 w 498"/>
                <a:gd name="T85" fmla="*/ 178 h 445"/>
                <a:gd name="T86" fmla="*/ 488 w 498"/>
                <a:gd name="T87" fmla="*/ 143 h 445"/>
                <a:gd name="T88" fmla="*/ 497 w 498"/>
                <a:gd name="T89" fmla="*/ 63 h 445"/>
                <a:gd name="T90" fmla="*/ 72 w 498"/>
                <a:gd name="T91" fmla="*/ 400 h 445"/>
                <a:gd name="T92" fmla="*/ 72 w 498"/>
                <a:gd name="T93" fmla="*/ 400 h 445"/>
                <a:gd name="T94" fmla="*/ 72 w 498"/>
                <a:gd name="T95" fmla="*/ 417 h 445"/>
                <a:gd name="T96" fmla="*/ 89 w 498"/>
                <a:gd name="T97" fmla="*/ 444 h 445"/>
                <a:gd name="T98" fmla="*/ 107 w 498"/>
                <a:gd name="T99" fmla="*/ 435 h 445"/>
                <a:gd name="T100" fmla="*/ 231 w 498"/>
                <a:gd name="T101" fmla="*/ 320 h 445"/>
                <a:gd name="T102" fmla="*/ 195 w 498"/>
                <a:gd name="T103" fmla="*/ 275 h 445"/>
                <a:gd name="T104" fmla="*/ 72 w 498"/>
                <a:gd name="T105" fmla="*/ 400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8" h="445">
                  <a:moveTo>
                    <a:pt x="80" y="151"/>
                  </a:moveTo>
                  <a:lnTo>
                    <a:pt x="80" y="151"/>
                  </a:lnTo>
                  <a:cubicBezTo>
                    <a:pt x="97" y="134"/>
                    <a:pt x="116" y="143"/>
                    <a:pt x="142" y="169"/>
                  </a:cubicBezTo>
                  <a:cubicBezTo>
                    <a:pt x="151" y="178"/>
                    <a:pt x="151" y="169"/>
                    <a:pt x="151" y="169"/>
                  </a:cubicBezTo>
                  <a:cubicBezTo>
                    <a:pt x="160" y="169"/>
                    <a:pt x="186" y="134"/>
                    <a:pt x="195" y="134"/>
                  </a:cubicBezTo>
                  <a:cubicBezTo>
                    <a:pt x="195" y="134"/>
                    <a:pt x="195" y="134"/>
                    <a:pt x="195" y="125"/>
                  </a:cubicBezTo>
                  <a:cubicBezTo>
                    <a:pt x="186" y="125"/>
                    <a:pt x="178" y="116"/>
                    <a:pt x="178" y="107"/>
                  </a:cubicBezTo>
                  <a:cubicBezTo>
                    <a:pt x="133" y="45"/>
                    <a:pt x="301" y="10"/>
                    <a:pt x="275" y="10"/>
                  </a:cubicBezTo>
                  <a:cubicBezTo>
                    <a:pt x="257" y="0"/>
                    <a:pt x="204" y="0"/>
                    <a:pt x="195" y="0"/>
                  </a:cubicBezTo>
                  <a:cubicBezTo>
                    <a:pt x="169" y="10"/>
                    <a:pt x="125" y="36"/>
                    <a:pt x="107" y="54"/>
                  </a:cubicBezTo>
                  <a:cubicBezTo>
                    <a:pt x="80" y="72"/>
                    <a:pt x="72" y="81"/>
                    <a:pt x="72" y="81"/>
                  </a:cubicBezTo>
                  <a:cubicBezTo>
                    <a:pt x="62" y="89"/>
                    <a:pt x="72" y="107"/>
                    <a:pt x="53" y="116"/>
                  </a:cubicBezTo>
                  <a:cubicBezTo>
                    <a:pt x="36" y="125"/>
                    <a:pt x="27" y="116"/>
                    <a:pt x="18" y="125"/>
                  </a:cubicBezTo>
                  <a:cubicBezTo>
                    <a:pt x="18" y="134"/>
                    <a:pt x="9" y="134"/>
                    <a:pt x="0" y="143"/>
                  </a:cubicBezTo>
                  <a:lnTo>
                    <a:pt x="0" y="151"/>
                  </a:lnTo>
                  <a:lnTo>
                    <a:pt x="36" y="187"/>
                  </a:lnTo>
                  <a:cubicBezTo>
                    <a:pt x="36" y="196"/>
                    <a:pt x="44" y="196"/>
                    <a:pt x="53" y="196"/>
                  </a:cubicBezTo>
                  <a:cubicBezTo>
                    <a:pt x="53" y="187"/>
                    <a:pt x="62" y="178"/>
                    <a:pt x="72" y="178"/>
                  </a:cubicBezTo>
                  <a:cubicBezTo>
                    <a:pt x="72" y="178"/>
                    <a:pt x="72" y="151"/>
                    <a:pt x="80" y="151"/>
                  </a:cubicBezTo>
                  <a:close/>
                  <a:moveTo>
                    <a:pt x="222" y="160"/>
                  </a:moveTo>
                  <a:lnTo>
                    <a:pt x="222" y="160"/>
                  </a:lnTo>
                  <a:cubicBezTo>
                    <a:pt x="213" y="160"/>
                    <a:pt x="213" y="160"/>
                    <a:pt x="213" y="160"/>
                  </a:cubicBezTo>
                  <a:cubicBezTo>
                    <a:pt x="178" y="187"/>
                    <a:pt x="178" y="187"/>
                    <a:pt x="178" y="187"/>
                  </a:cubicBezTo>
                  <a:cubicBezTo>
                    <a:pt x="169" y="196"/>
                    <a:pt x="169" y="196"/>
                    <a:pt x="169" y="204"/>
                  </a:cubicBezTo>
                  <a:cubicBezTo>
                    <a:pt x="381" y="435"/>
                    <a:pt x="381" y="435"/>
                    <a:pt x="381" y="435"/>
                  </a:cubicBezTo>
                  <a:cubicBezTo>
                    <a:pt x="381" y="444"/>
                    <a:pt x="391" y="444"/>
                    <a:pt x="399" y="435"/>
                  </a:cubicBezTo>
                  <a:cubicBezTo>
                    <a:pt x="426" y="417"/>
                    <a:pt x="426" y="417"/>
                    <a:pt x="426" y="417"/>
                  </a:cubicBezTo>
                  <a:cubicBezTo>
                    <a:pt x="426" y="408"/>
                    <a:pt x="426" y="400"/>
                    <a:pt x="426" y="400"/>
                  </a:cubicBezTo>
                  <a:lnTo>
                    <a:pt x="222" y="160"/>
                  </a:lnTo>
                  <a:close/>
                  <a:moveTo>
                    <a:pt x="497" y="63"/>
                  </a:moveTo>
                  <a:lnTo>
                    <a:pt x="497" y="63"/>
                  </a:lnTo>
                  <a:cubicBezTo>
                    <a:pt x="488" y="45"/>
                    <a:pt x="488" y="54"/>
                    <a:pt x="479" y="54"/>
                  </a:cubicBezTo>
                  <a:cubicBezTo>
                    <a:pt x="479" y="63"/>
                    <a:pt x="461" y="81"/>
                    <a:pt x="461" y="89"/>
                  </a:cubicBezTo>
                  <a:cubicBezTo>
                    <a:pt x="452" y="107"/>
                    <a:pt x="435" y="125"/>
                    <a:pt x="408" y="107"/>
                  </a:cubicBezTo>
                  <a:cubicBezTo>
                    <a:pt x="381" y="81"/>
                    <a:pt x="391" y="72"/>
                    <a:pt x="399" y="63"/>
                  </a:cubicBezTo>
                  <a:cubicBezTo>
                    <a:pt x="399" y="54"/>
                    <a:pt x="417" y="28"/>
                    <a:pt x="417" y="19"/>
                  </a:cubicBezTo>
                  <a:cubicBezTo>
                    <a:pt x="426" y="19"/>
                    <a:pt x="417" y="10"/>
                    <a:pt x="408" y="10"/>
                  </a:cubicBezTo>
                  <a:cubicBezTo>
                    <a:pt x="399" y="19"/>
                    <a:pt x="346" y="36"/>
                    <a:pt x="337" y="72"/>
                  </a:cubicBezTo>
                  <a:cubicBezTo>
                    <a:pt x="328" y="98"/>
                    <a:pt x="346" y="125"/>
                    <a:pt x="319" y="151"/>
                  </a:cubicBezTo>
                  <a:cubicBezTo>
                    <a:pt x="284" y="187"/>
                    <a:pt x="284" y="187"/>
                    <a:pt x="284" y="187"/>
                  </a:cubicBezTo>
                  <a:cubicBezTo>
                    <a:pt x="319" y="231"/>
                    <a:pt x="319" y="231"/>
                    <a:pt x="319" y="231"/>
                  </a:cubicBezTo>
                  <a:cubicBezTo>
                    <a:pt x="364" y="187"/>
                    <a:pt x="364" y="187"/>
                    <a:pt x="364" y="187"/>
                  </a:cubicBezTo>
                  <a:cubicBezTo>
                    <a:pt x="372" y="178"/>
                    <a:pt x="391" y="169"/>
                    <a:pt x="408" y="178"/>
                  </a:cubicBezTo>
                  <a:cubicBezTo>
                    <a:pt x="452" y="187"/>
                    <a:pt x="470" y="169"/>
                    <a:pt x="488" y="143"/>
                  </a:cubicBezTo>
                  <a:cubicBezTo>
                    <a:pt x="497" y="116"/>
                    <a:pt x="497" y="72"/>
                    <a:pt x="497" y="63"/>
                  </a:cubicBezTo>
                  <a:close/>
                  <a:moveTo>
                    <a:pt x="72" y="400"/>
                  </a:moveTo>
                  <a:lnTo>
                    <a:pt x="72" y="400"/>
                  </a:lnTo>
                  <a:cubicBezTo>
                    <a:pt x="62" y="408"/>
                    <a:pt x="62" y="417"/>
                    <a:pt x="72" y="417"/>
                  </a:cubicBezTo>
                  <a:cubicBezTo>
                    <a:pt x="89" y="444"/>
                    <a:pt x="89" y="444"/>
                    <a:pt x="89" y="444"/>
                  </a:cubicBezTo>
                  <a:cubicBezTo>
                    <a:pt x="97" y="444"/>
                    <a:pt x="107" y="444"/>
                    <a:pt x="107" y="435"/>
                  </a:cubicBezTo>
                  <a:cubicBezTo>
                    <a:pt x="231" y="320"/>
                    <a:pt x="231" y="320"/>
                    <a:pt x="231" y="320"/>
                  </a:cubicBezTo>
                  <a:cubicBezTo>
                    <a:pt x="195" y="275"/>
                    <a:pt x="195" y="275"/>
                    <a:pt x="195" y="275"/>
                  </a:cubicBezTo>
                  <a:lnTo>
                    <a:pt x="72" y="400"/>
                  </a:lnTo>
                  <a:close/>
                </a:path>
              </a:pathLst>
            </a:custGeom>
            <a:solidFill>
              <a:srgbClr val="8480FF"/>
            </a:solidFill>
            <a:ln>
              <a:solidFill>
                <a:srgbClr val="8480FF"/>
              </a:solidFill>
            </a:ln>
            <a:effectLst/>
          </p:spPr>
          <p:txBody>
            <a:bodyPr anchor="ctr"/>
            <a:lstStyle/>
            <a:p>
              <a:pPr marL="0" marR="0" lvl="0" indent="0" algn="ctr" defTabSz="913765" eaLnBrk="1" fontAlgn="auto" latinLnBrk="0" hangingPunct="1">
                <a:lnSpc>
                  <a:spcPct val="100000"/>
                </a:lnSpc>
                <a:spcBef>
                  <a:spcPts val="0"/>
                </a:spcBef>
                <a:spcAft>
                  <a:spcPts val="0"/>
                </a:spcAft>
                <a:buClrTx/>
                <a:buSzTx/>
                <a:buFontTx/>
                <a:buNone/>
                <a:tabLst/>
                <a:defRPr/>
              </a:pPr>
              <a:endParaRPr kumimoji="0" sz="1200" b="0" i="0" u="none" strike="noStrike" kern="0" cap="none" spc="0" normalizeH="0" baseline="0" noProof="0">
                <a:ln>
                  <a:noFill/>
                </a:ln>
                <a:solidFill>
                  <a:schemeClr val="tx1">
                    <a:lumMod val="85000"/>
                    <a:lumOff val="15000"/>
                  </a:schemeClr>
                </a:solidFill>
                <a:effectLst/>
                <a:uLnTx/>
                <a:uFillTx/>
                <a:latin typeface="+mn-lt"/>
                <a:ea typeface="+mn-ea"/>
                <a:cs typeface="+mn-ea"/>
                <a:sym typeface="+mn-lt"/>
              </a:endParaRPr>
            </a:p>
          </p:txBody>
        </p:sp>
        <p:sp>
          <p:nvSpPr>
            <p:cNvPr id="16" name="Freeform: Shape 69"/>
            <p:cNvSpPr/>
            <p:nvPr/>
          </p:nvSpPr>
          <p:spPr bwMode="auto">
            <a:xfrm>
              <a:off x="7877164" y="3473474"/>
              <a:ext cx="836837" cy="838722"/>
            </a:xfrm>
            <a:custGeom>
              <a:avLst/>
              <a:gdLst>
                <a:gd name="T0" fmla="*/ 106 w 212"/>
                <a:gd name="T1" fmla="*/ 212 h 212"/>
                <a:gd name="T2" fmla="*/ 0 w 212"/>
                <a:gd name="T3" fmla="*/ 106 h 212"/>
                <a:gd name="T4" fmla="*/ 106 w 212"/>
                <a:gd name="T5" fmla="*/ 0 h 212"/>
                <a:gd name="T6" fmla="*/ 212 w 212"/>
                <a:gd name="T7" fmla="*/ 106 h 212"/>
                <a:gd name="T8" fmla="*/ 106 w 212"/>
                <a:gd name="T9" fmla="*/ 212 h 212"/>
                <a:gd name="T10" fmla="*/ 106 w 212"/>
                <a:gd name="T11" fmla="*/ 20 h 212"/>
                <a:gd name="T12" fmla="*/ 20 w 212"/>
                <a:gd name="T13" fmla="*/ 106 h 212"/>
                <a:gd name="T14" fmla="*/ 106 w 212"/>
                <a:gd name="T15" fmla="*/ 192 h 212"/>
                <a:gd name="T16" fmla="*/ 192 w 212"/>
                <a:gd name="T17" fmla="*/ 106 h 212"/>
                <a:gd name="T18" fmla="*/ 106 w 212"/>
                <a:gd name="T19" fmla="*/ 20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212">
                  <a:moveTo>
                    <a:pt x="106" y="212"/>
                  </a:moveTo>
                  <a:cubicBezTo>
                    <a:pt x="48" y="212"/>
                    <a:pt x="0" y="165"/>
                    <a:pt x="0" y="106"/>
                  </a:cubicBezTo>
                  <a:cubicBezTo>
                    <a:pt x="0" y="48"/>
                    <a:pt x="48" y="0"/>
                    <a:pt x="106" y="0"/>
                  </a:cubicBezTo>
                  <a:cubicBezTo>
                    <a:pt x="165" y="0"/>
                    <a:pt x="212" y="48"/>
                    <a:pt x="212" y="106"/>
                  </a:cubicBezTo>
                  <a:cubicBezTo>
                    <a:pt x="212" y="165"/>
                    <a:pt x="165" y="212"/>
                    <a:pt x="106" y="212"/>
                  </a:cubicBezTo>
                  <a:close/>
                  <a:moveTo>
                    <a:pt x="106" y="20"/>
                  </a:moveTo>
                  <a:cubicBezTo>
                    <a:pt x="59" y="20"/>
                    <a:pt x="20" y="59"/>
                    <a:pt x="20" y="106"/>
                  </a:cubicBezTo>
                  <a:cubicBezTo>
                    <a:pt x="20" y="154"/>
                    <a:pt x="59" y="192"/>
                    <a:pt x="106" y="192"/>
                  </a:cubicBezTo>
                  <a:cubicBezTo>
                    <a:pt x="154" y="192"/>
                    <a:pt x="192" y="154"/>
                    <a:pt x="192" y="106"/>
                  </a:cubicBezTo>
                  <a:cubicBezTo>
                    <a:pt x="192" y="59"/>
                    <a:pt x="154" y="20"/>
                    <a:pt x="106" y="20"/>
                  </a:cubicBezTo>
                  <a:close/>
                </a:path>
              </a:pathLst>
            </a:custGeom>
            <a:solidFill>
              <a:srgbClr val="F9B62D"/>
            </a:solidFill>
            <a:ln>
              <a:solidFill>
                <a:srgbClr val="F9B62D"/>
              </a:solidFill>
            </a:ln>
          </p:spPr>
          <p:txBody>
            <a:bodyPr anchor="ctr"/>
            <a:lstStyle/>
            <a:p>
              <a:pPr marL="0" marR="0" lvl="0" indent="0" algn="ctr" defTabSz="913765" eaLnBrk="1" fontAlgn="auto" latinLnBrk="0" hangingPunct="1">
                <a:lnSpc>
                  <a:spcPct val="100000"/>
                </a:lnSpc>
                <a:spcBef>
                  <a:spcPts val="0"/>
                </a:spcBef>
                <a:spcAft>
                  <a:spcPts val="0"/>
                </a:spcAft>
                <a:buClrTx/>
                <a:buSzTx/>
                <a:buFontTx/>
                <a:buNone/>
                <a:tabLst/>
                <a:defRPr/>
              </a:pPr>
              <a:endParaRPr kumimoji="0" sz="1200" b="0" i="0" u="none" strike="noStrike" kern="0" cap="none" spc="0" normalizeH="0" baseline="0" noProof="0">
                <a:ln>
                  <a:noFill/>
                </a:ln>
                <a:solidFill>
                  <a:schemeClr val="tx1">
                    <a:lumMod val="85000"/>
                    <a:lumOff val="15000"/>
                  </a:schemeClr>
                </a:solidFill>
                <a:effectLst/>
                <a:uLnTx/>
                <a:uFillTx/>
                <a:latin typeface="+mn-lt"/>
                <a:ea typeface="+mn-ea"/>
                <a:cs typeface="+mn-ea"/>
                <a:sym typeface="+mn-lt"/>
              </a:endParaRPr>
            </a:p>
          </p:txBody>
        </p:sp>
        <p:sp>
          <p:nvSpPr>
            <p:cNvPr id="17" name="Freeform: Shape 70"/>
            <p:cNvSpPr/>
            <p:nvPr/>
          </p:nvSpPr>
          <p:spPr bwMode="auto">
            <a:xfrm>
              <a:off x="8155812" y="3743112"/>
              <a:ext cx="285368" cy="2843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7" y="0"/>
                  </a:moveTo>
                  <a:cubicBezTo>
                    <a:pt x="12301" y="0"/>
                    <a:pt x="13705" y="282"/>
                    <a:pt x="15011" y="847"/>
                  </a:cubicBezTo>
                  <a:cubicBezTo>
                    <a:pt x="16319" y="1408"/>
                    <a:pt x="17463" y="2176"/>
                    <a:pt x="18449" y="3156"/>
                  </a:cubicBezTo>
                  <a:cubicBezTo>
                    <a:pt x="19432" y="4133"/>
                    <a:pt x="20201" y="5277"/>
                    <a:pt x="20760" y="6590"/>
                  </a:cubicBezTo>
                  <a:cubicBezTo>
                    <a:pt x="21317" y="7900"/>
                    <a:pt x="21599" y="9306"/>
                    <a:pt x="21599" y="10800"/>
                  </a:cubicBezTo>
                  <a:cubicBezTo>
                    <a:pt x="21599" y="12293"/>
                    <a:pt x="21317" y="13699"/>
                    <a:pt x="20760" y="15009"/>
                  </a:cubicBezTo>
                  <a:cubicBezTo>
                    <a:pt x="20201" y="16320"/>
                    <a:pt x="19430" y="17466"/>
                    <a:pt x="18449" y="18443"/>
                  </a:cubicBezTo>
                  <a:cubicBezTo>
                    <a:pt x="17463" y="19423"/>
                    <a:pt x="16319" y="20191"/>
                    <a:pt x="15011" y="20752"/>
                  </a:cubicBezTo>
                  <a:cubicBezTo>
                    <a:pt x="13705" y="21317"/>
                    <a:pt x="12301" y="21599"/>
                    <a:pt x="10807" y="21599"/>
                  </a:cubicBezTo>
                  <a:cubicBezTo>
                    <a:pt x="9309" y="21599"/>
                    <a:pt x="7905" y="21317"/>
                    <a:pt x="6594" y="20752"/>
                  </a:cubicBezTo>
                  <a:cubicBezTo>
                    <a:pt x="5280" y="20191"/>
                    <a:pt x="4136" y="19423"/>
                    <a:pt x="3158" y="18443"/>
                  </a:cubicBezTo>
                  <a:cubicBezTo>
                    <a:pt x="2178" y="17466"/>
                    <a:pt x="1409" y="16320"/>
                    <a:pt x="847" y="15009"/>
                  </a:cubicBezTo>
                  <a:cubicBezTo>
                    <a:pt x="282" y="13699"/>
                    <a:pt x="0" y="12293"/>
                    <a:pt x="0" y="10800"/>
                  </a:cubicBezTo>
                  <a:cubicBezTo>
                    <a:pt x="0" y="9306"/>
                    <a:pt x="282" y="7900"/>
                    <a:pt x="847" y="6590"/>
                  </a:cubicBezTo>
                  <a:cubicBezTo>
                    <a:pt x="1409" y="5277"/>
                    <a:pt x="2181" y="4133"/>
                    <a:pt x="3158" y="3156"/>
                  </a:cubicBezTo>
                  <a:cubicBezTo>
                    <a:pt x="4136" y="2176"/>
                    <a:pt x="5280" y="1408"/>
                    <a:pt x="6594" y="847"/>
                  </a:cubicBezTo>
                  <a:cubicBezTo>
                    <a:pt x="7902" y="282"/>
                    <a:pt x="9306" y="0"/>
                    <a:pt x="10807" y="0"/>
                  </a:cubicBezTo>
                  <a:moveTo>
                    <a:pt x="18164" y="8812"/>
                  </a:moveTo>
                  <a:cubicBezTo>
                    <a:pt x="18288" y="8688"/>
                    <a:pt x="18353" y="8532"/>
                    <a:pt x="18359" y="8354"/>
                  </a:cubicBezTo>
                  <a:cubicBezTo>
                    <a:pt x="18362" y="8171"/>
                    <a:pt x="18299" y="8021"/>
                    <a:pt x="18164" y="7894"/>
                  </a:cubicBezTo>
                  <a:lnTo>
                    <a:pt x="16757" y="6448"/>
                  </a:lnTo>
                  <a:cubicBezTo>
                    <a:pt x="16613" y="6321"/>
                    <a:pt x="16454" y="6259"/>
                    <a:pt x="16276" y="6259"/>
                  </a:cubicBezTo>
                  <a:cubicBezTo>
                    <a:pt x="16099" y="6259"/>
                    <a:pt x="15946" y="6321"/>
                    <a:pt x="15810" y="6448"/>
                  </a:cubicBezTo>
                  <a:lnTo>
                    <a:pt x="9696" y="12570"/>
                  </a:lnTo>
                  <a:cubicBezTo>
                    <a:pt x="9569" y="12697"/>
                    <a:pt x="9416" y="12759"/>
                    <a:pt x="9244" y="12759"/>
                  </a:cubicBezTo>
                  <a:cubicBezTo>
                    <a:pt x="9069" y="12759"/>
                    <a:pt x="8914" y="12697"/>
                    <a:pt x="8778" y="12570"/>
                  </a:cubicBezTo>
                  <a:lnTo>
                    <a:pt x="5786" y="9583"/>
                  </a:lnTo>
                  <a:cubicBezTo>
                    <a:pt x="5659" y="9458"/>
                    <a:pt x="5506" y="9393"/>
                    <a:pt x="5334" y="9393"/>
                  </a:cubicBezTo>
                  <a:cubicBezTo>
                    <a:pt x="5156" y="9393"/>
                    <a:pt x="4995" y="9458"/>
                    <a:pt x="4839" y="9583"/>
                  </a:cubicBezTo>
                  <a:lnTo>
                    <a:pt x="3432" y="11014"/>
                  </a:lnTo>
                  <a:cubicBezTo>
                    <a:pt x="3305" y="11141"/>
                    <a:pt x="3246" y="11297"/>
                    <a:pt x="3246" y="11474"/>
                  </a:cubicBezTo>
                  <a:cubicBezTo>
                    <a:pt x="3246" y="11655"/>
                    <a:pt x="3305" y="11810"/>
                    <a:pt x="3432" y="11935"/>
                  </a:cubicBezTo>
                  <a:lnTo>
                    <a:pt x="7747" y="16249"/>
                  </a:lnTo>
                  <a:cubicBezTo>
                    <a:pt x="7874" y="16373"/>
                    <a:pt x="8043" y="16483"/>
                    <a:pt x="8261" y="16579"/>
                  </a:cubicBezTo>
                  <a:cubicBezTo>
                    <a:pt x="8478" y="16673"/>
                    <a:pt x="8676" y="16720"/>
                    <a:pt x="8857" y="16720"/>
                  </a:cubicBezTo>
                  <a:lnTo>
                    <a:pt x="9617" y="16720"/>
                  </a:lnTo>
                  <a:cubicBezTo>
                    <a:pt x="9795" y="16720"/>
                    <a:pt x="9993" y="16675"/>
                    <a:pt x="10205" y="16585"/>
                  </a:cubicBezTo>
                  <a:cubicBezTo>
                    <a:pt x="10417" y="16495"/>
                    <a:pt x="10592" y="16382"/>
                    <a:pt x="10727" y="16249"/>
                  </a:cubicBezTo>
                  <a:lnTo>
                    <a:pt x="18164" y="8812"/>
                  </a:lnTo>
                  <a:close/>
                </a:path>
              </a:pathLst>
            </a:custGeom>
            <a:solidFill>
              <a:srgbClr val="F9B62D"/>
            </a:solidFill>
            <a:ln>
              <a:solidFill>
                <a:srgbClr val="F9B62D"/>
              </a:solidFill>
            </a:ln>
            <a:effectLst/>
          </p:spPr>
          <p:txBody>
            <a:bodyPr anchor="ctr"/>
            <a:lstStyle/>
            <a:p>
              <a:pPr marL="0" marR="0" lvl="0" indent="0" algn="ctr" defTabSz="913765" eaLnBrk="1" fontAlgn="auto" latinLnBrk="0" hangingPunct="1">
                <a:lnSpc>
                  <a:spcPct val="100000"/>
                </a:lnSpc>
                <a:spcBef>
                  <a:spcPts val="0"/>
                </a:spcBef>
                <a:spcAft>
                  <a:spcPts val="0"/>
                </a:spcAft>
                <a:buClrTx/>
                <a:buSzTx/>
                <a:buFontTx/>
                <a:buNone/>
                <a:tabLst/>
                <a:defRPr/>
              </a:pPr>
              <a:endParaRPr kumimoji="0" sz="1200" b="0" i="0" u="none" strike="noStrike" kern="0" cap="none" spc="0" normalizeH="0" baseline="0" noProof="0">
                <a:ln>
                  <a:noFill/>
                </a:ln>
                <a:solidFill>
                  <a:schemeClr val="tx1">
                    <a:lumMod val="85000"/>
                    <a:lumOff val="15000"/>
                  </a:schemeClr>
                </a:solidFill>
                <a:effectLst/>
                <a:uLnTx/>
                <a:uFillTx/>
                <a:latin typeface="+mn-lt"/>
                <a:ea typeface="+mn-ea"/>
                <a:cs typeface="+mn-ea"/>
                <a:sym typeface="+mn-lt"/>
              </a:endParaRPr>
            </a:p>
          </p:txBody>
        </p:sp>
        <p:sp>
          <p:nvSpPr>
            <p:cNvPr id="19" name="TextBox 54"/>
            <p:cNvSpPr txBox="1"/>
            <p:nvPr/>
          </p:nvSpPr>
          <p:spPr>
            <a:xfrm>
              <a:off x="8760785" y="1955161"/>
              <a:ext cx="1415772" cy="338554"/>
            </a:xfrm>
            <a:prstGeom prst="rect">
              <a:avLst/>
            </a:prstGeom>
            <a:noFill/>
          </p:spPr>
          <p:txBody>
            <a:bodyPr wrap="none">
              <a:noAutofit/>
            </a:bodyPr>
            <a:lstStyle/>
            <a:p>
              <a:pPr lvl="0" defTabSz="913765">
                <a:defRPr/>
              </a:pPr>
              <a:r>
                <a:rPr lang="zh-CN" altLang="en-US" sz="2000" b="1" kern="0" dirty="0">
                  <a:solidFill>
                    <a:srgbClr val="8480FF"/>
                  </a:solidFill>
                  <a:latin typeface="Microsoft YaHei" charset="-122"/>
                  <a:ea typeface="Microsoft YaHei" charset="-122"/>
                  <a:cs typeface="Microsoft YaHei" charset="-122"/>
                  <a:sym typeface="+mn-lt"/>
                </a:rPr>
                <a:t>标题文本预设</a:t>
              </a:r>
            </a:p>
          </p:txBody>
        </p:sp>
        <p:sp>
          <p:nvSpPr>
            <p:cNvPr id="20" name="TextBox 55"/>
            <p:cNvSpPr txBox="1"/>
            <p:nvPr/>
          </p:nvSpPr>
          <p:spPr>
            <a:xfrm>
              <a:off x="8760785" y="2365773"/>
              <a:ext cx="2503603" cy="516423"/>
            </a:xfrm>
            <a:prstGeom prst="rect">
              <a:avLst/>
            </a:prstGeom>
            <a:noFill/>
          </p:spPr>
          <p:txBody>
            <a:bodyPr wrap="square">
              <a:noAutofit/>
            </a:bodyPr>
            <a:lstStyle/>
            <a:p>
              <a:r>
                <a:rPr lang="zh-CN" altLang="en-US" sz="1200"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1200" dirty="0">
                <a:solidFill>
                  <a:schemeClr val="tx1">
                    <a:lumMod val="65000"/>
                    <a:lumOff val="35000"/>
                  </a:schemeClr>
                </a:solidFill>
                <a:cs typeface="+mn-ea"/>
                <a:sym typeface="+mn-lt"/>
              </a:endParaRPr>
            </a:p>
          </p:txBody>
        </p:sp>
        <p:sp>
          <p:nvSpPr>
            <p:cNvPr id="21" name="TextBox 57"/>
            <p:cNvSpPr txBox="1"/>
            <p:nvPr/>
          </p:nvSpPr>
          <p:spPr>
            <a:xfrm>
              <a:off x="8760785" y="3392784"/>
              <a:ext cx="1415772" cy="338554"/>
            </a:xfrm>
            <a:prstGeom prst="rect">
              <a:avLst/>
            </a:prstGeom>
            <a:noFill/>
          </p:spPr>
          <p:txBody>
            <a:bodyPr wrap="none">
              <a:noAutofit/>
            </a:bodyPr>
            <a:lstStyle/>
            <a:p>
              <a:pPr lvl="0" defTabSz="913765">
                <a:defRPr/>
              </a:pPr>
              <a:r>
                <a:rPr lang="zh-CN" altLang="en-US" sz="2000" b="1" kern="0" dirty="0">
                  <a:solidFill>
                    <a:srgbClr val="F9B62D"/>
                  </a:solidFill>
                  <a:latin typeface="Microsoft YaHei" charset="-122"/>
                  <a:ea typeface="Microsoft YaHei" charset="-122"/>
                  <a:cs typeface="Microsoft YaHei" charset="-122"/>
                  <a:sym typeface="+mn-lt"/>
                </a:rPr>
                <a:t>标题文本预设</a:t>
              </a:r>
            </a:p>
          </p:txBody>
        </p:sp>
        <p:sp>
          <p:nvSpPr>
            <p:cNvPr id="22" name="TextBox 58"/>
            <p:cNvSpPr txBox="1"/>
            <p:nvPr/>
          </p:nvSpPr>
          <p:spPr>
            <a:xfrm>
              <a:off x="8760785" y="3831315"/>
              <a:ext cx="2503603" cy="516423"/>
            </a:xfrm>
            <a:prstGeom prst="rect">
              <a:avLst/>
            </a:prstGeom>
            <a:noFill/>
          </p:spPr>
          <p:txBody>
            <a:bodyPr wrap="square">
              <a:noAutofit/>
            </a:bodyPr>
            <a:lstStyle/>
            <a:p>
              <a:r>
                <a:rPr lang="zh-CN" altLang="en-US" sz="1200"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1200" dirty="0">
                <a:solidFill>
                  <a:schemeClr val="tx1">
                    <a:lumMod val="65000"/>
                    <a:lumOff val="35000"/>
                  </a:schemeClr>
                </a:solidFill>
                <a:cs typeface="+mn-ea"/>
                <a:sym typeface="+mn-lt"/>
              </a:endParaRPr>
            </a:p>
          </p:txBody>
        </p:sp>
        <p:sp>
          <p:nvSpPr>
            <p:cNvPr id="23" name="TextBox 73"/>
            <p:cNvSpPr txBox="1"/>
            <p:nvPr/>
          </p:nvSpPr>
          <p:spPr>
            <a:xfrm flipH="1">
              <a:off x="1825442" y="1837023"/>
              <a:ext cx="1415772" cy="338554"/>
            </a:xfrm>
            <a:prstGeom prst="rect">
              <a:avLst/>
            </a:prstGeom>
            <a:noFill/>
          </p:spPr>
          <p:txBody>
            <a:bodyPr wrap="none">
              <a:noAutofit/>
            </a:bodyPr>
            <a:lstStyle/>
            <a:p>
              <a:pPr marL="0" marR="0" lvl="0" indent="0" algn="r" defTabSz="913765" eaLnBrk="1" fontAlgn="auto" latinLnBrk="0" hangingPunct="1">
                <a:lnSpc>
                  <a:spcPct val="100000"/>
                </a:lnSpc>
                <a:spcBef>
                  <a:spcPts val="0"/>
                </a:spcBef>
                <a:spcAft>
                  <a:spcPts val="0"/>
                </a:spcAft>
                <a:buClrTx/>
                <a:buSzTx/>
                <a:buFontTx/>
                <a:buNone/>
                <a:tabLst/>
                <a:defRPr/>
              </a:pPr>
              <a:r>
                <a:rPr kumimoji="0" lang="zh-CN" altLang="en-US" sz="2000" b="1" u="none" strike="noStrike" kern="0" cap="none" spc="0" normalizeH="0" baseline="0" noProof="0" dirty="0">
                  <a:ln>
                    <a:noFill/>
                  </a:ln>
                  <a:solidFill>
                    <a:srgbClr val="8480FF"/>
                  </a:solidFill>
                  <a:effectLst/>
                  <a:uLnTx/>
                  <a:uFillTx/>
                  <a:latin typeface="Microsoft YaHei" charset="-122"/>
                  <a:ea typeface="Microsoft YaHei" charset="-122"/>
                  <a:cs typeface="Microsoft YaHei" charset="-122"/>
                  <a:sym typeface="+mn-lt"/>
                </a:rPr>
                <a:t>标题文本预设</a:t>
              </a:r>
            </a:p>
          </p:txBody>
        </p:sp>
        <p:sp>
          <p:nvSpPr>
            <p:cNvPr id="24" name="TextBox 74"/>
            <p:cNvSpPr txBox="1"/>
            <p:nvPr/>
          </p:nvSpPr>
          <p:spPr>
            <a:xfrm flipH="1">
              <a:off x="719668" y="2293715"/>
              <a:ext cx="2521547" cy="516423"/>
            </a:xfrm>
            <a:prstGeom prst="rect">
              <a:avLst/>
            </a:prstGeom>
            <a:noFill/>
          </p:spPr>
          <p:txBody>
            <a:bodyPr wrap="square">
              <a:noAutofit/>
            </a:bodyPr>
            <a:lstStyle/>
            <a:p>
              <a:pPr algn="r"/>
              <a:r>
                <a:rPr lang="zh-CN" altLang="en-US" sz="1200"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1200" dirty="0">
                <a:solidFill>
                  <a:schemeClr val="tx1">
                    <a:lumMod val="65000"/>
                    <a:lumOff val="35000"/>
                  </a:schemeClr>
                </a:solidFill>
                <a:cs typeface="+mn-ea"/>
                <a:sym typeface="+mn-lt"/>
              </a:endParaRPr>
            </a:p>
          </p:txBody>
        </p:sp>
        <p:sp>
          <p:nvSpPr>
            <p:cNvPr id="25" name="TextBox 76"/>
            <p:cNvSpPr txBox="1"/>
            <p:nvPr/>
          </p:nvSpPr>
          <p:spPr>
            <a:xfrm flipH="1">
              <a:off x="1825442" y="3392784"/>
              <a:ext cx="1415772" cy="338554"/>
            </a:xfrm>
            <a:prstGeom prst="rect">
              <a:avLst/>
            </a:prstGeom>
            <a:noFill/>
          </p:spPr>
          <p:txBody>
            <a:bodyPr wrap="none">
              <a:noAutofit/>
            </a:bodyPr>
            <a:lstStyle/>
            <a:p>
              <a:pPr lvl="0" algn="r" defTabSz="913765">
                <a:defRPr/>
              </a:pPr>
              <a:r>
                <a:rPr lang="zh-CN" altLang="en-US" sz="2000" b="1" kern="0" dirty="0">
                  <a:solidFill>
                    <a:srgbClr val="F9B62D"/>
                  </a:solidFill>
                  <a:latin typeface="Microsoft YaHei" charset="-122"/>
                  <a:ea typeface="Microsoft YaHei" charset="-122"/>
                  <a:cs typeface="Microsoft YaHei" charset="-122"/>
                  <a:sym typeface="+mn-lt"/>
                </a:rPr>
                <a:t>标题文本预设</a:t>
              </a:r>
            </a:p>
          </p:txBody>
        </p:sp>
        <p:sp>
          <p:nvSpPr>
            <p:cNvPr id="26" name="TextBox 77"/>
            <p:cNvSpPr txBox="1"/>
            <p:nvPr/>
          </p:nvSpPr>
          <p:spPr>
            <a:xfrm flipH="1">
              <a:off x="719668" y="3831314"/>
              <a:ext cx="2521547" cy="516423"/>
            </a:xfrm>
            <a:prstGeom prst="rect">
              <a:avLst/>
            </a:prstGeom>
            <a:noFill/>
          </p:spPr>
          <p:txBody>
            <a:bodyPr wrap="square">
              <a:noAutofit/>
            </a:bodyPr>
            <a:lstStyle/>
            <a:p>
              <a:pPr algn="r"/>
              <a:r>
                <a:rPr lang="zh-CN" altLang="en-US" sz="1200"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1200" dirty="0">
                <a:solidFill>
                  <a:schemeClr val="tx1">
                    <a:lumMod val="65000"/>
                    <a:lumOff val="35000"/>
                  </a:schemeClr>
                </a:solidFill>
                <a:cs typeface="+mn-ea"/>
                <a:sym typeface="+mn-lt"/>
              </a:endParaRPr>
            </a:p>
          </p:txBody>
        </p:sp>
      </p:grpSp>
      <p:pic>
        <p:nvPicPr>
          <p:cNvPr id="27" name="图片 26"/>
          <p:cNvPicPr>
            <a:picLocks noChangeAspect="1"/>
          </p:cNvPicPr>
          <p:nvPr/>
        </p:nvPicPr>
        <p:blipFill>
          <a:blip r:embed="rId3">
            <a:extLst>
              <a:ext uri="{28A0092B-C50C-407E-A947-70E740481C1C}">
                <a14:useLocalDpi xmlns:a14="http://schemas.microsoft.com/office/drawing/2010/main"/>
              </a:ext>
            </a:extLst>
          </a:blip>
          <a:stretch>
            <a:fillRect/>
          </a:stretch>
        </p:blipFill>
        <p:spPr>
          <a:xfrm rot="5400000">
            <a:off x="22022" y="-2315"/>
            <a:ext cx="495300" cy="1231900"/>
          </a:xfrm>
          <a:prstGeom prst="rect">
            <a:avLst/>
          </a:prstGeom>
        </p:spPr>
      </p:pic>
      <p:sp>
        <p:nvSpPr>
          <p:cNvPr id="28" name="TextBox 76"/>
          <p:cNvSpPr txBox="1"/>
          <p:nvPr/>
        </p:nvSpPr>
        <p:spPr>
          <a:xfrm>
            <a:off x="1049110" y="738174"/>
            <a:ext cx="4458272" cy="246221"/>
          </a:xfrm>
          <a:prstGeom prst="rect">
            <a:avLst/>
          </a:prstGeom>
          <a:noFill/>
        </p:spPr>
        <p:txBody>
          <a:bodyPr wrap="none" rtlCol="0">
            <a:spAutoFit/>
          </a:bodyPr>
          <a:lstStyle/>
          <a:p>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Fresh business general template Applicable to enterprise introduction</a:t>
            </a:r>
          </a:p>
        </p:txBody>
      </p:sp>
      <p:sp>
        <p:nvSpPr>
          <p:cNvPr id="29" name="TextBox 76"/>
          <p:cNvSpPr txBox="1"/>
          <p:nvPr/>
        </p:nvSpPr>
        <p:spPr>
          <a:xfrm>
            <a:off x="1049110" y="234054"/>
            <a:ext cx="2339102" cy="523220"/>
          </a:xfrm>
          <a:prstGeom prst="rect">
            <a:avLst/>
          </a:prstGeom>
          <a:noFill/>
        </p:spPr>
        <p:txBody>
          <a:bodyPr wrap="none" rtlCol="0">
            <a:spAutoFit/>
          </a:bodyPr>
          <a:lstStyle/>
          <a:p>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添加你的标题</a:t>
            </a:r>
          </a:p>
        </p:txBody>
      </p:sp>
      <p:pic>
        <p:nvPicPr>
          <p:cNvPr id="30" name="图片 29"/>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737316" y="2744527"/>
            <a:ext cx="3250419" cy="3250419"/>
          </a:xfrm>
          <a:prstGeom prst="ellipse">
            <a:avLst/>
          </a:prstGeom>
        </p:spPr>
      </p:pic>
    </p:spTree>
    <p:extLst>
      <p:ext uri="{BB962C8B-B14F-4D97-AF65-F5344CB8AC3E}">
        <p14:creationId xmlns:p14="http://schemas.microsoft.com/office/powerpoint/2010/main" val="26215075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ppt_x"/>
                                          </p:val>
                                        </p:tav>
                                        <p:tav tm="100000">
                                          <p:val>
                                            <p:strVal val="#ppt_x"/>
                                          </p:val>
                                        </p:tav>
                                      </p:tavLst>
                                    </p:anim>
                                    <p:anim calcmode="lin" valueType="num">
                                      <p:cBhvr additive="base">
                                        <p:cTn id="13"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图片 40"/>
          <p:cNvPicPr>
            <a:picLocks noChangeAspect="1"/>
          </p:cNvPicPr>
          <p:nvPr/>
        </p:nvPicPr>
        <p:blipFill>
          <a:blip r:embed="rId3">
            <a:extLst>
              <a:ext uri="{28A0092B-C50C-407E-A947-70E740481C1C}">
                <a14:useLocalDpi xmlns:a14="http://schemas.microsoft.com/office/drawing/2010/main"/>
              </a:ext>
            </a:extLst>
          </a:blip>
          <a:stretch>
            <a:fillRect/>
          </a:stretch>
        </p:blipFill>
        <p:spPr>
          <a:xfrm rot="5400000">
            <a:off x="22022" y="-2315"/>
            <a:ext cx="495300" cy="1231900"/>
          </a:xfrm>
          <a:prstGeom prst="rect">
            <a:avLst/>
          </a:prstGeom>
        </p:spPr>
      </p:pic>
      <p:sp>
        <p:nvSpPr>
          <p:cNvPr id="42" name="TextBox 76"/>
          <p:cNvSpPr txBox="1"/>
          <p:nvPr/>
        </p:nvSpPr>
        <p:spPr>
          <a:xfrm>
            <a:off x="1049110" y="738174"/>
            <a:ext cx="4458272" cy="246221"/>
          </a:xfrm>
          <a:prstGeom prst="rect">
            <a:avLst/>
          </a:prstGeom>
          <a:noFill/>
        </p:spPr>
        <p:txBody>
          <a:bodyPr wrap="none" rtlCol="0">
            <a:spAutoFit/>
          </a:bodyPr>
          <a:lstStyle/>
          <a:p>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Fresh business general template Applicable to enterprise introduction</a:t>
            </a:r>
          </a:p>
        </p:txBody>
      </p:sp>
      <p:sp>
        <p:nvSpPr>
          <p:cNvPr id="43" name="TextBox 76"/>
          <p:cNvSpPr txBox="1"/>
          <p:nvPr/>
        </p:nvSpPr>
        <p:spPr>
          <a:xfrm>
            <a:off x="1049110" y="234054"/>
            <a:ext cx="2339102" cy="523220"/>
          </a:xfrm>
          <a:prstGeom prst="rect">
            <a:avLst/>
          </a:prstGeom>
          <a:noFill/>
        </p:spPr>
        <p:txBody>
          <a:bodyPr wrap="none" rtlCol="0">
            <a:spAutoFit/>
          </a:bodyPr>
          <a:lstStyle/>
          <a:p>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添加你的标题</a:t>
            </a:r>
          </a:p>
        </p:txBody>
      </p:sp>
      <p:grpSp>
        <p:nvGrpSpPr>
          <p:cNvPr id="44" name="组合 1"/>
          <p:cNvGrpSpPr/>
          <p:nvPr/>
        </p:nvGrpSpPr>
        <p:grpSpPr>
          <a:xfrm>
            <a:off x="5382769" y="4305912"/>
            <a:ext cx="1219200" cy="1219200"/>
            <a:chOff x="5495891" y="4379615"/>
            <a:chExt cx="1219200" cy="1219200"/>
          </a:xfrm>
          <a:solidFill>
            <a:srgbClr val="F9B62D"/>
          </a:solidFill>
        </p:grpSpPr>
        <p:sp>
          <p:nvSpPr>
            <p:cNvPr id="45" name="Freeform 9"/>
            <p:cNvSpPr>
              <a:spLocks noEditPoints="1"/>
            </p:cNvSpPr>
            <p:nvPr/>
          </p:nvSpPr>
          <p:spPr bwMode="auto">
            <a:xfrm>
              <a:off x="5495891" y="4379615"/>
              <a:ext cx="1219200" cy="1219200"/>
            </a:xfrm>
            <a:custGeom>
              <a:avLst/>
              <a:gdLst>
                <a:gd name="T0" fmla="*/ 1122518 w 971"/>
                <a:gd name="T1" fmla="*/ 639107 h 971"/>
                <a:gd name="T2" fmla="*/ 1216689 w 971"/>
                <a:gd name="T3" fmla="*/ 554981 h 971"/>
                <a:gd name="T4" fmla="*/ 1108706 w 971"/>
                <a:gd name="T5" fmla="*/ 489689 h 971"/>
                <a:gd name="T6" fmla="*/ 1177765 w 971"/>
                <a:gd name="T7" fmla="*/ 387984 h 971"/>
                <a:gd name="T8" fmla="*/ 1052204 w 971"/>
                <a:gd name="T9" fmla="*/ 350316 h 971"/>
                <a:gd name="T10" fmla="*/ 1007001 w 971"/>
                <a:gd name="T11" fmla="*/ 285024 h 971"/>
                <a:gd name="T12" fmla="*/ 1020813 w 971"/>
                <a:gd name="T13" fmla="*/ 159463 h 971"/>
                <a:gd name="T14" fmla="*/ 896508 w 971"/>
                <a:gd name="T15" fmla="*/ 183319 h 971"/>
                <a:gd name="T16" fmla="*/ 878929 w 971"/>
                <a:gd name="T17" fmla="*/ 62781 h 971"/>
                <a:gd name="T18" fmla="*/ 760901 w 971"/>
                <a:gd name="T19" fmla="*/ 119283 h 971"/>
                <a:gd name="T20" fmla="*/ 684309 w 971"/>
                <a:gd name="T21" fmla="*/ 101705 h 971"/>
                <a:gd name="T22" fmla="*/ 608972 w 971"/>
                <a:gd name="T23" fmla="*/ 0 h 971"/>
                <a:gd name="T24" fmla="*/ 533635 w 971"/>
                <a:gd name="T25" fmla="*/ 100449 h 971"/>
                <a:gd name="T26" fmla="*/ 439464 w 971"/>
                <a:gd name="T27" fmla="*/ 23857 h 971"/>
                <a:gd name="T28" fmla="*/ 390496 w 971"/>
                <a:gd name="T29" fmla="*/ 144395 h 971"/>
                <a:gd name="T30" fmla="*/ 321437 w 971"/>
                <a:gd name="T31" fmla="*/ 183319 h 971"/>
                <a:gd name="T32" fmla="*/ 197131 w 971"/>
                <a:gd name="T33" fmla="*/ 158207 h 971"/>
                <a:gd name="T34" fmla="*/ 209687 w 971"/>
                <a:gd name="T35" fmla="*/ 283768 h 971"/>
                <a:gd name="T36" fmla="*/ 87893 w 971"/>
                <a:gd name="T37" fmla="*/ 291302 h 971"/>
                <a:gd name="T38" fmla="*/ 133095 w 971"/>
                <a:gd name="T39" fmla="*/ 413097 h 971"/>
                <a:gd name="T40" fmla="*/ 107983 w 971"/>
                <a:gd name="T41" fmla="*/ 488433 h 971"/>
                <a:gd name="T42" fmla="*/ 0 w 971"/>
                <a:gd name="T43" fmla="*/ 553725 h 971"/>
                <a:gd name="T44" fmla="*/ 94171 w 971"/>
                <a:gd name="T45" fmla="*/ 637851 h 971"/>
                <a:gd name="T46" fmla="*/ 7534 w 971"/>
                <a:gd name="T47" fmla="*/ 724489 h 971"/>
                <a:gd name="T48" fmla="*/ 123050 w 971"/>
                <a:gd name="T49" fmla="*/ 784758 h 971"/>
                <a:gd name="T50" fmla="*/ 155696 w 971"/>
                <a:gd name="T51" fmla="*/ 857584 h 971"/>
                <a:gd name="T52" fmla="*/ 120539 w 971"/>
                <a:gd name="T53" fmla="*/ 978122 h 971"/>
                <a:gd name="T54" fmla="*/ 246100 w 971"/>
                <a:gd name="T55" fmla="*/ 976867 h 971"/>
                <a:gd name="T56" fmla="*/ 241078 w 971"/>
                <a:gd name="T57" fmla="*/ 1099917 h 971"/>
                <a:gd name="T58" fmla="*/ 367895 w 971"/>
                <a:gd name="T59" fmla="*/ 1066015 h 971"/>
                <a:gd name="T60" fmla="*/ 440720 w 971"/>
                <a:gd name="T61" fmla="*/ 1097406 h 971"/>
                <a:gd name="T62" fmla="*/ 494711 w 971"/>
                <a:gd name="T63" fmla="*/ 1211666 h 971"/>
                <a:gd name="T64" fmla="*/ 587627 w 971"/>
                <a:gd name="T65" fmla="*/ 1125029 h 971"/>
                <a:gd name="T66" fmla="*/ 666730 w 971"/>
                <a:gd name="T67" fmla="*/ 1219200 h 971"/>
                <a:gd name="T68" fmla="*/ 737045 w 971"/>
                <a:gd name="T69" fmla="*/ 1109962 h 971"/>
                <a:gd name="T70" fmla="*/ 812381 w 971"/>
                <a:gd name="T71" fmla="*/ 1083594 h 971"/>
                <a:gd name="T72" fmla="*/ 929153 w 971"/>
                <a:gd name="T73" fmla="*/ 1130051 h 971"/>
                <a:gd name="T74" fmla="*/ 939198 w 971"/>
                <a:gd name="T75" fmla="*/ 1004490 h 971"/>
                <a:gd name="T76" fmla="*/ 1060993 w 971"/>
                <a:gd name="T77" fmla="*/ 1020813 h 971"/>
                <a:gd name="T78" fmla="*/ 1039647 w 971"/>
                <a:gd name="T79" fmla="*/ 892741 h 971"/>
                <a:gd name="T80" fmla="*/ 1077316 w 971"/>
                <a:gd name="T81" fmla="*/ 822426 h 971"/>
                <a:gd name="T82" fmla="*/ 1195343 w 971"/>
                <a:gd name="T83" fmla="*/ 778480 h 971"/>
                <a:gd name="T84" fmla="*/ 1118751 w 971"/>
                <a:gd name="T85" fmla="*/ 679287 h 971"/>
                <a:gd name="T86" fmla="*/ 961799 w 971"/>
                <a:gd name="T87" fmla="*/ 804848 h 971"/>
                <a:gd name="T88" fmla="*/ 738300 w 971"/>
                <a:gd name="T89" fmla="*/ 991934 h 971"/>
                <a:gd name="T90" fmla="*/ 448254 w 971"/>
                <a:gd name="T91" fmla="*/ 980634 h 971"/>
                <a:gd name="T92" fmla="*/ 239822 w 971"/>
                <a:gd name="T93" fmla="*/ 775969 h 971"/>
                <a:gd name="T94" fmla="*/ 224755 w 971"/>
                <a:gd name="T95" fmla="*/ 484667 h 971"/>
                <a:gd name="T96" fmla="*/ 409330 w 971"/>
                <a:gd name="T97" fmla="*/ 259912 h 971"/>
                <a:gd name="T98" fmla="*/ 698121 w 971"/>
                <a:gd name="T99" fmla="*/ 217221 h 971"/>
                <a:gd name="T100" fmla="*/ 939198 w 971"/>
                <a:gd name="T101" fmla="*/ 380451 h 971"/>
                <a:gd name="T102" fmla="*/ 1008257 w 971"/>
                <a:gd name="T103" fmla="*/ 664219 h 97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46" name="Group 27"/>
            <p:cNvGrpSpPr/>
            <p:nvPr/>
          </p:nvGrpSpPr>
          <p:grpSpPr>
            <a:xfrm>
              <a:off x="5877338" y="4783360"/>
              <a:ext cx="457788" cy="372515"/>
              <a:chOff x="1550139" y="1314466"/>
              <a:chExt cx="509139" cy="414300"/>
            </a:xfrm>
            <a:grpFill/>
          </p:grpSpPr>
          <p:sp>
            <p:nvSpPr>
              <p:cNvPr id="47" name="Freeform 5"/>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48" name="Freeform 6"/>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ffectLst>
                <a:outerShdw blurRad="63500" sx="102000" sy="1020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49" name="Oval 7"/>
              <p:cNvSpPr>
                <a:spLocks noChangeArrowheads="1"/>
              </p:cNvSpPr>
              <p:nvPr/>
            </p:nvSpPr>
            <p:spPr bwMode="auto">
              <a:xfrm>
                <a:off x="1777255" y="1484179"/>
                <a:ext cx="52412" cy="54907"/>
              </a:xfrm>
              <a:prstGeom prst="ellipse">
                <a:avLst/>
              </a:prstGeom>
              <a:grpFill/>
              <a:ln>
                <a:noFill/>
              </a:ln>
              <a:effectLst>
                <a:outerShdw blurRad="63500" sx="102000" sy="1020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grpSp>
      <p:grpSp>
        <p:nvGrpSpPr>
          <p:cNvPr id="50" name="组合 7"/>
          <p:cNvGrpSpPr/>
          <p:nvPr/>
        </p:nvGrpSpPr>
        <p:grpSpPr>
          <a:xfrm>
            <a:off x="5960618" y="1915137"/>
            <a:ext cx="838200" cy="838200"/>
            <a:chOff x="6073740" y="1988840"/>
            <a:chExt cx="838200" cy="838200"/>
          </a:xfrm>
          <a:solidFill>
            <a:srgbClr val="F9B62D"/>
          </a:solidFill>
        </p:grpSpPr>
        <p:sp>
          <p:nvSpPr>
            <p:cNvPr id="51" name="Freeform 11"/>
            <p:cNvSpPr>
              <a:spLocks noEditPoints="1"/>
            </p:cNvSpPr>
            <p:nvPr/>
          </p:nvSpPr>
          <p:spPr bwMode="auto">
            <a:xfrm>
              <a:off x="6073740" y="1988840"/>
              <a:ext cx="838200" cy="838200"/>
            </a:xfrm>
            <a:custGeom>
              <a:avLst/>
              <a:gdLst>
                <a:gd name="T0" fmla="*/ 771731 w 971"/>
                <a:gd name="T1" fmla="*/ 439386 h 971"/>
                <a:gd name="T2" fmla="*/ 836474 w 971"/>
                <a:gd name="T3" fmla="*/ 381549 h 971"/>
                <a:gd name="T4" fmla="*/ 762235 w 971"/>
                <a:gd name="T5" fmla="*/ 336661 h 971"/>
                <a:gd name="T6" fmla="*/ 809713 w 971"/>
                <a:gd name="T7" fmla="*/ 266739 h 971"/>
                <a:gd name="T8" fmla="*/ 723390 w 971"/>
                <a:gd name="T9" fmla="*/ 240842 h 971"/>
                <a:gd name="T10" fmla="*/ 692313 w 971"/>
                <a:gd name="T11" fmla="*/ 195954 h 971"/>
                <a:gd name="T12" fmla="*/ 701809 w 971"/>
                <a:gd name="T13" fmla="*/ 109631 h 971"/>
                <a:gd name="T14" fmla="*/ 616349 w 971"/>
                <a:gd name="T15" fmla="*/ 126032 h 971"/>
                <a:gd name="T16" fmla="*/ 604264 w 971"/>
                <a:gd name="T17" fmla="*/ 43162 h 971"/>
                <a:gd name="T18" fmla="*/ 523120 w 971"/>
                <a:gd name="T19" fmla="*/ 82007 h 971"/>
                <a:gd name="T20" fmla="*/ 470462 w 971"/>
                <a:gd name="T21" fmla="*/ 69922 h 971"/>
                <a:gd name="T22" fmla="*/ 418668 w 971"/>
                <a:gd name="T23" fmla="*/ 0 h 971"/>
                <a:gd name="T24" fmla="*/ 366874 w 971"/>
                <a:gd name="T25" fmla="*/ 69059 h 971"/>
                <a:gd name="T26" fmla="*/ 302132 w 971"/>
                <a:gd name="T27" fmla="*/ 16401 h 971"/>
                <a:gd name="T28" fmla="*/ 268466 w 971"/>
                <a:gd name="T29" fmla="*/ 99272 h 971"/>
                <a:gd name="T30" fmla="*/ 220988 w 971"/>
                <a:gd name="T31" fmla="*/ 126032 h 971"/>
                <a:gd name="T32" fmla="*/ 135528 w 971"/>
                <a:gd name="T33" fmla="*/ 108767 h 971"/>
                <a:gd name="T34" fmla="*/ 144160 w 971"/>
                <a:gd name="T35" fmla="*/ 195091 h 971"/>
                <a:gd name="T36" fmla="*/ 60426 w 971"/>
                <a:gd name="T37" fmla="*/ 200270 h 971"/>
                <a:gd name="T38" fmla="*/ 91503 w 971"/>
                <a:gd name="T39" fmla="*/ 284004 h 971"/>
                <a:gd name="T40" fmla="*/ 74238 w 971"/>
                <a:gd name="T41" fmla="*/ 335798 h 971"/>
                <a:gd name="T42" fmla="*/ 0 w 971"/>
                <a:gd name="T43" fmla="*/ 380686 h 971"/>
                <a:gd name="T44" fmla="*/ 64743 w 971"/>
                <a:gd name="T45" fmla="*/ 438523 h 971"/>
                <a:gd name="T46" fmla="*/ 5179 w 971"/>
                <a:gd name="T47" fmla="*/ 498086 h 971"/>
                <a:gd name="T48" fmla="*/ 84597 w 971"/>
                <a:gd name="T49" fmla="*/ 539521 h 971"/>
                <a:gd name="T50" fmla="*/ 107041 w 971"/>
                <a:gd name="T51" fmla="*/ 589589 h 971"/>
                <a:gd name="T52" fmla="*/ 82870 w 971"/>
                <a:gd name="T53" fmla="*/ 672459 h 971"/>
                <a:gd name="T54" fmla="*/ 169194 w 971"/>
                <a:gd name="T55" fmla="*/ 671596 h 971"/>
                <a:gd name="T56" fmla="*/ 165741 w 971"/>
                <a:gd name="T57" fmla="*/ 756193 h 971"/>
                <a:gd name="T58" fmla="*/ 252927 w 971"/>
                <a:gd name="T59" fmla="*/ 732885 h 971"/>
                <a:gd name="T60" fmla="*/ 302995 w 971"/>
                <a:gd name="T61" fmla="*/ 754466 h 971"/>
                <a:gd name="T62" fmla="*/ 340114 w 971"/>
                <a:gd name="T63" fmla="*/ 833021 h 971"/>
                <a:gd name="T64" fmla="*/ 403993 w 971"/>
                <a:gd name="T65" fmla="*/ 773457 h 971"/>
                <a:gd name="T66" fmla="*/ 458377 w 971"/>
                <a:gd name="T67" fmla="*/ 838200 h 971"/>
                <a:gd name="T68" fmla="*/ 506718 w 971"/>
                <a:gd name="T69" fmla="*/ 763099 h 971"/>
                <a:gd name="T70" fmla="*/ 558512 w 971"/>
                <a:gd name="T71" fmla="*/ 744971 h 971"/>
                <a:gd name="T72" fmla="*/ 638793 w 971"/>
                <a:gd name="T73" fmla="*/ 776910 h 971"/>
                <a:gd name="T74" fmla="*/ 645699 w 971"/>
                <a:gd name="T75" fmla="*/ 690587 h 971"/>
                <a:gd name="T76" fmla="*/ 729433 w 971"/>
                <a:gd name="T77" fmla="*/ 701809 h 971"/>
                <a:gd name="T78" fmla="*/ 714758 w 971"/>
                <a:gd name="T79" fmla="*/ 613759 h 971"/>
                <a:gd name="T80" fmla="*/ 740655 w 971"/>
                <a:gd name="T81" fmla="*/ 565418 h 971"/>
                <a:gd name="T82" fmla="*/ 821799 w 971"/>
                <a:gd name="T83" fmla="*/ 535205 h 971"/>
                <a:gd name="T84" fmla="*/ 769141 w 971"/>
                <a:gd name="T85" fmla="*/ 467009 h 971"/>
                <a:gd name="T86" fmla="*/ 661237 w 971"/>
                <a:gd name="T87" fmla="*/ 553333 h 971"/>
                <a:gd name="T88" fmla="*/ 507581 w 971"/>
                <a:gd name="T89" fmla="*/ 681955 h 971"/>
                <a:gd name="T90" fmla="*/ 308174 w 971"/>
                <a:gd name="T91" fmla="*/ 674186 h 971"/>
                <a:gd name="T92" fmla="*/ 164878 w 971"/>
                <a:gd name="T93" fmla="*/ 533478 h 971"/>
                <a:gd name="T94" fmla="*/ 154519 w 971"/>
                <a:gd name="T95" fmla="*/ 333208 h 971"/>
                <a:gd name="T96" fmla="*/ 281414 w 971"/>
                <a:gd name="T97" fmla="*/ 178689 h 971"/>
                <a:gd name="T98" fmla="*/ 479958 w 971"/>
                <a:gd name="T99" fmla="*/ 149339 h 971"/>
                <a:gd name="T100" fmla="*/ 645699 w 971"/>
                <a:gd name="T101" fmla="*/ 261560 h 971"/>
                <a:gd name="T102" fmla="*/ 693177 w 971"/>
                <a:gd name="T103" fmla="*/ 456651 h 97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2" name="Freeform 34"/>
            <p:cNvSpPr>
              <a:spLocks/>
            </p:cNvSpPr>
            <p:nvPr/>
          </p:nvSpPr>
          <p:spPr bwMode="auto">
            <a:xfrm>
              <a:off x="6335679" y="2255540"/>
              <a:ext cx="331787" cy="293688"/>
            </a:xfrm>
            <a:custGeom>
              <a:avLst/>
              <a:gdLst>
                <a:gd name="T0" fmla="*/ 331787 w 136"/>
                <a:gd name="T1" fmla="*/ 117317 h 120"/>
                <a:gd name="T2" fmla="*/ 165894 w 136"/>
                <a:gd name="T3" fmla="*/ 0 h 120"/>
                <a:gd name="T4" fmla="*/ 0 w 136"/>
                <a:gd name="T5" fmla="*/ 117317 h 120"/>
                <a:gd name="T6" fmla="*/ 90266 w 136"/>
                <a:gd name="T7" fmla="*/ 222413 h 120"/>
                <a:gd name="T8" fmla="*/ 53671 w 136"/>
                <a:gd name="T9" fmla="*/ 293292 h 120"/>
                <a:gd name="T10" fmla="*/ 178092 w 136"/>
                <a:gd name="T11" fmla="*/ 234634 h 120"/>
                <a:gd name="T12" fmla="*/ 331787 w 136"/>
                <a:gd name="T13" fmla="*/ 117317 h 12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6" h="120">
                  <a:moveTo>
                    <a:pt x="136" y="48"/>
                  </a:moveTo>
                  <a:cubicBezTo>
                    <a:pt x="136" y="22"/>
                    <a:pt x="106" y="0"/>
                    <a:pt x="68" y="0"/>
                  </a:cubicBezTo>
                  <a:cubicBezTo>
                    <a:pt x="31" y="0"/>
                    <a:pt x="0" y="22"/>
                    <a:pt x="0" y="48"/>
                  </a:cubicBezTo>
                  <a:cubicBezTo>
                    <a:pt x="0" y="67"/>
                    <a:pt x="15" y="83"/>
                    <a:pt x="37" y="91"/>
                  </a:cubicBezTo>
                  <a:cubicBezTo>
                    <a:pt x="38" y="96"/>
                    <a:pt x="37" y="106"/>
                    <a:pt x="22" y="120"/>
                  </a:cubicBezTo>
                  <a:cubicBezTo>
                    <a:pt x="22" y="120"/>
                    <a:pt x="54" y="111"/>
                    <a:pt x="73" y="96"/>
                  </a:cubicBezTo>
                  <a:cubicBezTo>
                    <a:pt x="108" y="94"/>
                    <a:pt x="136" y="73"/>
                    <a:pt x="136" y="48"/>
                  </a:cubicBez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53" name="组合 10"/>
          <p:cNvGrpSpPr/>
          <p:nvPr/>
        </p:nvGrpSpPr>
        <p:grpSpPr>
          <a:xfrm>
            <a:off x="5651649" y="2833736"/>
            <a:ext cx="1504951" cy="1503363"/>
            <a:chOff x="5765766" y="2876252"/>
            <a:chExt cx="1504951" cy="1503363"/>
          </a:xfrm>
          <a:solidFill>
            <a:srgbClr val="F9B62D"/>
          </a:solidFill>
        </p:grpSpPr>
        <p:sp>
          <p:nvSpPr>
            <p:cNvPr id="54" name="Freeform 8"/>
            <p:cNvSpPr>
              <a:spLocks noEditPoints="1"/>
            </p:cNvSpPr>
            <p:nvPr/>
          </p:nvSpPr>
          <p:spPr bwMode="auto">
            <a:xfrm>
              <a:off x="5765766" y="2876252"/>
              <a:ext cx="1504951" cy="1503363"/>
            </a:xfrm>
            <a:custGeom>
              <a:avLst/>
              <a:gdLst>
                <a:gd name="T0" fmla="*/ 1384777 w 971"/>
                <a:gd name="T1" fmla="*/ 788425 h 971"/>
                <a:gd name="T2" fmla="*/ 1500950 w 971"/>
                <a:gd name="T3" fmla="*/ 684644 h 971"/>
                <a:gd name="T4" fmla="*/ 1367739 w 971"/>
                <a:gd name="T5" fmla="*/ 604098 h 971"/>
                <a:gd name="T6" fmla="*/ 1452932 w 971"/>
                <a:gd name="T7" fmla="*/ 478631 h 971"/>
                <a:gd name="T8" fmla="*/ 1298035 w 971"/>
                <a:gd name="T9" fmla="*/ 432162 h 971"/>
                <a:gd name="T10" fmla="*/ 1242272 w 971"/>
                <a:gd name="T11" fmla="*/ 351616 h 971"/>
                <a:gd name="T12" fmla="*/ 1259311 w 971"/>
                <a:gd name="T13" fmla="*/ 196719 h 971"/>
                <a:gd name="T14" fmla="*/ 1105963 w 971"/>
                <a:gd name="T15" fmla="*/ 226149 h 971"/>
                <a:gd name="T16" fmla="*/ 1084278 w 971"/>
                <a:gd name="T17" fmla="*/ 77448 h 971"/>
                <a:gd name="T18" fmla="*/ 938675 w 971"/>
                <a:gd name="T19" fmla="*/ 147152 h 971"/>
                <a:gd name="T20" fmla="*/ 844188 w 971"/>
                <a:gd name="T21" fmla="*/ 125466 h 971"/>
                <a:gd name="T22" fmla="*/ 751250 w 971"/>
                <a:gd name="T23" fmla="*/ 0 h 971"/>
                <a:gd name="T24" fmla="*/ 658311 w 971"/>
                <a:gd name="T25" fmla="*/ 123917 h 971"/>
                <a:gd name="T26" fmla="*/ 542139 w 971"/>
                <a:gd name="T27" fmla="*/ 29430 h 971"/>
                <a:gd name="T28" fmla="*/ 481729 w 971"/>
                <a:gd name="T29" fmla="*/ 178131 h 971"/>
                <a:gd name="T30" fmla="*/ 396536 w 971"/>
                <a:gd name="T31" fmla="*/ 226149 h 971"/>
                <a:gd name="T32" fmla="*/ 243188 w 971"/>
                <a:gd name="T33" fmla="*/ 195170 h 971"/>
                <a:gd name="T34" fmla="*/ 258678 w 971"/>
                <a:gd name="T35" fmla="*/ 350067 h 971"/>
                <a:gd name="T36" fmla="*/ 108428 w 971"/>
                <a:gd name="T37" fmla="*/ 359361 h 971"/>
                <a:gd name="T38" fmla="*/ 164191 w 971"/>
                <a:gd name="T39" fmla="*/ 509610 h 971"/>
                <a:gd name="T40" fmla="*/ 133211 w 971"/>
                <a:gd name="T41" fmla="*/ 602549 h 971"/>
                <a:gd name="T42" fmla="*/ 0 w 971"/>
                <a:gd name="T43" fmla="*/ 683095 h 971"/>
                <a:gd name="T44" fmla="*/ 116173 w 971"/>
                <a:gd name="T45" fmla="*/ 786876 h 971"/>
                <a:gd name="T46" fmla="*/ 9294 w 971"/>
                <a:gd name="T47" fmla="*/ 893755 h 971"/>
                <a:gd name="T48" fmla="*/ 151799 w 971"/>
                <a:gd name="T49" fmla="*/ 968105 h 971"/>
                <a:gd name="T50" fmla="*/ 192072 w 971"/>
                <a:gd name="T51" fmla="*/ 1057945 h 971"/>
                <a:gd name="T52" fmla="*/ 148701 w 971"/>
                <a:gd name="T53" fmla="*/ 1206646 h 971"/>
                <a:gd name="T54" fmla="*/ 303598 w 971"/>
                <a:gd name="T55" fmla="*/ 1205097 h 971"/>
                <a:gd name="T56" fmla="*/ 297402 w 971"/>
                <a:gd name="T57" fmla="*/ 1356896 h 971"/>
                <a:gd name="T58" fmla="*/ 453848 w 971"/>
                <a:gd name="T59" fmla="*/ 1315074 h 971"/>
                <a:gd name="T60" fmla="*/ 543688 w 971"/>
                <a:gd name="T61" fmla="*/ 1353798 h 971"/>
                <a:gd name="T62" fmla="*/ 610293 w 971"/>
                <a:gd name="T63" fmla="*/ 1494754 h 971"/>
                <a:gd name="T64" fmla="*/ 724917 w 971"/>
                <a:gd name="T65" fmla="*/ 1387875 h 971"/>
                <a:gd name="T66" fmla="*/ 822502 w 971"/>
                <a:gd name="T67" fmla="*/ 1504048 h 971"/>
                <a:gd name="T68" fmla="*/ 909244 w 971"/>
                <a:gd name="T69" fmla="*/ 1369288 h 971"/>
                <a:gd name="T70" fmla="*/ 1002182 w 971"/>
                <a:gd name="T71" fmla="*/ 1336759 h 971"/>
                <a:gd name="T72" fmla="*/ 1146236 w 971"/>
                <a:gd name="T73" fmla="*/ 1394071 h 971"/>
                <a:gd name="T74" fmla="*/ 1158628 w 971"/>
                <a:gd name="T75" fmla="*/ 1239174 h 971"/>
                <a:gd name="T76" fmla="*/ 1308878 w 971"/>
                <a:gd name="T77" fmla="*/ 1259311 h 971"/>
                <a:gd name="T78" fmla="*/ 1282546 w 971"/>
                <a:gd name="T79" fmla="*/ 1101316 h 971"/>
                <a:gd name="T80" fmla="*/ 1329015 w 971"/>
                <a:gd name="T81" fmla="*/ 1014574 h 971"/>
                <a:gd name="T82" fmla="*/ 1474618 w 971"/>
                <a:gd name="T83" fmla="*/ 960360 h 971"/>
                <a:gd name="T84" fmla="*/ 1380131 w 971"/>
                <a:gd name="T85" fmla="*/ 837992 h 971"/>
                <a:gd name="T86" fmla="*/ 1186510 w 971"/>
                <a:gd name="T87" fmla="*/ 992889 h 971"/>
                <a:gd name="T88" fmla="*/ 910793 w 971"/>
                <a:gd name="T89" fmla="*/ 1223685 h 971"/>
                <a:gd name="T90" fmla="*/ 552982 w 971"/>
                <a:gd name="T91" fmla="*/ 1209744 h 971"/>
                <a:gd name="T92" fmla="*/ 295853 w 971"/>
                <a:gd name="T93" fmla="*/ 957262 h 971"/>
                <a:gd name="T94" fmla="*/ 277265 w 971"/>
                <a:gd name="T95" fmla="*/ 597902 h 971"/>
                <a:gd name="T96" fmla="*/ 504964 w 971"/>
                <a:gd name="T97" fmla="*/ 320636 h 971"/>
                <a:gd name="T98" fmla="*/ 861226 w 971"/>
                <a:gd name="T99" fmla="*/ 267971 h 971"/>
                <a:gd name="T100" fmla="*/ 1158628 w 971"/>
                <a:gd name="T101" fmla="*/ 469337 h 971"/>
                <a:gd name="T102" fmla="*/ 1243821 w 971"/>
                <a:gd name="T103" fmla="*/ 819404 h 97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5" name="Freeform 55"/>
            <p:cNvSpPr>
              <a:spLocks noEditPoints="1"/>
            </p:cNvSpPr>
            <p:nvPr/>
          </p:nvSpPr>
          <p:spPr bwMode="auto">
            <a:xfrm>
              <a:off x="6256305" y="3393778"/>
              <a:ext cx="522287" cy="546100"/>
            </a:xfrm>
            <a:custGeom>
              <a:avLst/>
              <a:gdLst>
                <a:gd name="T0" fmla="*/ 335960 w 129"/>
                <a:gd name="T1" fmla="*/ 372391 h 135"/>
                <a:gd name="T2" fmla="*/ 514060 w 129"/>
                <a:gd name="T3" fmla="*/ 105241 h 135"/>
                <a:gd name="T4" fmla="*/ 514060 w 129"/>
                <a:gd name="T5" fmla="*/ 85002 h 135"/>
                <a:gd name="T6" fmla="*/ 473582 w 129"/>
                <a:gd name="T7" fmla="*/ 40477 h 135"/>
                <a:gd name="T8" fmla="*/ 453344 w 129"/>
                <a:gd name="T9" fmla="*/ 40477 h 135"/>
                <a:gd name="T10" fmla="*/ 433105 w 129"/>
                <a:gd name="T11" fmla="*/ 64764 h 135"/>
                <a:gd name="T12" fmla="*/ 408819 w 129"/>
                <a:gd name="T13" fmla="*/ 64764 h 135"/>
                <a:gd name="T14" fmla="*/ 408819 w 129"/>
                <a:gd name="T15" fmla="*/ 0 h 135"/>
                <a:gd name="T16" fmla="*/ 109288 w 129"/>
                <a:gd name="T17" fmla="*/ 0 h 135"/>
                <a:gd name="T18" fmla="*/ 109288 w 129"/>
                <a:gd name="T19" fmla="*/ 64764 h 135"/>
                <a:gd name="T20" fmla="*/ 89050 w 129"/>
                <a:gd name="T21" fmla="*/ 64764 h 135"/>
                <a:gd name="T22" fmla="*/ 68811 w 129"/>
                <a:gd name="T23" fmla="*/ 40477 h 135"/>
                <a:gd name="T24" fmla="*/ 48573 w 129"/>
                <a:gd name="T25" fmla="*/ 40477 h 135"/>
                <a:gd name="T26" fmla="*/ 4048 w 129"/>
                <a:gd name="T27" fmla="*/ 85002 h 135"/>
                <a:gd name="T28" fmla="*/ 4048 w 129"/>
                <a:gd name="T29" fmla="*/ 105241 h 135"/>
                <a:gd name="T30" fmla="*/ 186195 w 129"/>
                <a:gd name="T31" fmla="*/ 372391 h 135"/>
                <a:gd name="T32" fmla="*/ 238815 w 129"/>
                <a:gd name="T33" fmla="*/ 396677 h 135"/>
                <a:gd name="T34" fmla="*/ 238815 w 129"/>
                <a:gd name="T35" fmla="*/ 416916 h 135"/>
                <a:gd name="T36" fmla="*/ 218577 w 129"/>
                <a:gd name="T37" fmla="*/ 429059 h 135"/>
                <a:gd name="T38" fmla="*/ 238815 w 129"/>
                <a:gd name="T39" fmla="*/ 437154 h 135"/>
                <a:gd name="T40" fmla="*/ 238815 w 129"/>
                <a:gd name="T41" fmla="*/ 461441 h 135"/>
                <a:gd name="T42" fmla="*/ 218577 w 129"/>
                <a:gd name="T43" fmla="*/ 481679 h 135"/>
                <a:gd name="T44" fmla="*/ 194290 w 129"/>
                <a:gd name="T45" fmla="*/ 501918 h 135"/>
                <a:gd name="T46" fmla="*/ 174052 w 129"/>
                <a:gd name="T47" fmla="*/ 522157 h 135"/>
                <a:gd name="T48" fmla="*/ 198338 w 129"/>
                <a:gd name="T49" fmla="*/ 546443 h 135"/>
                <a:gd name="T50" fmla="*/ 323817 w 129"/>
                <a:gd name="T51" fmla="*/ 546443 h 135"/>
                <a:gd name="T52" fmla="*/ 344056 w 129"/>
                <a:gd name="T53" fmla="*/ 522157 h 135"/>
                <a:gd name="T54" fmla="*/ 323817 w 129"/>
                <a:gd name="T55" fmla="*/ 501918 h 135"/>
                <a:gd name="T56" fmla="*/ 299531 w 129"/>
                <a:gd name="T57" fmla="*/ 481679 h 135"/>
                <a:gd name="T58" fmla="*/ 279292 w 129"/>
                <a:gd name="T59" fmla="*/ 461441 h 135"/>
                <a:gd name="T60" fmla="*/ 279292 w 129"/>
                <a:gd name="T61" fmla="*/ 437154 h 135"/>
                <a:gd name="T62" fmla="*/ 303578 w 129"/>
                <a:gd name="T63" fmla="*/ 429059 h 135"/>
                <a:gd name="T64" fmla="*/ 279292 w 129"/>
                <a:gd name="T65" fmla="*/ 416916 h 135"/>
                <a:gd name="T66" fmla="*/ 279292 w 129"/>
                <a:gd name="T67" fmla="*/ 396677 h 135"/>
                <a:gd name="T68" fmla="*/ 335960 w 129"/>
                <a:gd name="T69" fmla="*/ 372391 h 135"/>
                <a:gd name="T70" fmla="*/ 408819 w 129"/>
                <a:gd name="T71" fmla="*/ 85002 h 135"/>
                <a:gd name="T72" fmla="*/ 433105 w 129"/>
                <a:gd name="T73" fmla="*/ 85002 h 135"/>
                <a:gd name="T74" fmla="*/ 453344 w 129"/>
                <a:gd name="T75" fmla="*/ 64764 h 135"/>
                <a:gd name="T76" fmla="*/ 473582 w 129"/>
                <a:gd name="T77" fmla="*/ 85002 h 135"/>
                <a:gd name="T78" fmla="*/ 473582 w 129"/>
                <a:gd name="T79" fmla="*/ 105241 h 135"/>
                <a:gd name="T80" fmla="*/ 368342 w 129"/>
                <a:gd name="T81" fmla="*/ 287389 h 135"/>
                <a:gd name="T82" fmla="*/ 408819 w 129"/>
                <a:gd name="T83" fmla="*/ 85002 h 135"/>
                <a:gd name="T84" fmla="*/ 145718 w 129"/>
                <a:gd name="T85" fmla="*/ 291436 h 135"/>
                <a:gd name="T86" fmla="*/ 40477 w 129"/>
                <a:gd name="T87" fmla="*/ 109289 h 135"/>
                <a:gd name="T88" fmla="*/ 40477 w 129"/>
                <a:gd name="T89" fmla="*/ 89050 h 135"/>
                <a:gd name="T90" fmla="*/ 60716 w 129"/>
                <a:gd name="T91" fmla="*/ 68811 h 135"/>
                <a:gd name="T92" fmla="*/ 80954 w 129"/>
                <a:gd name="T93" fmla="*/ 89050 h 135"/>
                <a:gd name="T94" fmla="*/ 105241 w 129"/>
                <a:gd name="T95" fmla="*/ 89050 h 135"/>
                <a:gd name="T96" fmla="*/ 145718 w 129"/>
                <a:gd name="T97" fmla="*/ 291436 h 13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29" h="135">
                  <a:moveTo>
                    <a:pt x="83" y="92"/>
                  </a:moveTo>
                  <a:cubicBezTo>
                    <a:pt x="129" y="63"/>
                    <a:pt x="127" y="26"/>
                    <a:pt x="127" y="26"/>
                  </a:cubicBezTo>
                  <a:cubicBezTo>
                    <a:pt x="127" y="21"/>
                    <a:pt x="127" y="21"/>
                    <a:pt x="127" y="21"/>
                  </a:cubicBezTo>
                  <a:cubicBezTo>
                    <a:pt x="127" y="21"/>
                    <a:pt x="128" y="10"/>
                    <a:pt x="117" y="10"/>
                  </a:cubicBezTo>
                  <a:cubicBezTo>
                    <a:pt x="114" y="10"/>
                    <a:pt x="112" y="10"/>
                    <a:pt x="112" y="10"/>
                  </a:cubicBezTo>
                  <a:cubicBezTo>
                    <a:pt x="107" y="10"/>
                    <a:pt x="107" y="16"/>
                    <a:pt x="107" y="16"/>
                  </a:cubicBezTo>
                  <a:cubicBezTo>
                    <a:pt x="107" y="16"/>
                    <a:pt x="104" y="16"/>
                    <a:pt x="101" y="16"/>
                  </a:cubicBezTo>
                  <a:cubicBezTo>
                    <a:pt x="101" y="12"/>
                    <a:pt x="101" y="0"/>
                    <a:pt x="101" y="0"/>
                  </a:cubicBezTo>
                  <a:cubicBezTo>
                    <a:pt x="56" y="7"/>
                    <a:pt x="27" y="0"/>
                    <a:pt x="27" y="0"/>
                  </a:cubicBezTo>
                  <a:cubicBezTo>
                    <a:pt x="27" y="16"/>
                    <a:pt x="27" y="16"/>
                    <a:pt x="27" y="16"/>
                  </a:cubicBezTo>
                  <a:cubicBezTo>
                    <a:pt x="23" y="16"/>
                    <a:pt x="22" y="16"/>
                    <a:pt x="22" y="16"/>
                  </a:cubicBezTo>
                  <a:cubicBezTo>
                    <a:pt x="22" y="16"/>
                    <a:pt x="22" y="10"/>
                    <a:pt x="17" y="10"/>
                  </a:cubicBezTo>
                  <a:cubicBezTo>
                    <a:pt x="17" y="10"/>
                    <a:pt x="15" y="10"/>
                    <a:pt x="12" y="10"/>
                  </a:cubicBezTo>
                  <a:cubicBezTo>
                    <a:pt x="1" y="10"/>
                    <a:pt x="1" y="21"/>
                    <a:pt x="1" y="21"/>
                  </a:cubicBezTo>
                  <a:cubicBezTo>
                    <a:pt x="1" y="26"/>
                    <a:pt x="1" y="26"/>
                    <a:pt x="1" y="26"/>
                  </a:cubicBezTo>
                  <a:cubicBezTo>
                    <a:pt x="1" y="26"/>
                    <a:pt x="0" y="63"/>
                    <a:pt x="46" y="92"/>
                  </a:cubicBezTo>
                  <a:cubicBezTo>
                    <a:pt x="46" y="92"/>
                    <a:pt x="52" y="98"/>
                    <a:pt x="59" y="98"/>
                  </a:cubicBezTo>
                  <a:cubicBezTo>
                    <a:pt x="59" y="103"/>
                    <a:pt x="59" y="103"/>
                    <a:pt x="59" y="103"/>
                  </a:cubicBezTo>
                  <a:cubicBezTo>
                    <a:pt x="59" y="103"/>
                    <a:pt x="54" y="103"/>
                    <a:pt x="54" y="106"/>
                  </a:cubicBezTo>
                  <a:cubicBezTo>
                    <a:pt x="54" y="109"/>
                    <a:pt x="59" y="108"/>
                    <a:pt x="59" y="108"/>
                  </a:cubicBezTo>
                  <a:cubicBezTo>
                    <a:pt x="59" y="114"/>
                    <a:pt x="59" y="114"/>
                    <a:pt x="59" y="114"/>
                  </a:cubicBezTo>
                  <a:cubicBezTo>
                    <a:pt x="59" y="114"/>
                    <a:pt x="58" y="119"/>
                    <a:pt x="54" y="119"/>
                  </a:cubicBezTo>
                  <a:cubicBezTo>
                    <a:pt x="54" y="124"/>
                    <a:pt x="48" y="124"/>
                    <a:pt x="48" y="124"/>
                  </a:cubicBezTo>
                  <a:cubicBezTo>
                    <a:pt x="48" y="124"/>
                    <a:pt x="43" y="125"/>
                    <a:pt x="43" y="129"/>
                  </a:cubicBezTo>
                  <a:cubicBezTo>
                    <a:pt x="43" y="129"/>
                    <a:pt x="42" y="135"/>
                    <a:pt x="49" y="135"/>
                  </a:cubicBezTo>
                  <a:cubicBezTo>
                    <a:pt x="56" y="135"/>
                    <a:pt x="80" y="135"/>
                    <a:pt x="80" y="135"/>
                  </a:cubicBezTo>
                  <a:cubicBezTo>
                    <a:pt x="85" y="135"/>
                    <a:pt x="85" y="129"/>
                    <a:pt x="85" y="129"/>
                  </a:cubicBezTo>
                  <a:cubicBezTo>
                    <a:pt x="85" y="129"/>
                    <a:pt x="85" y="124"/>
                    <a:pt x="80" y="124"/>
                  </a:cubicBezTo>
                  <a:cubicBezTo>
                    <a:pt x="74" y="124"/>
                    <a:pt x="74" y="119"/>
                    <a:pt x="74" y="119"/>
                  </a:cubicBezTo>
                  <a:cubicBezTo>
                    <a:pt x="74" y="119"/>
                    <a:pt x="69" y="119"/>
                    <a:pt x="69" y="114"/>
                  </a:cubicBezTo>
                  <a:cubicBezTo>
                    <a:pt x="69" y="108"/>
                    <a:pt x="69" y="108"/>
                    <a:pt x="69" y="108"/>
                  </a:cubicBezTo>
                  <a:cubicBezTo>
                    <a:pt x="69" y="108"/>
                    <a:pt x="75" y="109"/>
                    <a:pt x="75" y="106"/>
                  </a:cubicBezTo>
                  <a:cubicBezTo>
                    <a:pt x="75" y="103"/>
                    <a:pt x="69" y="103"/>
                    <a:pt x="69" y="103"/>
                  </a:cubicBezTo>
                  <a:cubicBezTo>
                    <a:pt x="69" y="98"/>
                    <a:pt x="69" y="98"/>
                    <a:pt x="69" y="98"/>
                  </a:cubicBezTo>
                  <a:cubicBezTo>
                    <a:pt x="75" y="98"/>
                    <a:pt x="79" y="96"/>
                    <a:pt x="83" y="92"/>
                  </a:cubicBezTo>
                  <a:close/>
                  <a:moveTo>
                    <a:pt x="101" y="21"/>
                  </a:moveTo>
                  <a:cubicBezTo>
                    <a:pt x="103" y="21"/>
                    <a:pt x="107" y="21"/>
                    <a:pt x="107" y="21"/>
                  </a:cubicBezTo>
                  <a:cubicBezTo>
                    <a:pt x="112" y="21"/>
                    <a:pt x="112" y="16"/>
                    <a:pt x="112" y="16"/>
                  </a:cubicBezTo>
                  <a:cubicBezTo>
                    <a:pt x="117" y="16"/>
                    <a:pt x="117" y="21"/>
                    <a:pt x="117" y="21"/>
                  </a:cubicBezTo>
                  <a:cubicBezTo>
                    <a:pt x="117" y="26"/>
                    <a:pt x="117" y="26"/>
                    <a:pt x="117" y="26"/>
                  </a:cubicBezTo>
                  <a:cubicBezTo>
                    <a:pt x="117" y="26"/>
                    <a:pt x="116" y="47"/>
                    <a:pt x="91" y="71"/>
                  </a:cubicBezTo>
                  <a:cubicBezTo>
                    <a:pt x="96" y="61"/>
                    <a:pt x="101" y="38"/>
                    <a:pt x="101" y="21"/>
                  </a:cubicBezTo>
                  <a:close/>
                  <a:moveTo>
                    <a:pt x="36" y="72"/>
                  </a:moveTo>
                  <a:cubicBezTo>
                    <a:pt x="11" y="48"/>
                    <a:pt x="10" y="27"/>
                    <a:pt x="10" y="27"/>
                  </a:cubicBezTo>
                  <a:cubicBezTo>
                    <a:pt x="10" y="22"/>
                    <a:pt x="10" y="22"/>
                    <a:pt x="10" y="22"/>
                  </a:cubicBezTo>
                  <a:cubicBezTo>
                    <a:pt x="10" y="22"/>
                    <a:pt x="10" y="17"/>
                    <a:pt x="15" y="17"/>
                  </a:cubicBezTo>
                  <a:cubicBezTo>
                    <a:pt x="15" y="17"/>
                    <a:pt x="15" y="22"/>
                    <a:pt x="20" y="22"/>
                  </a:cubicBezTo>
                  <a:cubicBezTo>
                    <a:pt x="20" y="22"/>
                    <a:pt x="24" y="22"/>
                    <a:pt x="26" y="22"/>
                  </a:cubicBezTo>
                  <a:cubicBezTo>
                    <a:pt x="26" y="39"/>
                    <a:pt x="30" y="62"/>
                    <a:pt x="36" y="72"/>
                  </a:cubicBez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56" name="组合 13"/>
          <p:cNvGrpSpPr/>
          <p:nvPr/>
        </p:nvGrpSpPr>
        <p:grpSpPr>
          <a:xfrm>
            <a:off x="4741418" y="2073886"/>
            <a:ext cx="1219200" cy="1219200"/>
            <a:chOff x="4854540" y="2147589"/>
            <a:chExt cx="1219200" cy="1219200"/>
          </a:xfrm>
          <a:solidFill>
            <a:srgbClr val="8480FF"/>
          </a:solidFill>
          <a:effectLst/>
        </p:grpSpPr>
        <p:sp>
          <p:nvSpPr>
            <p:cNvPr id="57" name="Freeform 10"/>
            <p:cNvSpPr>
              <a:spLocks noEditPoints="1"/>
            </p:cNvSpPr>
            <p:nvPr/>
          </p:nvSpPr>
          <p:spPr bwMode="auto">
            <a:xfrm>
              <a:off x="4854540" y="2147589"/>
              <a:ext cx="1219200" cy="1219200"/>
            </a:xfrm>
            <a:custGeom>
              <a:avLst/>
              <a:gdLst>
                <a:gd name="T0" fmla="*/ 1122518 w 971"/>
                <a:gd name="T1" fmla="*/ 639107 h 971"/>
                <a:gd name="T2" fmla="*/ 1216689 w 971"/>
                <a:gd name="T3" fmla="*/ 554981 h 971"/>
                <a:gd name="T4" fmla="*/ 1108706 w 971"/>
                <a:gd name="T5" fmla="*/ 489689 h 971"/>
                <a:gd name="T6" fmla="*/ 1177765 w 971"/>
                <a:gd name="T7" fmla="*/ 387984 h 971"/>
                <a:gd name="T8" fmla="*/ 1052204 w 971"/>
                <a:gd name="T9" fmla="*/ 350316 h 971"/>
                <a:gd name="T10" fmla="*/ 1007001 w 971"/>
                <a:gd name="T11" fmla="*/ 285024 h 971"/>
                <a:gd name="T12" fmla="*/ 1020813 w 971"/>
                <a:gd name="T13" fmla="*/ 159463 h 971"/>
                <a:gd name="T14" fmla="*/ 896508 w 971"/>
                <a:gd name="T15" fmla="*/ 183319 h 971"/>
                <a:gd name="T16" fmla="*/ 878929 w 971"/>
                <a:gd name="T17" fmla="*/ 62781 h 971"/>
                <a:gd name="T18" fmla="*/ 760901 w 971"/>
                <a:gd name="T19" fmla="*/ 119283 h 971"/>
                <a:gd name="T20" fmla="*/ 684309 w 971"/>
                <a:gd name="T21" fmla="*/ 101705 h 971"/>
                <a:gd name="T22" fmla="*/ 608972 w 971"/>
                <a:gd name="T23" fmla="*/ 0 h 971"/>
                <a:gd name="T24" fmla="*/ 533635 w 971"/>
                <a:gd name="T25" fmla="*/ 100449 h 971"/>
                <a:gd name="T26" fmla="*/ 439464 w 971"/>
                <a:gd name="T27" fmla="*/ 23857 h 971"/>
                <a:gd name="T28" fmla="*/ 390496 w 971"/>
                <a:gd name="T29" fmla="*/ 144395 h 971"/>
                <a:gd name="T30" fmla="*/ 321437 w 971"/>
                <a:gd name="T31" fmla="*/ 183319 h 971"/>
                <a:gd name="T32" fmla="*/ 197131 w 971"/>
                <a:gd name="T33" fmla="*/ 158207 h 971"/>
                <a:gd name="T34" fmla="*/ 209687 w 971"/>
                <a:gd name="T35" fmla="*/ 283768 h 971"/>
                <a:gd name="T36" fmla="*/ 87893 w 971"/>
                <a:gd name="T37" fmla="*/ 291302 h 971"/>
                <a:gd name="T38" fmla="*/ 133095 w 971"/>
                <a:gd name="T39" fmla="*/ 413097 h 971"/>
                <a:gd name="T40" fmla="*/ 107983 w 971"/>
                <a:gd name="T41" fmla="*/ 488433 h 971"/>
                <a:gd name="T42" fmla="*/ 0 w 971"/>
                <a:gd name="T43" fmla="*/ 553725 h 971"/>
                <a:gd name="T44" fmla="*/ 94171 w 971"/>
                <a:gd name="T45" fmla="*/ 637851 h 971"/>
                <a:gd name="T46" fmla="*/ 7534 w 971"/>
                <a:gd name="T47" fmla="*/ 724489 h 971"/>
                <a:gd name="T48" fmla="*/ 123050 w 971"/>
                <a:gd name="T49" fmla="*/ 784758 h 971"/>
                <a:gd name="T50" fmla="*/ 155696 w 971"/>
                <a:gd name="T51" fmla="*/ 857584 h 971"/>
                <a:gd name="T52" fmla="*/ 120539 w 971"/>
                <a:gd name="T53" fmla="*/ 978122 h 971"/>
                <a:gd name="T54" fmla="*/ 246100 w 971"/>
                <a:gd name="T55" fmla="*/ 976867 h 971"/>
                <a:gd name="T56" fmla="*/ 241078 w 971"/>
                <a:gd name="T57" fmla="*/ 1099917 h 971"/>
                <a:gd name="T58" fmla="*/ 367895 w 971"/>
                <a:gd name="T59" fmla="*/ 1066015 h 971"/>
                <a:gd name="T60" fmla="*/ 440720 w 971"/>
                <a:gd name="T61" fmla="*/ 1097406 h 971"/>
                <a:gd name="T62" fmla="*/ 494711 w 971"/>
                <a:gd name="T63" fmla="*/ 1211666 h 971"/>
                <a:gd name="T64" fmla="*/ 587627 w 971"/>
                <a:gd name="T65" fmla="*/ 1125029 h 971"/>
                <a:gd name="T66" fmla="*/ 666730 w 971"/>
                <a:gd name="T67" fmla="*/ 1219200 h 971"/>
                <a:gd name="T68" fmla="*/ 737045 w 971"/>
                <a:gd name="T69" fmla="*/ 1109962 h 971"/>
                <a:gd name="T70" fmla="*/ 812381 w 971"/>
                <a:gd name="T71" fmla="*/ 1083594 h 971"/>
                <a:gd name="T72" fmla="*/ 929153 w 971"/>
                <a:gd name="T73" fmla="*/ 1130051 h 971"/>
                <a:gd name="T74" fmla="*/ 939198 w 971"/>
                <a:gd name="T75" fmla="*/ 1004490 h 971"/>
                <a:gd name="T76" fmla="*/ 1060993 w 971"/>
                <a:gd name="T77" fmla="*/ 1020813 h 971"/>
                <a:gd name="T78" fmla="*/ 1039647 w 971"/>
                <a:gd name="T79" fmla="*/ 892741 h 971"/>
                <a:gd name="T80" fmla="*/ 1077316 w 971"/>
                <a:gd name="T81" fmla="*/ 822426 h 971"/>
                <a:gd name="T82" fmla="*/ 1195343 w 971"/>
                <a:gd name="T83" fmla="*/ 778480 h 971"/>
                <a:gd name="T84" fmla="*/ 1118751 w 971"/>
                <a:gd name="T85" fmla="*/ 679287 h 971"/>
                <a:gd name="T86" fmla="*/ 961799 w 971"/>
                <a:gd name="T87" fmla="*/ 804848 h 971"/>
                <a:gd name="T88" fmla="*/ 738300 w 971"/>
                <a:gd name="T89" fmla="*/ 991934 h 971"/>
                <a:gd name="T90" fmla="*/ 448254 w 971"/>
                <a:gd name="T91" fmla="*/ 980634 h 971"/>
                <a:gd name="T92" fmla="*/ 239822 w 971"/>
                <a:gd name="T93" fmla="*/ 775969 h 971"/>
                <a:gd name="T94" fmla="*/ 224755 w 971"/>
                <a:gd name="T95" fmla="*/ 484667 h 971"/>
                <a:gd name="T96" fmla="*/ 409330 w 971"/>
                <a:gd name="T97" fmla="*/ 259912 h 971"/>
                <a:gd name="T98" fmla="*/ 698121 w 971"/>
                <a:gd name="T99" fmla="*/ 217221 h 971"/>
                <a:gd name="T100" fmla="*/ 939198 w 971"/>
                <a:gd name="T101" fmla="*/ 380451 h 971"/>
                <a:gd name="T102" fmla="*/ 1008257 w 971"/>
                <a:gd name="T103" fmla="*/ 664219 h 97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58" name="Group 33"/>
            <p:cNvGrpSpPr/>
            <p:nvPr/>
          </p:nvGrpSpPr>
          <p:grpSpPr>
            <a:xfrm>
              <a:off x="5206675" y="2504044"/>
              <a:ext cx="513855" cy="505699"/>
              <a:chOff x="1587575" y="2265358"/>
              <a:chExt cx="314468" cy="309477"/>
            </a:xfrm>
            <a:grpFill/>
          </p:grpSpPr>
          <p:sp>
            <p:nvSpPr>
              <p:cNvPr id="59" name="Freeform 59"/>
              <p:cNvSpPr>
                <a:spLocks noEditPoints="1"/>
              </p:cNvSpPr>
              <p:nvPr/>
            </p:nvSpPr>
            <p:spPr bwMode="auto">
              <a:xfrm>
                <a:off x="1587575" y="2265358"/>
                <a:ext cx="314468" cy="309477"/>
              </a:xfrm>
              <a:custGeom>
                <a:avLst/>
                <a:gdLst>
                  <a:gd name="T0" fmla="*/ 82 w 95"/>
                  <a:gd name="T1" fmla="*/ 57 h 93"/>
                  <a:gd name="T2" fmla="*/ 95 w 95"/>
                  <a:gd name="T3" fmla="*/ 51 h 93"/>
                  <a:gd name="T4" fmla="*/ 95 w 95"/>
                  <a:gd name="T5" fmla="*/ 41 h 93"/>
                  <a:gd name="T6" fmla="*/ 82 w 95"/>
                  <a:gd name="T7" fmla="*/ 36 h 93"/>
                  <a:gd name="T8" fmla="*/ 80 w 95"/>
                  <a:gd name="T9" fmla="*/ 30 h 93"/>
                  <a:gd name="T10" fmla="*/ 85 w 95"/>
                  <a:gd name="T11" fmla="*/ 17 h 93"/>
                  <a:gd name="T12" fmla="*/ 77 w 95"/>
                  <a:gd name="T13" fmla="*/ 10 h 93"/>
                  <a:gd name="T14" fmla="*/ 64 w 95"/>
                  <a:gd name="T15" fmla="*/ 15 h 93"/>
                  <a:gd name="T16" fmla="*/ 59 w 95"/>
                  <a:gd name="T17" fmla="*/ 13 h 93"/>
                  <a:gd name="T18" fmla="*/ 53 w 95"/>
                  <a:gd name="T19" fmla="*/ 0 h 93"/>
                  <a:gd name="T20" fmla="*/ 42 w 95"/>
                  <a:gd name="T21" fmla="*/ 0 h 93"/>
                  <a:gd name="T22" fmla="*/ 37 w 95"/>
                  <a:gd name="T23" fmla="*/ 13 h 93"/>
                  <a:gd name="T24" fmla="*/ 31 w 95"/>
                  <a:gd name="T25" fmla="*/ 15 h 93"/>
                  <a:gd name="T26" fmla="*/ 18 w 95"/>
                  <a:gd name="T27" fmla="*/ 10 h 93"/>
                  <a:gd name="T28" fmla="*/ 10 w 95"/>
                  <a:gd name="T29" fmla="*/ 17 h 93"/>
                  <a:gd name="T30" fmla="*/ 16 w 95"/>
                  <a:gd name="T31" fmla="*/ 30 h 93"/>
                  <a:gd name="T32" fmla="*/ 13 w 95"/>
                  <a:gd name="T33" fmla="*/ 36 h 93"/>
                  <a:gd name="T34" fmla="*/ 0 w 95"/>
                  <a:gd name="T35" fmla="*/ 41 h 93"/>
                  <a:gd name="T36" fmla="*/ 0 w 95"/>
                  <a:gd name="T37" fmla="*/ 52 h 93"/>
                  <a:gd name="T38" fmla="*/ 13 w 95"/>
                  <a:gd name="T39" fmla="*/ 57 h 93"/>
                  <a:gd name="T40" fmla="*/ 16 w 95"/>
                  <a:gd name="T41" fmla="*/ 63 h 93"/>
                  <a:gd name="T42" fmla="*/ 11 w 95"/>
                  <a:gd name="T43" fmla="*/ 76 h 93"/>
                  <a:gd name="T44" fmla="*/ 18 w 95"/>
                  <a:gd name="T45" fmla="*/ 83 h 93"/>
                  <a:gd name="T46" fmla="*/ 31 w 95"/>
                  <a:gd name="T47" fmla="*/ 78 h 93"/>
                  <a:gd name="T48" fmla="*/ 37 w 95"/>
                  <a:gd name="T49" fmla="*/ 80 h 93"/>
                  <a:gd name="T50" fmla="*/ 43 w 95"/>
                  <a:gd name="T51" fmla="*/ 93 h 93"/>
                  <a:gd name="T52" fmla="*/ 53 w 95"/>
                  <a:gd name="T53" fmla="*/ 93 h 93"/>
                  <a:gd name="T54" fmla="*/ 59 w 95"/>
                  <a:gd name="T55" fmla="*/ 80 h 93"/>
                  <a:gd name="T56" fmla="*/ 64 w 95"/>
                  <a:gd name="T57" fmla="*/ 78 h 93"/>
                  <a:gd name="T58" fmla="*/ 78 w 95"/>
                  <a:gd name="T59" fmla="*/ 83 h 93"/>
                  <a:gd name="T60" fmla="*/ 85 w 95"/>
                  <a:gd name="T61" fmla="*/ 75 h 93"/>
                  <a:gd name="T62" fmla="*/ 80 w 95"/>
                  <a:gd name="T63" fmla="*/ 63 h 93"/>
                  <a:gd name="T64" fmla="*/ 82 w 95"/>
                  <a:gd name="T65" fmla="*/ 57 h 93"/>
                  <a:gd name="T66" fmla="*/ 48 w 95"/>
                  <a:gd name="T67" fmla="*/ 61 h 93"/>
                  <a:gd name="T68" fmla="*/ 33 w 95"/>
                  <a:gd name="T69" fmla="*/ 46 h 93"/>
                  <a:gd name="T70" fmla="*/ 48 w 95"/>
                  <a:gd name="T71" fmla="*/ 32 h 93"/>
                  <a:gd name="T72" fmla="*/ 63 w 95"/>
                  <a:gd name="T73" fmla="*/ 46 h 93"/>
                  <a:gd name="T74" fmla="*/ 48 w 95"/>
                  <a:gd name="T75"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grp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60" name="Oval 60"/>
              <p:cNvSpPr>
                <a:spLocks noChangeArrowheads="1"/>
              </p:cNvSpPr>
              <p:nvPr/>
            </p:nvSpPr>
            <p:spPr bwMode="auto">
              <a:xfrm>
                <a:off x="1712364" y="2387652"/>
                <a:ext cx="64890" cy="62395"/>
              </a:xfrm>
              <a:prstGeom prst="ellipse">
                <a:avLst/>
              </a:prstGeom>
              <a:grpFill/>
              <a:ln>
                <a:noFill/>
              </a:ln>
              <a:effectLst>
                <a:outerShdw blurRad="63500" sx="102000" sy="1020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grpSp>
      <p:grpSp>
        <p:nvGrpSpPr>
          <p:cNvPr id="61" name="组合 18"/>
          <p:cNvGrpSpPr/>
          <p:nvPr/>
        </p:nvGrpSpPr>
        <p:grpSpPr>
          <a:xfrm>
            <a:off x="4149281" y="3293088"/>
            <a:ext cx="1503363" cy="1503363"/>
            <a:chOff x="4262403" y="3366791"/>
            <a:chExt cx="1503363" cy="1503363"/>
          </a:xfrm>
          <a:solidFill>
            <a:srgbClr val="8480FF"/>
          </a:solidFill>
          <a:effectLst/>
        </p:grpSpPr>
        <p:sp>
          <p:nvSpPr>
            <p:cNvPr id="62" name="Freeform 7"/>
            <p:cNvSpPr>
              <a:spLocks noEditPoints="1"/>
            </p:cNvSpPr>
            <p:nvPr/>
          </p:nvSpPr>
          <p:spPr bwMode="auto">
            <a:xfrm>
              <a:off x="4262403" y="3366791"/>
              <a:ext cx="1503363" cy="1503363"/>
            </a:xfrm>
            <a:custGeom>
              <a:avLst/>
              <a:gdLst>
                <a:gd name="T0" fmla="*/ 1384777 w 971"/>
                <a:gd name="T1" fmla="*/ 788425 h 971"/>
                <a:gd name="T2" fmla="*/ 1500950 w 971"/>
                <a:gd name="T3" fmla="*/ 684644 h 971"/>
                <a:gd name="T4" fmla="*/ 1367739 w 971"/>
                <a:gd name="T5" fmla="*/ 604098 h 971"/>
                <a:gd name="T6" fmla="*/ 1452932 w 971"/>
                <a:gd name="T7" fmla="*/ 478631 h 971"/>
                <a:gd name="T8" fmla="*/ 1298035 w 971"/>
                <a:gd name="T9" fmla="*/ 432162 h 971"/>
                <a:gd name="T10" fmla="*/ 1242272 w 971"/>
                <a:gd name="T11" fmla="*/ 351616 h 971"/>
                <a:gd name="T12" fmla="*/ 1259311 w 971"/>
                <a:gd name="T13" fmla="*/ 196719 h 971"/>
                <a:gd name="T14" fmla="*/ 1105963 w 971"/>
                <a:gd name="T15" fmla="*/ 226149 h 971"/>
                <a:gd name="T16" fmla="*/ 1084278 w 971"/>
                <a:gd name="T17" fmla="*/ 77448 h 971"/>
                <a:gd name="T18" fmla="*/ 938675 w 971"/>
                <a:gd name="T19" fmla="*/ 147152 h 971"/>
                <a:gd name="T20" fmla="*/ 844188 w 971"/>
                <a:gd name="T21" fmla="*/ 125466 h 971"/>
                <a:gd name="T22" fmla="*/ 751250 w 971"/>
                <a:gd name="T23" fmla="*/ 0 h 971"/>
                <a:gd name="T24" fmla="*/ 658311 w 971"/>
                <a:gd name="T25" fmla="*/ 123917 h 971"/>
                <a:gd name="T26" fmla="*/ 542139 w 971"/>
                <a:gd name="T27" fmla="*/ 29430 h 971"/>
                <a:gd name="T28" fmla="*/ 481729 w 971"/>
                <a:gd name="T29" fmla="*/ 178131 h 971"/>
                <a:gd name="T30" fmla="*/ 396536 w 971"/>
                <a:gd name="T31" fmla="*/ 226149 h 971"/>
                <a:gd name="T32" fmla="*/ 243188 w 971"/>
                <a:gd name="T33" fmla="*/ 195170 h 971"/>
                <a:gd name="T34" fmla="*/ 258678 w 971"/>
                <a:gd name="T35" fmla="*/ 350067 h 971"/>
                <a:gd name="T36" fmla="*/ 108428 w 971"/>
                <a:gd name="T37" fmla="*/ 359361 h 971"/>
                <a:gd name="T38" fmla="*/ 164191 w 971"/>
                <a:gd name="T39" fmla="*/ 509610 h 971"/>
                <a:gd name="T40" fmla="*/ 133211 w 971"/>
                <a:gd name="T41" fmla="*/ 602549 h 971"/>
                <a:gd name="T42" fmla="*/ 0 w 971"/>
                <a:gd name="T43" fmla="*/ 683095 h 971"/>
                <a:gd name="T44" fmla="*/ 116173 w 971"/>
                <a:gd name="T45" fmla="*/ 786876 h 971"/>
                <a:gd name="T46" fmla="*/ 9294 w 971"/>
                <a:gd name="T47" fmla="*/ 893755 h 971"/>
                <a:gd name="T48" fmla="*/ 151799 w 971"/>
                <a:gd name="T49" fmla="*/ 968105 h 971"/>
                <a:gd name="T50" fmla="*/ 192072 w 971"/>
                <a:gd name="T51" fmla="*/ 1057945 h 971"/>
                <a:gd name="T52" fmla="*/ 148701 w 971"/>
                <a:gd name="T53" fmla="*/ 1206646 h 971"/>
                <a:gd name="T54" fmla="*/ 303598 w 971"/>
                <a:gd name="T55" fmla="*/ 1205097 h 971"/>
                <a:gd name="T56" fmla="*/ 297402 w 971"/>
                <a:gd name="T57" fmla="*/ 1356896 h 971"/>
                <a:gd name="T58" fmla="*/ 453848 w 971"/>
                <a:gd name="T59" fmla="*/ 1315074 h 971"/>
                <a:gd name="T60" fmla="*/ 543688 w 971"/>
                <a:gd name="T61" fmla="*/ 1353798 h 971"/>
                <a:gd name="T62" fmla="*/ 610293 w 971"/>
                <a:gd name="T63" fmla="*/ 1494754 h 971"/>
                <a:gd name="T64" fmla="*/ 724917 w 971"/>
                <a:gd name="T65" fmla="*/ 1387875 h 971"/>
                <a:gd name="T66" fmla="*/ 822502 w 971"/>
                <a:gd name="T67" fmla="*/ 1504048 h 971"/>
                <a:gd name="T68" fmla="*/ 909244 w 971"/>
                <a:gd name="T69" fmla="*/ 1369288 h 971"/>
                <a:gd name="T70" fmla="*/ 1002182 w 971"/>
                <a:gd name="T71" fmla="*/ 1336759 h 971"/>
                <a:gd name="T72" fmla="*/ 1146236 w 971"/>
                <a:gd name="T73" fmla="*/ 1394071 h 971"/>
                <a:gd name="T74" fmla="*/ 1158628 w 971"/>
                <a:gd name="T75" fmla="*/ 1239174 h 971"/>
                <a:gd name="T76" fmla="*/ 1308878 w 971"/>
                <a:gd name="T77" fmla="*/ 1259311 h 971"/>
                <a:gd name="T78" fmla="*/ 1282546 w 971"/>
                <a:gd name="T79" fmla="*/ 1101316 h 971"/>
                <a:gd name="T80" fmla="*/ 1329015 w 971"/>
                <a:gd name="T81" fmla="*/ 1014574 h 971"/>
                <a:gd name="T82" fmla="*/ 1474618 w 971"/>
                <a:gd name="T83" fmla="*/ 960360 h 971"/>
                <a:gd name="T84" fmla="*/ 1380131 w 971"/>
                <a:gd name="T85" fmla="*/ 837992 h 971"/>
                <a:gd name="T86" fmla="*/ 1186510 w 971"/>
                <a:gd name="T87" fmla="*/ 992889 h 971"/>
                <a:gd name="T88" fmla="*/ 910793 w 971"/>
                <a:gd name="T89" fmla="*/ 1223685 h 971"/>
                <a:gd name="T90" fmla="*/ 552982 w 971"/>
                <a:gd name="T91" fmla="*/ 1209744 h 971"/>
                <a:gd name="T92" fmla="*/ 295853 w 971"/>
                <a:gd name="T93" fmla="*/ 957262 h 971"/>
                <a:gd name="T94" fmla="*/ 277265 w 971"/>
                <a:gd name="T95" fmla="*/ 597902 h 971"/>
                <a:gd name="T96" fmla="*/ 504964 w 971"/>
                <a:gd name="T97" fmla="*/ 320636 h 971"/>
                <a:gd name="T98" fmla="*/ 861226 w 971"/>
                <a:gd name="T99" fmla="*/ 267971 h 971"/>
                <a:gd name="T100" fmla="*/ 1158628 w 971"/>
                <a:gd name="T101" fmla="*/ 469337 h 971"/>
                <a:gd name="T102" fmla="*/ 1243821 w 971"/>
                <a:gd name="T103" fmla="*/ 819404 h 97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63" name="Group 36"/>
            <p:cNvGrpSpPr/>
            <p:nvPr/>
          </p:nvGrpSpPr>
          <p:grpSpPr>
            <a:xfrm>
              <a:off x="4798811" y="3906911"/>
              <a:ext cx="373823" cy="421639"/>
              <a:chOff x="5513440" y="1766202"/>
              <a:chExt cx="429274" cy="484183"/>
            </a:xfrm>
            <a:grpFill/>
          </p:grpSpPr>
          <p:sp>
            <p:nvSpPr>
              <p:cNvPr id="64" name="Freeform 147"/>
              <p:cNvSpPr>
                <a:spLocks/>
              </p:cNvSpPr>
              <p:nvPr/>
            </p:nvSpPr>
            <p:spPr bwMode="auto">
              <a:xfrm>
                <a:off x="5513440" y="1766202"/>
                <a:ext cx="429274" cy="87353"/>
              </a:xfrm>
              <a:custGeom>
                <a:avLst/>
                <a:gdLst>
                  <a:gd name="T0" fmla="*/ 68 w 129"/>
                  <a:gd name="T1" fmla="*/ 8 h 26"/>
                  <a:gd name="T2" fmla="*/ 68 w 129"/>
                  <a:gd name="T3" fmla="*/ 4 h 26"/>
                  <a:gd name="T4" fmla="*/ 64 w 129"/>
                  <a:gd name="T5" fmla="*/ 0 h 26"/>
                  <a:gd name="T6" fmla="*/ 61 w 129"/>
                  <a:gd name="T7" fmla="*/ 4 h 26"/>
                  <a:gd name="T8" fmla="*/ 61 w 129"/>
                  <a:gd name="T9" fmla="*/ 8 h 26"/>
                  <a:gd name="T10" fmla="*/ 0 w 129"/>
                  <a:gd name="T11" fmla="*/ 8 h 26"/>
                  <a:gd name="T12" fmla="*/ 0 w 129"/>
                  <a:gd name="T13" fmla="*/ 26 h 26"/>
                  <a:gd name="T14" fmla="*/ 129 w 129"/>
                  <a:gd name="T15" fmla="*/ 26 h 26"/>
                  <a:gd name="T16" fmla="*/ 129 w 129"/>
                  <a:gd name="T17" fmla="*/ 8 h 26"/>
                  <a:gd name="T18" fmla="*/ 68 w 129"/>
                  <a:gd name="T19"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26">
                    <a:moveTo>
                      <a:pt x="68" y="8"/>
                    </a:moveTo>
                    <a:cubicBezTo>
                      <a:pt x="68" y="4"/>
                      <a:pt x="68" y="4"/>
                      <a:pt x="68" y="4"/>
                    </a:cubicBezTo>
                    <a:cubicBezTo>
                      <a:pt x="68" y="2"/>
                      <a:pt x="66" y="0"/>
                      <a:pt x="64" y="0"/>
                    </a:cubicBezTo>
                    <a:cubicBezTo>
                      <a:pt x="63" y="0"/>
                      <a:pt x="61" y="2"/>
                      <a:pt x="61" y="4"/>
                    </a:cubicBezTo>
                    <a:cubicBezTo>
                      <a:pt x="61" y="8"/>
                      <a:pt x="61" y="8"/>
                      <a:pt x="61" y="8"/>
                    </a:cubicBezTo>
                    <a:cubicBezTo>
                      <a:pt x="0" y="8"/>
                      <a:pt x="0" y="8"/>
                      <a:pt x="0" y="8"/>
                    </a:cubicBezTo>
                    <a:cubicBezTo>
                      <a:pt x="0" y="26"/>
                      <a:pt x="0" y="26"/>
                      <a:pt x="0" y="26"/>
                    </a:cubicBezTo>
                    <a:cubicBezTo>
                      <a:pt x="129" y="26"/>
                      <a:pt x="129" y="26"/>
                      <a:pt x="129" y="26"/>
                    </a:cubicBezTo>
                    <a:cubicBezTo>
                      <a:pt x="129" y="8"/>
                      <a:pt x="129" y="8"/>
                      <a:pt x="129" y="8"/>
                    </a:cubicBezTo>
                    <a:lnTo>
                      <a:pt x="68" y="8"/>
                    </a:lnTo>
                    <a:close/>
                  </a:path>
                </a:pathLst>
              </a:custGeom>
              <a:grpFill/>
              <a:ln>
                <a:noFill/>
              </a:ln>
              <a:effectLst>
                <a:outerShdw blurRad="63500" sx="102000" sy="1020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65" name="Freeform 148"/>
              <p:cNvSpPr>
                <a:spLocks noEditPoints="1"/>
              </p:cNvSpPr>
              <p:nvPr/>
            </p:nvSpPr>
            <p:spPr bwMode="auto">
              <a:xfrm>
                <a:off x="5550876" y="1873521"/>
                <a:ext cx="356897" cy="376864"/>
              </a:xfrm>
              <a:custGeom>
                <a:avLst/>
                <a:gdLst>
                  <a:gd name="T0" fmla="*/ 143 w 143"/>
                  <a:gd name="T1" fmla="*/ 95 h 151"/>
                  <a:gd name="T2" fmla="*/ 143 w 143"/>
                  <a:gd name="T3" fmla="*/ 0 h 151"/>
                  <a:gd name="T4" fmla="*/ 0 w 143"/>
                  <a:gd name="T5" fmla="*/ 0 h 151"/>
                  <a:gd name="T6" fmla="*/ 0 w 143"/>
                  <a:gd name="T7" fmla="*/ 95 h 151"/>
                  <a:gd name="T8" fmla="*/ 63 w 143"/>
                  <a:gd name="T9" fmla="*/ 95 h 151"/>
                  <a:gd name="T10" fmla="*/ 63 w 143"/>
                  <a:gd name="T11" fmla="*/ 125 h 151"/>
                  <a:gd name="T12" fmla="*/ 45 w 143"/>
                  <a:gd name="T13" fmla="*/ 125 h 151"/>
                  <a:gd name="T14" fmla="*/ 45 w 143"/>
                  <a:gd name="T15" fmla="*/ 121 h 151"/>
                  <a:gd name="T16" fmla="*/ 37 w 143"/>
                  <a:gd name="T17" fmla="*/ 121 h 151"/>
                  <a:gd name="T18" fmla="*/ 25 w 143"/>
                  <a:gd name="T19" fmla="*/ 151 h 151"/>
                  <a:gd name="T20" fmla="*/ 33 w 143"/>
                  <a:gd name="T21" fmla="*/ 151 h 151"/>
                  <a:gd name="T22" fmla="*/ 40 w 143"/>
                  <a:gd name="T23" fmla="*/ 137 h 151"/>
                  <a:gd name="T24" fmla="*/ 104 w 143"/>
                  <a:gd name="T25" fmla="*/ 137 h 151"/>
                  <a:gd name="T26" fmla="*/ 109 w 143"/>
                  <a:gd name="T27" fmla="*/ 151 h 151"/>
                  <a:gd name="T28" fmla="*/ 119 w 143"/>
                  <a:gd name="T29" fmla="*/ 151 h 151"/>
                  <a:gd name="T30" fmla="*/ 107 w 143"/>
                  <a:gd name="T31" fmla="*/ 121 h 151"/>
                  <a:gd name="T32" fmla="*/ 97 w 143"/>
                  <a:gd name="T33" fmla="*/ 121 h 151"/>
                  <a:gd name="T34" fmla="*/ 97 w 143"/>
                  <a:gd name="T35" fmla="*/ 125 h 151"/>
                  <a:gd name="T36" fmla="*/ 80 w 143"/>
                  <a:gd name="T37" fmla="*/ 125 h 151"/>
                  <a:gd name="T38" fmla="*/ 80 w 143"/>
                  <a:gd name="T39" fmla="*/ 95 h 151"/>
                  <a:gd name="T40" fmla="*/ 143 w 143"/>
                  <a:gd name="T41" fmla="*/ 95 h 151"/>
                  <a:gd name="T42" fmla="*/ 92 w 143"/>
                  <a:gd name="T43" fmla="*/ 28 h 151"/>
                  <a:gd name="T44" fmla="*/ 133 w 143"/>
                  <a:gd name="T45" fmla="*/ 28 h 151"/>
                  <a:gd name="T46" fmla="*/ 133 w 143"/>
                  <a:gd name="T47" fmla="*/ 37 h 151"/>
                  <a:gd name="T48" fmla="*/ 92 w 143"/>
                  <a:gd name="T49" fmla="*/ 37 h 151"/>
                  <a:gd name="T50" fmla="*/ 92 w 143"/>
                  <a:gd name="T51" fmla="*/ 28 h 151"/>
                  <a:gd name="T52" fmla="*/ 92 w 143"/>
                  <a:gd name="T53" fmla="*/ 46 h 151"/>
                  <a:gd name="T54" fmla="*/ 133 w 143"/>
                  <a:gd name="T55" fmla="*/ 46 h 151"/>
                  <a:gd name="T56" fmla="*/ 133 w 143"/>
                  <a:gd name="T57" fmla="*/ 56 h 151"/>
                  <a:gd name="T58" fmla="*/ 92 w 143"/>
                  <a:gd name="T59" fmla="*/ 56 h 151"/>
                  <a:gd name="T60" fmla="*/ 92 w 143"/>
                  <a:gd name="T61" fmla="*/ 46 h 151"/>
                  <a:gd name="T62" fmla="*/ 92 w 143"/>
                  <a:gd name="T63" fmla="*/ 63 h 151"/>
                  <a:gd name="T64" fmla="*/ 133 w 143"/>
                  <a:gd name="T65" fmla="*/ 63 h 151"/>
                  <a:gd name="T66" fmla="*/ 133 w 143"/>
                  <a:gd name="T67" fmla="*/ 74 h 151"/>
                  <a:gd name="T68" fmla="*/ 92 w 143"/>
                  <a:gd name="T69" fmla="*/ 74 h 151"/>
                  <a:gd name="T70" fmla="*/ 92 w 143"/>
                  <a:gd name="T71" fmla="*/ 63 h 151"/>
                  <a:gd name="T72" fmla="*/ 8 w 143"/>
                  <a:gd name="T73" fmla="*/ 75 h 151"/>
                  <a:gd name="T74" fmla="*/ 8 w 143"/>
                  <a:gd name="T75" fmla="*/ 24 h 151"/>
                  <a:gd name="T76" fmla="*/ 83 w 143"/>
                  <a:gd name="T77" fmla="*/ 24 h 151"/>
                  <a:gd name="T78" fmla="*/ 83 w 143"/>
                  <a:gd name="T79" fmla="*/ 75 h 151"/>
                  <a:gd name="T80" fmla="*/ 8 w 143"/>
                  <a:gd name="T81" fmla="*/ 7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3" h="151">
                    <a:moveTo>
                      <a:pt x="143" y="95"/>
                    </a:moveTo>
                    <a:lnTo>
                      <a:pt x="143" y="0"/>
                    </a:lnTo>
                    <a:lnTo>
                      <a:pt x="0" y="0"/>
                    </a:lnTo>
                    <a:lnTo>
                      <a:pt x="0" y="95"/>
                    </a:lnTo>
                    <a:lnTo>
                      <a:pt x="63" y="95"/>
                    </a:lnTo>
                    <a:lnTo>
                      <a:pt x="63" y="125"/>
                    </a:lnTo>
                    <a:lnTo>
                      <a:pt x="45" y="125"/>
                    </a:lnTo>
                    <a:lnTo>
                      <a:pt x="45" y="121"/>
                    </a:lnTo>
                    <a:lnTo>
                      <a:pt x="37" y="121"/>
                    </a:lnTo>
                    <a:lnTo>
                      <a:pt x="25" y="151"/>
                    </a:lnTo>
                    <a:lnTo>
                      <a:pt x="33" y="151"/>
                    </a:lnTo>
                    <a:lnTo>
                      <a:pt x="40" y="137"/>
                    </a:lnTo>
                    <a:lnTo>
                      <a:pt x="104" y="137"/>
                    </a:lnTo>
                    <a:lnTo>
                      <a:pt x="109" y="151"/>
                    </a:lnTo>
                    <a:lnTo>
                      <a:pt x="119" y="151"/>
                    </a:lnTo>
                    <a:lnTo>
                      <a:pt x="107" y="121"/>
                    </a:lnTo>
                    <a:lnTo>
                      <a:pt x="97" y="121"/>
                    </a:lnTo>
                    <a:lnTo>
                      <a:pt x="97" y="125"/>
                    </a:lnTo>
                    <a:lnTo>
                      <a:pt x="80" y="125"/>
                    </a:lnTo>
                    <a:lnTo>
                      <a:pt x="80" y="95"/>
                    </a:lnTo>
                    <a:lnTo>
                      <a:pt x="143" y="95"/>
                    </a:lnTo>
                    <a:close/>
                    <a:moveTo>
                      <a:pt x="92" y="28"/>
                    </a:moveTo>
                    <a:lnTo>
                      <a:pt x="133" y="28"/>
                    </a:lnTo>
                    <a:lnTo>
                      <a:pt x="133" y="37"/>
                    </a:lnTo>
                    <a:lnTo>
                      <a:pt x="92" y="37"/>
                    </a:lnTo>
                    <a:lnTo>
                      <a:pt x="92" y="28"/>
                    </a:lnTo>
                    <a:close/>
                    <a:moveTo>
                      <a:pt x="92" y="46"/>
                    </a:moveTo>
                    <a:lnTo>
                      <a:pt x="133" y="46"/>
                    </a:lnTo>
                    <a:lnTo>
                      <a:pt x="133" y="56"/>
                    </a:lnTo>
                    <a:lnTo>
                      <a:pt x="92" y="56"/>
                    </a:lnTo>
                    <a:lnTo>
                      <a:pt x="92" y="46"/>
                    </a:lnTo>
                    <a:close/>
                    <a:moveTo>
                      <a:pt x="92" y="63"/>
                    </a:moveTo>
                    <a:lnTo>
                      <a:pt x="133" y="63"/>
                    </a:lnTo>
                    <a:lnTo>
                      <a:pt x="133" y="74"/>
                    </a:lnTo>
                    <a:lnTo>
                      <a:pt x="92" y="74"/>
                    </a:lnTo>
                    <a:lnTo>
                      <a:pt x="92" y="63"/>
                    </a:lnTo>
                    <a:close/>
                    <a:moveTo>
                      <a:pt x="8" y="75"/>
                    </a:moveTo>
                    <a:lnTo>
                      <a:pt x="8" y="24"/>
                    </a:lnTo>
                    <a:lnTo>
                      <a:pt x="83" y="24"/>
                    </a:lnTo>
                    <a:lnTo>
                      <a:pt x="83" y="75"/>
                    </a:lnTo>
                    <a:lnTo>
                      <a:pt x="8" y="75"/>
                    </a:lnTo>
                    <a:close/>
                  </a:path>
                </a:pathLst>
              </a:custGeom>
              <a:grp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66" name="Freeform 149"/>
              <p:cNvSpPr>
                <a:spLocks/>
              </p:cNvSpPr>
              <p:nvPr/>
            </p:nvSpPr>
            <p:spPr bwMode="auto">
              <a:xfrm>
                <a:off x="5578330" y="1945898"/>
                <a:ext cx="174705" cy="102328"/>
              </a:xfrm>
              <a:custGeom>
                <a:avLst/>
                <a:gdLst>
                  <a:gd name="T0" fmla="*/ 58 w 70"/>
                  <a:gd name="T1" fmla="*/ 12 h 41"/>
                  <a:gd name="T2" fmla="*/ 54 w 70"/>
                  <a:gd name="T3" fmla="*/ 20 h 41"/>
                  <a:gd name="T4" fmla="*/ 48 w 70"/>
                  <a:gd name="T5" fmla="*/ 16 h 41"/>
                  <a:gd name="T6" fmla="*/ 48 w 70"/>
                  <a:gd name="T7" fmla="*/ 16 h 41"/>
                  <a:gd name="T8" fmla="*/ 34 w 70"/>
                  <a:gd name="T9" fmla="*/ 8 h 41"/>
                  <a:gd name="T10" fmla="*/ 32 w 70"/>
                  <a:gd name="T11" fmla="*/ 12 h 41"/>
                  <a:gd name="T12" fmla="*/ 28 w 70"/>
                  <a:gd name="T13" fmla="*/ 20 h 41"/>
                  <a:gd name="T14" fmla="*/ 16 w 70"/>
                  <a:gd name="T15" fmla="*/ 12 h 41"/>
                  <a:gd name="T16" fmla="*/ 12 w 70"/>
                  <a:gd name="T17" fmla="*/ 17 h 41"/>
                  <a:gd name="T18" fmla="*/ 12 w 70"/>
                  <a:gd name="T19" fmla="*/ 17 h 41"/>
                  <a:gd name="T20" fmla="*/ 0 w 70"/>
                  <a:gd name="T21" fmla="*/ 37 h 41"/>
                  <a:gd name="T22" fmla="*/ 5 w 70"/>
                  <a:gd name="T23" fmla="*/ 41 h 41"/>
                  <a:gd name="T24" fmla="*/ 17 w 70"/>
                  <a:gd name="T25" fmla="*/ 21 h 41"/>
                  <a:gd name="T26" fmla="*/ 24 w 70"/>
                  <a:gd name="T27" fmla="*/ 25 h 41"/>
                  <a:gd name="T28" fmla="*/ 24 w 70"/>
                  <a:gd name="T29" fmla="*/ 25 h 41"/>
                  <a:gd name="T30" fmla="*/ 30 w 70"/>
                  <a:gd name="T31" fmla="*/ 29 h 41"/>
                  <a:gd name="T32" fmla="*/ 37 w 70"/>
                  <a:gd name="T33" fmla="*/ 17 h 41"/>
                  <a:gd name="T34" fmla="*/ 42 w 70"/>
                  <a:gd name="T35" fmla="*/ 21 h 41"/>
                  <a:gd name="T36" fmla="*/ 42 w 70"/>
                  <a:gd name="T37" fmla="*/ 21 h 41"/>
                  <a:gd name="T38" fmla="*/ 56 w 70"/>
                  <a:gd name="T39" fmla="*/ 28 h 41"/>
                  <a:gd name="T40" fmla="*/ 57 w 70"/>
                  <a:gd name="T41" fmla="*/ 28 h 41"/>
                  <a:gd name="T42" fmla="*/ 57 w 70"/>
                  <a:gd name="T43" fmla="*/ 28 h 41"/>
                  <a:gd name="T44" fmla="*/ 64 w 70"/>
                  <a:gd name="T45" fmla="*/ 17 h 41"/>
                  <a:gd name="T46" fmla="*/ 64 w 70"/>
                  <a:gd name="T47" fmla="*/ 17 h 41"/>
                  <a:gd name="T48" fmla="*/ 70 w 70"/>
                  <a:gd name="T49" fmla="*/ 4 h 41"/>
                  <a:gd name="T50" fmla="*/ 65 w 70"/>
                  <a:gd name="T51" fmla="*/ 0 h 41"/>
                  <a:gd name="T52" fmla="*/ 58 w 70"/>
                  <a:gd name="T53" fmla="*/ 1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 h="41">
                    <a:moveTo>
                      <a:pt x="58" y="12"/>
                    </a:moveTo>
                    <a:lnTo>
                      <a:pt x="54" y="20"/>
                    </a:lnTo>
                    <a:lnTo>
                      <a:pt x="48" y="16"/>
                    </a:lnTo>
                    <a:lnTo>
                      <a:pt x="48" y="16"/>
                    </a:lnTo>
                    <a:lnTo>
                      <a:pt x="34" y="8"/>
                    </a:lnTo>
                    <a:lnTo>
                      <a:pt x="32" y="12"/>
                    </a:lnTo>
                    <a:lnTo>
                      <a:pt x="28" y="20"/>
                    </a:lnTo>
                    <a:lnTo>
                      <a:pt x="16" y="12"/>
                    </a:lnTo>
                    <a:lnTo>
                      <a:pt x="12" y="17"/>
                    </a:lnTo>
                    <a:lnTo>
                      <a:pt x="12" y="17"/>
                    </a:lnTo>
                    <a:lnTo>
                      <a:pt x="0" y="37"/>
                    </a:lnTo>
                    <a:lnTo>
                      <a:pt x="5" y="41"/>
                    </a:lnTo>
                    <a:lnTo>
                      <a:pt x="17" y="21"/>
                    </a:lnTo>
                    <a:lnTo>
                      <a:pt x="24" y="25"/>
                    </a:lnTo>
                    <a:lnTo>
                      <a:pt x="24" y="25"/>
                    </a:lnTo>
                    <a:lnTo>
                      <a:pt x="30" y="29"/>
                    </a:lnTo>
                    <a:lnTo>
                      <a:pt x="37" y="17"/>
                    </a:lnTo>
                    <a:lnTo>
                      <a:pt x="42" y="21"/>
                    </a:lnTo>
                    <a:lnTo>
                      <a:pt x="42" y="21"/>
                    </a:lnTo>
                    <a:lnTo>
                      <a:pt x="56" y="28"/>
                    </a:lnTo>
                    <a:lnTo>
                      <a:pt x="57" y="28"/>
                    </a:lnTo>
                    <a:lnTo>
                      <a:pt x="57" y="28"/>
                    </a:lnTo>
                    <a:lnTo>
                      <a:pt x="64" y="17"/>
                    </a:lnTo>
                    <a:lnTo>
                      <a:pt x="64" y="17"/>
                    </a:lnTo>
                    <a:lnTo>
                      <a:pt x="70" y="4"/>
                    </a:lnTo>
                    <a:lnTo>
                      <a:pt x="65" y="0"/>
                    </a:lnTo>
                    <a:lnTo>
                      <a:pt x="58" y="12"/>
                    </a:lnTo>
                    <a:close/>
                  </a:path>
                </a:pathLst>
              </a:custGeom>
              <a:grpFill/>
              <a:ln>
                <a:noFill/>
              </a:ln>
              <a:effectLst>
                <a:outerShdw blurRad="63500" sx="102000" sy="1020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grpSp>
      <p:sp>
        <p:nvSpPr>
          <p:cNvPr id="67" name="文本框 66"/>
          <p:cNvSpPr txBox="1"/>
          <p:nvPr/>
        </p:nvSpPr>
        <p:spPr>
          <a:xfrm>
            <a:off x="1106078" y="2035380"/>
            <a:ext cx="3184134" cy="572464"/>
          </a:xfrm>
          <a:prstGeom prst="rect">
            <a:avLst/>
          </a:prstGeom>
          <a:noFill/>
        </p:spPr>
        <p:txBody>
          <a:bodyPr wrap="square" rtlCol="0">
            <a:spAutoFit/>
          </a:bodyPr>
          <a:lstStyle/>
          <a:p>
            <a:pPr algn="r">
              <a:lnSpc>
                <a:spcPct val="130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68" name="矩形 67"/>
          <p:cNvSpPr/>
          <p:nvPr/>
        </p:nvSpPr>
        <p:spPr>
          <a:xfrm>
            <a:off x="2688505" y="1673776"/>
            <a:ext cx="1569660" cy="369332"/>
          </a:xfrm>
          <a:prstGeom prst="rect">
            <a:avLst/>
          </a:prstGeom>
          <a:noFill/>
        </p:spPr>
        <p:txBody>
          <a:bodyPr wrap="none" rtlCol="0">
            <a:spAutoFit/>
          </a:bodyPr>
          <a:lstStyle/>
          <a:p>
            <a:pPr algn="r"/>
            <a:r>
              <a:rPr lang="zh-CN" altLang="en-US" b="1" dirty="0">
                <a:solidFill>
                  <a:srgbClr val="8480FF"/>
                </a:solidFill>
                <a:latin typeface="微软雅黑" panose="020B0503020204020204" pitchFamily="34" charset="-122"/>
                <a:ea typeface="微软雅黑" panose="020B0503020204020204" pitchFamily="34" charset="-122"/>
              </a:rPr>
              <a:t>此处添加标题</a:t>
            </a:r>
          </a:p>
        </p:txBody>
      </p:sp>
      <p:sp>
        <p:nvSpPr>
          <p:cNvPr id="69" name="文本框 68"/>
          <p:cNvSpPr txBox="1"/>
          <p:nvPr/>
        </p:nvSpPr>
        <p:spPr>
          <a:xfrm>
            <a:off x="7073903" y="1850119"/>
            <a:ext cx="3184134" cy="572464"/>
          </a:xfrm>
          <a:prstGeom prst="rect">
            <a:avLst/>
          </a:prstGeom>
          <a:noFill/>
        </p:spPr>
        <p:txBody>
          <a:bodyPr wrap="square" rtlCol="0">
            <a:spAutoFit/>
          </a:bodyPr>
          <a:lstStyle/>
          <a:p>
            <a:pPr>
              <a:lnSpc>
                <a:spcPct val="130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70" name="矩形 69"/>
          <p:cNvSpPr/>
          <p:nvPr/>
        </p:nvSpPr>
        <p:spPr>
          <a:xfrm>
            <a:off x="7073903" y="1488515"/>
            <a:ext cx="1569660" cy="369332"/>
          </a:xfrm>
          <a:prstGeom prst="rect">
            <a:avLst/>
          </a:prstGeom>
          <a:noFill/>
        </p:spPr>
        <p:txBody>
          <a:bodyPr wrap="none" rtlCol="0">
            <a:spAutoFit/>
          </a:bodyPr>
          <a:lstStyle/>
          <a:p>
            <a:r>
              <a:rPr lang="zh-CN" altLang="en-US" b="1" dirty="0">
                <a:solidFill>
                  <a:srgbClr val="F9B62D"/>
                </a:solidFill>
                <a:latin typeface="微软雅黑" panose="020B0503020204020204" pitchFamily="34" charset="-122"/>
                <a:ea typeface="微软雅黑" panose="020B0503020204020204" pitchFamily="34" charset="-122"/>
              </a:rPr>
              <a:t>此处添加标题</a:t>
            </a:r>
          </a:p>
        </p:txBody>
      </p:sp>
      <p:sp>
        <p:nvSpPr>
          <p:cNvPr id="71" name="文本框 70"/>
          <p:cNvSpPr txBox="1"/>
          <p:nvPr/>
        </p:nvSpPr>
        <p:spPr>
          <a:xfrm>
            <a:off x="885622" y="3691151"/>
            <a:ext cx="3184134" cy="572464"/>
          </a:xfrm>
          <a:prstGeom prst="rect">
            <a:avLst/>
          </a:prstGeom>
          <a:noFill/>
        </p:spPr>
        <p:txBody>
          <a:bodyPr wrap="square" rtlCol="0">
            <a:spAutoFit/>
          </a:bodyPr>
          <a:lstStyle/>
          <a:p>
            <a:pPr algn="r">
              <a:lnSpc>
                <a:spcPct val="130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72" name="矩形 71"/>
          <p:cNvSpPr/>
          <p:nvPr/>
        </p:nvSpPr>
        <p:spPr>
          <a:xfrm>
            <a:off x="2468049" y="3329547"/>
            <a:ext cx="1569660" cy="369332"/>
          </a:xfrm>
          <a:prstGeom prst="rect">
            <a:avLst/>
          </a:prstGeom>
          <a:noFill/>
        </p:spPr>
        <p:txBody>
          <a:bodyPr wrap="none" rtlCol="0">
            <a:spAutoFit/>
          </a:bodyPr>
          <a:lstStyle/>
          <a:p>
            <a:pPr algn="r"/>
            <a:r>
              <a:rPr lang="zh-CN" altLang="en-US" b="1" dirty="0">
                <a:solidFill>
                  <a:srgbClr val="8480FF"/>
                </a:solidFill>
                <a:latin typeface="微软雅黑" panose="020B0503020204020204" pitchFamily="34" charset="-122"/>
                <a:ea typeface="微软雅黑" panose="020B0503020204020204" pitchFamily="34" charset="-122"/>
              </a:rPr>
              <a:t>此处添加标题</a:t>
            </a:r>
          </a:p>
        </p:txBody>
      </p:sp>
      <p:sp>
        <p:nvSpPr>
          <p:cNvPr id="73" name="文本框 72"/>
          <p:cNvSpPr txBox="1"/>
          <p:nvPr/>
        </p:nvSpPr>
        <p:spPr>
          <a:xfrm>
            <a:off x="7171678" y="3506485"/>
            <a:ext cx="3184134" cy="572464"/>
          </a:xfrm>
          <a:prstGeom prst="rect">
            <a:avLst/>
          </a:prstGeom>
          <a:noFill/>
        </p:spPr>
        <p:txBody>
          <a:bodyPr wrap="square" rtlCol="0">
            <a:spAutoFit/>
          </a:bodyPr>
          <a:lstStyle/>
          <a:p>
            <a:pPr>
              <a:lnSpc>
                <a:spcPct val="130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74" name="矩形 73"/>
          <p:cNvSpPr/>
          <p:nvPr/>
        </p:nvSpPr>
        <p:spPr>
          <a:xfrm>
            <a:off x="7171678" y="3144881"/>
            <a:ext cx="1569660" cy="369332"/>
          </a:xfrm>
          <a:prstGeom prst="rect">
            <a:avLst/>
          </a:prstGeom>
          <a:noFill/>
        </p:spPr>
        <p:txBody>
          <a:bodyPr wrap="none" rtlCol="0">
            <a:spAutoFit/>
          </a:bodyPr>
          <a:lstStyle/>
          <a:p>
            <a:r>
              <a:rPr lang="zh-CN" altLang="en-US" b="1" dirty="0">
                <a:solidFill>
                  <a:srgbClr val="F9B62D"/>
                </a:solidFill>
                <a:latin typeface="微软雅黑" panose="020B0503020204020204" pitchFamily="34" charset="-122"/>
                <a:ea typeface="微软雅黑" panose="020B0503020204020204" pitchFamily="34" charset="-122"/>
              </a:rPr>
              <a:t>此处添加标题</a:t>
            </a:r>
          </a:p>
        </p:txBody>
      </p:sp>
      <p:sp>
        <p:nvSpPr>
          <p:cNvPr id="75" name="文本框 74"/>
          <p:cNvSpPr txBox="1"/>
          <p:nvPr/>
        </p:nvSpPr>
        <p:spPr>
          <a:xfrm>
            <a:off x="6713541" y="5384673"/>
            <a:ext cx="3184134" cy="572464"/>
          </a:xfrm>
          <a:prstGeom prst="rect">
            <a:avLst/>
          </a:prstGeom>
          <a:noFill/>
        </p:spPr>
        <p:txBody>
          <a:bodyPr wrap="square" rtlCol="0">
            <a:spAutoFit/>
          </a:bodyPr>
          <a:lstStyle/>
          <a:p>
            <a:pPr>
              <a:lnSpc>
                <a:spcPct val="130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76" name="矩形 75"/>
          <p:cNvSpPr/>
          <p:nvPr/>
        </p:nvSpPr>
        <p:spPr>
          <a:xfrm>
            <a:off x="6713541" y="5023069"/>
            <a:ext cx="1569660" cy="369332"/>
          </a:xfrm>
          <a:prstGeom prst="rect">
            <a:avLst/>
          </a:prstGeom>
          <a:noFill/>
        </p:spPr>
        <p:txBody>
          <a:bodyPr wrap="none" rtlCol="0">
            <a:spAutoFit/>
          </a:bodyPr>
          <a:lstStyle/>
          <a:p>
            <a:r>
              <a:rPr lang="zh-CN" altLang="en-US" b="1" dirty="0">
                <a:solidFill>
                  <a:srgbClr val="F9B62D"/>
                </a:solidFill>
                <a:latin typeface="微软雅黑" panose="020B0503020204020204" pitchFamily="34" charset="-122"/>
                <a:ea typeface="微软雅黑" panose="020B0503020204020204" pitchFamily="34" charset="-122"/>
              </a:rPr>
              <a:t>此处添加标题</a:t>
            </a:r>
          </a:p>
        </p:txBody>
      </p:sp>
    </p:spTree>
    <p:extLst>
      <p:ext uri="{BB962C8B-B14F-4D97-AF65-F5344CB8AC3E}">
        <p14:creationId xmlns:p14="http://schemas.microsoft.com/office/powerpoint/2010/main" val="386572501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p:cTn id="7" dur="500" fill="hold"/>
                                        <p:tgtEl>
                                          <p:spTgt spid="56"/>
                                        </p:tgtEl>
                                        <p:attrNameLst>
                                          <p:attrName>ppt_w</p:attrName>
                                        </p:attrNameLst>
                                      </p:cBhvr>
                                      <p:tavLst>
                                        <p:tav tm="0">
                                          <p:val>
                                            <p:fltVal val="0"/>
                                          </p:val>
                                        </p:tav>
                                        <p:tav tm="100000">
                                          <p:val>
                                            <p:strVal val="#ppt_w"/>
                                          </p:val>
                                        </p:tav>
                                      </p:tavLst>
                                    </p:anim>
                                    <p:anim calcmode="lin" valueType="num">
                                      <p:cBhvr>
                                        <p:cTn id="8" dur="500" fill="hold"/>
                                        <p:tgtEl>
                                          <p:spTgt spid="56"/>
                                        </p:tgtEl>
                                        <p:attrNameLst>
                                          <p:attrName>ppt_h</p:attrName>
                                        </p:attrNameLst>
                                      </p:cBhvr>
                                      <p:tavLst>
                                        <p:tav tm="0">
                                          <p:val>
                                            <p:fltVal val="0"/>
                                          </p:val>
                                        </p:tav>
                                        <p:tav tm="100000">
                                          <p:val>
                                            <p:strVal val="#ppt_h"/>
                                          </p:val>
                                        </p:tav>
                                      </p:tavLst>
                                    </p:anim>
                                    <p:anim calcmode="lin" valueType="num">
                                      <p:cBhvr>
                                        <p:cTn id="9" dur="500" fill="hold"/>
                                        <p:tgtEl>
                                          <p:spTgt spid="56"/>
                                        </p:tgtEl>
                                        <p:attrNameLst>
                                          <p:attrName>style.rotation</p:attrName>
                                        </p:attrNameLst>
                                      </p:cBhvr>
                                      <p:tavLst>
                                        <p:tav tm="0">
                                          <p:val>
                                            <p:fltVal val="360"/>
                                          </p:val>
                                        </p:tav>
                                        <p:tav tm="100000">
                                          <p:val>
                                            <p:fltVal val="0"/>
                                          </p:val>
                                        </p:tav>
                                      </p:tavLst>
                                    </p:anim>
                                    <p:animEffect transition="in" filter="fade">
                                      <p:cBhvr>
                                        <p:cTn id="10" dur="500"/>
                                        <p:tgtEl>
                                          <p:spTgt spid="56"/>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p:cTn id="13" dur="500" fill="hold"/>
                                        <p:tgtEl>
                                          <p:spTgt spid="50"/>
                                        </p:tgtEl>
                                        <p:attrNameLst>
                                          <p:attrName>ppt_w</p:attrName>
                                        </p:attrNameLst>
                                      </p:cBhvr>
                                      <p:tavLst>
                                        <p:tav tm="0">
                                          <p:val>
                                            <p:fltVal val="0"/>
                                          </p:val>
                                        </p:tav>
                                        <p:tav tm="100000">
                                          <p:val>
                                            <p:strVal val="#ppt_w"/>
                                          </p:val>
                                        </p:tav>
                                      </p:tavLst>
                                    </p:anim>
                                    <p:anim calcmode="lin" valueType="num">
                                      <p:cBhvr>
                                        <p:cTn id="14" dur="500" fill="hold"/>
                                        <p:tgtEl>
                                          <p:spTgt spid="50"/>
                                        </p:tgtEl>
                                        <p:attrNameLst>
                                          <p:attrName>ppt_h</p:attrName>
                                        </p:attrNameLst>
                                      </p:cBhvr>
                                      <p:tavLst>
                                        <p:tav tm="0">
                                          <p:val>
                                            <p:fltVal val="0"/>
                                          </p:val>
                                        </p:tav>
                                        <p:tav tm="100000">
                                          <p:val>
                                            <p:strVal val="#ppt_h"/>
                                          </p:val>
                                        </p:tav>
                                      </p:tavLst>
                                    </p:anim>
                                    <p:anim calcmode="lin" valueType="num">
                                      <p:cBhvr>
                                        <p:cTn id="15" dur="500" fill="hold"/>
                                        <p:tgtEl>
                                          <p:spTgt spid="50"/>
                                        </p:tgtEl>
                                        <p:attrNameLst>
                                          <p:attrName>style.rotation</p:attrName>
                                        </p:attrNameLst>
                                      </p:cBhvr>
                                      <p:tavLst>
                                        <p:tav tm="0">
                                          <p:val>
                                            <p:fltVal val="360"/>
                                          </p:val>
                                        </p:tav>
                                        <p:tav tm="100000">
                                          <p:val>
                                            <p:fltVal val="0"/>
                                          </p:val>
                                        </p:tav>
                                      </p:tavLst>
                                    </p:anim>
                                    <p:animEffect transition="in" filter="fade">
                                      <p:cBhvr>
                                        <p:cTn id="16" dur="500"/>
                                        <p:tgtEl>
                                          <p:spTgt spid="50"/>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53"/>
                                        </p:tgtEl>
                                        <p:attrNameLst>
                                          <p:attrName>style.visibility</p:attrName>
                                        </p:attrNameLst>
                                      </p:cBhvr>
                                      <p:to>
                                        <p:strVal val="visible"/>
                                      </p:to>
                                    </p:set>
                                    <p:anim calcmode="lin" valueType="num">
                                      <p:cBhvr>
                                        <p:cTn id="19" dur="500" fill="hold"/>
                                        <p:tgtEl>
                                          <p:spTgt spid="53"/>
                                        </p:tgtEl>
                                        <p:attrNameLst>
                                          <p:attrName>ppt_w</p:attrName>
                                        </p:attrNameLst>
                                      </p:cBhvr>
                                      <p:tavLst>
                                        <p:tav tm="0">
                                          <p:val>
                                            <p:fltVal val="0"/>
                                          </p:val>
                                        </p:tav>
                                        <p:tav tm="100000">
                                          <p:val>
                                            <p:strVal val="#ppt_w"/>
                                          </p:val>
                                        </p:tav>
                                      </p:tavLst>
                                    </p:anim>
                                    <p:anim calcmode="lin" valueType="num">
                                      <p:cBhvr>
                                        <p:cTn id="20" dur="500" fill="hold"/>
                                        <p:tgtEl>
                                          <p:spTgt spid="53"/>
                                        </p:tgtEl>
                                        <p:attrNameLst>
                                          <p:attrName>ppt_h</p:attrName>
                                        </p:attrNameLst>
                                      </p:cBhvr>
                                      <p:tavLst>
                                        <p:tav tm="0">
                                          <p:val>
                                            <p:fltVal val="0"/>
                                          </p:val>
                                        </p:tav>
                                        <p:tav tm="100000">
                                          <p:val>
                                            <p:strVal val="#ppt_h"/>
                                          </p:val>
                                        </p:tav>
                                      </p:tavLst>
                                    </p:anim>
                                    <p:anim calcmode="lin" valueType="num">
                                      <p:cBhvr>
                                        <p:cTn id="21" dur="500" fill="hold"/>
                                        <p:tgtEl>
                                          <p:spTgt spid="53"/>
                                        </p:tgtEl>
                                        <p:attrNameLst>
                                          <p:attrName>style.rotation</p:attrName>
                                        </p:attrNameLst>
                                      </p:cBhvr>
                                      <p:tavLst>
                                        <p:tav tm="0">
                                          <p:val>
                                            <p:fltVal val="360"/>
                                          </p:val>
                                        </p:tav>
                                        <p:tav tm="100000">
                                          <p:val>
                                            <p:fltVal val="0"/>
                                          </p:val>
                                        </p:tav>
                                      </p:tavLst>
                                    </p:anim>
                                    <p:animEffect transition="in" filter="fade">
                                      <p:cBhvr>
                                        <p:cTn id="22" dur="500"/>
                                        <p:tgtEl>
                                          <p:spTgt spid="53"/>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61"/>
                                        </p:tgtEl>
                                        <p:attrNameLst>
                                          <p:attrName>style.visibility</p:attrName>
                                        </p:attrNameLst>
                                      </p:cBhvr>
                                      <p:to>
                                        <p:strVal val="visible"/>
                                      </p:to>
                                    </p:set>
                                    <p:anim calcmode="lin" valueType="num">
                                      <p:cBhvr>
                                        <p:cTn id="25" dur="500" fill="hold"/>
                                        <p:tgtEl>
                                          <p:spTgt spid="61"/>
                                        </p:tgtEl>
                                        <p:attrNameLst>
                                          <p:attrName>ppt_w</p:attrName>
                                        </p:attrNameLst>
                                      </p:cBhvr>
                                      <p:tavLst>
                                        <p:tav tm="0">
                                          <p:val>
                                            <p:fltVal val="0"/>
                                          </p:val>
                                        </p:tav>
                                        <p:tav tm="100000">
                                          <p:val>
                                            <p:strVal val="#ppt_w"/>
                                          </p:val>
                                        </p:tav>
                                      </p:tavLst>
                                    </p:anim>
                                    <p:anim calcmode="lin" valueType="num">
                                      <p:cBhvr>
                                        <p:cTn id="26" dur="500" fill="hold"/>
                                        <p:tgtEl>
                                          <p:spTgt spid="61"/>
                                        </p:tgtEl>
                                        <p:attrNameLst>
                                          <p:attrName>ppt_h</p:attrName>
                                        </p:attrNameLst>
                                      </p:cBhvr>
                                      <p:tavLst>
                                        <p:tav tm="0">
                                          <p:val>
                                            <p:fltVal val="0"/>
                                          </p:val>
                                        </p:tav>
                                        <p:tav tm="100000">
                                          <p:val>
                                            <p:strVal val="#ppt_h"/>
                                          </p:val>
                                        </p:tav>
                                      </p:tavLst>
                                    </p:anim>
                                    <p:anim calcmode="lin" valueType="num">
                                      <p:cBhvr>
                                        <p:cTn id="27" dur="500" fill="hold"/>
                                        <p:tgtEl>
                                          <p:spTgt spid="61"/>
                                        </p:tgtEl>
                                        <p:attrNameLst>
                                          <p:attrName>style.rotation</p:attrName>
                                        </p:attrNameLst>
                                      </p:cBhvr>
                                      <p:tavLst>
                                        <p:tav tm="0">
                                          <p:val>
                                            <p:fltVal val="360"/>
                                          </p:val>
                                        </p:tav>
                                        <p:tav tm="100000">
                                          <p:val>
                                            <p:fltVal val="0"/>
                                          </p:val>
                                        </p:tav>
                                      </p:tavLst>
                                    </p:anim>
                                    <p:animEffect transition="in" filter="fade">
                                      <p:cBhvr>
                                        <p:cTn id="28" dur="500"/>
                                        <p:tgtEl>
                                          <p:spTgt spid="61"/>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44"/>
                                        </p:tgtEl>
                                        <p:attrNameLst>
                                          <p:attrName>style.visibility</p:attrName>
                                        </p:attrNameLst>
                                      </p:cBhvr>
                                      <p:to>
                                        <p:strVal val="visible"/>
                                      </p:to>
                                    </p:set>
                                    <p:anim calcmode="lin" valueType="num">
                                      <p:cBhvr>
                                        <p:cTn id="31" dur="500" fill="hold"/>
                                        <p:tgtEl>
                                          <p:spTgt spid="44"/>
                                        </p:tgtEl>
                                        <p:attrNameLst>
                                          <p:attrName>ppt_w</p:attrName>
                                        </p:attrNameLst>
                                      </p:cBhvr>
                                      <p:tavLst>
                                        <p:tav tm="0">
                                          <p:val>
                                            <p:fltVal val="0"/>
                                          </p:val>
                                        </p:tav>
                                        <p:tav tm="100000">
                                          <p:val>
                                            <p:strVal val="#ppt_w"/>
                                          </p:val>
                                        </p:tav>
                                      </p:tavLst>
                                    </p:anim>
                                    <p:anim calcmode="lin" valueType="num">
                                      <p:cBhvr>
                                        <p:cTn id="32" dur="500" fill="hold"/>
                                        <p:tgtEl>
                                          <p:spTgt spid="44"/>
                                        </p:tgtEl>
                                        <p:attrNameLst>
                                          <p:attrName>ppt_h</p:attrName>
                                        </p:attrNameLst>
                                      </p:cBhvr>
                                      <p:tavLst>
                                        <p:tav tm="0">
                                          <p:val>
                                            <p:fltVal val="0"/>
                                          </p:val>
                                        </p:tav>
                                        <p:tav tm="100000">
                                          <p:val>
                                            <p:strVal val="#ppt_h"/>
                                          </p:val>
                                        </p:tav>
                                      </p:tavLst>
                                    </p:anim>
                                    <p:anim calcmode="lin" valueType="num">
                                      <p:cBhvr>
                                        <p:cTn id="33" dur="500" fill="hold"/>
                                        <p:tgtEl>
                                          <p:spTgt spid="44"/>
                                        </p:tgtEl>
                                        <p:attrNameLst>
                                          <p:attrName>style.rotation</p:attrName>
                                        </p:attrNameLst>
                                      </p:cBhvr>
                                      <p:tavLst>
                                        <p:tav tm="0">
                                          <p:val>
                                            <p:fltVal val="360"/>
                                          </p:val>
                                        </p:tav>
                                        <p:tav tm="100000">
                                          <p:val>
                                            <p:fltVal val="0"/>
                                          </p:val>
                                        </p:tav>
                                      </p:tavLst>
                                    </p:anim>
                                    <p:animEffect transition="in" filter="fade">
                                      <p:cBhvr>
                                        <p:cTn id="34" dur="500"/>
                                        <p:tgtEl>
                                          <p:spTgt spid="44"/>
                                        </p:tgtEl>
                                      </p:cBhvr>
                                    </p:animEffect>
                                  </p:childTnLst>
                                </p:cTn>
                              </p:par>
                            </p:childTnLst>
                          </p:cTn>
                        </p:par>
                        <p:par>
                          <p:cTn id="35" fill="hold">
                            <p:stCondLst>
                              <p:cond delay="500"/>
                            </p:stCondLst>
                            <p:childTnLst>
                              <p:par>
                                <p:cTn id="36" presetID="53" presetClass="entr" presetSubtype="16" fill="hold" grpId="0" nodeType="afterEffect">
                                  <p:stCondLst>
                                    <p:cond delay="0"/>
                                  </p:stCondLst>
                                  <p:iterate type="lt">
                                    <p:tmPct val="10000"/>
                                  </p:iterate>
                                  <p:childTnLst>
                                    <p:set>
                                      <p:cBhvr>
                                        <p:cTn id="37" dur="1" fill="hold">
                                          <p:stCondLst>
                                            <p:cond delay="0"/>
                                          </p:stCondLst>
                                        </p:cTn>
                                        <p:tgtEl>
                                          <p:spTgt spid="68"/>
                                        </p:tgtEl>
                                        <p:attrNameLst>
                                          <p:attrName>style.visibility</p:attrName>
                                        </p:attrNameLst>
                                      </p:cBhvr>
                                      <p:to>
                                        <p:strVal val="visible"/>
                                      </p:to>
                                    </p:set>
                                    <p:anim calcmode="lin" valueType="num">
                                      <p:cBhvr>
                                        <p:cTn id="38" dur="500" fill="hold"/>
                                        <p:tgtEl>
                                          <p:spTgt spid="68"/>
                                        </p:tgtEl>
                                        <p:attrNameLst>
                                          <p:attrName>ppt_w</p:attrName>
                                        </p:attrNameLst>
                                      </p:cBhvr>
                                      <p:tavLst>
                                        <p:tav tm="0">
                                          <p:val>
                                            <p:fltVal val="0"/>
                                          </p:val>
                                        </p:tav>
                                        <p:tav tm="100000">
                                          <p:val>
                                            <p:strVal val="#ppt_w"/>
                                          </p:val>
                                        </p:tav>
                                      </p:tavLst>
                                    </p:anim>
                                    <p:anim calcmode="lin" valueType="num">
                                      <p:cBhvr>
                                        <p:cTn id="39" dur="500" fill="hold"/>
                                        <p:tgtEl>
                                          <p:spTgt spid="68"/>
                                        </p:tgtEl>
                                        <p:attrNameLst>
                                          <p:attrName>ppt_h</p:attrName>
                                        </p:attrNameLst>
                                      </p:cBhvr>
                                      <p:tavLst>
                                        <p:tav tm="0">
                                          <p:val>
                                            <p:fltVal val="0"/>
                                          </p:val>
                                        </p:tav>
                                        <p:tav tm="100000">
                                          <p:val>
                                            <p:strVal val="#ppt_h"/>
                                          </p:val>
                                        </p:tav>
                                      </p:tavLst>
                                    </p:anim>
                                    <p:animEffect transition="in" filter="fade">
                                      <p:cBhvr>
                                        <p:cTn id="40" dur="500"/>
                                        <p:tgtEl>
                                          <p:spTgt spid="68"/>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67"/>
                                        </p:tgtEl>
                                        <p:attrNameLst>
                                          <p:attrName>style.visibility</p:attrName>
                                        </p:attrNameLst>
                                      </p:cBhvr>
                                      <p:to>
                                        <p:strVal val="visible"/>
                                      </p:to>
                                    </p:set>
                                    <p:animEffect transition="in" filter="wipe(up)">
                                      <p:cBhvr>
                                        <p:cTn id="43" dur="500"/>
                                        <p:tgtEl>
                                          <p:spTgt spid="67"/>
                                        </p:tgtEl>
                                      </p:cBhvr>
                                    </p:animEffect>
                                  </p:childTnLst>
                                </p:cTn>
                              </p:par>
                            </p:childTnLst>
                          </p:cTn>
                        </p:par>
                        <p:par>
                          <p:cTn id="44" fill="hold">
                            <p:stCondLst>
                              <p:cond delay="1250"/>
                            </p:stCondLst>
                            <p:childTnLst>
                              <p:par>
                                <p:cTn id="45" presetID="53" presetClass="entr" presetSubtype="16" fill="hold" grpId="0" nodeType="afterEffect">
                                  <p:stCondLst>
                                    <p:cond delay="0"/>
                                  </p:stCondLst>
                                  <p:iterate type="lt">
                                    <p:tmPct val="10000"/>
                                  </p:iterate>
                                  <p:childTnLst>
                                    <p:set>
                                      <p:cBhvr>
                                        <p:cTn id="46" dur="1" fill="hold">
                                          <p:stCondLst>
                                            <p:cond delay="0"/>
                                          </p:stCondLst>
                                        </p:cTn>
                                        <p:tgtEl>
                                          <p:spTgt spid="70"/>
                                        </p:tgtEl>
                                        <p:attrNameLst>
                                          <p:attrName>style.visibility</p:attrName>
                                        </p:attrNameLst>
                                      </p:cBhvr>
                                      <p:to>
                                        <p:strVal val="visible"/>
                                      </p:to>
                                    </p:set>
                                    <p:anim calcmode="lin" valueType="num">
                                      <p:cBhvr>
                                        <p:cTn id="47" dur="500" fill="hold"/>
                                        <p:tgtEl>
                                          <p:spTgt spid="70"/>
                                        </p:tgtEl>
                                        <p:attrNameLst>
                                          <p:attrName>ppt_w</p:attrName>
                                        </p:attrNameLst>
                                      </p:cBhvr>
                                      <p:tavLst>
                                        <p:tav tm="0">
                                          <p:val>
                                            <p:fltVal val="0"/>
                                          </p:val>
                                        </p:tav>
                                        <p:tav tm="100000">
                                          <p:val>
                                            <p:strVal val="#ppt_w"/>
                                          </p:val>
                                        </p:tav>
                                      </p:tavLst>
                                    </p:anim>
                                    <p:anim calcmode="lin" valueType="num">
                                      <p:cBhvr>
                                        <p:cTn id="48" dur="500" fill="hold"/>
                                        <p:tgtEl>
                                          <p:spTgt spid="70"/>
                                        </p:tgtEl>
                                        <p:attrNameLst>
                                          <p:attrName>ppt_h</p:attrName>
                                        </p:attrNameLst>
                                      </p:cBhvr>
                                      <p:tavLst>
                                        <p:tav tm="0">
                                          <p:val>
                                            <p:fltVal val="0"/>
                                          </p:val>
                                        </p:tav>
                                        <p:tav tm="100000">
                                          <p:val>
                                            <p:strVal val="#ppt_h"/>
                                          </p:val>
                                        </p:tav>
                                      </p:tavLst>
                                    </p:anim>
                                    <p:animEffect transition="in" filter="fade">
                                      <p:cBhvr>
                                        <p:cTn id="49" dur="500"/>
                                        <p:tgtEl>
                                          <p:spTgt spid="70"/>
                                        </p:tgtEl>
                                      </p:cBhvr>
                                    </p:animEffect>
                                  </p:childTnLst>
                                </p:cTn>
                              </p:par>
                              <p:par>
                                <p:cTn id="50" presetID="22" presetClass="entr" presetSubtype="1" fill="hold" grpId="0" nodeType="withEffect">
                                  <p:stCondLst>
                                    <p:cond delay="0"/>
                                  </p:stCondLst>
                                  <p:childTnLst>
                                    <p:set>
                                      <p:cBhvr>
                                        <p:cTn id="51" dur="1" fill="hold">
                                          <p:stCondLst>
                                            <p:cond delay="0"/>
                                          </p:stCondLst>
                                        </p:cTn>
                                        <p:tgtEl>
                                          <p:spTgt spid="69"/>
                                        </p:tgtEl>
                                        <p:attrNameLst>
                                          <p:attrName>style.visibility</p:attrName>
                                        </p:attrNameLst>
                                      </p:cBhvr>
                                      <p:to>
                                        <p:strVal val="visible"/>
                                      </p:to>
                                    </p:set>
                                    <p:animEffect transition="in" filter="wipe(up)">
                                      <p:cBhvr>
                                        <p:cTn id="52" dur="500"/>
                                        <p:tgtEl>
                                          <p:spTgt spid="69"/>
                                        </p:tgtEl>
                                      </p:cBhvr>
                                    </p:animEffect>
                                  </p:childTnLst>
                                </p:cTn>
                              </p:par>
                            </p:childTnLst>
                          </p:cTn>
                        </p:par>
                        <p:par>
                          <p:cTn id="53" fill="hold">
                            <p:stCondLst>
                              <p:cond delay="2000"/>
                            </p:stCondLst>
                            <p:childTnLst>
                              <p:par>
                                <p:cTn id="54" presetID="53" presetClass="entr" presetSubtype="16" fill="hold" grpId="0" nodeType="afterEffect">
                                  <p:stCondLst>
                                    <p:cond delay="0"/>
                                  </p:stCondLst>
                                  <p:iterate type="lt">
                                    <p:tmPct val="10000"/>
                                  </p:iterate>
                                  <p:childTnLst>
                                    <p:set>
                                      <p:cBhvr>
                                        <p:cTn id="55" dur="1" fill="hold">
                                          <p:stCondLst>
                                            <p:cond delay="0"/>
                                          </p:stCondLst>
                                        </p:cTn>
                                        <p:tgtEl>
                                          <p:spTgt spid="72"/>
                                        </p:tgtEl>
                                        <p:attrNameLst>
                                          <p:attrName>style.visibility</p:attrName>
                                        </p:attrNameLst>
                                      </p:cBhvr>
                                      <p:to>
                                        <p:strVal val="visible"/>
                                      </p:to>
                                    </p:set>
                                    <p:anim calcmode="lin" valueType="num">
                                      <p:cBhvr>
                                        <p:cTn id="56" dur="500" fill="hold"/>
                                        <p:tgtEl>
                                          <p:spTgt spid="72"/>
                                        </p:tgtEl>
                                        <p:attrNameLst>
                                          <p:attrName>ppt_w</p:attrName>
                                        </p:attrNameLst>
                                      </p:cBhvr>
                                      <p:tavLst>
                                        <p:tav tm="0">
                                          <p:val>
                                            <p:fltVal val="0"/>
                                          </p:val>
                                        </p:tav>
                                        <p:tav tm="100000">
                                          <p:val>
                                            <p:strVal val="#ppt_w"/>
                                          </p:val>
                                        </p:tav>
                                      </p:tavLst>
                                    </p:anim>
                                    <p:anim calcmode="lin" valueType="num">
                                      <p:cBhvr>
                                        <p:cTn id="57" dur="500" fill="hold"/>
                                        <p:tgtEl>
                                          <p:spTgt spid="72"/>
                                        </p:tgtEl>
                                        <p:attrNameLst>
                                          <p:attrName>ppt_h</p:attrName>
                                        </p:attrNameLst>
                                      </p:cBhvr>
                                      <p:tavLst>
                                        <p:tav tm="0">
                                          <p:val>
                                            <p:fltVal val="0"/>
                                          </p:val>
                                        </p:tav>
                                        <p:tav tm="100000">
                                          <p:val>
                                            <p:strVal val="#ppt_h"/>
                                          </p:val>
                                        </p:tav>
                                      </p:tavLst>
                                    </p:anim>
                                    <p:animEffect transition="in" filter="fade">
                                      <p:cBhvr>
                                        <p:cTn id="58" dur="500"/>
                                        <p:tgtEl>
                                          <p:spTgt spid="72"/>
                                        </p:tgtEl>
                                      </p:cBhvr>
                                    </p:animEffect>
                                  </p:childTnLst>
                                </p:cTn>
                              </p:par>
                              <p:par>
                                <p:cTn id="59" presetID="22" presetClass="entr" presetSubtype="1" fill="hold" grpId="0" nodeType="withEffect">
                                  <p:stCondLst>
                                    <p:cond delay="0"/>
                                  </p:stCondLst>
                                  <p:childTnLst>
                                    <p:set>
                                      <p:cBhvr>
                                        <p:cTn id="60" dur="1" fill="hold">
                                          <p:stCondLst>
                                            <p:cond delay="0"/>
                                          </p:stCondLst>
                                        </p:cTn>
                                        <p:tgtEl>
                                          <p:spTgt spid="71"/>
                                        </p:tgtEl>
                                        <p:attrNameLst>
                                          <p:attrName>style.visibility</p:attrName>
                                        </p:attrNameLst>
                                      </p:cBhvr>
                                      <p:to>
                                        <p:strVal val="visible"/>
                                      </p:to>
                                    </p:set>
                                    <p:animEffect transition="in" filter="wipe(up)">
                                      <p:cBhvr>
                                        <p:cTn id="61" dur="500"/>
                                        <p:tgtEl>
                                          <p:spTgt spid="71"/>
                                        </p:tgtEl>
                                      </p:cBhvr>
                                    </p:animEffect>
                                  </p:childTnLst>
                                </p:cTn>
                              </p:par>
                            </p:childTnLst>
                          </p:cTn>
                        </p:par>
                        <p:par>
                          <p:cTn id="62" fill="hold">
                            <p:stCondLst>
                              <p:cond delay="2750"/>
                            </p:stCondLst>
                            <p:childTnLst>
                              <p:par>
                                <p:cTn id="63" presetID="53" presetClass="entr" presetSubtype="16" fill="hold" grpId="0" nodeType="afterEffect">
                                  <p:stCondLst>
                                    <p:cond delay="0"/>
                                  </p:stCondLst>
                                  <p:iterate type="lt">
                                    <p:tmPct val="10000"/>
                                  </p:iterate>
                                  <p:childTnLst>
                                    <p:set>
                                      <p:cBhvr>
                                        <p:cTn id="64" dur="1" fill="hold">
                                          <p:stCondLst>
                                            <p:cond delay="0"/>
                                          </p:stCondLst>
                                        </p:cTn>
                                        <p:tgtEl>
                                          <p:spTgt spid="74"/>
                                        </p:tgtEl>
                                        <p:attrNameLst>
                                          <p:attrName>style.visibility</p:attrName>
                                        </p:attrNameLst>
                                      </p:cBhvr>
                                      <p:to>
                                        <p:strVal val="visible"/>
                                      </p:to>
                                    </p:set>
                                    <p:anim calcmode="lin" valueType="num">
                                      <p:cBhvr>
                                        <p:cTn id="65" dur="500" fill="hold"/>
                                        <p:tgtEl>
                                          <p:spTgt spid="74"/>
                                        </p:tgtEl>
                                        <p:attrNameLst>
                                          <p:attrName>ppt_w</p:attrName>
                                        </p:attrNameLst>
                                      </p:cBhvr>
                                      <p:tavLst>
                                        <p:tav tm="0">
                                          <p:val>
                                            <p:fltVal val="0"/>
                                          </p:val>
                                        </p:tav>
                                        <p:tav tm="100000">
                                          <p:val>
                                            <p:strVal val="#ppt_w"/>
                                          </p:val>
                                        </p:tav>
                                      </p:tavLst>
                                    </p:anim>
                                    <p:anim calcmode="lin" valueType="num">
                                      <p:cBhvr>
                                        <p:cTn id="66" dur="500" fill="hold"/>
                                        <p:tgtEl>
                                          <p:spTgt spid="74"/>
                                        </p:tgtEl>
                                        <p:attrNameLst>
                                          <p:attrName>ppt_h</p:attrName>
                                        </p:attrNameLst>
                                      </p:cBhvr>
                                      <p:tavLst>
                                        <p:tav tm="0">
                                          <p:val>
                                            <p:fltVal val="0"/>
                                          </p:val>
                                        </p:tav>
                                        <p:tav tm="100000">
                                          <p:val>
                                            <p:strVal val="#ppt_h"/>
                                          </p:val>
                                        </p:tav>
                                      </p:tavLst>
                                    </p:anim>
                                    <p:animEffect transition="in" filter="fade">
                                      <p:cBhvr>
                                        <p:cTn id="67" dur="500"/>
                                        <p:tgtEl>
                                          <p:spTgt spid="74"/>
                                        </p:tgtEl>
                                      </p:cBhvr>
                                    </p:animEffect>
                                  </p:childTnLst>
                                </p:cTn>
                              </p:par>
                              <p:par>
                                <p:cTn id="68" presetID="22" presetClass="entr" presetSubtype="1" fill="hold" grpId="0" nodeType="withEffect">
                                  <p:stCondLst>
                                    <p:cond delay="0"/>
                                  </p:stCondLst>
                                  <p:childTnLst>
                                    <p:set>
                                      <p:cBhvr>
                                        <p:cTn id="69" dur="1" fill="hold">
                                          <p:stCondLst>
                                            <p:cond delay="0"/>
                                          </p:stCondLst>
                                        </p:cTn>
                                        <p:tgtEl>
                                          <p:spTgt spid="73"/>
                                        </p:tgtEl>
                                        <p:attrNameLst>
                                          <p:attrName>style.visibility</p:attrName>
                                        </p:attrNameLst>
                                      </p:cBhvr>
                                      <p:to>
                                        <p:strVal val="visible"/>
                                      </p:to>
                                    </p:set>
                                    <p:animEffect transition="in" filter="wipe(up)">
                                      <p:cBhvr>
                                        <p:cTn id="70" dur="500"/>
                                        <p:tgtEl>
                                          <p:spTgt spid="73"/>
                                        </p:tgtEl>
                                      </p:cBhvr>
                                    </p:animEffect>
                                  </p:childTnLst>
                                </p:cTn>
                              </p:par>
                            </p:childTnLst>
                          </p:cTn>
                        </p:par>
                        <p:par>
                          <p:cTn id="71" fill="hold">
                            <p:stCondLst>
                              <p:cond delay="3500"/>
                            </p:stCondLst>
                            <p:childTnLst>
                              <p:par>
                                <p:cTn id="72" presetID="53" presetClass="entr" presetSubtype="16" fill="hold" grpId="0" nodeType="afterEffect">
                                  <p:stCondLst>
                                    <p:cond delay="0"/>
                                  </p:stCondLst>
                                  <p:iterate type="lt">
                                    <p:tmPct val="10000"/>
                                  </p:iterate>
                                  <p:childTnLst>
                                    <p:set>
                                      <p:cBhvr>
                                        <p:cTn id="73" dur="1" fill="hold">
                                          <p:stCondLst>
                                            <p:cond delay="0"/>
                                          </p:stCondLst>
                                        </p:cTn>
                                        <p:tgtEl>
                                          <p:spTgt spid="76"/>
                                        </p:tgtEl>
                                        <p:attrNameLst>
                                          <p:attrName>style.visibility</p:attrName>
                                        </p:attrNameLst>
                                      </p:cBhvr>
                                      <p:to>
                                        <p:strVal val="visible"/>
                                      </p:to>
                                    </p:set>
                                    <p:anim calcmode="lin" valueType="num">
                                      <p:cBhvr>
                                        <p:cTn id="74" dur="500" fill="hold"/>
                                        <p:tgtEl>
                                          <p:spTgt spid="76"/>
                                        </p:tgtEl>
                                        <p:attrNameLst>
                                          <p:attrName>ppt_w</p:attrName>
                                        </p:attrNameLst>
                                      </p:cBhvr>
                                      <p:tavLst>
                                        <p:tav tm="0">
                                          <p:val>
                                            <p:fltVal val="0"/>
                                          </p:val>
                                        </p:tav>
                                        <p:tav tm="100000">
                                          <p:val>
                                            <p:strVal val="#ppt_w"/>
                                          </p:val>
                                        </p:tav>
                                      </p:tavLst>
                                    </p:anim>
                                    <p:anim calcmode="lin" valueType="num">
                                      <p:cBhvr>
                                        <p:cTn id="75" dur="500" fill="hold"/>
                                        <p:tgtEl>
                                          <p:spTgt spid="76"/>
                                        </p:tgtEl>
                                        <p:attrNameLst>
                                          <p:attrName>ppt_h</p:attrName>
                                        </p:attrNameLst>
                                      </p:cBhvr>
                                      <p:tavLst>
                                        <p:tav tm="0">
                                          <p:val>
                                            <p:fltVal val="0"/>
                                          </p:val>
                                        </p:tav>
                                        <p:tav tm="100000">
                                          <p:val>
                                            <p:strVal val="#ppt_h"/>
                                          </p:val>
                                        </p:tav>
                                      </p:tavLst>
                                    </p:anim>
                                    <p:animEffect transition="in" filter="fade">
                                      <p:cBhvr>
                                        <p:cTn id="76" dur="500"/>
                                        <p:tgtEl>
                                          <p:spTgt spid="76"/>
                                        </p:tgtEl>
                                      </p:cBhvr>
                                    </p:animEffect>
                                  </p:childTnLst>
                                </p:cTn>
                              </p:par>
                              <p:par>
                                <p:cTn id="77" presetID="22" presetClass="entr" presetSubtype="1" fill="hold" grpId="0" nodeType="withEffect">
                                  <p:stCondLst>
                                    <p:cond delay="0"/>
                                  </p:stCondLst>
                                  <p:childTnLst>
                                    <p:set>
                                      <p:cBhvr>
                                        <p:cTn id="78" dur="1" fill="hold">
                                          <p:stCondLst>
                                            <p:cond delay="0"/>
                                          </p:stCondLst>
                                        </p:cTn>
                                        <p:tgtEl>
                                          <p:spTgt spid="75"/>
                                        </p:tgtEl>
                                        <p:attrNameLst>
                                          <p:attrName>style.visibility</p:attrName>
                                        </p:attrNameLst>
                                      </p:cBhvr>
                                      <p:to>
                                        <p:strVal val="visible"/>
                                      </p:to>
                                    </p:set>
                                    <p:animEffect transition="in" filter="wipe(up)">
                                      <p:cBhvr>
                                        <p:cTn id="79"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p:bldP spid="74" grpId="0"/>
      <p:bldP spid="75" grpId="0"/>
      <p:bldP spid="7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6272462" y="1973179"/>
            <a:ext cx="5919537" cy="3753853"/>
          </a:xfrm>
          <a:prstGeom prst="rect">
            <a:avLst/>
          </a:prstGeom>
          <a:solidFill>
            <a:srgbClr val="848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8" name="图片 17"/>
          <p:cNvPicPr>
            <a:picLocks noChangeAspect="1"/>
          </p:cNvPicPr>
          <p:nvPr/>
        </p:nvPicPr>
        <p:blipFill>
          <a:blip r:embed="rId3">
            <a:extLst>
              <a:ext uri="{28A0092B-C50C-407E-A947-70E740481C1C}">
                <a14:useLocalDpi xmlns:a14="http://schemas.microsoft.com/office/drawing/2010/main"/>
              </a:ext>
            </a:extLst>
          </a:blip>
          <a:stretch>
            <a:fillRect/>
          </a:stretch>
        </p:blipFill>
        <p:spPr>
          <a:xfrm rot="5400000">
            <a:off x="22022" y="-2315"/>
            <a:ext cx="495300" cy="1231900"/>
          </a:xfrm>
          <a:prstGeom prst="rect">
            <a:avLst/>
          </a:prstGeom>
        </p:spPr>
      </p:pic>
      <p:sp>
        <p:nvSpPr>
          <p:cNvPr id="19" name="TextBox 76"/>
          <p:cNvSpPr txBox="1"/>
          <p:nvPr/>
        </p:nvSpPr>
        <p:spPr>
          <a:xfrm>
            <a:off x="1049110" y="738174"/>
            <a:ext cx="4458272" cy="246221"/>
          </a:xfrm>
          <a:prstGeom prst="rect">
            <a:avLst/>
          </a:prstGeom>
          <a:noFill/>
        </p:spPr>
        <p:txBody>
          <a:bodyPr wrap="none" rtlCol="0">
            <a:spAutoFit/>
          </a:bodyPr>
          <a:lstStyle/>
          <a:p>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Fresh business general template Applicable to enterprise introduction</a:t>
            </a:r>
          </a:p>
        </p:txBody>
      </p:sp>
      <p:sp>
        <p:nvSpPr>
          <p:cNvPr id="20" name="TextBox 76"/>
          <p:cNvSpPr txBox="1"/>
          <p:nvPr/>
        </p:nvSpPr>
        <p:spPr>
          <a:xfrm>
            <a:off x="1049110" y="234054"/>
            <a:ext cx="2339102" cy="523220"/>
          </a:xfrm>
          <a:prstGeom prst="rect">
            <a:avLst/>
          </a:prstGeom>
          <a:noFill/>
        </p:spPr>
        <p:txBody>
          <a:bodyPr wrap="none" rtlCol="0">
            <a:spAutoFit/>
          </a:bodyPr>
          <a:lstStyle/>
          <a:p>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添加你的标题</a:t>
            </a:r>
          </a:p>
        </p:txBody>
      </p:sp>
      <p:grpSp>
        <p:nvGrpSpPr>
          <p:cNvPr id="7" name="组 6"/>
          <p:cNvGrpSpPr/>
          <p:nvPr/>
        </p:nvGrpSpPr>
        <p:grpSpPr>
          <a:xfrm>
            <a:off x="0" y="1973179"/>
            <a:ext cx="6272462" cy="3753853"/>
            <a:chOff x="0" y="1973179"/>
            <a:chExt cx="6272462" cy="3753853"/>
          </a:xfrm>
        </p:grpSpPr>
        <p:sp>
          <p:nvSpPr>
            <p:cNvPr id="25" name="矩形 24"/>
            <p:cNvSpPr/>
            <p:nvPr/>
          </p:nvSpPr>
          <p:spPr>
            <a:xfrm>
              <a:off x="0" y="1973179"/>
              <a:ext cx="6272462" cy="3753853"/>
            </a:xfrm>
            <a:prstGeom prst="rect">
              <a:avLst/>
            </a:prstGeom>
            <a:solidFill>
              <a:srgbClr val="F9B6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5891" y="2096289"/>
              <a:ext cx="6071203" cy="3514722"/>
            </a:xfrm>
            <a:prstGeom prst="rect">
              <a:avLst/>
            </a:prstGeom>
          </p:spPr>
        </p:pic>
      </p:grpSp>
      <p:sp>
        <p:nvSpPr>
          <p:cNvPr id="21" name="TextBox 76"/>
          <p:cNvSpPr txBox="1"/>
          <p:nvPr/>
        </p:nvSpPr>
        <p:spPr>
          <a:xfrm>
            <a:off x="7062654" y="2547911"/>
            <a:ext cx="1988376" cy="400110"/>
          </a:xfrm>
          <a:prstGeom prst="rect">
            <a:avLst/>
          </a:prstGeom>
          <a:noFill/>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22" name="文本框 21"/>
          <p:cNvSpPr txBox="1"/>
          <p:nvPr/>
        </p:nvSpPr>
        <p:spPr>
          <a:xfrm>
            <a:off x="7062654" y="2916372"/>
            <a:ext cx="4467489" cy="812530"/>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请在此添加文字说明，添加文字内容。请在此添加文字说明，请在此添加文字说明，添加文字内容。请在此添加文字说明，请在此添加文字说明，添加文字内容。请在此添加文字说明，</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23" name="TextBox 76"/>
          <p:cNvSpPr txBox="1"/>
          <p:nvPr/>
        </p:nvSpPr>
        <p:spPr>
          <a:xfrm>
            <a:off x="7062654" y="3919511"/>
            <a:ext cx="1988376" cy="400110"/>
          </a:xfrm>
          <a:prstGeom prst="rect">
            <a:avLst/>
          </a:prstGeom>
          <a:noFill/>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24" name="文本框 23"/>
          <p:cNvSpPr txBox="1"/>
          <p:nvPr/>
        </p:nvSpPr>
        <p:spPr>
          <a:xfrm>
            <a:off x="7062654" y="4287972"/>
            <a:ext cx="4467489" cy="812530"/>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请在此添加文字说明，添加文字内容。请在此添加文字说明，请在此添加文字说明，添加文字内容。请在此添加文字说明，请在此添加文字说明，添加文字内容。请在此添加文字说明，</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7449465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 calcmode="lin" valueType="num">
                                      <p:cBhvr additive="base">
                                        <p:cTn id="16" dur="500" fill="hold"/>
                                        <p:tgtEl>
                                          <p:spTgt spid="21"/>
                                        </p:tgtEl>
                                        <p:attrNameLst>
                                          <p:attrName>ppt_x</p:attrName>
                                        </p:attrNameLst>
                                      </p:cBhvr>
                                      <p:tavLst>
                                        <p:tav tm="0">
                                          <p:val>
                                            <p:strVal val="#ppt_x"/>
                                          </p:val>
                                        </p:tav>
                                        <p:tav tm="100000">
                                          <p:val>
                                            <p:strVal val="#ppt_x"/>
                                          </p:val>
                                        </p:tav>
                                      </p:tavLst>
                                    </p:anim>
                                    <p:anim calcmode="lin" valueType="num">
                                      <p:cBhvr additive="base">
                                        <p:cTn id="17" dur="500" fill="hold"/>
                                        <p:tgtEl>
                                          <p:spTgt spid="21"/>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500" fill="hold"/>
                                        <p:tgtEl>
                                          <p:spTgt spid="22"/>
                                        </p:tgtEl>
                                        <p:attrNameLst>
                                          <p:attrName>ppt_x</p:attrName>
                                        </p:attrNameLst>
                                      </p:cBhvr>
                                      <p:tavLst>
                                        <p:tav tm="0">
                                          <p:val>
                                            <p:strVal val="#ppt_x"/>
                                          </p:val>
                                        </p:tav>
                                        <p:tav tm="100000">
                                          <p:val>
                                            <p:strVal val="#ppt_x"/>
                                          </p:val>
                                        </p:tav>
                                      </p:tavLst>
                                    </p:anim>
                                    <p:anim calcmode="lin" valueType="num">
                                      <p:cBhvr additive="base">
                                        <p:cTn id="21" dur="500" fill="hold"/>
                                        <p:tgtEl>
                                          <p:spTgt spid="22"/>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fill="hold"/>
                                        <p:tgtEl>
                                          <p:spTgt spid="23"/>
                                        </p:tgtEl>
                                        <p:attrNameLst>
                                          <p:attrName>ppt_x</p:attrName>
                                        </p:attrNameLst>
                                      </p:cBhvr>
                                      <p:tavLst>
                                        <p:tav tm="0">
                                          <p:val>
                                            <p:strVal val="#ppt_x"/>
                                          </p:val>
                                        </p:tav>
                                        <p:tav tm="100000">
                                          <p:val>
                                            <p:strVal val="#ppt_x"/>
                                          </p:val>
                                        </p:tav>
                                      </p:tavLst>
                                    </p:anim>
                                    <p:anim calcmode="lin" valueType="num">
                                      <p:cBhvr additive="base">
                                        <p:cTn id="25" dur="500" fill="hold"/>
                                        <p:tgtEl>
                                          <p:spTgt spid="2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500" fill="hold"/>
                                        <p:tgtEl>
                                          <p:spTgt spid="24"/>
                                        </p:tgtEl>
                                        <p:attrNameLst>
                                          <p:attrName>ppt_x</p:attrName>
                                        </p:attrNameLst>
                                      </p:cBhvr>
                                      <p:tavLst>
                                        <p:tav tm="0">
                                          <p:val>
                                            <p:strVal val="#ppt_x"/>
                                          </p:val>
                                        </p:tav>
                                        <p:tav tm="100000">
                                          <p:val>
                                            <p:strVal val="#ppt_x"/>
                                          </p:val>
                                        </p:tav>
                                      </p:tavLst>
                                    </p:anim>
                                    <p:anim calcmode="lin" valueType="num">
                                      <p:cBhvr additive="base">
                                        <p:cTn id="29"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1" grpId="0"/>
      <p:bldP spid="22"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3193705" y="2058996"/>
            <a:ext cx="2464974" cy="1046441"/>
            <a:chOff x="4189565" y="3504381"/>
            <a:chExt cx="3384793" cy="1046441"/>
          </a:xfrm>
        </p:grpSpPr>
        <p:sp>
          <p:nvSpPr>
            <p:cNvPr id="3" name="矩形 2"/>
            <p:cNvSpPr/>
            <p:nvPr/>
          </p:nvSpPr>
          <p:spPr>
            <a:xfrm>
              <a:off x="4189565" y="3504381"/>
              <a:ext cx="2217022" cy="400110"/>
            </a:xfrm>
            <a:prstGeom prst="rect">
              <a:avLst/>
            </a:prstGeom>
          </p:spPr>
          <p:txBody>
            <a:bodyPr wrap="none">
              <a:spAutoFit/>
            </a:bodyPr>
            <a:lstStyle/>
            <a:p>
              <a:r>
                <a:rPr lang="zh-CN" altLang="en-US" sz="2000" b="1" dirty="0">
                  <a:solidFill>
                    <a:schemeClr val="tx1">
                      <a:lumMod val="75000"/>
                      <a:lumOff val="25000"/>
                    </a:schemeClr>
                  </a:solidFill>
                </a:rPr>
                <a:t>添  加  标  题 </a:t>
              </a:r>
            </a:p>
          </p:txBody>
        </p:sp>
        <p:sp>
          <p:nvSpPr>
            <p:cNvPr id="4" name="矩形 3"/>
            <p:cNvSpPr/>
            <p:nvPr/>
          </p:nvSpPr>
          <p:spPr>
            <a:xfrm>
              <a:off x="4189565" y="3904491"/>
              <a:ext cx="3384793" cy="646331"/>
            </a:xfrm>
            <a:prstGeom prst="rect">
              <a:avLst/>
            </a:prstGeom>
          </p:spPr>
          <p:txBody>
            <a:bodyPr wrap="square">
              <a:spAutoFit/>
            </a:bodyPr>
            <a:lstStyle/>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点击输入文本内容点击输入文本内容点击输入文本内容点击输入文本内容</a:t>
              </a:r>
            </a:p>
          </p:txBody>
        </p:sp>
      </p:grpSp>
      <p:grpSp>
        <p:nvGrpSpPr>
          <p:cNvPr id="5" name="组合 8"/>
          <p:cNvGrpSpPr/>
          <p:nvPr/>
        </p:nvGrpSpPr>
        <p:grpSpPr>
          <a:xfrm>
            <a:off x="8045263" y="2057583"/>
            <a:ext cx="2464974" cy="1046441"/>
            <a:chOff x="4189565" y="3504381"/>
            <a:chExt cx="3384793" cy="1046441"/>
          </a:xfrm>
        </p:grpSpPr>
        <p:sp>
          <p:nvSpPr>
            <p:cNvPr id="6" name="矩形 5"/>
            <p:cNvSpPr/>
            <p:nvPr/>
          </p:nvSpPr>
          <p:spPr>
            <a:xfrm>
              <a:off x="4189565" y="3504381"/>
              <a:ext cx="2217022" cy="400110"/>
            </a:xfrm>
            <a:prstGeom prst="rect">
              <a:avLst/>
            </a:prstGeom>
          </p:spPr>
          <p:txBody>
            <a:bodyPr wrap="none">
              <a:spAutoFit/>
            </a:bodyPr>
            <a:lstStyle/>
            <a:p>
              <a:r>
                <a:rPr lang="zh-CN" altLang="en-US" sz="2000" b="1" dirty="0">
                  <a:solidFill>
                    <a:schemeClr val="tx1">
                      <a:lumMod val="75000"/>
                      <a:lumOff val="25000"/>
                    </a:schemeClr>
                  </a:solidFill>
                </a:rPr>
                <a:t>添  加  标  题 </a:t>
              </a:r>
            </a:p>
          </p:txBody>
        </p:sp>
        <p:sp>
          <p:nvSpPr>
            <p:cNvPr id="7" name="矩形 6"/>
            <p:cNvSpPr/>
            <p:nvPr/>
          </p:nvSpPr>
          <p:spPr>
            <a:xfrm>
              <a:off x="4189565" y="3904491"/>
              <a:ext cx="3384793" cy="646331"/>
            </a:xfrm>
            <a:prstGeom prst="rect">
              <a:avLst/>
            </a:prstGeom>
          </p:spPr>
          <p:txBody>
            <a:bodyPr wrap="square">
              <a:spAutoFit/>
            </a:bodyPr>
            <a:lstStyle/>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点击输入文本内容点击输入文本内容点击输入文本内容点击输入文本内容</a:t>
              </a:r>
            </a:p>
          </p:txBody>
        </p:sp>
      </p:grpSp>
      <p:grpSp>
        <p:nvGrpSpPr>
          <p:cNvPr id="8" name="组合 11"/>
          <p:cNvGrpSpPr/>
          <p:nvPr/>
        </p:nvGrpSpPr>
        <p:grpSpPr>
          <a:xfrm>
            <a:off x="3193705" y="4677005"/>
            <a:ext cx="2464974" cy="1046441"/>
            <a:chOff x="4189565" y="3504381"/>
            <a:chExt cx="3384793" cy="1046441"/>
          </a:xfrm>
        </p:grpSpPr>
        <p:sp>
          <p:nvSpPr>
            <p:cNvPr id="9" name="矩形 8"/>
            <p:cNvSpPr/>
            <p:nvPr/>
          </p:nvSpPr>
          <p:spPr>
            <a:xfrm>
              <a:off x="4189565" y="3504381"/>
              <a:ext cx="2217022" cy="400110"/>
            </a:xfrm>
            <a:prstGeom prst="rect">
              <a:avLst/>
            </a:prstGeom>
          </p:spPr>
          <p:txBody>
            <a:bodyPr wrap="none">
              <a:spAutoFit/>
            </a:bodyPr>
            <a:lstStyle/>
            <a:p>
              <a:r>
                <a:rPr lang="zh-CN" altLang="en-US" sz="2000" b="1" dirty="0">
                  <a:solidFill>
                    <a:schemeClr val="tx1">
                      <a:lumMod val="75000"/>
                      <a:lumOff val="25000"/>
                    </a:schemeClr>
                  </a:solidFill>
                </a:rPr>
                <a:t>添  加  标  题 </a:t>
              </a:r>
            </a:p>
          </p:txBody>
        </p:sp>
        <p:sp>
          <p:nvSpPr>
            <p:cNvPr id="10" name="矩形 9"/>
            <p:cNvSpPr/>
            <p:nvPr/>
          </p:nvSpPr>
          <p:spPr>
            <a:xfrm>
              <a:off x="4189565" y="3904491"/>
              <a:ext cx="3384793" cy="646331"/>
            </a:xfrm>
            <a:prstGeom prst="rect">
              <a:avLst/>
            </a:prstGeom>
          </p:spPr>
          <p:txBody>
            <a:bodyPr wrap="square">
              <a:spAutoFit/>
            </a:bodyPr>
            <a:lstStyle/>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点击输入文本内容点击输入文本内容点击输入文本内容点击输入文本内容</a:t>
              </a:r>
            </a:p>
          </p:txBody>
        </p:sp>
      </p:grpSp>
      <p:grpSp>
        <p:nvGrpSpPr>
          <p:cNvPr id="11" name="组合 14"/>
          <p:cNvGrpSpPr/>
          <p:nvPr/>
        </p:nvGrpSpPr>
        <p:grpSpPr>
          <a:xfrm>
            <a:off x="8045263" y="4675592"/>
            <a:ext cx="2464974" cy="1046441"/>
            <a:chOff x="4189565" y="3504381"/>
            <a:chExt cx="3384793" cy="1046441"/>
          </a:xfrm>
        </p:grpSpPr>
        <p:sp>
          <p:nvSpPr>
            <p:cNvPr id="12" name="矩形 11"/>
            <p:cNvSpPr/>
            <p:nvPr/>
          </p:nvSpPr>
          <p:spPr>
            <a:xfrm>
              <a:off x="4189565" y="3504381"/>
              <a:ext cx="2217022" cy="400110"/>
            </a:xfrm>
            <a:prstGeom prst="rect">
              <a:avLst/>
            </a:prstGeom>
          </p:spPr>
          <p:txBody>
            <a:bodyPr wrap="none">
              <a:spAutoFit/>
            </a:bodyPr>
            <a:lstStyle/>
            <a:p>
              <a:r>
                <a:rPr lang="zh-CN" altLang="en-US" sz="2000" b="1" dirty="0">
                  <a:solidFill>
                    <a:schemeClr val="tx1">
                      <a:lumMod val="75000"/>
                      <a:lumOff val="25000"/>
                    </a:schemeClr>
                  </a:solidFill>
                </a:rPr>
                <a:t>添  加  标  题 </a:t>
              </a:r>
            </a:p>
          </p:txBody>
        </p:sp>
        <p:sp>
          <p:nvSpPr>
            <p:cNvPr id="13" name="矩形 12"/>
            <p:cNvSpPr/>
            <p:nvPr/>
          </p:nvSpPr>
          <p:spPr>
            <a:xfrm>
              <a:off x="4189565" y="3904491"/>
              <a:ext cx="3384793" cy="646331"/>
            </a:xfrm>
            <a:prstGeom prst="rect">
              <a:avLst/>
            </a:prstGeom>
          </p:spPr>
          <p:txBody>
            <a:bodyPr wrap="square">
              <a:spAutoFit/>
            </a:bodyPr>
            <a:lstStyle/>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点击输入文本内容点击输入文本内容点击输入文本内容点击输入文本内容</a:t>
              </a:r>
            </a:p>
          </p:txBody>
        </p:sp>
      </p:grpSp>
      <p:grpSp>
        <p:nvGrpSpPr>
          <p:cNvPr id="14" name="组合 17"/>
          <p:cNvGrpSpPr/>
          <p:nvPr/>
        </p:nvGrpSpPr>
        <p:grpSpPr>
          <a:xfrm>
            <a:off x="6326211" y="1552409"/>
            <a:ext cx="1553028" cy="1553028"/>
            <a:chOff x="6475807" y="1770743"/>
            <a:chExt cx="1553028" cy="1553028"/>
          </a:xfrm>
        </p:grpSpPr>
        <p:sp>
          <p:nvSpPr>
            <p:cNvPr id="15" name="矩形: 圆角 18"/>
            <p:cNvSpPr/>
            <p:nvPr/>
          </p:nvSpPr>
          <p:spPr>
            <a:xfrm>
              <a:off x="6475807" y="1770743"/>
              <a:ext cx="1553028" cy="1553028"/>
            </a:xfrm>
            <a:prstGeom prst="roundRect">
              <a:avLst>
                <a:gd name="adj" fmla="val 8256"/>
              </a:avLst>
            </a:prstGeom>
            <a:solidFill>
              <a:srgbClr val="848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6" name="Freeform 16"/>
            <p:cNvSpPr>
              <a:spLocks noEditPoints="1"/>
            </p:cNvSpPr>
            <p:nvPr/>
          </p:nvSpPr>
          <p:spPr bwMode="auto">
            <a:xfrm>
              <a:off x="7053317" y="2210481"/>
              <a:ext cx="398008" cy="673552"/>
            </a:xfrm>
            <a:custGeom>
              <a:avLst/>
              <a:gdLst>
                <a:gd name="T0" fmla="*/ 91 w 118"/>
                <a:gd name="T1" fmla="*/ 0 h 200"/>
                <a:gd name="T2" fmla="*/ 27 w 118"/>
                <a:gd name="T3" fmla="*/ 0 h 200"/>
                <a:gd name="T4" fmla="*/ 0 w 118"/>
                <a:gd name="T5" fmla="*/ 27 h 200"/>
                <a:gd name="T6" fmla="*/ 0 w 118"/>
                <a:gd name="T7" fmla="*/ 173 h 200"/>
                <a:gd name="T8" fmla="*/ 27 w 118"/>
                <a:gd name="T9" fmla="*/ 200 h 200"/>
                <a:gd name="T10" fmla="*/ 91 w 118"/>
                <a:gd name="T11" fmla="*/ 200 h 200"/>
                <a:gd name="T12" fmla="*/ 118 w 118"/>
                <a:gd name="T13" fmla="*/ 173 h 200"/>
                <a:gd name="T14" fmla="*/ 118 w 118"/>
                <a:gd name="T15" fmla="*/ 27 h 200"/>
                <a:gd name="T16" fmla="*/ 91 w 118"/>
                <a:gd name="T17" fmla="*/ 0 h 200"/>
                <a:gd name="T18" fmla="*/ 63 w 118"/>
                <a:gd name="T19" fmla="*/ 187 h 200"/>
                <a:gd name="T20" fmla="*/ 56 w 118"/>
                <a:gd name="T21" fmla="*/ 187 h 200"/>
                <a:gd name="T22" fmla="*/ 49 w 118"/>
                <a:gd name="T23" fmla="*/ 180 h 200"/>
                <a:gd name="T24" fmla="*/ 56 w 118"/>
                <a:gd name="T25" fmla="*/ 172 h 200"/>
                <a:gd name="T26" fmla="*/ 63 w 118"/>
                <a:gd name="T27" fmla="*/ 172 h 200"/>
                <a:gd name="T28" fmla="*/ 70 w 118"/>
                <a:gd name="T29" fmla="*/ 180 h 200"/>
                <a:gd name="T30" fmla="*/ 63 w 118"/>
                <a:gd name="T31" fmla="*/ 187 h 200"/>
                <a:gd name="T32" fmla="*/ 102 w 118"/>
                <a:gd name="T33" fmla="*/ 160 h 200"/>
                <a:gd name="T34" fmla="*/ 16 w 118"/>
                <a:gd name="T35" fmla="*/ 160 h 200"/>
                <a:gd name="T36" fmla="*/ 16 w 118"/>
                <a:gd name="T37" fmla="*/ 16 h 200"/>
                <a:gd name="T38" fmla="*/ 102 w 118"/>
                <a:gd name="T39" fmla="*/ 16 h 200"/>
                <a:gd name="T40" fmla="*/ 102 w 118"/>
                <a:gd name="T41" fmla="*/ 16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8" h="200">
                  <a:moveTo>
                    <a:pt x="91" y="0"/>
                  </a:moveTo>
                  <a:cubicBezTo>
                    <a:pt x="27" y="0"/>
                    <a:pt x="27" y="0"/>
                    <a:pt x="27" y="0"/>
                  </a:cubicBezTo>
                  <a:cubicBezTo>
                    <a:pt x="12" y="0"/>
                    <a:pt x="0" y="12"/>
                    <a:pt x="0" y="27"/>
                  </a:cubicBezTo>
                  <a:cubicBezTo>
                    <a:pt x="0" y="173"/>
                    <a:pt x="0" y="173"/>
                    <a:pt x="0" y="173"/>
                  </a:cubicBezTo>
                  <a:cubicBezTo>
                    <a:pt x="0" y="188"/>
                    <a:pt x="12" y="200"/>
                    <a:pt x="27" y="200"/>
                  </a:cubicBezTo>
                  <a:cubicBezTo>
                    <a:pt x="91" y="200"/>
                    <a:pt x="91" y="200"/>
                    <a:pt x="91" y="200"/>
                  </a:cubicBezTo>
                  <a:cubicBezTo>
                    <a:pt x="106" y="200"/>
                    <a:pt x="118" y="188"/>
                    <a:pt x="118" y="173"/>
                  </a:cubicBezTo>
                  <a:cubicBezTo>
                    <a:pt x="118" y="27"/>
                    <a:pt x="118" y="27"/>
                    <a:pt x="118" y="27"/>
                  </a:cubicBezTo>
                  <a:cubicBezTo>
                    <a:pt x="118" y="12"/>
                    <a:pt x="106" y="0"/>
                    <a:pt x="91" y="0"/>
                  </a:cubicBezTo>
                  <a:close/>
                  <a:moveTo>
                    <a:pt x="63" y="187"/>
                  </a:moveTo>
                  <a:cubicBezTo>
                    <a:pt x="56" y="187"/>
                    <a:pt x="56" y="187"/>
                    <a:pt x="56" y="187"/>
                  </a:cubicBezTo>
                  <a:cubicBezTo>
                    <a:pt x="52" y="187"/>
                    <a:pt x="49" y="184"/>
                    <a:pt x="49" y="180"/>
                  </a:cubicBezTo>
                  <a:cubicBezTo>
                    <a:pt x="49" y="176"/>
                    <a:pt x="52" y="172"/>
                    <a:pt x="56" y="172"/>
                  </a:cubicBezTo>
                  <a:cubicBezTo>
                    <a:pt x="63" y="172"/>
                    <a:pt x="63" y="172"/>
                    <a:pt x="63" y="172"/>
                  </a:cubicBezTo>
                  <a:cubicBezTo>
                    <a:pt x="67" y="172"/>
                    <a:pt x="70" y="176"/>
                    <a:pt x="70" y="180"/>
                  </a:cubicBezTo>
                  <a:cubicBezTo>
                    <a:pt x="70" y="184"/>
                    <a:pt x="67" y="187"/>
                    <a:pt x="63" y="187"/>
                  </a:cubicBezTo>
                  <a:close/>
                  <a:moveTo>
                    <a:pt x="102" y="160"/>
                  </a:moveTo>
                  <a:cubicBezTo>
                    <a:pt x="16" y="160"/>
                    <a:pt x="16" y="160"/>
                    <a:pt x="16" y="160"/>
                  </a:cubicBezTo>
                  <a:cubicBezTo>
                    <a:pt x="16" y="16"/>
                    <a:pt x="16" y="16"/>
                    <a:pt x="16" y="16"/>
                  </a:cubicBezTo>
                  <a:cubicBezTo>
                    <a:pt x="102" y="16"/>
                    <a:pt x="102" y="16"/>
                    <a:pt x="102" y="16"/>
                  </a:cubicBezTo>
                  <a:lnTo>
                    <a:pt x="102" y="160"/>
                  </a:lnTo>
                  <a:close/>
                </a:path>
              </a:pathLst>
            </a:custGeom>
            <a:solidFill>
              <a:schemeClr val="bg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75000"/>
                    <a:lumOff val="25000"/>
                  </a:schemeClr>
                </a:solidFill>
              </a:endParaRPr>
            </a:p>
          </p:txBody>
        </p:sp>
      </p:grpSp>
      <p:grpSp>
        <p:nvGrpSpPr>
          <p:cNvPr id="17" name="组合 20"/>
          <p:cNvGrpSpPr/>
          <p:nvPr/>
        </p:nvGrpSpPr>
        <p:grpSpPr>
          <a:xfrm>
            <a:off x="1416595" y="1552409"/>
            <a:ext cx="1553028" cy="1553028"/>
            <a:chOff x="916835" y="1770743"/>
            <a:chExt cx="1553028" cy="1553028"/>
          </a:xfrm>
        </p:grpSpPr>
        <p:sp>
          <p:nvSpPr>
            <p:cNvPr id="18" name="矩形: 圆角 21"/>
            <p:cNvSpPr/>
            <p:nvPr/>
          </p:nvSpPr>
          <p:spPr>
            <a:xfrm>
              <a:off x="916835" y="1770743"/>
              <a:ext cx="1553028" cy="1553028"/>
            </a:xfrm>
            <a:prstGeom prst="roundRect">
              <a:avLst>
                <a:gd name="adj" fmla="val 8256"/>
              </a:avLst>
            </a:prstGeom>
            <a:solidFill>
              <a:srgbClr val="F9B6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9" name="Freeform 12"/>
            <p:cNvSpPr>
              <a:spLocks noEditPoints="1"/>
            </p:cNvSpPr>
            <p:nvPr/>
          </p:nvSpPr>
          <p:spPr bwMode="auto">
            <a:xfrm>
              <a:off x="1513054" y="2210481"/>
              <a:ext cx="360590" cy="673552"/>
            </a:xfrm>
            <a:custGeom>
              <a:avLst/>
              <a:gdLst>
                <a:gd name="T0" fmla="*/ 30 w 108"/>
                <a:gd name="T1" fmla="*/ 17 h 200"/>
                <a:gd name="T2" fmla="*/ 26 w 108"/>
                <a:gd name="T3" fmla="*/ 0 h 200"/>
                <a:gd name="T4" fmla="*/ 21 w 108"/>
                <a:gd name="T5" fmla="*/ 18 h 200"/>
                <a:gd name="T6" fmla="*/ 0 w 108"/>
                <a:gd name="T7" fmla="*/ 175 h 200"/>
                <a:gd name="T8" fmla="*/ 83 w 108"/>
                <a:gd name="T9" fmla="*/ 200 h 200"/>
                <a:gd name="T10" fmla="*/ 108 w 108"/>
                <a:gd name="T11" fmla="*/ 42 h 200"/>
                <a:gd name="T12" fmla="*/ 32 w 108"/>
                <a:gd name="T13" fmla="*/ 180 h 200"/>
                <a:gd name="T14" fmla="*/ 21 w 108"/>
                <a:gd name="T15" fmla="*/ 174 h 200"/>
                <a:gd name="T16" fmla="*/ 32 w 108"/>
                <a:gd name="T17" fmla="*/ 169 h 200"/>
                <a:gd name="T18" fmla="*/ 32 w 108"/>
                <a:gd name="T19" fmla="*/ 180 h 200"/>
                <a:gd name="T20" fmla="*/ 27 w 108"/>
                <a:gd name="T21" fmla="*/ 158 h 200"/>
                <a:gd name="T22" fmla="*/ 27 w 108"/>
                <a:gd name="T23" fmla="*/ 147 h 200"/>
                <a:gd name="T24" fmla="*/ 37 w 108"/>
                <a:gd name="T25" fmla="*/ 153 h 200"/>
                <a:gd name="T26" fmla="*/ 32 w 108"/>
                <a:gd name="T27" fmla="*/ 137 h 200"/>
                <a:gd name="T28" fmla="*/ 21 w 108"/>
                <a:gd name="T29" fmla="*/ 131 h 200"/>
                <a:gd name="T30" fmla="*/ 32 w 108"/>
                <a:gd name="T31" fmla="*/ 126 h 200"/>
                <a:gd name="T32" fmla="*/ 32 w 108"/>
                <a:gd name="T33" fmla="*/ 137 h 200"/>
                <a:gd name="T34" fmla="*/ 52 w 108"/>
                <a:gd name="T35" fmla="*/ 180 h 200"/>
                <a:gd name="T36" fmla="*/ 52 w 108"/>
                <a:gd name="T37" fmla="*/ 169 h 200"/>
                <a:gd name="T38" fmla="*/ 63 w 108"/>
                <a:gd name="T39" fmla="*/ 174 h 200"/>
                <a:gd name="T40" fmla="*/ 57 w 108"/>
                <a:gd name="T41" fmla="*/ 158 h 200"/>
                <a:gd name="T42" fmla="*/ 47 w 108"/>
                <a:gd name="T43" fmla="*/ 153 h 200"/>
                <a:gd name="T44" fmla="*/ 57 w 108"/>
                <a:gd name="T45" fmla="*/ 147 h 200"/>
                <a:gd name="T46" fmla="*/ 57 w 108"/>
                <a:gd name="T47" fmla="*/ 158 h 200"/>
                <a:gd name="T48" fmla="*/ 52 w 108"/>
                <a:gd name="T49" fmla="*/ 137 h 200"/>
                <a:gd name="T50" fmla="*/ 52 w 108"/>
                <a:gd name="T51" fmla="*/ 126 h 200"/>
                <a:gd name="T52" fmla="*/ 63 w 108"/>
                <a:gd name="T53" fmla="*/ 131 h 200"/>
                <a:gd name="T54" fmla="*/ 82 w 108"/>
                <a:gd name="T55" fmla="*/ 180 h 200"/>
                <a:gd name="T56" fmla="*/ 72 w 108"/>
                <a:gd name="T57" fmla="*/ 174 h 200"/>
                <a:gd name="T58" fmla="*/ 82 w 108"/>
                <a:gd name="T59" fmla="*/ 169 h 200"/>
                <a:gd name="T60" fmla="*/ 82 w 108"/>
                <a:gd name="T61" fmla="*/ 180 h 200"/>
                <a:gd name="T62" fmla="*/ 77 w 108"/>
                <a:gd name="T63" fmla="*/ 158 h 200"/>
                <a:gd name="T64" fmla="*/ 77 w 108"/>
                <a:gd name="T65" fmla="*/ 147 h 200"/>
                <a:gd name="T66" fmla="*/ 88 w 108"/>
                <a:gd name="T67" fmla="*/ 153 h 200"/>
                <a:gd name="T68" fmla="*/ 82 w 108"/>
                <a:gd name="T69" fmla="*/ 137 h 200"/>
                <a:gd name="T70" fmla="*/ 72 w 108"/>
                <a:gd name="T71" fmla="*/ 131 h 200"/>
                <a:gd name="T72" fmla="*/ 82 w 108"/>
                <a:gd name="T73" fmla="*/ 126 h 200"/>
                <a:gd name="T74" fmla="*/ 82 w 108"/>
                <a:gd name="T75" fmla="*/ 137 h 200"/>
                <a:gd name="T76" fmla="*/ 88 w 108"/>
                <a:gd name="T77" fmla="*/ 111 h 200"/>
                <a:gd name="T78" fmla="*/ 15 w 108"/>
                <a:gd name="T79" fmla="*/ 105 h 200"/>
                <a:gd name="T80" fmla="*/ 21 w 108"/>
                <a:gd name="T81" fmla="*/ 32 h 200"/>
                <a:gd name="T82" fmla="*/ 94 w 108"/>
                <a:gd name="T83" fmla="*/ 38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8" h="200">
                  <a:moveTo>
                    <a:pt x="83" y="17"/>
                  </a:moveTo>
                  <a:cubicBezTo>
                    <a:pt x="30" y="17"/>
                    <a:pt x="30" y="17"/>
                    <a:pt x="30" y="17"/>
                  </a:cubicBezTo>
                  <a:cubicBezTo>
                    <a:pt x="30" y="4"/>
                    <a:pt x="30" y="4"/>
                    <a:pt x="30" y="4"/>
                  </a:cubicBezTo>
                  <a:cubicBezTo>
                    <a:pt x="30" y="2"/>
                    <a:pt x="28" y="0"/>
                    <a:pt x="26" y="0"/>
                  </a:cubicBezTo>
                  <a:cubicBezTo>
                    <a:pt x="23" y="0"/>
                    <a:pt x="21" y="2"/>
                    <a:pt x="21" y="4"/>
                  </a:cubicBezTo>
                  <a:cubicBezTo>
                    <a:pt x="21" y="18"/>
                    <a:pt x="21" y="18"/>
                    <a:pt x="21" y="18"/>
                  </a:cubicBezTo>
                  <a:cubicBezTo>
                    <a:pt x="9" y="19"/>
                    <a:pt x="0" y="29"/>
                    <a:pt x="0" y="42"/>
                  </a:cubicBezTo>
                  <a:cubicBezTo>
                    <a:pt x="0" y="175"/>
                    <a:pt x="0" y="175"/>
                    <a:pt x="0" y="175"/>
                  </a:cubicBezTo>
                  <a:cubicBezTo>
                    <a:pt x="0" y="189"/>
                    <a:pt x="11" y="200"/>
                    <a:pt x="24" y="200"/>
                  </a:cubicBezTo>
                  <a:cubicBezTo>
                    <a:pt x="83" y="200"/>
                    <a:pt x="83" y="200"/>
                    <a:pt x="83" y="200"/>
                  </a:cubicBezTo>
                  <a:cubicBezTo>
                    <a:pt x="97" y="200"/>
                    <a:pt x="108" y="189"/>
                    <a:pt x="108" y="175"/>
                  </a:cubicBezTo>
                  <a:cubicBezTo>
                    <a:pt x="108" y="42"/>
                    <a:pt x="108" y="42"/>
                    <a:pt x="108" y="42"/>
                  </a:cubicBezTo>
                  <a:cubicBezTo>
                    <a:pt x="108" y="28"/>
                    <a:pt x="97" y="17"/>
                    <a:pt x="83" y="17"/>
                  </a:cubicBezTo>
                  <a:close/>
                  <a:moveTo>
                    <a:pt x="32" y="180"/>
                  </a:moveTo>
                  <a:cubicBezTo>
                    <a:pt x="27" y="180"/>
                    <a:pt x="27" y="180"/>
                    <a:pt x="27" y="180"/>
                  </a:cubicBezTo>
                  <a:cubicBezTo>
                    <a:pt x="24" y="180"/>
                    <a:pt x="21" y="177"/>
                    <a:pt x="21" y="174"/>
                  </a:cubicBezTo>
                  <a:cubicBezTo>
                    <a:pt x="21" y="171"/>
                    <a:pt x="24" y="169"/>
                    <a:pt x="27" y="169"/>
                  </a:cubicBezTo>
                  <a:cubicBezTo>
                    <a:pt x="32" y="169"/>
                    <a:pt x="32" y="169"/>
                    <a:pt x="32" y="169"/>
                  </a:cubicBezTo>
                  <a:cubicBezTo>
                    <a:pt x="35" y="169"/>
                    <a:pt x="37" y="171"/>
                    <a:pt x="37" y="174"/>
                  </a:cubicBezTo>
                  <a:cubicBezTo>
                    <a:pt x="37" y="177"/>
                    <a:pt x="35" y="180"/>
                    <a:pt x="32" y="180"/>
                  </a:cubicBezTo>
                  <a:close/>
                  <a:moveTo>
                    <a:pt x="32" y="158"/>
                  </a:moveTo>
                  <a:cubicBezTo>
                    <a:pt x="27" y="158"/>
                    <a:pt x="27" y="158"/>
                    <a:pt x="27" y="158"/>
                  </a:cubicBezTo>
                  <a:cubicBezTo>
                    <a:pt x="24" y="158"/>
                    <a:pt x="21" y="156"/>
                    <a:pt x="21" y="153"/>
                  </a:cubicBezTo>
                  <a:cubicBezTo>
                    <a:pt x="21" y="150"/>
                    <a:pt x="24" y="147"/>
                    <a:pt x="27" y="147"/>
                  </a:cubicBezTo>
                  <a:cubicBezTo>
                    <a:pt x="32" y="147"/>
                    <a:pt x="32" y="147"/>
                    <a:pt x="32" y="147"/>
                  </a:cubicBezTo>
                  <a:cubicBezTo>
                    <a:pt x="35" y="147"/>
                    <a:pt x="37" y="150"/>
                    <a:pt x="37" y="153"/>
                  </a:cubicBezTo>
                  <a:cubicBezTo>
                    <a:pt x="37" y="156"/>
                    <a:pt x="35" y="158"/>
                    <a:pt x="32" y="158"/>
                  </a:cubicBezTo>
                  <a:close/>
                  <a:moveTo>
                    <a:pt x="32" y="137"/>
                  </a:moveTo>
                  <a:cubicBezTo>
                    <a:pt x="27" y="137"/>
                    <a:pt x="27" y="137"/>
                    <a:pt x="27" y="137"/>
                  </a:cubicBezTo>
                  <a:cubicBezTo>
                    <a:pt x="24" y="137"/>
                    <a:pt x="21" y="134"/>
                    <a:pt x="21" y="131"/>
                  </a:cubicBezTo>
                  <a:cubicBezTo>
                    <a:pt x="21" y="128"/>
                    <a:pt x="24" y="126"/>
                    <a:pt x="27" y="126"/>
                  </a:cubicBezTo>
                  <a:cubicBezTo>
                    <a:pt x="32" y="126"/>
                    <a:pt x="32" y="126"/>
                    <a:pt x="32" y="126"/>
                  </a:cubicBezTo>
                  <a:cubicBezTo>
                    <a:pt x="35" y="126"/>
                    <a:pt x="37" y="128"/>
                    <a:pt x="37" y="131"/>
                  </a:cubicBezTo>
                  <a:cubicBezTo>
                    <a:pt x="37" y="134"/>
                    <a:pt x="35" y="137"/>
                    <a:pt x="32" y="137"/>
                  </a:cubicBezTo>
                  <a:close/>
                  <a:moveTo>
                    <a:pt x="57" y="180"/>
                  </a:moveTo>
                  <a:cubicBezTo>
                    <a:pt x="52" y="180"/>
                    <a:pt x="52" y="180"/>
                    <a:pt x="52" y="180"/>
                  </a:cubicBezTo>
                  <a:cubicBezTo>
                    <a:pt x="49" y="180"/>
                    <a:pt x="47" y="177"/>
                    <a:pt x="47" y="174"/>
                  </a:cubicBezTo>
                  <a:cubicBezTo>
                    <a:pt x="47" y="171"/>
                    <a:pt x="49" y="169"/>
                    <a:pt x="52" y="169"/>
                  </a:cubicBezTo>
                  <a:cubicBezTo>
                    <a:pt x="57" y="169"/>
                    <a:pt x="57" y="169"/>
                    <a:pt x="57" y="169"/>
                  </a:cubicBezTo>
                  <a:cubicBezTo>
                    <a:pt x="60" y="169"/>
                    <a:pt x="63" y="171"/>
                    <a:pt x="63" y="174"/>
                  </a:cubicBezTo>
                  <a:cubicBezTo>
                    <a:pt x="63" y="177"/>
                    <a:pt x="60" y="180"/>
                    <a:pt x="57" y="180"/>
                  </a:cubicBezTo>
                  <a:close/>
                  <a:moveTo>
                    <a:pt x="57" y="158"/>
                  </a:moveTo>
                  <a:cubicBezTo>
                    <a:pt x="52" y="158"/>
                    <a:pt x="52" y="158"/>
                    <a:pt x="52" y="158"/>
                  </a:cubicBezTo>
                  <a:cubicBezTo>
                    <a:pt x="49" y="158"/>
                    <a:pt x="47" y="156"/>
                    <a:pt x="47" y="153"/>
                  </a:cubicBezTo>
                  <a:cubicBezTo>
                    <a:pt x="47" y="150"/>
                    <a:pt x="49" y="147"/>
                    <a:pt x="52" y="147"/>
                  </a:cubicBezTo>
                  <a:cubicBezTo>
                    <a:pt x="57" y="147"/>
                    <a:pt x="57" y="147"/>
                    <a:pt x="57" y="147"/>
                  </a:cubicBezTo>
                  <a:cubicBezTo>
                    <a:pt x="60" y="147"/>
                    <a:pt x="63" y="150"/>
                    <a:pt x="63" y="153"/>
                  </a:cubicBezTo>
                  <a:cubicBezTo>
                    <a:pt x="63" y="156"/>
                    <a:pt x="60" y="158"/>
                    <a:pt x="57" y="158"/>
                  </a:cubicBezTo>
                  <a:close/>
                  <a:moveTo>
                    <a:pt x="57" y="137"/>
                  </a:moveTo>
                  <a:cubicBezTo>
                    <a:pt x="52" y="137"/>
                    <a:pt x="52" y="137"/>
                    <a:pt x="52" y="137"/>
                  </a:cubicBezTo>
                  <a:cubicBezTo>
                    <a:pt x="49" y="137"/>
                    <a:pt x="47" y="134"/>
                    <a:pt x="47" y="131"/>
                  </a:cubicBezTo>
                  <a:cubicBezTo>
                    <a:pt x="47" y="128"/>
                    <a:pt x="49" y="126"/>
                    <a:pt x="52" y="126"/>
                  </a:cubicBezTo>
                  <a:cubicBezTo>
                    <a:pt x="57" y="126"/>
                    <a:pt x="57" y="126"/>
                    <a:pt x="57" y="126"/>
                  </a:cubicBezTo>
                  <a:cubicBezTo>
                    <a:pt x="60" y="126"/>
                    <a:pt x="63" y="128"/>
                    <a:pt x="63" y="131"/>
                  </a:cubicBezTo>
                  <a:cubicBezTo>
                    <a:pt x="63" y="134"/>
                    <a:pt x="60" y="137"/>
                    <a:pt x="57" y="137"/>
                  </a:cubicBezTo>
                  <a:close/>
                  <a:moveTo>
                    <a:pt x="82" y="180"/>
                  </a:moveTo>
                  <a:cubicBezTo>
                    <a:pt x="77" y="180"/>
                    <a:pt x="77" y="180"/>
                    <a:pt x="77" y="180"/>
                  </a:cubicBezTo>
                  <a:cubicBezTo>
                    <a:pt x="74" y="180"/>
                    <a:pt x="72" y="177"/>
                    <a:pt x="72" y="174"/>
                  </a:cubicBezTo>
                  <a:cubicBezTo>
                    <a:pt x="72" y="171"/>
                    <a:pt x="74" y="169"/>
                    <a:pt x="77" y="169"/>
                  </a:cubicBezTo>
                  <a:cubicBezTo>
                    <a:pt x="82" y="169"/>
                    <a:pt x="82" y="169"/>
                    <a:pt x="82" y="169"/>
                  </a:cubicBezTo>
                  <a:cubicBezTo>
                    <a:pt x="85" y="169"/>
                    <a:pt x="88" y="171"/>
                    <a:pt x="88" y="174"/>
                  </a:cubicBezTo>
                  <a:cubicBezTo>
                    <a:pt x="88" y="177"/>
                    <a:pt x="85" y="180"/>
                    <a:pt x="82" y="180"/>
                  </a:cubicBezTo>
                  <a:close/>
                  <a:moveTo>
                    <a:pt x="82" y="158"/>
                  </a:moveTo>
                  <a:cubicBezTo>
                    <a:pt x="77" y="158"/>
                    <a:pt x="77" y="158"/>
                    <a:pt x="77" y="158"/>
                  </a:cubicBezTo>
                  <a:cubicBezTo>
                    <a:pt x="74" y="158"/>
                    <a:pt x="72" y="156"/>
                    <a:pt x="72" y="153"/>
                  </a:cubicBezTo>
                  <a:cubicBezTo>
                    <a:pt x="72" y="150"/>
                    <a:pt x="74" y="147"/>
                    <a:pt x="77" y="147"/>
                  </a:cubicBezTo>
                  <a:cubicBezTo>
                    <a:pt x="82" y="147"/>
                    <a:pt x="82" y="147"/>
                    <a:pt x="82" y="147"/>
                  </a:cubicBezTo>
                  <a:cubicBezTo>
                    <a:pt x="85" y="147"/>
                    <a:pt x="88" y="150"/>
                    <a:pt x="88" y="153"/>
                  </a:cubicBezTo>
                  <a:cubicBezTo>
                    <a:pt x="88" y="156"/>
                    <a:pt x="85" y="158"/>
                    <a:pt x="82" y="158"/>
                  </a:cubicBezTo>
                  <a:close/>
                  <a:moveTo>
                    <a:pt x="82" y="137"/>
                  </a:moveTo>
                  <a:cubicBezTo>
                    <a:pt x="77" y="137"/>
                    <a:pt x="77" y="137"/>
                    <a:pt x="77" y="137"/>
                  </a:cubicBezTo>
                  <a:cubicBezTo>
                    <a:pt x="74" y="137"/>
                    <a:pt x="72" y="134"/>
                    <a:pt x="72" y="131"/>
                  </a:cubicBezTo>
                  <a:cubicBezTo>
                    <a:pt x="72" y="128"/>
                    <a:pt x="74" y="126"/>
                    <a:pt x="77" y="126"/>
                  </a:cubicBezTo>
                  <a:cubicBezTo>
                    <a:pt x="82" y="126"/>
                    <a:pt x="82" y="126"/>
                    <a:pt x="82" y="126"/>
                  </a:cubicBezTo>
                  <a:cubicBezTo>
                    <a:pt x="85" y="126"/>
                    <a:pt x="88" y="128"/>
                    <a:pt x="88" y="131"/>
                  </a:cubicBezTo>
                  <a:cubicBezTo>
                    <a:pt x="88" y="134"/>
                    <a:pt x="85" y="137"/>
                    <a:pt x="82" y="137"/>
                  </a:cubicBezTo>
                  <a:close/>
                  <a:moveTo>
                    <a:pt x="94" y="105"/>
                  </a:moveTo>
                  <a:cubicBezTo>
                    <a:pt x="94" y="108"/>
                    <a:pt x="92" y="111"/>
                    <a:pt x="88" y="111"/>
                  </a:cubicBezTo>
                  <a:cubicBezTo>
                    <a:pt x="21" y="111"/>
                    <a:pt x="21" y="111"/>
                    <a:pt x="21" y="111"/>
                  </a:cubicBezTo>
                  <a:cubicBezTo>
                    <a:pt x="18" y="111"/>
                    <a:pt x="15" y="108"/>
                    <a:pt x="15" y="105"/>
                  </a:cubicBezTo>
                  <a:cubicBezTo>
                    <a:pt x="15" y="38"/>
                    <a:pt x="15" y="38"/>
                    <a:pt x="15" y="38"/>
                  </a:cubicBezTo>
                  <a:cubicBezTo>
                    <a:pt x="15" y="35"/>
                    <a:pt x="18" y="32"/>
                    <a:pt x="21" y="32"/>
                  </a:cubicBezTo>
                  <a:cubicBezTo>
                    <a:pt x="88" y="32"/>
                    <a:pt x="88" y="32"/>
                    <a:pt x="88" y="32"/>
                  </a:cubicBezTo>
                  <a:cubicBezTo>
                    <a:pt x="92" y="32"/>
                    <a:pt x="94" y="35"/>
                    <a:pt x="94" y="38"/>
                  </a:cubicBezTo>
                  <a:lnTo>
                    <a:pt x="94" y="105"/>
                  </a:lnTo>
                  <a:close/>
                </a:path>
              </a:pathLst>
            </a:custGeom>
            <a:solidFill>
              <a:schemeClr val="bg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75000"/>
                    <a:lumOff val="25000"/>
                  </a:schemeClr>
                </a:solidFill>
              </a:endParaRPr>
            </a:p>
          </p:txBody>
        </p:sp>
      </p:grpSp>
      <p:grpSp>
        <p:nvGrpSpPr>
          <p:cNvPr id="20" name="组合 23"/>
          <p:cNvGrpSpPr/>
          <p:nvPr/>
        </p:nvGrpSpPr>
        <p:grpSpPr>
          <a:xfrm>
            <a:off x="6326211" y="4164981"/>
            <a:ext cx="1553028" cy="1553028"/>
            <a:chOff x="6475807" y="4383315"/>
            <a:chExt cx="1553028" cy="1553028"/>
          </a:xfrm>
        </p:grpSpPr>
        <p:sp>
          <p:nvSpPr>
            <p:cNvPr id="21" name="矩形: 圆角 24"/>
            <p:cNvSpPr/>
            <p:nvPr/>
          </p:nvSpPr>
          <p:spPr>
            <a:xfrm>
              <a:off x="6475807" y="4383315"/>
              <a:ext cx="1553028" cy="1553028"/>
            </a:xfrm>
            <a:prstGeom prst="roundRect">
              <a:avLst>
                <a:gd name="adj" fmla="val 8256"/>
              </a:avLst>
            </a:prstGeom>
            <a:solidFill>
              <a:srgbClr val="F9B6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nvGrpSpPr>
            <p:cNvPr id="22" name="组合 25"/>
            <p:cNvGrpSpPr/>
            <p:nvPr/>
          </p:nvGrpSpPr>
          <p:grpSpPr>
            <a:xfrm>
              <a:off x="6917246" y="4899593"/>
              <a:ext cx="670150" cy="520472"/>
              <a:chOff x="5013336" y="2727331"/>
              <a:chExt cx="312738" cy="242888"/>
            </a:xfrm>
            <a:solidFill>
              <a:schemeClr val="bg1"/>
            </a:solidFill>
          </p:grpSpPr>
          <p:sp>
            <p:nvSpPr>
              <p:cNvPr id="23" name="Freeform 13"/>
              <p:cNvSpPr>
                <a:spLocks noEditPoints="1"/>
              </p:cNvSpPr>
              <p:nvPr/>
            </p:nvSpPr>
            <p:spPr bwMode="auto">
              <a:xfrm>
                <a:off x="5013336" y="2727331"/>
                <a:ext cx="312738" cy="242888"/>
              </a:xfrm>
              <a:custGeom>
                <a:avLst/>
                <a:gdLst>
                  <a:gd name="T0" fmla="*/ 180 w 200"/>
                  <a:gd name="T1" fmla="*/ 154 h 154"/>
                  <a:gd name="T2" fmla="*/ 20 w 200"/>
                  <a:gd name="T3" fmla="*/ 154 h 154"/>
                  <a:gd name="T4" fmla="*/ 5 w 200"/>
                  <a:gd name="T5" fmla="*/ 148 h 154"/>
                  <a:gd name="T6" fmla="*/ 0 w 200"/>
                  <a:gd name="T7" fmla="*/ 133 h 154"/>
                  <a:gd name="T8" fmla="*/ 0 w 200"/>
                  <a:gd name="T9" fmla="*/ 53 h 154"/>
                  <a:gd name="T10" fmla="*/ 22 w 200"/>
                  <a:gd name="T11" fmla="*/ 32 h 154"/>
                  <a:gd name="T12" fmla="*/ 55 w 200"/>
                  <a:gd name="T13" fmla="*/ 31 h 154"/>
                  <a:gd name="T14" fmla="*/ 73 w 200"/>
                  <a:gd name="T15" fmla="*/ 0 h 154"/>
                  <a:gd name="T16" fmla="*/ 74 w 200"/>
                  <a:gd name="T17" fmla="*/ 0 h 154"/>
                  <a:gd name="T18" fmla="*/ 128 w 200"/>
                  <a:gd name="T19" fmla="*/ 0 h 154"/>
                  <a:gd name="T20" fmla="*/ 152 w 200"/>
                  <a:gd name="T21" fmla="*/ 31 h 154"/>
                  <a:gd name="T22" fmla="*/ 180 w 200"/>
                  <a:gd name="T23" fmla="*/ 31 h 154"/>
                  <a:gd name="T24" fmla="*/ 200 w 200"/>
                  <a:gd name="T25" fmla="*/ 51 h 154"/>
                  <a:gd name="T26" fmla="*/ 200 w 200"/>
                  <a:gd name="T27" fmla="*/ 51 h 154"/>
                  <a:gd name="T28" fmla="*/ 200 w 200"/>
                  <a:gd name="T29" fmla="*/ 134 h 154"/>
                  <a:gd name="T30" fmla="*/ 180 w 200"/>
                  <a:gd name="T31" fmla="*/ 154 h 154"/>
                  <a:gd name="T32" fmla="*/ 180 w 200"/>
                  <a:gd name="T33" fmla="*/ 154 h 154"/>
                  <a:gd name="T34" fmla="*/ 11 w 200"/>
                  <a:gd name="T35" fmla="*/ 134 h 154"/>
                  <a:gd name="T36" fmla="*/ 13 w 200"/>
                  <a:gd name="T37" fmla="*/ 141 h 154"/>
                  <a:gd name="T38" fmla="*/ 20 w 200"/>
                  <a:gd name="T39" fmla="*/ 143 h 154"/>
                  <a:gd name="T40" fmla="*/ 180 w 200"/>
                  <a:gd name="T41" fmla="*/ 143 h 154"/>
                  <a:gd name="T42" fmla="*/ 189 w 200"/>
                  <a:gd name="T43" fmla="*/ 134 h 154"/>
                  <a:gd name="T44" fmla="*/ 189 w 200"/>
                  <a:gd name="T45" fmla="*/ 52 h 154"/>
                  <a:gd name="T46" fmla="*/ 180 w 200"/>
                  <a:gd name="T47" fmla="*/ 42 h 154"/>
                  <a:gd name="T48" fmla="*/ 142 w 200"/>
                  <a:gd name="T49" fmla="*/ 42 h 154"/>
                  <a:gd name="T50" fmla="*/ 142 w 200"/>
                  <a:gd name="T51" fmla="*/ 37 h 154"/>
                  <a:gd name="T52" fmla="*/ 128 w 200"/>
                  <a:gd name="T53" fmla="*/ 11 h 154"/>
                  <a:gd name="T54" fmla="*/ 74 w 200"/>
                  <a:gd name="T55" fmla="*/ 11 h 154"/>
                  <a:gd name="T56" fmla="*/ 66 w 200"/>
                  <a:gd name="T57" fmla="*/ 37 h 154"/>
                  <a:gd name="T58" fmla="*/ 66 w 200"/>
                  <a:gd name="T59" fmla="*/ 42 h 154"/>
                  <a:gd name="T60" fmla="*/ 22 w 200"/>
                  <a:gd name="T61" fmla="*/ 42 h 154"/>
                  <a:gd name="T62" fmla="*/ 11 w 200"/>
                  <a:gd name="T63" fmla="*/ 53 h 154"/>
                  <a:gd name="T64" fmla="*/ 11 w 200"/>
                  <a:gd name="T65" fmla="*/ 134 h 154"/>
                  <a:gd name="T66" fmla="*/ 11 w 200"/>
                  <a:gd name="T67" fmla="*/ 134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00" h="154">
                    <a:moveTo>
                      <a:pt x="180" y="154"/>
                    </a:moveTo>
                    <a:cubicBezTo>
                      <a:pt x="20" y="154"/>
                      <a:pt x="20" y="154"/>
                      <a:pt x="20" y="154"/>
                    </a:cubicBezTo>
                    <a:cubicBezTo>
                      <a:pt x="14" y="154"/>
                      <a:pt x="9" y="152"/>
                      <a:pt x="5" y="148"/>
                    </a:cubicBezTo>
                    <a:cubicBezTo>
                      <a:pt x="0" y="142"/>
                      <a:pt x="0" y="135"/>
                      <a:pt x="0" y="133"/>
                    </a:cubicBezTo>
                    <a:cubicBezTo>
                      <a:pt x="0" y="53"/>
                      <a:pt x="0" y="53"/>
                      <a:pt x="0" y="53"/>
                    </a:cubicBezTo>
                    <a:cubicBezTo>
                      <a:pt x="0" y="37"/>
                      <a:pt x="14" y="32"/>
                      <a:pt x="22" y="32"/>
                    </a:cubicBezTo>
                    <a:cubicBezTo>
                      <a:pt x="55" y="31"/>
                      <a:pt x="55" y="31"/>
                      <a:pt x="55" y="31"/>
                    </a:cubicBezTo>
                    <a:cubicBezTo>
                      <a:pt x="57" y="3"/>
                      <a:pt x="72" y="1"/>
                      <a:pt x="73" y="0"/>
                    </a:cubicBezTo>
                    <a:cubicBezTo>
                      <a:pt x="74" y="0"/>
                      <a:pt x="74" y="0"/>
                      <a:pt x="74" y="0"/>
                    </a:cubicBezTo>
                    <a:cubicBezTo>
                      <a:pt x="128" y="0"/>
                      <a:pt x="128" y="0"/>
                      <a:pt x="128" y="0"/>
                    </a:cubicBezTo>
                    <a:cubicBezTo>
                      <a:pt x="145" y="0"/>
                      <a:pt x="151" y="18"/>
                      <a:pt x="152" y="31"/>
                    </a:cubicBezTo>
                    <a:cubicBezTo>
                      <a:pt x="180" y="31"/>
                      <a:pt x="180" y="31"/>
                      <a:pt x="180" y="31"/>
                    </a:cubicBezTo>
                    <a:cubicBezTo>
                      <a:pt x="195" y="31"/>
                      <a:pt x="200" y="44"/>
                      <a:pt x="200" y="51"/>
                    </a:cubicBezTo>
                    <a:cubicBezTo>
                      <a:pt x="200" y="51"/>
                      <a:pt x="200" y="51"/>
                      <a:pt x="200" y="51"/>
                    </a:cubicBezTo>
                    <a:cubicBezTo>
                      <a:pt x="200" y="134"/>
                      <a:pt x="200" y="134"/>
                      <a:pt x="200" y="134"/>
                    </a:cubicBezTo>
                    <a:cubicBezTo>
                      <a:pt x="200" y="148"/>
                      <a:pt x="187" y="153"/>
                      <a:pt x="180" y="154"/>
                    </a:cubicBezTo>
                    <a:cubicBezTo>
                      <a:pt x="180" y="154"/>
                      <a:pt x="180" y="154"/>
                      <a:pt x="180" y="154"/>
                    </a:cubicBezTo>
                    <a:close/>
                    <a:moveTo>
                      <a:pt x="11" y="134"/>
                    </a:moveTo>
                    <a:cubicBezTo>
                      <a:pt x="11" y="134"/>
                      <a:pt x="11" y="138"/>
                      <a:pt x="13" y="141"/>
                    </a:cubicBezTo>
                    <a:cubicBezTo>
                      <a:pt x="14" y="142"/>
                      <a:pt x="17" y="143"/>
                      <a:pt x="20" y="143"/>
                    </a:cubicBezTo>
                    <a:cubicBezTo>
                      <a:pt x="180" y="143"/>
                      <a:pt x="180" y="143"/>
                      <a:pt x="180" y="143"/>
                    </a:cubicBezTo>
                    <a:cubicBezTo>
                      <a:pt x="182" y="143"/>
                      <a:pt x="189" y="141"/>
                      <a:pt x="189" y="134"/>
                    </a:cubicBezTo>
                    <a:cubicBezTo>
                      <a:pt x="189" y="52"/>
                      <a:pt x="189" y="52"/>
                      <a:pt x="189" y="52"/>
                    </a:cubicBezTo>
                    <a:cubicBezTo>
                      <a:pt x="189" y="50"/>
                      <a:pt x="188" y="42"/>
                      <a:pt x="180" y="42"/>
                    </a:cubicBezTo>
                    <a:cubicBezTo>
                      <a:pt x="142" y="42"/>
                      <a:pt x="142" y="42"/>
                      <a:pt x="142" y="42"/>
                    </a:cubicBezTo>
                    <a:cubicBezTo>
                      <a:pt x="142" y="37"/>
                      <a:pt x="142" y="37"/>
                      <a:pt x="142" y="37"/>
                    </a:cubicBezTo>
                    <a:cubicBezTo>
                      <a:pt x="142" y="36"/>
                      <a:pt x="142" y="11"/>
                      <a:pt x="128" y="11"/>
                    </a:cubicBezTo>
                    <a:cubicBezTo>
                      <a:pt x="74" y="11"/>
                      <a:pt x="74" y="11"/>
                      <a:pt x="74" y="11"/>
                    </a:cubicBezTo>
                    <a:cubicBezTo>
                      <a:pt x="73" y="11"/>
                      <a:pt x="66" y="15"/>
                      <a:pt x="66" y="37"/>
                    </a:cubicBezTo>
                    <a:cubicBezTo>
                      <a:pt x="66" y="42"/>
                      <a:pt x="66" y="42"/>
                      <a:pt x="66" y="42"/>
                    </a:cubicBezTo>
                    <a:cubicBezTo>
                      <a:pt x="22" y="42"/>
                      <a:pt x="22" y="42"/>
                      <a:pt x="22" y="42"/>
                    </a:cubicBezTo>
                    <a:cubicBezTo>
                      <a:pt x="20" y="42"/>
                      <a:pt x="11" y="43"/>
                      <a:pt x="11" y="53"/>
                    </a:cubicBezTo>
                    <a:cubicBezTo>
                      <a:pt x="11" y="134"/>
                      <a:pt x="11" y="134"/>
                      <a:pt x="11" y="134"/>
                    </a:cubicBezTo>
                    <a:cubicBezTo>
                      <a:pt x="11" y="134"/>
                      <a:pt x="11" y="134"/>
                      <a:pt x="11"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75000"/>
                      <a:lumOff val="25000"/>
                    </a:schemeClr>
                  </a:solidFill>
                </a:endParaRPr>
              </a:p>
            </p:txBody>
          </p:sp>
          <p:sp>
            <p:nvSpPr>
              <p:cNvPr id="24" name="Freeform 14"/>
              <p:cNvSpPr>
                <a:spLocks noEditPoints="1"/>
              </p:cNvSpPr>
              <p:nvPr/>
            </p:nvSpPr>
            <p:spPr bwMode="auto">
              <a:xfrm>
                <a:off x="5100649" y="2801943"/>
                <a:ext cx="136525" cy="136525"/>
              </a:xfrm>
              <a:custGeom>
                <a:avLst/>
                <a:gdLst>
                  <a:gd name="T0" fmla="*/ 43 w 87"/>
                  <a:gd name="T1" fmla="*/ 87 h 87"/>
                  <a:gd name="T2" fmla="*/ 0 w 87"/>
                  <a:gd name="T3" fmla="*/ 44 h 87"/>
                  <a:gd name="T4" fmla="*/ 43 w 87"/>
                  <a:gd name="T5" fmla="*/ 0 h 87"/>
                  <a:gd name="T6" fmla="*/ 87 w 87"/>
                  <a:gd name="T7" fmla="*/ 44 h 87"/>
                  <a:gd name="T8" fmla="*/ 43 w 87"/>
                  <a:gd name="T9" fmla="*/ 87 h 87"/>
                  <a:gd name="T10" fmla="*/ 43 w 87"/>
                  <a:gd name="T11" fmla="*/ 12 h 87"/>
                  <a:gd name="T12" fmla="*/ 11 w 87"/>
                  <a:gd name="T13" fmla="*/ 44 h 87"/>
                  <a:gd name="T14" fmla="*/ 43 w 87"/>
                  <a:gd name="T15" fmla="*/ 76 h 87"/>
                  <a:gd name="T16" fmla="*/ 75 w 87"/>
                  <a:gd name="T17" fmla="*/ 44 h 87"/>
                  <a:gd name="T18" fmla="*/ 43 w 87"/>
                  <a:gd name="T19" fmla="*/ 1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7" h="87">
                    <a:moveTo>
                      <a:pt x="43" y="87"/>
                    </a:moveTo>
                    <a:cubicBezTo>
                      <a:pt x="19" y="87"/>
                      <a:pt x="0" y="67"/>
                      <a:pt x="0" y="44"/>
                    </a:cubicBezTo>
                    <a:cubicBezTo>
                      <a:pt x="0" y="20"/>
                      <a:pt x="19" y="0"/>
                      <a:pt x="43" y="0"/>
                    </a:cubicBezTo>
                    <a:cubicBezTo>
                      <a:pt x="67" y="0"/>
                      <a:pt x="87" y="20"/>
                      <a:pt x="87" y="44"/>
                    </a:cubicBezTo>
                    <a:cubicBezTo>
                      <a:pt x="87" y="67"/>
                      <a:pt x="67" y="87"/>
                      <a:pt x="43" y="87"/>
                    </a:cubicBezTo>
                    <a:close/>
                    <a:moveTo>
                      <a:pt x="43" y="12"/>
                    </a:moveTo>
                    <a:cubicBezTo>
                      <a:pt x="26" y="12"/>
                      <a:pt x="11" y="26"/>
                      <a:pt x="11" y="44"/>
                    </a:cubicBezTo>
                    <a:cubicBezTo>
                      <a:pt x="11" y="61"/>
                      <a:pt x="26" y="76"/>
                      <a:pt x="43" y="76"/>
                    </a:cubicBezTo>
                    <a:cubicBezTo>
                      <a:pt x="61" y="76"/>
                      <a:pt x="75" y="61"/>
                      <a:pt x="75" y="44"/>
                    </a:cubicBezTo>
                    <a:cubicBezTo>
                      <a:pt x="75" y="26"/>
                      <a:pt x="61" y="12"/>
                      <a:pt x="43"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75000"/>
                      <a:lumOff val="25000"/>
                    </a:schemeClr>
                  </a:solidFill>
                </a:endParaRPr>
              </a:p>
            </p:txBody>
          </p:sp>
          <p:sp>
            <p:nvSpPr>
              <p:cNvPr id="25" name="Oval 15"/>
              <p:cNvSpPr>
                <a:spLocks noChangeArrowheads="1"/>
              </p:cNvSpPr>
              <p:nvPr/>
            </p:nvSpPr>
            <p:spPr bwMode="auto">
              <a:xfrm>
                <a:off x="5257812" y="2816231"/>
                <a:ext cx="26988" cy="269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75000"/>
                      <a:lumOff val="25000"/>
                    </a:schemeClr>
                  </a:solidFill>
                </a:endParaRPr>
              </a:p>
            </p:txBody>
          </p:sp>
        </p:grpSp>
      </p:grpSp>
      <p:grpSp>
        <p:nvGrpSpPr>
          <p:cNvPr id="26" name="组合 29"/>
          <p:cNvGrpSpPr/>
          <p:nvPr/>
        </p:nvGrpSpPr>
        <p:grpSpPr>
          <a:xfrm>
            <a:off x="1416595" y="4164981"/>
            <a:ext cx="1553028" cy="1553028"/>
            <a:chOff x="916835" y="4383315"/>
            <a:chExt cx="1553028" cy="1553028"/>
          </a:xfrm>
        </p:grpSpPr>
        <p:sp>
          <p:nvSpPr>
            <p:cNvPr id="27" name="矩形: 圆角 30"/>
            <p:cNvSpPr/>
            <p:nvPr/>
          </p:nvSpPr>
          <p:spPr>
            <a:xfrm>
              <a:off x="916835" y="4383315"/>
              <a:ext cx="1553028" cy="1553028"/>
            </a:xfrm>
            <a:prstGeom prst="roundRect">
              <a:avLst>
                <a:gd name="adj" fmla="val 8256"/>
              </a:avLst>
            </a:prstGeom>
            <a:solidFill>
              <a:srgbClr val="848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nvGrpSpPr>
            <p:cNvPr id="28" name="组合 31"/>
            <p:cNvGrpSpPr/>
            <p:nvPr/>
          </p:nvGrpSpPr>
          <p:grpSpPr>
            <a:xfrm>
              <a:off x="1359976" y="4887686"/>
              <a:ext cx="666746" cy="544286"/>
              <a:chOff x="2508256" y="3941770"/>
              <a:chExt cx="311150" cy="254001"/>
            </a:xfrm>
            <a:solidFill>
              <a:schemeClr val="bg1"/>
            </a:solidFill>
          </p:grpSpPr>
          <p:sp>
            <p:nvSpPr>
              <p:cNvPr id="29" name="Freeform 22"/>
              <p:cNvSpPr>
                <a:spLocks noEditPoints="1"/>
              </p:cNvSpPr>
              <p:nvPr/>
            </p:nvSpPr>
            <p:spPr bwMode="auto">
              <a:xfrm>
                <a:off x="2508256" y="4003683"/>
                <a:ext cx="214313" cy="192088"/>
              </a:xfrm>
              <a:custGeom>
                <a:avLst/>
                <a:gdLst>
                  <a:gd name="T0" fmla="*/ 70 w 137"/>
                  <a:gd name="T1" fmla="*/ 0 h 122"/>
                  <a:gd name="T2" fmla="*/ 68 w 137"/>
                  <a:gd name="T3" fmla="*/ 0 h 122"/>
                  <a:gd name="T4" fmla="*/ 67 w 137"/>
                  <a:gd name="T5" fmla="*/ 0 h 122"/>
                  <a:gd name="T6" fmla="*/ 0 w 137"/>
                  <a:gd name="T7" fmla="*/ 50 h 122"/>
                  <a:gd name="T8" fmla="*/ 0 w 137"/>
                  <a:gd name="T9" fmla="*/ 51 h 122"/>
                  <a:gd name="T10" fmla="*/ 27 w 137"/>
                  <a:gd name="T11" fmla="*/ 92 h 122"/>
                  <a:gd name="T12" fmla="*/ 21 w 137"/>
                  <a:gd name="T13" fmla="*/ 101 h 122"/>
                  <a:gd name="T14" fmla="*/ 17 w 137"/>
                  <a:gd name="T15" fmla="*/ 108 h 122"/>
                  <a:gd name="T16" fmla="*/ 16 w 137"/>
                  <a:gd name="T17" fmla="*/ 109 h 122"/>
                  <a:gd name="T18" fmla="*/ 14 w 137"/>
                  <a:gd name="T19" fmla="*/ 115 h 122"/>
                  <a:gd name="T20" fmla="*/ 19 w 137"/>
                  <a:gd name="T21" fmla="*/ 122 h 122"/>
                  <a:gd name="T22" fmla="*/ 19 w 137"/>
                  <a:gd name="T23" fmla="*/ 122 h 122"/>
                  <a:gd name="T24" fmla="*/ 21 w 137"/>
                  <a:gd name="T25" fmla="*/ 122 h 122"/>
                  <a:gd name="T26" fmla="*/ 21 w 137"/>
                  <a:gd name="T27" fmla="*/ 122 h 122"/>
                  <a:gd name="T28" fmla="*/ 21 w 137"/>
                  <a:gd name="T29" fmla="*/ 122 h 122"/>
                  <a:gd name="T30" fmla="*/ 29 w 137"/>
                  <a:gd name="T31" fmla="*/ 119 h 122"/>
                  <a:gd name="T32" fmla="*/ 31 w 137"/>
                  <a:gd name="T33" fmla="*/ 118 h 122"/>
                  <a:gd name="T34" fmla="*/ 43 w 137"/>
                  <a:gd name="T35" fmla="*/ 111 h 122"/>
                  <a:gd name="T36" fmla="*/ 48 w 137"/>
                  <a:gd name="T37" fmla="*/ 108 h 122"/>
                  <a:gd name="T38" fmla="*/ 56 w 137"/>
                  <a:gd name="T39" fmla="*/ 104 h 122"/>
                  <a:gd name="T40" fmla="*/ 58 w 137"/>
                  <a:gd name="T41" fmla="*/ 103 h 122"/>
                  <a:gd name="T42" fmla="*/ 58 w 137"/>
                  <a:gd name="T43" fmla="*/ 103 h 122"/>
                  <a:gd name="T44" fmla="*/ 67 w 137"/>
                  <a:gd name="T45" fmla="*/ 103 h 122"/>
                  <a:gd name="T46" fmla="*/ 69 w 137"/>
                  <a:gd name="T47" fmla="*/ 103 h 122"/>
                  <a:gd name="T48" fmla="*/ 137 w 137"/>
                  <a:gd name="T49" fmla="*/ 53 h 122"/>
                  <a:gd name="T50" fmla="*/ 137 w 137"/>
                  <a:gd name="T51" fmla="*/ 52 h 122"/>
                  <a:gd name="T52" fmla="*/ 70 w 137"/>
                  <a:gd name="T53" fmla="*/ 0 h 122"/>
                  <a:gd name="T54" fmla="*/ 37 w 137"/>
                  <a:gd name="T55" fmla="*/ 98 h 122"/>
                  <a:gd name="T56" fmla="*/ 37 w 137"/>
                  <a:gd name="T57" fmla="*/ 97 h 122"/>
                  <a:gd name="T58" fmla="*/ 39 w 137"/>
                  <a:gd name="T59" fmla="*/ 90 h 122"/>
                  <a:gd name="T60" fmla="*/ 36 w 137"/>
                  <a:gd name="T61" fmla="*/ 84 h 122"/>
                  <a:gd name="T62" fmla="*/ 11 w 137"/>
                  <a:gd name="T63" fmla="*/ 51 h 122"/>
                  <a:gd name="T64" fmla="*/ 11 w 137"/>
                  <a:gd name="T65" fmla="*/ 50 h 122"/>
                  <a:gd name="T66" fmla="*/ 67 w 137"/>
                  <a:gd name="T67" fmla="*/ 11 h 122"/>
                  <a:gd name="T68" fmla="*/ 69 w 137"/>
                  <a:gd name="T69" fmla="*/ 11 h 122"/>
                  <a:gd name="T70" fmla="*/ 125 w 137"/>
                  <a:gd name="T71" fmla="*/ 52 h 122"/>
                  <a:gd name="T72" fmla="*/ 125 w 137"/>
                  <a:gd name="T73" fmla="*/ 53 h 122"/>
                  <a:gd name="T74" fmla="*/ 69 w 137"/>
                  <a:gd name="T75" fmla="*/ 92 h 122"/>
                  <a:gd name="T76" fmla="*/ 67 w 137"/>
                  <a:gd name="T77" fmla="*/ 92 h 122"/>
                  <a:gd name="T78" fmla="*/ 59 w 137"/>
                  <a:gd name="T79" fmla="*/ 91 h 122"/>
                  <a:gd name="T80" fmla="*/ 58 w 137"/>
                  <a:gd name="T81" fmla="*/ 91 h 122"/>
                  <a:gd name="T82" fmla="*/ 50 w 137"/>
                  <a:gd name="T83" fmla="*/ 94 h 122"/>
                  <a:gd name="T84" fmla="*/ 48 w 137"/>
                  <a:gd name="T85" fmla="*/ 95 h 122"/>
                  <a:gd name="T86" fmla="*/ 37 w 137"/>
                  <a:gd name="T87" fmla="*/ 102 h 122"/>
                  <a:gd name="T88" fmla="*/ 32 w 137"/>
                  <a:gd name="T89" fmla="*/ 105 h 122"/>
                  <a:gd name="T90" fmla="*/ 37 w 137"/>
                  <a:gd name="T91" fmla="*/ 98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7" h="122">
                    <a:moveTo>
                      <a:pt x="70" y="0"/>
                    </a:moveTo>
                    <a:cubicBezTo>
                      <a:pt x="69" y="0"/>
                      <a:pt x="69" y="0"/>
                      <a:pt x="68" y="0"/>
                    </a:cubicBezTo>
                    <a:cubicBezTo>
                      <a:pt x="67" y="0"/>
                      <a:pt x="67" y="0"/>
                      <a:pt x="67" y="0"/>
                    </a:cubicBezTo>
                    <a:cubicBezTo>
                      <a:pt x="31" y="0"/>
                      <a:pt x="1" y="22"/>
                      <a:pt x="0" y="50"/>
                    </a:cubicBezTo>
                    <a:cubicBezTo>
                      <a:pt x="0" y="50"/>
                      <a:pt x="0" y="51"/>
                      <a:pt x="0" y="51"/>
                    </a:cubicBezTo>
                    <a:cubicBezTo>
                      <a:pt x="0" y="67"/>
                      <a:pt x="10" y="82"/>
                      <a:pt x="27" y="92"/>
                    </a:cubicBezTo>
                    <a:cubicBezTo>
                      <a:pt x="26" y="94"/>
                      <a:pt x="24" y="97"/>
                      <a:pt x="21" y="101"/>
                    </a:cubicBezTo>
                    <a:cubicBezTo>
                      <a:pt x="20" y="103"/>
                      <a:pt x="18" y="106"/>
                      <a:pt x="17" y="108"/>
                    </a:cubicBezTo>
                    <a:cubicBezTo>
                      <a:pt x="16" y="109"/>
                      <a:pt x="16" y="109"/>
                      <a:pt x="16" y="109"/>
                    </a:cubicBezTo>
                    <a:cubicBezTo>
                      <a:pt x="15" y="111"/>
                      <a:pt x="14" y="113"/>
                      <a:pt x="14" y="115"/>
                    </a:cubicBezTo>
                    <a:cubicBezTo>
                      <a:pt x="14" y="118"/>
                      <a:pt x="16" y="121"/>
                      <a:pt x="19" y="122"/>
                    </a:cubicBezTo>
                    <a:cubicBezTo>
                      <a:pt x="19" y="122"/>
                      <a:pt x="19" y="122"/>
                      <a:pt x="19" y="122"/>
                    </a:cubicBezTo>
                    <a:cubicBezTo>
                      <a:pt x="20" y="122"/>
                      <a:pt x="20" y="122"/>
                      <a:pt x="21" y="122"/>
                    </a:cubicBezTo>
                    <a:cubicBezTo>
                      <a:pt x="21" y="122"/>
                      <a:pt x="21" y="122"/>
                      <a:pt x="21" y="122"/>
                    </a:cubicBezTo>
                    <a:cubicBezTo>
                      <a:pt x="21" y="122"/>
                      <a:pt x="21" y="122"/>
                      <a:pt x="21" y="122"/>
                    </a:cubicBezTo>
                    <a:cubicBezTo>
                      <a:pt x="24" y="122"/>
                      <a:pt x="26" y="121"/>
                      <a:pt x="29" y="119"/>
                    </a:cubicBezTo>
                    <a:cubicBezTo>
                      <a:pt x="31" y="118"/>
                      <a:pt x="31" y="118"/>
                      <a:pt x="31" y="118"/>
                    </a:cubicBezTo>
                    <a:cubicBezTo>
                      <a:pt x="34" y="117"/>
                      <a:pt x="39" y="114"/>
                      <a:pt x="43" y="111"/>
                    </a:cubicBezTo>
                    <a:cubicBezTo>
                      <a:pt x="45" y="110"/>
                      <a:pt x="47" y="109"/>
                      <a:pt x="48" y="108"/>
                    </a:cubicBezTo>
                    <a:cubicBezTo>
                      <a:pt x="51" y="106"/>
                      <a:pt x="54" y="105"/>
                      <a:pt x="56" y="104"/>
                    </a:cubicBezTo>
                    <a:cubicBezTo>
                      <a:pt x="57" y="103"/>
                      <a:pt x="58" y="103"/>
                      <a:pt x="58" y="103"/>
                    </a:cubicBezTo>
                    <a:cubicBezTo>
                      <a:pt x="58" y="103"/>
                      <a:pt x="58" y="103"/>
                      <a:pt x="58" y="103"/>
                    </a:cubicBezTo>
                    <a:cubicBezTo>
                      <a:pt x="61" y="103"/>
                      <a:pt x="64" y="103"/>
                      <a:pt x="67" y="103"/>
                    </a:cubicBezTo>
                    <a:cubicBezTo>
                      <a:pt x="69" y="103"/>
                      <a:pt x="69" y="103"/>
                      <a:pt x="69" y="103"/>
                    </a:cubicBezTo>
                    <a:cubicBezTo>
                      <a:pt x="106" y="103"/>
                      <a:pt x="136" y="81"/>
                      <a:pt x="137" y="53"/>
                    </a:cubicBezTo>
                    <a:cubicBezTo>
                      <a:pt x="137" y="53"/>
                      <a:pt x="137" y="52"/>
                      <a:pt x="137" y="52"/>
                    </a:cubicBezTo>
                    <a:cubicBezTo>
                      <a:pt x="136" y="24"/>
                      <a:pt x="107" y="1"/>
                      <a:pt x="70" y="0"/>
                    </a:cubicBezTo>
                    <a:close/>
                    <a:moveTo>
                      <a:pt x="37" y="98"/>
                    </a:moveTo>
                    <a:cubicBezTo>
                      <a:pt x="37" y="97"/>
                      <a:pt x="37" y="97"/>
                      <a:pt x="37" y="97"/>
                    </a:cubicBezTo>
                    <a:cubicBezTo>
                      <a:pt x="38" y="95"/>
                      <a:pt x="39" y="93"/>
                      <a:pt x="39" y="90"/>
                    </a:cubicBezTo>
                    <a:cubicBezTo>
                      <a:pt x="39" y="89"/>
                      <a:pt x="38" y="85"/>
                      <a:pt x="36" y="84"/>
                    </a:cubicBezTo>
                    <a:cubicBezTo>
                      <a:pt x="20" y="76"/>
                      <a:pt x="11" y="64"/>
                      <a:pt x="11" y="51"/>
                    </a:cubicBezTo>
                    <a:cubicBezTo>
                      <a:pt x="11" y="50"/>
                      <a:pt x="11" y="50"/>
                      <a:pt x="11" y="50"/>
                    </a:cubicBezTo>
                    <a:cubicBezTo>
                      <a:pt x="12" y="29"/>
                      <a:pt x="37" y="11"/>
                      <a:pt x="67" y="11"/>
                    </a:cubicBezTo>
                    <a:cubicBezTo>
                      <a:pt x="68" y="11"/>
                      <a:pt x="69" y="11"/>
                      <a:pt x="69" y="11"/>
                    </a:cubicBezTo>
                    <a:cubicBezTo>
                      <a:pt x="100" y="12"/>
                      <a:pt x="126" y="31"/>
                      <a:pt x="125" y="52"/>
                    </a:cubicBezTo>
                    <a:cubicBezTo>
                      <a:pt x="125" y="53"/>
                      <a:pt x="125" y="53"/>
                      <a:pt x="125" y="53"/>
                    </a:cubicBezTo>
                    <a:cubicBezTo>
                      <a:pt x="125" y="74"/>
                      <a:pt x="100" y="92"/>
                      <a:pt x="69" y="92"/>
                    </a:cubicBezTo>
                    <a:cubicBezTo>
                      <a:pt x="69" y="92"/>
                      <a:pt x="68" y="92"/>
                      <a:pt x="67" y="92"/>
                    </a:cubicBezTo>
                    <a:cubicBezTo>
                      <a:pt x="65" y="92"/>
                      <a:pt x="62" y="92"/>
                      <a:pt x="59" y="91"/>
                    </a:cubicBezTo>
                    <a:cubicBezTo>
                      <a:pt x="59" y="91"/>
                      <a:pt x="58" y="91"/>
                      <a:pt x="58" y="91"/>
                    </a:cubicBezTo>
                    <a:cubicBezTo>
                      <a:pt x="55" y="91"/>
                      <a:pt x="53" y="93"/>
                      <a:pt x="50" y="94"/>
                    </a:cubicBezTo>
                    <a:cubicBezTo>
                      <a:pt x="48" y="95"/>
                      <a:pt x="48" y="95"/>
                      <a:pt x="48" y="95"/>
                    </a:cubicBezTo>
                    <a:cubicBezTo>
                      <a:pt x="45" y="97"/>
                      <a:pt x="41" y="99"/>
                      <a:pt x="37" y="102"/>
                    </a:cubicBezTo>
                    <a:cubicBezTo>
                      <a:pt x="35" y="103"/>
                      <a:pt x="34" y="104"/>
                      <a:pt x="32" y="105"/>
                    </a:cubicBezTo>
                    <a:cubicBezTo>
                      <a:pt x="34" y="102"/>
                      <a:pt x="35" y="100"/>
                      <a:pt x="37" y="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75000"/>
                      <a:lumOff val="25000"/>
                    </a:schemeClr>
                  </a:solidFill>
                </a:endParaRPr>
              </a:p>
            </p:txBody>
          </p:sp>
          <p:sp>
            <p:nvSpPr>
              <p:cNvPr id="30" name="Freeform 23"/>
              <p:cNvSpPr/>
              <p:nvPr/>
            </p:nvSpPr>
            <p:spPr bwMode="auto">
              <a:xfrm>
                <a:off x="2641606" y="3941770"/>
                <a:ext cx="177800" cy="163513"/>
              </a:xfrm>
              <a:custGeom>
                <a:avLst/>
                <a:gdLst>
                  <a:gd name="T0" fmla="*/ 100 w 114"/>
                  <a:gd name="T1" fmla="*/ 92 h 104"/>
                  <a:gd name="T2" fmla="*/ 100 w 114"/>
                  <a:gd name="T3" fmla="*/ 91 h 104"/>
                  <a:gd name="T4" fmla="*/ 96 w 114"/>
                  <a:gd name="T5" fmla="*/ 85 h 104"/>
                  <a:gd name="T6" fmla="*/ 92 w 114"/>
                  <a:gd name="T7" fmla="*/ 78 h 104"/>
                  <a:gd name="T8" fmla="*/ 114 w 114"/>
                  <a:gd name="T9" fmla="*/ 43 h 104"/>
                  <a:gd name="T10" fmla="*/ 114 w 114"/>
                  <a:gd name="T11" fmla="*/ 42 h 104"/>
                  <a:gd name="T12" fmla="*/ 57 w 114"/>
                  <a:gd name="T13" fmla="*/ 0 h 104"/>
                  <a:gd name="T14" fmla="*/ 56 w 114"/>
                  <a:gd name="T15" fmla="*/ 0 h 104"/>
                  <a:gd name="T16" fmla="*/ 55 w 114"/>
                  <a:gd name="T17" fmla="*/ 0 h 104"/>
                  <a:gd name="T18" fmla="*/ 1 w 114"/>
                  <a:gd name="T19" fmla="*/ 31 h 104"/>
                  <a:gd name="T20" fmla="*/ 0 w 114"/>
                  <a:gd name="T21" fmla="*/ 34 h 104"/>
                  <a:gd name="T22" fmla="*/ 2 w 114"/>
                  <a:gd name="T23" fmla="*/ 34 h 104"/>
                  <a:gd name="T24" fmla="*/ 8 w 114"/>
                  <a:gd name="T25" fmla="*/ 35 h 104"/>
                  <a:gd name="T26" fmla="*/ 10 w 114"/>
                  <a:gd name="T27" fmla="*/ 35 h 104"/>
                  <a:gd name="T28" fmla="*/ 11 w 114"/>
                  <a:gd name="T29" fmla="*/ 34 h 104"/>
                  <a:gd name="T30" fmla="*/ 55 w 114"/>
                  <a:gd name="T31" fmla="*/ 10 h 104"/>
                  <a:gd name="T32" fmla="*/ 57 w 114"/>
                  <a:gd name="T33" fmla="*/ 10 h 104"/>
                  <a:gd name="T34" fmla="*/ 104 w 114"/>
                  <a:gd name="T35" fmla="*/ 43 h 104"/>
                  <a:gd name="T36" fmla="*/ 104 w 114"/>
                  <a:gd name="T37" fmla="*/ 43 h 104"/>
                  <a:gd name="T38" fmla="*/ 84 w 114"/>
                  <a:gd name="T39" fmla="*/ 71 h 104"/>
                  <a:gd name="T40" fmla="*/ 80 w 114"/>
                  <a:gd name="T41" fmla="*/ 77 h 104"/>
                  <a:gd name="T42" fmla="*/ 82 w 114"/>
                  <a:gd name="T43" fmla="*/ 82 h 104"/>
                  <a:gd name="T44" fmla="*/ 83 w 114"/>
                  <a:gd name="T45" fmla="*/ 83 h 104"/>
                  <a:gd name="T46" fmla="*/ 86 w 114"/>
                  <a:gd name="T47" fmla="*/ 88 h 104"/>
                  <a:gd name="T48" fmla="*/ 82 w 114"/>
                  <a:gd name="T49" fmla="*/ 86 h 104"/>
                  <a:gd name="T50" fmla="*/ 73 w 114"/>
                  <a:gd name="T51" fmla="*/ 80 h 104"/>
                  <a:gd name="T52" fmla="*/ 72 w 114"/>
                  <a:gd name="T53" fmla="*/ 79 h 104"/>
                  <a:gd name="T54" fmla="*/ 65 w 114"/>
                  <a:gd name="T55" fmla="*/ 77 h 104"/>
                  <a:gd name="T56" fmla="*/ 64 w 114"/>
                  <a:gd name="T57" fmla="*/ 77 h 104"/>
                  <a:gd name="T58" fmla="*/ 62 w 114"/>
                  <a:gd name="T59" fmla="*/ 77 h 104"/>
                  <a:gd name="T60" fmla="*/ 59 w 114"/>
                  <a:gd name="T61" fmla="*/ 77 h 104"/>
                  <a:gd name="T62" fmla="*/ 59 w 114"/>
                  <a:gd name="T63" fmla="*/ 80 h 104"/>
                  <a:gd name="T64" fmla="*/ 59 w 114"/>
                  <a:gd name="T65" fmla="*/ 83 h 104"/>
                  <a:gd name="T66" fmla="*/ 59 w 114"/>
                  <a:gd name="T67" fmla="*/ 84 h 104"/>
                  <a:gd name="T68" fmla="*/ 59 w 114"/>
                  <a:gd name="T69" fmla="*/ 88 h 104"/>
                  <a:gd name="T70" fmla="*/ 62 w 114"/>
                  <a:gd name="T71" fmla="*/ 88 h 104"/>
                  <a:gd name="T72" fmla="*/ 65 w 114"/>
                  <a:gd name="T73" fmla="*/ 87 h 104"/>
                  <a:gd name="T74" fmla="*/ 65 w 114"/>
                  <a:gd name="T75" fmla="*/ 87 h 104"/>
                  <a:gd name="T76" fmla="*/ 67 w 114"/>
                  <a:gd name="T77" fmla="*/ 88 h 104"/>
                  <a:gd name="T78" fmla="*/ 73 w 114"/>
                  <a:gd name="T79" fmla="*/ 92 h 104"/>
                  <a:gd name="T80" fmla="*/ 78 w 114"/>
                  <a:gd name="T81" fmla="*/ 95 h 104"/>
                  <a:gd name="T82" fmla="*/ 88 w 114"/>
                  <a:gd name="T83" fmla="*/ 101 h 104"/>
                  <a:gd name="T84" fmla="*/ 89 w 114"/>
                  <a:gd name="T85" fmla="*/ 101 h 104"/>
                  <a:gd name="T86" fmla="*/ 96 w 114"/>
                  <a:gd name="T87" fmla="*/ 104 h 104"/>
                  <a:gd name="T88" fmla="*/ 96 w 114"/>
                  <a:gd name="T89" fmla="*/ 104 h 104"/>
                  <a:gd name="T90" fmla="*/ 98 w 114"/>
                  <a:gd name="T91" fmla="*/ 104 h 104"/>
                  <a:gd name="T92" fmla="*/ 98 w 114"/>
                  <a:gd name="T93" fmla="*/ 104 h 104"/>
                  <a:gd name="T94" fmla="*/ 102 w 114"/>
                  <a:gd name="T95" fmla="*/ 98 h 104"/>
                  <a:gd name="T96" fmla="*/ 100 w 114"/>
                  <a:gd name="T97" fmla="*/ 9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4" h="104">
                    <a:moveTo>
                      <a:pt x="100" y="92"/>
                    </a:moveTo>
                    <a:cubicBezTo>
                      <a:pt x="100" y="91"/>
                      <a:pt x="100" y="91"/>
                      <a:pt x="100" y="91"/>
                    </a:cubicBezTo>
                    <a:cubicBezTo>
                      <a:pt x="99" y="90"/>
                      <a:pt x="98" y="87"/>
                      <a:pt x="96" y="85"/>
                    </a:cubicBezTo>
                    <a:cubicBezTo>
                      <a:pt x="94" y="82"/>
                      <a:pt x="93" y="80"/>
                      <a:pt x="92" y="78"/>
                    </a:cubicBezTo>
                    <a:cubicBezTo>
                      <a:pt x="106" y="70"/>
                      <a:pt x="114" y="57"/>
                      <a:pt x="114" y="43"/>
                    </a:cubicBezTo>
                    <a:cubicBezTo>
                      <a:pt x="114" y="43"/>
                      <a:pt x="114" y="43"/>
                      <a:pt x="114" y="42"/>
                    </a:cubicBezTo>
                    <a:cubicBezTo>
                      <a:pt x="113" y="19"/>
                      <a:pt x="88" y="0"/>
                      <a:pt x="57" y="0"/>
                    </a:cubicBezTo>
                    <a:cubicBezTo>
                      <a:pt x="56" y="0"/>
                      <a:pt x="56" y="0"/>
                      <a:pt x="56" y="0"/>
                    </a:cubicBezTo>
                    <a:cubicBezTo>
                      <a:pt x="56" y="0"/>
                      <a:pt x="55" y="0"/>
                      <a:pt x="55" y="0"/>
                    </a:cubicBezTo>
                    <a:cubicBezTo>
                      <a:pt x="30" y="0"/>
                      <a:pt x="8" y="13"/>
                      <a:pt x="1" y="31"/>
                    </a:cubicBezTo>
                    <a:cubicBezTo>
                      <a:pt x="0" y="34"/>
                      <a:pt x="0" y="34"/>
                      <a:pt x="0" y="34"/>
                    </a:cubicBezTo>
                    <a:cubicBezTo>
                      <a:pt x="2" y="34"/>
                      <a:pt x="2" y="34"/>
                      <a:pt x="2" y="34"/>
                    </a:cubicBezTo>
                    <a:cubicBezTo>
                      <a:pt x="4" y="34"/>
                      <a:pt x="6" y="35"/>
                      <a:pt x="8" y="35"/>
                    </a:cubicBezTo>
                    <a:cubicBezTo>
                      <a:pt x="10" y="35"/>
                      <a:pt x="10" y="35"/>
                      <a:pt x="10" y="35"/>
                    </a:cubicBezTo>
                    <a:cubicBezTo>
                      <a:pt x="11" y="34"/>
                      <a:pt x="11" y="34"/>
                      <a:pt x="11" y="34"/>
                    </a:cubicBezTo>
                    <a:cubicBezTo>
                      <a:pt x="17" y="20"/>
                      <a:pt x="35" y="10"/>
                      <a:pt x="55" y="10"/>
                    </a:cubicBezTo>
                    <a:cubicBezTo>
                      <a:pt x="56" y="10"/>
                      <a:pt x="56" y="10"/>
                      <a:pt x="57" y="10"/>
                    </a:cubicBezTo>
                    <a:cubicBezTo>
                      <a:pt x="83" y="10"/>
                      <a:pt x="104" y="25"/>
                      <a:pt x="104" y="43"/>
                    </a:cubicBezTo>
                    <a:cubicBezTo>
                      <a:pt x="104" y="43"/>
                      <a:pt x="104" y="43"/>
                      <a:pt x="104" y="43"/>
                    </a:cubicBezTo>
                    <a:cubicBezTo>
                      <a:pt x="104" y="54"/>
                      <a:pt x="96" y="65"/>
                      <a:pt x="84" y="71"/>
                    </a:cubicBezTo>
                    <a:cubicBezTo>
                      <a:pt x="81" y="72"/>
                      <a:pt x="80" y="75"/>
                      <a:pt x="80" y="77"/>
                    </a:cubicBezTo>
                    <a:cubicBezTo>
                      <a:pt x="81" y="79"/>
                      <a:pt x="81" y="81"/>
                      <a:pt x="82" y="82"/>
                    </a:cubicBezTo>
                    <a:cubicBezTo>
                      <a:pt x="83" y="83"/>
                      <a:pt x="83" y="83"/>
                      <a:pt x="83" y="83"/>
                    </a:cubicBezTo>
                    <a:cubicBezTo>
                      <a:pt x="84" y="84"/>
                      <a:pt x="85" y="86"/>
                      <a:pt x="86" y="88"/>
                    </a:cubicBezTo>
                    <a:cubicBezTo>
                      <a:pt x="85" y="87"/>
                      <a:pt x="83" y="86"/>
                      <a:pt x="82" y="86"/>
                    </a:cubicBezTo>
                    <a:cubicBezTo>
                      <a:pt x="79" y="84"/>
                      <a:pt x="76" y="82"/>
                      <a:pt x="73" y="80"/>
                    </a:cubicBezTo>
                    <a:cubicBezTo>
                      <a:pt x="72" y="79"/>
                      <a:pt x="72" y="79"/>
                      <a:pt x="72" y="79"/>
                    </a:cubicBezTo>
                    <a:cubicBezTo>
                      <a:pt x="69" y="78"/>
                      <a:pt x="68" y="77"/>
                      <a:pt x="65" y="77"/>
                    </a:cubicBezTo>
                    <a:cubicBezTo>
                      <a:pt x="64" y="77"/>
                      <a:pt x="64" y="77"/>
                      <a:pt x="64" y="77"/>
                    </a:cubicBezTo>
                    <a:cubicBezTo>
                      <a:pt x="63" y="77"/>
                      <a:pt x="63" y="77"/>
                      <a:pt x="62" y="77"/>
                    </a:cubicBezTo>
                    <a:cubicBezTo>
                      <a:pt x="59" y="77"/>
                      <a:pt x="59" y="77"/>
                      <a:pt x="59" y="77"/>
                    </a:cubicBezTo>
                    <a:cubicBezTo>
                      <a:pt x="59" y="80"/>
                      <a:pt x="59" y="80"/>
                      <a:pt x="59" y="80"/>
                    </a:cubicBezTo>
                    <a:cubicBezTo>
                      <a:pt x="59" y="81"/>
                      <a:pt x="59" y="82"/>
                      <a:pt x="59" y="83"/>
                    </a:cubicBezTo>
                    <a:cubicBezTo>
                      <a:pt x="59" y="84"/>
                      <a:pt x="59" y="84"/>
                      <a:pt x="59" y="84"/>
                    </a:cubicBezTo>
                    <a:cubicBezTo>
                      <a:pt x="59" y="88"/>
                      <a:pt x="59" y="88"/>
                      <a:pt x="59" y="88"/>
                    </a:cubicBezTo>
                    <a:cubicBezTo>
                      <a:pt x="62" y="88"/>
                      <a:pt x="62" y="88"/>
                      <a:pt x="62" y="88"/>
                    </a:cubicBezTo>
                    <a:cubicBezTo>
                      <a:pt x="63" y="87"/>
                      <a:pt x="64" y="87"/>
                      <a:pt x="65" y="87"/>
                    </a:cubicBezTo>
                    <a:cubicBezTo>
                      <a:pt x="65" y="87"/>
                      <a:pt x="65" y="87"/>
                      <a:pt x="65" y="87"/>
                    </a:cubicBezTo>
                    <a:cubicBezTo>
                      <a:pt x="65" y="87"/>
                      <a:pt x="66" y="88"/>
                      <a:pt x="67" y="88"/>
                    </a:cubicBezTo>
                    <a:cubicBezTo>
                      <a:pt x="68" y="89"/>
                      <a:pt x="70" y="90"/>
                      <a:pt x="73" y="92"/>
                    </a:cubicBezTo>
                    <a:cubicBezTo>
                      <a:pt x="74" y="93"/>
                      <a:pt x="76" y="94"/>
                      <a:pt x="78" y="95"/>
                    </a:cubicBezTo>
                    <a:cubicBezTo>
                      <a:pt x="81" y="97"/>
                      <a:pt x="85" y="99"/>
                      <a:pt x="88" y="101"/>
                    </a:cubicBezTo>
                    <a:cubicBezTo>
                      <a:pt x="89" y="101"/>
                      <a:pt x="89" y="101"/>
                      <a:pt x="89" y="101"/>
                    </a:cubicBezTo>
                    <a:cubicBezTo>
                      <a:pt x="92" y="103"/>
                      <a:pt x="94" y="104"/>
                      <a:pt x="96" y="104"/>
                    </a:cubicBezTo>
                    <a:cubicBezTo>
                      <a:pt x="96" y="104"/>
                      <a:pt x="96" y="104"/>
                      <a:pt x="96" y="104"/>
                    </a:cubicBezTo>
                    <a:cubicBezTo>
                      <a:pt x="97" y="104"/>
                      <a:pt x="97" y="104"/>
                      <a:pt x="98" y="104"/>
                    </a:cubicBezTo>
                    <a:cubicBezTo>
                      <a:pt x="98" y="104"/>
                      <a:pt x="98" y="104"/>
                      <a:pt x="98" y="104"/>
                    </a:cubicBezTo>
                    <a:cubicBezTo>
                      <a:pt x="101" y="103"/>
                      <a:pt x="103" y="100"/>
                      <a:pt x="102" y="98"/>
                    </a:cubicBezTo>
                    <a:cubicBezTo>
                      <a:pt x="102" y="95"/>
                      <a:pt x="101" y="94"/>
                      <a:pt x="100" y="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75000"/>
                      <a:lumOff val="25000"/>
                    </a:schemeClr>
                  </a:solidFill>
                </a:endParaRPr>
              </a:p>
            </p:txBody>
          </p:sp>
        </p:grpSp>
      </p:grpSp>
      <p:pic>
        <p:nvPicPr>
          <p:cNvPr id="31" name="图片 30"/>
          <p:cNvPicPr>
            <a:picLocks noChangeAspect="1"/>
          </p:cNvPicPr>
          <p:nvPr/>
        </p:nvPicPr>
        <p:blipFill>
          <a:blip r:embed="rId3">
            <a:extLst>
              <a:ext uri="{28A0092B-C50C-407E-A947-70E740481C1C}">
                <a14:useLocalDpi xmlns:a14="http://schemas.microsoft.com/office/drawing/2010/main"/>
              </a:ext>
            </a:extLst>
          </a:blip>
          <a:stretch>
            <a:fillRect/>
          </a:stretch>
        </p:blipFill>
        <p:spPr>
          <a:xfrm rot="5400000">
            <a:off x="22022" y="-2315"/>
            <a:ext cx="495300" cy="1231900"/>
          </a:xfrm>
          <a:prstGeom prst="rect">
            <a:avLst/>
          </a:prstGeom>
        </p:spPr>
      </p:pic>
      <p:sp>
        <p:nvSpPr>
          <p:cNvPr id="32" name="TextBox 76"/>
          <p:cNvSpPr txBox="1"/>
          <p:nvPr/>
        </p:nvSpPr>
        <p:spPr>
          <a:xfrm>
            <a:off x="1049110" y="738174"/>
            <a:ext cx="4458272" cy="246221"/>
          </a:xfrm>
          <a:prstGeom prst="rect">
            <a:avLst/>
          </a:prstGeom>
          <a:noFill/>
        </p:spPr>
        <p:txBody>
          <a:bodyPr wrap="none" rtlCol="0">
            <a:spAutoFit/>
          </a:bodyPr>
          <a:lstStyle/>
          <a:p>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Fresh business general template Applicable to enterprise introduction</a:t>
            </a:r>
          </a:p>
        </p:txBody>
      </p:sp>
      <p:sp>
        <p:nvSpPr>
          <p:cNvPr id="33" name="TextBox 76"/>
          <p:cNvSpPr txBox="1"/>
          <p:nvPr/>
        </p:nvSpPr>
        <p:spPr>
          <a:xfrm>
            <a:off x="1049110" y="234054"/>
            <a:ext cx="2339102" cy="523220"/>
          </a:xfrm>
          <a:prstGeom prst="rect">
            <a:avLst/>
          </a:prstGeom>
          <a:noFill/>
        </p:spPr>
        <p:txBody>
          <a:bodyPr wrap="none" rtlCol="0">
            <a:spAutoFit/>
          </a:bodyPr>
          <a:lstStyle/>
          <a:p>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添加你的标题</a:t>
            </a:r>
          </a:p>
        </p:txBody>
      </p:sp>
    </p:spTree>
    <p:extLst>
      <p:ext uri="{BB962C8B-B14F-4D97-AF65-F5344CB8AC3E}">
        <p14:creationId xmlns:p14="http://schemas.microsoft.com/office/powerpoint/2010/main" val="42826861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 calcmode="lin" valueType="num">
                                      <p:cBhvr>
                                        <p:cTn id="9" dur="500" fill="hold"/>
                                        <p:tgtEl>
                                          <p:spTgt spid="17"/>
                                        </p:tgtEl>
                                        <p:attrNameLst>
                                          <p:attrName>style.rotation</p:attrName>
                                        </p:attrNameLst>
                                      </p:cBhvr>
                                      <p:tavLst>
                                        <p:tav tm="0">
                                          <p:val>
                                            <p:fltVal val="360"/>
                                          </p:val>
                                        </p:tav>
                                        <p:tav tm="100000">
                                          <p:val>
                                            <p:fltVal val="0"/>
                                          </p:val>
                                        </p:tav>
                                      </p:tavLst>
                                    </p:anim>
                                    <p:animEffect transition="in" filter="fade">
                                      <p:cBhvr>
                                        <p:cTn id="10" dur="500"/>
                                        <p:tgtEl>
                                          <p:spTgt spid="17"/>
                                        </p:tgtEl>
                                      </p:cBhvr>
                                    </p:animEffect>
                                  </p:childTnLst>
                                </p:cTn>
                              </p:par>
                              <p:par>
                                <p:cTn id="11" presetID="22" presetClass="entr" presetSubtype="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500"/>
                                        <p:tgtEl>
                                          <p:spTgt spid="2"/>
                                        </p:tgtEl>
                                      </p:cBhvr>
                                    </p:animEffect>
                                  </p:childTnLst>
                                </p:cTn>
                              </p:par>
                            </p:childTnLst>
                          </p:cTn>
                        </p:par>
                        <p:par>
                          <p:cTn id="14" fill="hold">
                            <p:stCondLst>
                              <p:cond delay="500"/>
                            </p:stCondLst>
                            <p:childTnLst>
                              <p:par>
                                <p:cTn id="15" presetID="49" presetClass="entr" presetSubtype="0" decel="100000"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 calcmode="lin" valueType="num">
                                      <p:cBhvr>
                                        <p:cTn id="19" dur="500" fill="hold"/>
                                        <p:tgtEl>
                                          <p:spTgt spid="14"/>
                                        </p:tgtEl>
                                        <p:attrNameLst>
                                          <p:attrName>style.rotation</p:attrName>
                                        </p:attrNameLst>
                                      </p:cBhvr>
                                      <p:tavLst>
                                        <p:tav tm="0">
                                          <p:val>
                                            <p:fltVal val="360"/>
                                          </p:val>
                                        </p:tav>
                                        <p:tav tm="100000">
                                          <p:val>
                                            <p:fltVal val="0"/>
                                          </p:val>
                                        </p:tav>
                                      </p:tavLst>
                                    </p:anim>
                                    <p:animEffect transition="in" filter="fade">
                                      <p:cBhvr>
                                        <p:cTn id="20" dur="500"/>
                                        <p:tgtEl>
                                          <p:spTgt spid="14"/>
                                        </p:tgtEl>
                                      </p:cBhvr>
                                    </p:animEffect>
                                  </p:childTnLst>
                                </p:cTn>
                              </p:par>
                              <p:par>
                                <p:cTn id="21" presetID="22" presetClass="entr" presetSubtype="8"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left)">
                                      <p:cBhvr>
                                        <p:cTn id="23" dur="500"/>
                                        <p:tgtEl>
                                          <p:spTgt spid="5"/>
                                        </p:tgtEl>
                                      </p:cBhvr>
                                    </p:animEffect>
                                  </p:childTnLst>
                                </p:cTn>
                              </p:par>
                            </p:childTnLst>
                          </p:cTn>
                        </p:par>
                        <p:par>
                          <p:cTn id="24" fill="hold">
                            <p:stCondLst>
                              <p:cond delay="1000"/>
                            </p:stCondLst>
                            <p:childTnLst>
                              <p:par>
                                <p:cTn id="25" presetID="49" presetClass="entr" presetSubtype="0" decel="100000"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p:cTn id="27" dur="500" fill="hold"/>
                                        <p:tgtEl>
                                          <p:spTgt spid="26"/>
                                        </p:tgtEl>
                                        <p:attrNameLst>
                                          <p:attrName>ppt_w</p:attrName>
                                        </p:attrNameLst>
                                      </p:cBhvr>
                                      <p:tavLst>
                                        <p:tav tm="0">
                                          <p:val>
                                            <p:fltVal val="0"/>
                                          </p:val>
                                        </p:tav>
                                        <p:tav tm="100000">
                                          <p:val>
                                            <p:strVal val="#ppt_w"/>
                                          </p:val>
                                        </p:tav>
                                      </p:tavLst>
                                    </p:anim>
                                    <p:anim calcmode="lin" valueType="num">
                                      <p:cBhvr>
                                        <p:cTn id="28" dur="500" fill="hold"/>
                                        <p:tgtEl>
                                          <p:spTgt spid="26"/>
                                        </p:tgtEl>
                                        <p:attrNameLst>
                                          <p:attrName>ppt_h</p:attrName>
                                        </p:attrNameLst>
                                      </p:cBhvr>
                                      <p:tavLst>
                                        <p:tav tm="0">
                                          <p:val>
                                            <p:fltVal val="0"/>
                                          </p:val>
                                        </p:tav>
                                        <p:tav tm="100000">
                                          <p:val>
                                            <p:strVal val="#ppt_h"/>
                                          </p:val>
                                        </p:tav>
                                      </p:tavLst>
                                    </p:anim>
                                    <p:anim calcmode="lin" valueType="num">
                                      <p:cBhvr>
                                        <p:cTn id="29" dur="500" fill="hold"/>
                                        <p:tgtEl>
                                          <p:spTgt spid="26"/>
                                        </p:tgtEl>
                                        <p:attrNameLst>
                                          <p:attrName>style.rotation</p:attrName>
                                        </p:attrNameLst>
                                      </p:cBhvr>
                                      <p:tavLst>
                                        <p:tav tm="0">
                                          <p:val>
                                            <p:fltVal val="360"/>
                                          </p:val>
                                        </p:tav>
                                        <p:tav tm="100000">
                                          <p:val>
                                            <p:fltVal val="0"/>
                                          </p:val>
                                        </p:tav>
                                      </p:tavLst>
                                    </p:anim>
                                    <p:animEffect transition="in" filter="fade">
                                      <p:cBhvr>
                                        <p:cTn id="30" dur="500"/>
                                        <p:tgtEl>
                                          <p:spTgt spid="26"/>
                                        </p:tgtEl>
                                      </p:cBhvr>
                                    </p:animEffect>
                                  </p:childTnLst>
                                </p:cTn>
                              </p:par>
                              <p:par>
                                <p:cTn id="31" presetID="22" presetClass="entr" presetSubtype="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childTnLst>
                          </p:cTn>
                        </p:par>
                        <p:par>
                          <p:cTn id="34" fill="hold">
                            <p:stCondLst>
                              <p:cond delay="1500"/>
                            </p:stCondLst>
                            <p:childTnLst>
                              <p:par>
                                <p:cTn id="35" presetID="49" presetClass="entr" presetSubtype="0" decel="100000"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 calcmode="lin" valueType="num">
                                      <p:cBhvr>
                                        <p:cTn id="39" dur="500" fill="hold"/>
                                        <p:tgtEl>
                                          <p:spTgt spid="20"/>
                                        </p:tgtEl>
                                        <p:attrNameLst>
                                          <p:attrName>style.rotation</p:attrName>
                                        </p:attrNameLst>
                                      </p:cBhvr>
                                      <p:tavLst>
                                        <p:tav tm="0">
                                          <p:val>
                                            <p:fltVal val="360"/>
                                          </p:val>
                                        </p:tav>
                                        <p:tav tm="100000">
                                          <p:val>
                                            <p:fltVal val="0"/>
                                          </p:val>
                                        </p:tav>
                                      </p:tavLst>
                                    </p:anim>
                                    <p:animEffect transition="in" filter="fade">
                                      <p:cBhvr>
                                        <p:cTn id="40" dur="500"/>
                                        <p:tgtEl>
                                          <p:spTgt spid="20"/>
                                        </p:tgtEl>
                                      </p:cBhvr>
                                    </p:animEffect>
                                  </p:childTnLst>
                                </p:cTn>
                              </p:par>
                              <p:par>
                                <p:cTn id="41" presetID="22" presetClass="entr" presetSubtype="8"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left)">
                                      <p:cBhvr>
                                        <p:cTn id="4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extLst>
              <a:ext uri="{28A0092B-C50C-407E-A947-70E740481C1C}">
                <a14:useLocalDpi xmlns:a14="http://schemas.microsoft.com/office/drawing/2010/main"/>
              </a:ext>
            </a:extLst>
          </a:blip>
          <a:stretch>
            <a:fillRect/>
          </a:stretch>
        </p:blipFill>
        <p:spPr>
          <a:xfrm rot="5400000">
            <a:off x="22022" y="-2315"/>
            <a:ext cx="495300" cy="1231900"/>
          </a:xfrm>
          <a:prstGeom prst="rect">
            <a:avLst/>
          </a:prstGeom>
        </p:spPr>
      </p:pic>
      <p:sp>
        <p:nvSpPr>
          <p:cNvPr id="6" name="TextBox 76"/>
          <p:cNvSpPr txBox="1"/>
          <p:nvPr/>
        </p:nvSpPr>
        <p:spPr>
          <a:xfrm>
            <a:off x="1049110" y="738174"/>
            <a:ext cx="4458272" cy="246221"/>
          </a:xfrm>
          <a:prstGeom prst="rect">
            <a:avLst/>
          </a:prstGeom>
          <a:noFill/>
        </p:spPr>
        <p:txBody>
          <a:bodyPr wrap="none" rtlCol="0">
            <a:spAutoFit/>
          </a:bodyPr>
          <a:lstStyle/>
          <a:p>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Fresh business general template Applicable to enterprise introduction</a:t>
            </a:r>
          </a:p>
        </p:txBody>
      </p:sp>
      <p:sp>
        <p:nvSpPr>
          <p:cNvPr id="7" name="TextBox 76"/>
          <p:cNvSpPr txBox="1"/>
          <p:nvPr/>
        </p:nvSpPr>
        <p:spPr>
          <a:xfrm>
            <a:off x="1049110" y="234054"/>
            <a:ext cx="2339102" cy="523220"/>
          </a:xfrm>
          <a:prstGeom prst="rect">
            <a:avLst/>
          </a:prstGeom>
          <a:noFill/>
        </p:spPr>
        <p:txBody>
          <a:bodyPr wrap="none" rtlCol="0">
            <a:spAutoFit/>
          </a:bodyPr>
          <a:lstStyle/>
          <a:p>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添加你的标题</a:t>
            </a:r>
          </a:p>
        </p:txBody>
      </p:sp>
      <p:sp>
        <p:nvSpPr>
          <p:cNvPr id="8" name="任意多边形 6">
            <a:extLst>
              <a:ext uri="{FF2B5EF4-FFF2-40B4-BE49-F238E27FC236}">
                <a16:creationId xmlns="" xmlns:a16="http://schemas.microsoft.com/office/drawing/2014/main" id="{4651EFE2-77EC-4CF7-AF0D-47A47344267E}"/>
              </a:ext>
            </a:extLst>
          </p:cNvPr>
          <p:cNvSpPr/>
          <p:nvPr/>
        </p:nvSpPr>
        <p:spPr>
          <a:xfrm>
            <a:off x="1014947" y="2254267"/>
            <a:ext cx="1823360" cy="1823359"/>
          </a:xfrm>
          <a:custGeom>
            <a:avLst/>
            <a:gdLst>
              <a:gd name="connsiteX0" fmla="*/ 1414390 w 2828780"/>
              <a:gd name="connsiteY0" fmla="*/ 0 h 2828780"/>
              <a:gd name="connsiteX1" fmla="*/ 2828780 w 2828780"/>
              <a:gd name="connsiteY1" fmla="*/ 1414390 h 2828780"/>
              <a:gd name="connsiteX2" fmla="*/ 1414390 w 2828780"/>
              <a:gd name="connsiteY2" fmla="*/ 2828780 h 2828780"/>
              <a:gd name="connsiteX3" fmla="*/ 0 w 2828780"/>
              <a:gd name="connsiteY3" fmla="*/ 1414390 h 2828780"/>
            </a:gdLst>
            <a:ahLst/>
            <a:cxnLst>
              <a:cxn ang="0">
                <a:pos x="connsiteX0" y="connsiteY0"/>
              </a:cxn>
              <a:cxn ang="0">
                <a:pos x="connsiteX1" y="connsiteY1"/>
              </a:cxn>
              <a:cxn ang="0">
                <a:pos x="connsiteX2" y="connsiteY2"/>
              </a:cxn>
              <a:cxn ang="0">
                <a:pos x="connsiteX3" y="connsiteY3"/>
              </a:cxn>
            </a:cxnLst>
            <a:rect l="l" t="t" r="r" b="b"/>
            <a:pathLst>
              <a:path w="2828780" h="2828780">
                <a:moveTo>
                  <a:pt x="1414390" y="0"/>
                </a:moveTo>
                <a:lnTo>
                  <a:pt x="2828780" y="1414390"/>
                </a:lnTo>
                <a:lnTo>
                  <a:pt x="1414390" y="2828780"/>
                </a:lnTo>
                <a:lnTo>
                  <a:pt x="0" y="1414390"/>
                </a:lnTo>
                <a:close/>
              </a:path>
            </a:pathLst>
          </a:custGeom>
          <a:blipFill dpi="0" rotWithShape="1">
            <a:blip r:embed="rId4"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28"/>
          </a:p>
        </p:txBody>
      </p:sp>
      <p:sp>
        <p:nvSpPr>
          <p:cNvPr id="9" name="任意多边形 7">
            <a:extLst>
              <a:ext uri="{FF2B5EF4-FFF2-40B4-BE49-F238E27FC236}">
                <a16:creationId xmlns="" xmlns:a16="http://schemas.microsoft.com/office/drawing/2014/main" id="{D62A3885-DC7E-4E3F-8A8F-41768BE64ADB}"/>
              </a:ext>
            </a:extLst>
          </p:cNvPr>
          <p:cNvSpPr/>
          <p:nvPr/>
        </p:nvSpPr>
        <p:spPr>
          <a:xfrm>
            <a:off x="3050486" y="2254267"/>
            <a:ext cx="1823360" cy="1823359"/>
          </a:xfrm>
          <a:custGeom>
            <a:avLst/>
            <a:gdLst>
              <a:gd name="connsiteX0" fmla="*/ 1414390 w 2828780"/>
              <a:gd name="connsiteY0" fmla="*/ 0 h 2828780"/>
              <a:gd name="connsiteX1" fmla="*/ 2828780 w 2828780"/>
              <a:gd name="connsiteY1" fmla="*/ 1414390 h 2828780"/>
              <a:gd name="connsiteX2" fmla="*/ 1414390 w 2828780"/>
              <a:gd name="connsiteY2" fmla="*/ 2828780 h 2828780"/>
              <a:gd name="connsiteX3" fmla="*/ 0 w 2828780"/>
              <a:gd name="connsiteY3" fmla="*/ 1414390 h 2828780"/>
            </a:gdLst>
            <a:ahLst/>
            <a:cxnLst>
              <a:cxn ang="0">
                <a:pos x="connsiteX0" y="connsiteY0"/>
              </a:cxn>
              <a:cxn ang="0">
                <a:pos x="connsiteX1" y="connsiteY1"/>
              </a:cxn>
              <a:cxn ang="0">
                <a:pos x="connsiteX2" y="connsiteY2"/>
              </a:cxn>
              <a:cxn ang="0">
                <a:pos x="connsiteX3" y="connsiteY3"/>
              </a:cxn>
            </a:cxnLst>
            <a:rect l="l" t="t" r="r" b="b"/>
            <a:pathLst>
              <a:path w="2828780" h="2828780">
                <a:moveTo>
                  <a:pt x="1414390" y="0"/>
                </a:moveTo>
                <a:lnTo>
                  <a:pt x="2828780" y="1414390"/>
                </a:lnTo>
                <a:lnTo>
                  <a:pt x="1414390" y="2828780"/>
                </a:lnTo>
                <a:lnTo>
                  <a:pt x="0" y="1414390"/>
                </a:lnTo>
                <a:close/>
              </a:path>
            </a:pathLst>
          </a:custGeom>
          <a:blipFill dpi="0" rotWithShape="1">
            <a:blip r:embed="rId5"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28"/>
          </a:p>
        </p:txBody>
      </p:sp>
      <p:sp>
        <p:nvSpPr>
          <p:cNvPr id="10" name="任意多边形 8">
            <a:extLst>
              <a:ext uri="{FF2B5EF4-FFF2-40B4-BE49-F238E27FC236}">
                <a16:creationId xmlns="" xmlns:a16="http://schemas.microsoft.com/office/drawing/2014/main" id="{E3F35746-29D3-4740-AEEA-3D04BCCFF3D1}"/>
              </a:ext>
            </a:extLst>
          </p:cNvPr>
          <p:cNvSpPr/>
          <p:nvPr/>
        </p:nvSpPr>
        <p:spPr>
          <a:xfrm>
            <a:off x="5088448" y="2254267"/>
            <a:ext cx="1823360" cy="1823359"/>
          </a:xfrm>
          <a:custGeom>
            <a:avLst/>
            <a:gdLst>
              <a:gd name="connsiteX0" fmla="*/ 1414390 w 2828780"/>
              <a:gd name="connsiteY0" fmla="*/ 0 h 2828780"/>
              <a:gd name="connsiteX1" fmla="*/ 2828780 w 2828780"/>
              <a:gd name="connsiteY1" fmla="*/ 1414390 h 2828780"/>
              <a:gd name="connsiteX2" fmla="*/ 1414390 w 2828780"/>
              <a:gd name="connsiteY2" fmla="*/ 2828780 h 2828780"/>
              <a:gd name="connsiteX3" fmla="*/ 0 w 2828780"/>
              <a:gd name="connsiteY3" fmla="*/ 1414390 h 2828780"/>
            </a:gdLst>
            <a:ahLst/>
            <a:cxnLst>
              <a:cxn ang="0">
                <a:pos x="connsiteX0" y="connsiteY0"/>
              </a:cxn>
              <a:cxn ang="0">
                <a:pos x="connsiteX1" y="connsiteY1"/>
              </a:cxn>
              <a:cxn ang="0">
                <a:pos x="connsiteX2" y="connsiteY2"/>
              </a:cxn>
              <a:cxn ang="0">
                <a:pos x="connsiteX3" y="connsiteY3"/>
              </a:cxn>
            </a:cxnLst>
            <a:rect l="l" t="t" r="r" b="b"/>
            <a:pathLst>
              <a:path w="2828780" h="2828780">
                <a:moveTo>
                  <a:pt x="1414390" y="0"/>
                </a:moveTo>
                <a:lnTo>
                  <a:pt x="2828780" y="1414390"/>
                </a:lnTo>
                <a:lnTo>
                  <a:pt x="1414390" y="2828780"/>
                </a:lnTo>
                <a:lnTo>
                  <a:pt x="0" y="1414390"/>
                </a:lnTo>
                <a:close/>
              </a:path>
            </a:pathLst>
          </a:custGeom>
          <a:blipFill dpi="0" rotWithShape="1">
            <a:blip r:embed="rId6"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28"/>
          </a:p>
        </p:txBody>
      </p:sp>
      <p:sp>
        <p:nvSpPr>
          <p:cNvPr id="11" name="任意多边形 9">
            <a:extLst>
              <a:ext uri="{FF2B5EF4-FFF2-40B4-BE49-F238E27FC236}">
                <a16:creationId xmlns="" xmlns:a16="http://schemas.microsoft.com/office/drawing/2014/main" id="{23677E91-93E3-4E96-B9B8-0D464DE8ED87}"/>
              </a:ext>
            </a:extLst>
          </p:cNvPr>
          <p:cNvSpPr/>
          <p:nvPr/>
        </p:nvSpPr>
        <p:spPr>
          <a:xfrm>
            <a:off x="7234761" y="2254267"/>
            <a:ext cx="1823360" cy="1823359"/>
          </a:xfrm>
          <a:custGeom>
            <a:avLst/>
            <a:gdLst>
              <a:gd name="connsiteX0" fmla="*/ 1414390 w 2828780"/>
              <a:gd name="connsiteY0" fmla="*/ 0 h 2828780"/>
              <a:gd name="connsiteX1" fmla="*/ 2828780 w 2828780"/>
              <a:gd name="connsiteY1" fmla="*/ 1414390 h 2828780"/>
              <a:gd name="connsiteX2" fmla="*/ 1414390 w 2828780"/>
              <a:gd name="connsiteY2" fmla="*/ 2828780 h 2828780"/>
              <a:gd name="connsiteX3" fmla="*/ 0 w 2828780"/>
              <a:gd name="connsiteY3" fmla="*/ 1414390 h 2828780"/>
            </a:gdLst>
            <a:ahLst/>
            <a:cxnLst>
              <a:cxn ang="0">
                <a:pos x="connsiteX0" y="connsiteY0"/>
              </a:cxn>
              <a:cxn ang="0">
                <a:pos x="connsiteX1" y="connsiteY1"/>
              </a:cxn>
              <a:cxn ang="0">
                <a:pos x="connsiteX2" y="connsiteY2"/>
              </a:cxn>
              <a:cxn ang="0">
                <a:pos x="connsiteX3" y="connsiteY3"/>
              </a:cxn>
            </a:cxnLst>
            <a:rect l="l" t="t" r="r" b="b"/>
            <a:pathLst>
              <a:path w="2828780" h="2828780">
                <a:moveTo>
                  <a:pt x="1414390" y="0"/>
                </a:moveTo>
                <a:lnTo>
                  <a:pt x="2828780" y="1414390"/>
                </a:lnTo>
                <a:lnTo>
                  <a:pt x="1414390" y="2828780"/>
                </a:lnTo>
                <a:lnTo>
                  <a:pt x="0" y="1414390"/>
                </a:lnTo>
                <a:close/>
              </a:path>
            </a:pathLst>
          </a:custGeom>
          <a:blipFill dpi="0" rotWithShape="1">
            <a:blip r:embed="rId7"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28"/>
          </a:p>
        </p:txBody>
      </p:sp>
      <p:grpSp>
        <p:nvGrpSpPr>
          <p:cNvPr id="13" name="组合 14">
            <a:extLst>
              <a:ext uri="{FF2B5EF4-FFF2-40B4-BE49-F238E27FC236}">
                <a16:creationId xmlns="" xmlns:a16="http://schemas.microsoft.com/office/drawing/2014/main" id="{57C79529-16FB-4998-B855-5043D66BF327}"/>
              </a:ext>
            </a:extLst>
          </p:cNvPr>
          <p:cNvGrpSpPr/>
          <p:nvPr/>
        </p:nvGrpSpPr>
        <p:grpSpPr>
          <a:xfrm>
            <a:off x="6798048" y="3402998"/>
            <a:ext cx="869625" cy="869625"/>
            <a:chOff x="8136352" y="3540480"/>
            <a:chExt cx="1274348" cy="1274348"/>
          </a:xfrm>
        </p:grpSpPr>
        <p:sp>
          <p:nvSpPr>
            <p:cNvPr id="20" name="任意多边形 18">
              <a:extLst>
                <a:ext uri="{FF2B5EF4-FFF2-40B4-BE49-F238E27FC236}">
                  <a16:creationId xmlns="" xmlns:a16="http://schemas.microsoft.com/office/drawing/2014/main" id="{93C83868-9F58-488C-BA73-297EE74C646A}"/>
                </a:ext>
              </a:extLst>
            </p:cNvPr>
            <p:cNvSpPr/>
            <p:nvPr/>
          </p:nvSpPr>
          <p:spPr>
            <a:xfrm>
              <a:off x="8136352" y="3540480"/>
              <a:ext cx="1274348" cy="1274348"/>
            </a:xfrm>
            <a:custGeom>
              <a:avLst/>
              <a:gdLst>
                <a:gd name="connsiteX0" fmla="*/ 1414390 w 2828780"/>
                <a:gd name="connsiteY0" fmla="*/ 0 h 2828780"/>
                <a:gd name="connsiteX1" fmla="*/ 2828780 w 2828780"/>
                <a:gd name="connsiteY1" fmla="*/ 1414390 h 2828780"/>
                <a:gd name="connsiteX2" fmla="*/ 1414390 w 2828780"/>
                <a:gd name="connsiteY2" fmla="*/ 2828780 h 2828780"/>
                <a:gd name="connsiteX3" fmla="*/ 0 w 2828780"/>
                <a:gd name="connsiteY3" fmla="*/ 1414390 h 2828780"/>
              </a:gdLst>
              <a:ahLst/>
              <a:cxnLst>
                <a:cxn ang="0">
                  <a:pos x="connsiteX0" y="connsiteY0"/>
                </a:cxn>
                <a:cxn ang="0">
                  <a:pos x="connsiteX1" y="connsiteY1"/>
                </a:cxn>
                <a:cxn ang="0">
                  <a:pos x="connsiteX2" y="connsiteY2"/>
                </a:cxn>
                <a:cxn ang="0">
                  <a:pos x="connsiteX3" y="connsiteY3"/>
                </a:cxn>
              </a:cxnLst>
              <a:rect l="l" t="t" r="r" b="b"/>
              <a:pathLst>
                <a:path w="2828780" h="2828780">
                  <a:moveTo>
                    <a:pt x="1414390" y="0"/>
                  </a:moveTo>
                  <a:lnTo>
                    <a:pt x="2828780" y="1414390"/>
                  </a:lnTo>
                  <a:lnTo>
                    <a:pt x="1414390" y="2828780"/>
                  </a:lnTo>
                  <a:lnTo>
                    <a:pt x="0" y="1414390"/>
                  </a:lnTo>
                  <a:close/>
                </a:path>
              </a:pathLst>
            </a:custGeom>
            <a:solidFill>
              <a:srgbClr val="F9B62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Freeform 61">
              <a:extLst>
                <a:ext uri="{FF2B5EF4-FFF2-40B4-BE49-F238E27FC236}">
                  <a16:creationId xmlns="" xmlns:a16="http://schemas.microsoft.com/office/drawing/2014/main" id="{C3A12992-03E5-4791-9945-E9C9AEBCC6CD}"/>
                </a:ext>
              </a:extLst>
            </p:cNvPr>
            <p:cNvSpPr>
              <a:spLocks noEditPoints="1"/>
            </p:cNvSpPr>
            <p:nvPr/>
          </p:nvSpPr>
          <p:spPr bwMode="auto">
            <a:xfrm>
              <a:off x="8609607" y="4016522"/>
              <a:ext cx="322263" cy="322263"/>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chemeClr val="bg1"/>
            </a:solidFill>
            <a:ln>
              <a:noFill/>
            </a:ln>
          </p:spPr>
          <p:txBody>
            <a:bodyPr vert="horz" wrap="square" lIns="62399" tIns="31200" rIns="62399" bIns="31200" numCol="1" anchor="t" anchorCtr="0" compatLnSpc="1">
              <a:prstTxWarp prst="textNoShape">
                <a:avLst/>
              </a:prstTxWarp>
            </a:bodyPr>
            <a:lstStyle/>
            <a:p>
              <a:endParaRPr lang="zh-CN" altLang="en-US" sz="1228">
                <a:solidFill>
                  <a:schemeClr val="tx2"/>
                </a:solidFill>
              </a:endParaRPr>
            </a:p>
          </p:txBody>
        </p:sp>
      </p:grpSp>
      <p:grpSp>
        <p:nvGrpSpPr>
          <p:cNvPr id="14" name="组合 16">
            <a:extLst>
              <a:ext uri="{FF2B5EF4-FFF2-40B4-BE49-F238E27FC236}">
                <a16:creationId xmlns="" xmlns:a16="http://schemas.microsoft.com/office/drawing/2014/main" id="{C375845F-04B9-42F2-9344-471116DA0F72}"/>
              </a:ext>
            </a:extLst>
          </p:cNvPr>
          <p:cNvGrpSpPr/>
          <p:nvPr/>
        </p:nvGrpSpPr>
        <p:grpSpPr>
          <a:xfrm>
            <a:off x="4440938" y="3402998"/>
            <a:ext cx="869625" cy="869625"/>
            <a:chOff x="5458827" y="3540480"/>
            <a:chExt cx="1274348" cy="1274348"/>
          </a:xfrm>
        </p:grpSpPr>
        <p:sp>
          <p:nvSpPr>
            <p:cNvPr id="18" name="任意多边形 16">
              <a:extLst>
                <a:ext uri="{FF2B5EF4-FFF2-40B4-BE49-F238E27FC236}">
                  <a16:creationId xmlns="" xmlns:a16="http://schemas.microsoft.com/office/drawing/2014/main" id="{720AF1A2-DED7-4DC2-9CA3-E5188E7947FB}"/>
                </a:ext>
              </a:extLst>
            </p:cNvPr>
            <p:cNvSpPr/>
            <p:nvPr/>
          </p:nvSpPr>
          <p:spPr>
            <a:xfrm>
              <a:off x="5458827" y="3540480"/>
              <a:ext cx="1274348" cy="1274348"/>
            </a:xfrm>
            <a:custGeom>
              <a:avLst/>
              <a:gdLst>
                <a:gd name="connsiteX0" fmla="*/ 1414390 w 2828780"/>
                <a:gd name="connsiteY0" fmla="*/ 0 h 2828780"/>
                <a:gd name="connsiteX1" fmla="*/ 2828780 w 2828780"/>
                <a:gd name="connsiteY1" fmla="*/ 1414390 h 2828780"/>
                <a:gd name="connsiteX2" fmla="*/ 1414390 w 2828780"/>
                <a:gd name="connsiteY2" fmla="*/ 2828780 h 2828780"/>
                <a:gd name="connsiteX3" fmla="*/ 0 w 2828780"/>
                <a:gd name="connsiteY3" fmla="*/ 1414390 h 2828780"/>
              </a:gdLst>
              <a:ahLst/>
              <a:cxnLst>
                <a:cxn ang="0">
                  <a:pos x="connsiteX0" y="connsiteY0"/>
                </a:cxn>
                <a:cxn ang="0">
                  <a:pos x="connsiteX1" y="connsiteY1"/>
                </a:cxn>
                <a:cxn ang="0">
                  <a:pos x="connsiteX2" y="connsiteY2"/>
                </a:cxn>
                <a:cxn ang="0">
                  <a:pos x="connsiteX3" y="connsiteY3"/>
                </a:cxn>
              </a:cxnLst>
              <a:rect l="l" t="t" r="r" b="b"/>
              <a:pathLst>
                <a:path w="2828780" h="2828780">
                  <a:moveTo>
                    <a:pt x="1414390" y="0"/>
                  </a:moveTo>
                  <a:lnTo>
                    <a:pt x="2828780" y="1414390"/>
                  </a:lnTo>
                  <a:lnTo>
                    <a:pt x="1414390" y="2828780"/>
                  </a:lnTo>
                  <a:lnTo>
                    <a:pt x="0" y="1414390"/>
                  </a:lnTo>
                  <a:close/>
                </a:path>
              </a:pathLst>
            </a:custGeom>
            <a:solidFill>
              <a:srgbClr val="8480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9" name="Freeform 84">
              <a:extLst>
                <a:ext uri="{FF2B5EF4-FFF2-40B4-BE49-F238E27FC236}">
                  <a16:creationId xmlns="" xmlns:a16="http://schemas.microsoft.com/office/drawing/2014/main" id="{1103CE98-13ED-4E18-82E9-3826CD719912}"/>
                </a:ext>
              </a:extLst>
            </p:cNvPr>
            <p:cNvSpPr>
              <a:spLocks noEditPoints="1"/>
            </p:cNvSpPr>
            <p:nvPr/>
          </p:nvSpPr>
          <p:spPr bwMode="auto">
            <a:xfrm>
              <a:off x="5932081" y="4016522"/>
              <a:ext cx="322263" cy="322263"/>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chemeClr val="bg1"/>
            </a:solidFill>
            <a:ln>
              <a:noFill/>
            </a:ln>
          </p:spPr>
          <p:txBody>
            <a:bodyPr vert="horz" wrap="square" lIns="62399" tIns="31200" rIns="62399" bIns="31200" numCol="1" anchor="t" anchorCtr="0" compatLnSpc="1">
              <a:prstTxWarp prst="textNoShape">
                <a:avLst/>
              </a:prstTxWarp>
            </a:bodyPr>
            <a:lstStyle/>
            <a:p>
              <a:endParaRPr lang="zh-CN" altLang="en-US" sz="1228">
                <a:solidFill>
                  <a:schemeClr val="tx2"/>
                </a:solidFill>
              </a:endParaRPr>
            </a:p>
          </p:txBody>
        </p:sp>
      </p:grpSp>
      <p:grpSp>
        <p:nvGrpSpPr>
          <p:cNvPr id="15" name="组合 17">
            <a:extLst>
              <a:ext uri="{FF2B5EF4-FFF2-40B4-BE49-F238E27FC236}">
                <a16:creationId xmlns="" xmlns:a16="http://schemas.microsoft.com/office/drawing/2014/main" id="{0905617C-8328-46F4-996A-BAA780909E4B}"/>
              </a:ext>
            </a:extLst>
          </p:cNvPr>
          <p:cNvGrpSpPr/>
          <p:nvPr/>
        </p:nvGrpSpPr>
        <p:grpSpPr>
          <a:xfrm>
            <a:off x="2405398" y="3402998"/>
            <a:ext cx="869625" cy="869625"/>
            <a:chOff x="2781301" y="3540480"/>
            <a:chExt cx="1274348" cy="1274348"/>
          </a:xfrm>
        </p:grpSpPr>
        <p:sp>
          <p:nvSpPr>
            <p:cNvPr id="16" name="任意多边形 14">
              <a:extLst>
                <a:ext uri="{FF2B5EF4-FFF2-40B4-BE49-F238E27FC236}">
                  <a16:creationId xmlns="" xmlns:a16="http://schemas.microsoft.com/office/drawing/2014/main" id="{076F65F1-6FBB-40DD-8838-1A8FC3A7EF28}"/>
                </a:ext>
              </a:extLst>
            </p:cNvPr>
            <p:cNvSpPr/>
            <p:nvPr/>
          </p:nvSpPr>
          <p:spPr>
            <a:xfrm>
              <a:off x="2781301" y="3540480"/>
              <a:ext cx="1274348" cy="1274348"/>
            </a:xfrm>
            <a:custGeom>
              <a:avLst/>
              <a:gdLst>
                <a:gd name="connsiteX0" fmla="*/ 1414390 w 2828780"/>
                <a:gd name="connsiteY0" fmla="*/ 0 h 2828780"/>
                <a:gd name="connsiteX1" fmla="*/ 2828780 w 2828780"/>
                <a:gd name="connsiteY1" fmla="*/ 1414390 h 2828780"/>
                <a:gd name="connsiteX2" fmla="*/ 1414390 w 2828780"/>
                <a:gd name="connsiteY2" fmla="*/ 2828780 h 2828780"/>
                <a:gd name="connsiteX3" fmla="*/ 0 w 2828780"/>
                <a:gd name="connsiteY3" fmla="*/ 1414390 h 2828780"/>
              </a:gdLst>
              <a:ahLst/>
              <a:cxnLst>
                <a:cxn ang="0">
                  <a:pos x="connsiteX0" y="connsiteY0"/>
                </a:cxn>
                <a:cxn ang="0">
                  <a:pos x="connsiteX1" y="connsiteY1"/>
                </a:cxn>
                <a:cxn ang="0">
                  <a:pos x="connsiteX2" y="connsiteY2"/>
                </a:cxn>
                <a:cxn ang="0">
                  <a:pos x="connsiteX3" y="connsiteY3"/>
                </a:cxn>
              </a:cxnLst>
              <a:rect l="l" t="t" r="r" b="b"/>
              <a:pathLst>
                <a:path w="2828780" h="2828780">
                  <a:moveTo>
                    <a:pt x="1414390" y="0"/>
                  </a:moveTo>
                  <a:lnTo>
                    <a:pt x="2828780" y="1414390"/>
                  </a:lnTo>
                  <a:lnTo>
                    <a:pt x="1414390" y="2828780"/>
                  </a:lnTo>
                  <a:lnTo>
                    <a:pt x="0" y="1414390"/>
                  </a:lnTo>
                  <a:close/>
                </a:path>
              </a:pathLst>
            </a:custGeom>
            <a:solidFill>
              <a:srgbClr val="F9B62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Freeform 96">
              <a:extLst>
                <a:ext uri="{FF2B5EF4-FFF2-40B4-BE49-F238E27FC236}">
                  <a16:creationId xmlns="" xmlns:a16="http://schemas.microsoft.com/office/drawing/2014/main" id="{B02564FE-1BDD-404F-BBF1-4913822B0348}"/>
                </a:ext>
              </a:extLst>
            </p:cNvPr>
            <p:cNvSpPr>
              <a:spLocks noEditPoints="1"/>
            </p:cNvSpPr>
            <p:nvPr/>
          </p:nvSpPr>
          <p:spPr bwMode="auto">
            <a:xfrm>
              <a:off x="3254555" y="4016522"/>
              <a:ext cx="322263" cy="322263"/>
            </a:xfrm>
            <a:custGeom>
              <a:avLst/>
              <a:gdLst>
                <a:gd name="T0" fmla="*/ 658 w 1017"/>
                <a:gd name="T1" fmla="*/ 2 h 1017"/>
                <a:gd name="T2" fmla="*/ 600 w 1017"/>
                <a:gd name="T3" fmla="*/ 16 h 1017"/>
                <a:gd name="T4" fmla="*/ 551 w 1017"/>
                <a:gd name="T5" fmla="*/ 36 h 1017"/>
                <a:gd name="T6" fmla="*/ 513 w 1017"/>
                <a:gd name="T7" fmla="*/ 61 h 1017"/>
                <a:gd name="T8" fmla="*/ 393 w 1017"/>
                <a:gd name="T9" fmla="*/ 10 h 1017"/>
                <a:gd name="T10" fmla="*/ 269 w 1017"/>
                <a:gd name="T11" fmla="*/ 3 h 1017"/>
                <a:gd name="T12" fmla="*/ 166 w 1017"/>
                <a:gd name="T13" fmla="*/ 39 h 1017"/>
                <a:gd name="T14" fmla="*/ 82 w 1017"/>
                <a:gd name="T15" fmla="*/ 104 h 1017"/>
                <a:gd name="T16" fmla="*/ 24 w 1017"/>
                <a:gd name="T17" fmla="*/ 194 h 1017"/>
                <a:gd name="T18" fmla="*/ 0 w 1017"/>
                <a:gd name="T19" fmla="*/ 301 h 1017"/>
                <a:gd name="T20" fmla="*/ 13 w 1017"/>
                <a:gd name="T21" fmla="*/ 451 h 1017"/>
                <a:gd name="T22" fmla="*/ 74 w 1017"/>
                <a:gd name="T23" fmla="*/ 625 h 1017"/>
                <a:gd name="T24" fmla="*/ 182 w 1017"/>
                <a:gd name="T25" fmla="*/ 784 h 1017"/>
                <a:gd name="T26" fmla="*/ 333 w 1017"/>
                <a:gd name="T27" fmla="*/ 919 h 1017"/>
                <a:gd name="T28" fmla="*/ 494 w 1017"/>
                <a:gd name="T29" fmla="*/ 1014 h 1017"/>
                <a:gd name="T30" fmla="*/ 550 w 1017"/>
                <a:gd name="T31" fmla="*/ 1000 h 1017"/>
                <a:gd name="T32" fmla="*/ 730 w 1017"/>
                <a:gd name="T33" fmla="*/ 883 h 1017"/>
                <a:gd name="T34" fmla="*/ 869 w 1017"/>
                <a:gd name="T35" fmla="*/ 740 h 1017"/>
                <a:gd name="T36" fmla="*/ 964 w 1017"/>
                <a:gd name="T37" fmla="*/ 577 h 1017"/>
                <a:gd name="T38" fmla="*/ 1013 w 1017"/>
                <a:gd name="T39" fmla="*/ 398 h 1017"/>
                <a:gd name="T40" fmla="*/ 1014 w 1017"/>
                <a:gd name="T41" fmla="*/ 269 h 1017"/>
                <a:gd name="T42" fmla="*/ 978 w 1017"/>
                <a:gd name="T43" fmla="*/ 166 h 1017"/>
                <a:gd name="T44" fmla="*/ 913 w 1017"/>
                <a:gd name="T45" fmla="*/ 82 h 1017"/>
                <a:gd name="T46" fmla="*/ 823 w 1017"/>
                <a:gd name="T47" fmla="*/ 25 h 1017"/>
                <a:gd name="T48" fmla="*/ 715 w 1017"/>
                <a:gd name="T49" fmla="*/ 0 h 1017"/>
                <a:gd name="T50" fmla="*/ 433 w 1017"/>
                <a:gd name="T51" fmla="*/ 909 h 1017"/>
                <a:gd name="T52" fmla="*/ 281 w 1017"/>
                <a:gd name="T53" fmla="*/ 794 h 1017"/>
                <a:gd name="T54" fmla="*/ 167 w 1017"/>
                <a:gd name="T55" fmla="*/ 659 h 1017"/>
                <a:gd name="T56" fmla="*/ 93 w 1017"/>
                <a:gd name="T57" fmla="*/ 506 h 1017"/>
                <a:gd name="T58" fmla="*/ 63 w 1017"/>
                <a:gd name="T59" fmla="*/ 342 h 1017"/>
                <a:gd name="T60" fmla="*/ 75 w 1017"/>
                <a:gd name="T61" fmla="*/ 242 h 1017"/>
                <a:gd name="T62" fmla="*/ 176 w 1017"/>
                <a:gd name="T63" fmla="*/ 107 h 1017"/>
                <a:gd name="T64" fmla="*/ 304 w 1017"/>
                <a:gd name="T65" fmla="*/ 63 h 1017"/>
                <a:gd name="T66" fmla="*/ 411 w 1017"/>
                <a:gd name="T67" fmla="*/ 81 h 1017"/>
                <a:gd name="T68" fmla="*/ 414 w 1017"/>
                <a:gd name="T69" fmla="*/ 178 h 1017"/>
                <a:gd name="T70" fmla="*/ 383 w 1017"/>
                <a:gd name="T71" fmla="*/ 288 h 1017"/>
                <a:gd name="T72" fmla="*/ 390 w 1017"/>
                <a:gd name="T73" fmla="*/ 340 h 1017"/>
                <a:gd name="T74" fmla="*/ 425 w 1017"/>
                <a:gd name="T75" fmla="*/ 348 h 1017"/>
                <a:gd name="T76" fmla="*/ 445 w 1017"/>
                <a:gd name="T77" fmla="*/ 317 h 1017"/>
                <a:gd name="T78" fmla="*/ 462 w 1017"/>
                <a:gd name="T79" fmla="*/ 224 h 1017"/>
                <a:gd name="T80" fmla="*/ 511 w 1017"/>
                <a:gd name="T81" fmla="*/ 146 h 1017"/>
                <a:gd name="T82" fmla="*/ 549 w 1017"/>
                <a:gd name="T83" fmla="*/ 113 h 1017"/>
                <a:gd name="T84" fmla="*/ 591 w 1017"/>
                <a:gd name="T85" fmla="*/ 88 h 1017"/>
                <a:gd name="T86" fmla="*/ 628 w 1017"/>
                <a:gd name="T87" fmla="*/ 74 h 1017"/>
                <a:gd name="T88" fmla="*/ 675 w 1017"/>
                <a:gd name="T89" fmla="*/ 64 h 1017"/>
                <a:gd name="T90" fmla="*/ 750 w 1017"/>
                <a:gd name="T91" fmla="*/ 69 h 1017"/>
                <a:gd name="T92" fmla="*/ 896 w 1017"/>
                <a:gd name="T93" fmla="*/ 157 h 1017"/>
                <a:gd name="T94" fmla="*/ 952 w 1017"/>
                <a:gd name="T95" fmla="*/ 292 h 1017"/>
                <a:gd name="T96" fmla="*/ 946 w 1017"/>
                <a:gd name="T97" fmla="*/ 413 h 1017"/>
                <a:gd name="T98" fmla="*/ 897 w 1017"/>
                <a:gd name="T99" fmla="*/ 573 h 1017"/>
                <a:gd name="T100" fmla="*/ 805 w 1017"/>
                <a:gd name="T101" fmla="*/ 719 h 1017"/>
                <a:gd name="T102" fmla="*/ 675 w 1017"/>
                <a:gd name="T103" fmla="*/ 846 h 1017"/>
                <a:gd name="T104" fmla="*/ 508 w 1017"/>
                <a:gd name="T105" fmla="*/ 950 h 1017"/>
                <a:gd name="T106" fmla="*/ 677 w 1017"/>
                <a:gd name="T107" fmla="*/ 136 h 1017"/>
                <a:gd name="T108" fmla="*/ 669 w 1017"/>
                <a:gd name="T109" fmla="*/ 172 h 1017"/>
                <a:gd name="T110" fmla="*/ 699 w 1017"/>
                <a:gd name="T111" fmla="*/ 191 h 1017"/>
                <a:gd name="T112" fmla="*/ 780 w 1017"/>
                <a:gd name="T113" fmla="*/ 220 h 1017"/>
                <a:gd name="T114" fmla="*/ 824 w 1017"/>
                <a:gd name="T115" fmla="*/ 292 h 1017"/>
                <a:gd name="T116" fmla="*/ 835 w 1017"/>
                <a:gd name="T117" fmla="*/ 340 h 1017"/>
                <a:gd name="T118" fmla="*/ 870 w 1017"/>
                <a:gd name="T119" fmla="*/ 348 h 1017"/>
                <a:gd name="T120" fmla="*/ 890 w 1017"/>
                <a:gd name="T121" fmla="*/ 317 h 1017"/>
                <a:gd name="T122" fmla="*/ 846 w 1017"/>
                <a:gd name="T123" fmla="*/ 196 h 1017"/>
                <a:gd name="T124" fmla="*/ 738 w 1017"/>
                <a:gd name="T125" fmla="*/ 13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699" y="0"/>
                  </a:moveTo>
                  <a:lnTo>
                    <a:pt x="699" y="0"/>
                  </a:lnTo>
                  <a:lnTo>
                    <a:pt x="684" y="0"/>
                  </a:lnTo>
                  <a:lnTo>
                    <a:pt x="669" y="1"/>
                  </a:lnTo>
                  <a:lnTo>
                    <a:pt x="669" y="1"/>
                  </a:lnTo>
                  <a:lnTo>
                    <a:pt x="658" y="2"/>
                  </a:lnTo>
                  <a:lnTo>
                    <a:pt x="658" y="2"/>
                  </a:lnTo>
                  <a:lnTo>
                    <a:pt x="641" y="5"/>
                  </a:lnTo>
                  <a:lnTo>
                    <a:pt x="641" y="5"/>
                  </a:lnTo>
                  <a:lnTo>
                    <a:pt x="628" y="7"/>
                  </a:lnTo>
                  <a:lnTo>
                    <a:pt x="628" y="7"/>
                  </a:lnTo>
                  <a:lnTo>
                    <a:pt x="613" y="12"/>
                  </a:lnTo>
                  <a:lnTo>
                    <a:pt x="613" y="12"/>
                  </a:lnTo>
                  <a:lnTo>
                    <a:pt x="600" y="16"/>
                  </a:lnTo>
                  <a:lnTo>
                    <a:pt x="600" y="16"/>
                  </a:lnTo>
                  <a:lnTo>
                    <a:pt x="588" y="20"/>
                  </a:lnTo>
                  <a:lnTo>
                    <a:pt x="588" y="20"/>
                  </a:lnTo>
                  <a:lnTo>
                    <a:pt x="573" y="27"/>
                  </a:lnTo>
                  <a:lnTo>
                    <a:pt x="558" y="33"/>
                  </a:lnTo>
                  <a:lnTo>
                    <a:pt x="558" y="33"/>
                  </a:lnTo>
                  <a:lnTo>
                    <a:pt x="551" y="36"/>
                  </a:lnTo>
                  <a:lnTo>
                    <a:pt x="551" y="36"/>
                  </a:lnTo>
                  <a:lnTo>
                    <a:pt x="535" y="45"/>
                  </a:lnTo>
                  <a:lnTo>
                    <a:pt x="535" y="45"/>
                  </a:lnTo>
                  <a:lnTo>
                    <a:pt x="528" y="50"/>
                  </a:lnTo>
                  <a:lnTo>
                    <a:pt x="528" y="50"/>
                  </a:lnTo>
                  <a:lnTo>
                    <a:pt x="513" y="61"/>
                  </a:lnTo>
                  <a:lnTo>
                    <a:pt x="513" y="61"/>
                  </a:lnTo>
                  <a:lnTo>
                    <a:pt x="508" y="63"/>
                  </a:lnTo>
                  <a:lnTo>
                    <a:pt x="508" y="63"/>
                  </a:lnTo>
                  <a:lnTo>
                    <a:pt x="487" y="49"/>
                  </a:lnTo>
                  <a:lnTo>
                    <a:pt x="465" y="36"/>
                  </a:lnTo>
                  <a:lnTo>
                    <a:pt x="442" y="26"/>
                  </a:lnTo>
                  <a:lnTo>
                    <a:pt x="418" y="16"/>
                  </a:lnTo>
                  <a:lnTo>
                    <a:pt x="393" y="10"/>
                  </a:lnTo>
                  <a:lnTo>
                    <a:pt x="369" y="4"/>
                  </a:lnTo>
                  <a:lnTo>
                    <a:pt x="343" y="1"/>
                  </a:lnTo>
                  <a:lnTo>
                    <a:pt x="317" y="0"/>
                  </a:lnTo>
                  <a:lnTo>
                    <a:pt x="317" y="0"/>
                  </a:lnTo>
                  <a:lnTo>
                    <a:pt x="301" y="0"/>
                  </a:lnTo>
                  <a:lnTo>
                    <a:pt x="285" y="1"/>
                  </a:lnTo>
                  <a:lnTo>
                    <a:pt x="269" y="3"/>
                  </a:lnTo>
                  <a:lnTo>
                    <a:pt x="253" y="6"/>
                  </a:lnTo>
                  <a:lnTo>
                    <a:pt x="238" y="10"/>
                  </a:lnTo>
                  <a:lnTo>
                    <a:pt x="223" y="14"/>
                  </a:lnTo>
                  <a:lnTo>
                    <a:pt x="208" y="19"/>
                  </a:lnTo>
                  <a:lnTo>
                    <a:pt x="194" y="25"/>
                  </a:lnTo>
                  <a:lnTo>
                    <a:pt x="180" y="31"/>
                  </a:lnTo>
                  <a:lnTo>
                    <a:pt x="166" y="39"/>
                  </a:lnTo>
                  <a:lnTo>
                    <a:pt x="152" y="46"/>
                  </a:lnTo>
                  <a:lnTo>
                    <a:pt x="139" y="55"/>
                  </a:lnTo>
                  <a:lnTo>
                    <a:pt x="127" y="63"/>
                  </a:lnTo>
                  <a:lnTo>
                    <a:pt x="116" y="73"/>
                  </a:lnTo>
                  <a:lnTo>
                    <a:pt x="104" y="82"/>
                  </a:lnTo>
                  <a:lnTo>
                    <a:pt x="93" y="93"/>
                  </a:lnTo>
                  <a:lnTo>
                    <a:pt x="82" y="104"/>
                  </a:lnTo>
                  <a:lnTo>
                    <a:pt x="72" y="116"/>
                  </a:lnTo>
                  <a:lnTo>
                    <a:pt x="63" y="128"/>
                  </a:lnTo>
                  <a:lnTo>
                    <a:pt x="53" y="140"/>
                  </a:lnTo>
                  <a:lnTo>
                    <a:pt x="46" y="153"/>
                  </a:lnTo>
                  <a:lnTo>
                    <a:pt x="37" y="166"/>
                  </a:lnTo>
                  <a:lnTo>
                    <a:pt x="31" y="180"/>
                  </a:lnTo>
                  <a:lnTo>
                    <a:pt x="24" y="194"/>
                  </a:lnTo>
                  <a:lnTo>
                    <a:pt x="19" y="208"/>
                  </a:lnTo>
                  <a:lnTo>
                    <a:pt x="14" y="223"/>
                  </a:lnTo>
                  <a:lnTo>
                    <a:pt x="9" y="238"/>
                  </a:lnTo>
                  <a:lnTo>
                    <a:pt x="6" y="254"/>
                  </a:lnTo>
                  <a:lnTo>
                    <a:pt x="3" y="269"/>
                  </a:lnTo>
                  <a:lnTo>
                    <a:pt x="1" y="285"/>
                  </a:lnTo>
                  <a:lnTo>
                    <a:pt x="0" y="301"/>
                  </a:lnTo>
                  <a:lnTo>
                    <a:pt x="0" y="317"/>
                  </a:lnTo>
                  <a:lnTo>
                    <a:pt x="0" y="317"/>
                  </a:lnTo>
                  <a:lnTo>
                    <a:pt x="0" y="344"/>
                  </a:lnTo>
                  <a:lnTo>
                    <a:pt x="2" y="371"/>
                  </a:lnTo>
                  <a:lnTo>
                    <a:pt x="4" y="398"/>
                  </a:lnTo>
                  <a:lnTo>
                    <a:pt x="8" y="425"/>
                  </a:lnTo>
                  <a:lnTo>
                    <a:pt x="13" y="451"/>
                  </a:lnTo>
                  <a:lnTo>
                    <a:pt x="18" y="476"/>
                  </a:lnTo>
                  <a:lnTo>
                    <a:pt x="25" y="502"/>
                  </a:lnTo>
                  <a:lnTo>
                    <a:pt x="33" y="527"/>
                  </a:lnTo>
                  <a:lnTo>
                    <a:pt x="41" y="552"/>
                  </a:lnTo>
                  <a:lnTo>
                    <a:pt x="51" y="577"/>
                  </a:lnTo>
                  <a:lnTo>
                    <a:pt x="62" y="602"/>
                  </a:lnTo>
                  <a:lnTo>
                    <a:pt x="74" y="625"/>
                  </a:lnTo>
                  <a:lnTo>
                    <a:pt x="87" y="649"/>
                  </a:lnTo>
                  <a:lnTo>
                    <a:pt x="100" y="673"/>
                  </a:lnTo>
                  <a:lnTo>
                    <a:pt x="116" y="696"/>
                  </a:lnTo>
                  <a:lnTo>
                    <a:pt x="131" y="719"/>
                  </a:lnTo>
                  <a:lnTo>
                    <a:pt x="147" y="740"/>
                  </a:lnTo>
                  <a:lnTo>
                    <a:pt x="164" y="763"/>
                  </a:lnTo>
                  <a:lnTo>
                    <a:pt x="182" y="784"/>
                  </a:lnTo>
                  <a:lnTo>
                    <a:pt x="201" y="805"/>
                  </a:lnTo>
                  <a:lnTo>
                    <a:pt x="222" y="825"/>
                  </a:lnTo>
                  <a:lnTo>
                    <a:pt x="242" y="845"/>
                  </a:lnTo>
                  <a:lnTo>
                    <a:pt x="264" y="865"/>
                  </a:lnTo>
                  <a:lnTo>
                    <a:pt x="286" y="883"/>
                  </a:lnTo>
                  <a:lnTo>
                    <a:pt x="310" y="902"/>
                  </a:lnTo>
                  <a:lnTo>
                    <a:pt x="333" y="919"/>
                  </a:lnTo>
                  <a:lnTo>
                    <a:pt x="358" y="937"/>
                  </a:lnTo>
                  <a:lnTo>
                    <a:pt x="384" y="954"/>
                  </a:lnTo>
                  <a:lnTo>
                    <a:pt x="411" y="970"/>
                  </a:lnTo>
                  <a:lnTo>
                    <a:pt x="437" y="985"/>
                  </a:lnTo>
                  <a:lnTo>
                    <a:pt x="465" y="1000"/>
                  </a:lnTo>
                  <a:lnTo>
                    <a:pt x="494" y="1014"/>
                  </a:lnTo>
                  <a:lnTo>
                    <a:pt x="494" y="1014"/>
                  </a:lnTo>
                  <a:lnTo>
                    <a:pt x="501" y="1017"/>
                  </a:lnTo>
                  <a:lnTo>
                    <a:pt x="508" y="1017"/>
                  </a:lnTo>
                  <a:lnTo>
                    <a:pt x="508" y="1017"/>
                  </a:lnTo>
                  <a:lnTo>
                    <a:pt x="515" y="1017"/>
                  </a:lnTo>
                  <a:lnTo>
                    <a:pt x="522" y="1014"/>
                  </a:lnTo>
                  <a:lnTo>
                    <a:pt x="522" y="1014"/>
                  </a:lnTo>
                  <a:lnTo>
                    <a:pt x="550" y="1000"/>
                  </a:lnTo>
                  <a:lnTo>
                    <a:pt x="578" y="985"/>
                  </a:lnTo>
                  <a:lnTo>
                    <a:pt x="606" y="970"/>
                  </a:lnTo>
                  <a:lnTo>
                    <a:pt x="632" y="954"/>
                  </a:lnTo>
                  <a:lnTo>
                    <a:pt x="657" y="937"/>
                  </a:lnTo>
                  <a:lnTo>
                    <a:pt x="683" y="919"/>
                  </a:lnTo>
                  <a:lnTo>
                    <a:pt x="707" y="902"/>
                  </a:lnTo>
                  <a:lnTo>
                    <a:pt x="730" y="883"/>
                  </a:lnTo>
                  <a:lnTo>
                    <a:pt x="753" y="865"/>
                  </a:lnTo>
                  <a:lnTo>
                    <a:pt x="774" y="845"/>
                  </a:lnTo>
                  <a:lnTo>
                    <a:pt x="795" y="825"/>
                  </a:lnTo>
                  <a:lnTo>
                    <a:pt x="815" y="805"/>
                  </a:lnTo>
                  <a:lnTo>
                    <a:pt x="833" y="784"/>
                  </a:lnTo>
                  <a:lnTo>
                    <a:pt x="852" y="763"/>
                  </a:lnTo>
                  <a:lnTo>
                    <a:pt x="869" y="740"/>
                  </a:lnTo>
                  <a:lnTo>
                    <a:pt x="886" y="719"/>
                  </a:lnTo>
                  <a:lnTo>
                    <a:pt x="901" y="696"/>
                  </a:lnTo>
                  <a:lnTo>
                    <a:pt x="916" y="673"/>
                  </a:lnTo>
                  <a:lnTo>
                    <a:pt x="929" y="649"/>
                  </a:lnTo>
                  <a:lnTo>
                    <a:pt x="942" y="625"/>
                  </a:lnTo>
                  <a:lnTo>
                    <a:pt x="953" y="602"/>
                  </a:lnTo>
                  <a:lnTo>
                    <a:pt x="964" y="577"/>
                  </a:lnTo>
                  <a:lnTo>
                    <a:pt x="974" y="552"/>
                  </a:lnTo>
                  <a:lnTo>
                    <a:pt x="984" y="527"/>
                  </a:lnTo>
                  <a:lnTo>
                    <a:pt x="991" y="502"/>
                  </a:lnTo>
                  <a:lnTo>
                    <a:pt x="997" y="476"/>
                  </a:lnTo>
                  <a:lnTo>
                    <a:pt x="1004" y="451"/>
                  </a:lnTo>
                  <a:lnTo>
                    <a:pt x="1008" y="425"/>
                  </a:lnTo>
                  <a:lnTo>
                    <a:pt x="1013" y="398"/>
                  </a:lnTo>
                  <a:lnTo>
                    <a:pt x="1015" y="371"/>
                  </a:lnTo>
                  <a:lnTo>
                    <a:pt x="1017" y="344"/>
                  </a:lnTo>
                  <a:lnTo>
                    <a:pt x="1017" y="317"/>
                  </a:lnTo>
                  <a:lnTo>
                    <a:pt x="1017" y="317"/>
                  </a:lnTo>
                  <a:lnTo>
                    <a:pt x="1017" y="301"/>
                  </a:lnTo>
                  <a:lnTo>
                    <a:pt x="1016" y="285"/>
                  </a:lnTo>
                  <a:lnTo>
                    <a:pt x="1014" y="269"/>
                  </a:lnTo>
                  <a:lnTo>
                    <a:pt x="1010" y="254"/>
                  </a:lnTo>
                  <a:lnTo>
                    <a:pt x="1007" y="238"/>
                  </a:lnTo>
                  <a:lnTo>
                    <a:pt x="1003" y="223"/>
                  </a:lnTo>
                  <a:lnTo>
                    <a:pt x="997" y="208"/>
                  </a:lnTo>
                  <a:lnTo>
                    <a:pt x="992" y="194"/>
                  </a:lnTo>
                  <a:lnTo>
                    <a:pt x="986" y="180"/>
                  </a:lnTo>
                  <a:lnTo>
                    <a:pt x="978" y="166"/>
                  </a:lnTo>
                  <a:lnTo>
                    <a:pt x="971" y="153"/>
                  </a:lnTo>
                  <a:lnTo>
                    <a:pt x="962" y="140"/>
                  </a:lnTo>
                  <a:lnTo>
                    <a:pt x="953" y="128"/>
                  </a:lnTo>
                  <a:lnTo>
                    <a:pt x="944" y="116"/>
                  </a:lnTo>
                  <a:lnTo>
                    <a:pt x="934" y="104"/>
                  </a:lnTo>
                  <a:lnTo>
                    <a:pt x="923" y="93"/>
                  </a:lnTo>
                  <a:lnTo>
                    <a:pt x="913" y="82"/>
                  </a:lnTo>
                  <a:lnTo>
                    <a:pt x="901" y="73"/>
                  </a:lnTo>
                  <a:lnTo>
                    <a:pt x="889" y="63"/>
                  </a:lnTo>
                  <a:lnTo>
                    <a:pt x="876" y="55"/>
                  </a:lnTo>
                  <a:lnTo>
                    <a:pt x="863" y="46"/>
                  </a:lnTo>
                  <a:lnTo>
                    <a:pt x="850" y="39"/>
                  </a:lnTo>
                  <a:lnTo>
                    <a:pt x="837" y="31"/>
                  </a:lnTo>
                  <a:lnTo>
                    <a:pt x="823" y="25"/>
                  </a:lnTo>
                  <a:lnTo>
                    <a:pt x="809" y="19"/>
                  </a:lnTo>
                  <a:lnTo>
                    <a:pt x="794" y="14"/>
                  </a:lnTo>
                  <a:lnTo>
                    <a:pt x="779" y="10"/>
                  </a:lnTo>
                  <a:lnTo>
                    <a:pt x="763" y="6"/>
                  </a:lnTo>
                  <a:lnTo>
                    <a:pt x="747" y="3"/>
                  </a:lnTo>
                  <a:lnTo>
                    <a:pt x="731" y="1"/>
                  </a:lnTo>
                  <a:lnTo>
                    <a:pt x="715" y="0"/>
                  </a:lnTo>
                  <a:lnTo>
                    <a:pt x="699" y="0"/>
                  </a:lnTo>
                  <a:lnTo>
                    <a:pt x="699" y="0"/>
                  </a:lnTo>
                  <a:close/>
                  <a:moveTo>
                    <a:pt x="508" y="950"/>
                  </a:moveTo>
                  <a:lnTo>
                    <a:pt x="508" y="950"/>
                  </a:lnTo>
                  <a:lnTo>
                    <a:pt x="482" y="937"/>
                  </a:lnTo>
                  <a:lnTo>
                    <a:pt x="457" y="924"/>
                  </a:lnTo>
                  <a:lnTo>
                    <a:pt x="433" y="909"/>
                  </a:lnTo>
                  <a:lnTo>
                    <a:pt x="408" y="894"/>
                  </a:lnTo>
                  <a:lnTo>
                    <a:pt x="386" y="879"/>
                  </a:lnTo>
                  <a:lnTo>
                    <a:pt x="363" y="863"/>
                  </a:lnTo>
                  <a:lnTo>
                    <a:pt x="342" y="846"/>
                  </a:lnTo>
                  <a:lnTo>
                    <a:pt x="320" y="829"/>
                  </a:lnTo>
                  <a:lnTo>
                    <a:pt x="300" y="812"/>
                  </a:lnTo>
                  <a:lnTo>
                    <a:pt x="281" y="794"/>
                  </a:lnTo>
                  <a:lnTo>
                    <a:pt x="263" y="776"/>
                  </a:lnTo>
                  <a:lnTo>
                    <a:pt x="244" y="757"/>
                  </a:lnTo>
                  <a:lnTo>
                    <a:pt x="227" y="738"/>
                  </a:lnTo>
                  <a:lnTo>
                    <a:pt x="211" y="719"/>
                  </a:lnTo>
                  <a:lnTo>
                    <a:pt x="196" y="699"/>
                  </a:lnTo>
                  <a:lnTo>
                    <a:pt x="181" y="679"/>
                  </a:lnTo>
                  <a:lnTo>
                    <a:pt x="167" y="659"/>
                  </a:lnTo>
                  <a:lnTo>
                    <a:pt x="154" y="637"/>
                  </a:lnTo>
                  <a:lnTo>
                    <a:pt x="141" y="617"/>
                  </a:lnTo>
                  <a:lnTo>
                    <a:pt x="131" y="595"/>
                  </a:lnTo>
                  <a:lnTo>
                    <a:pt x="120" y="573"/>
                  </a:lnTo>
                  <a:lnTo>
                    <a:pt x="110" y="551"/>
                  </a:lnTo>
                  <a:lnTo>
                    <a:pt x="102" y="529"/>
                  </a:lnTo>
                  <a:lnTo>
                    <a:pt x="93" y="506"/>
                  </a:lnTo>
                  <a:lnTo>
                    <a:pt x="87" y="484"/>
                  </a:lnTo>
                  <a:lnTo>
                    <a:pt x="80" y="460"/>
                  </a:lnTo>
                  <a:lnTo>
                    <a:pt x="75" y="437"/>
                  </a:lnTo>
                  <a:lnTo>
                    <a:pt x="70" y="413"/>
                  </a:lnTo>
                  <a:lnTo>
                    <a:pt x="67" y="389"/>
                  </a:lnTo>
                  <a:lnTo>
                    <a:pt x="65" y="366"/>
                  </a:lnTo>
                  <a:lnTo>
                    <a:pt x="63" y="342"/>
                  </a:lnTo>
                  <a:lnTo>
                    <a:pt x="63" y="317"/>
                  </a:lnTo>
                  <a:lnTo>
                    <a:pt x="63" y="317"/>
                  </a:lnTo>
                  <a:lnTo>
                    <a:pt x="63" y="305"/>
                  </a:lnTo>
                  <a:lnTo>
                    <a:pt x="64" y="292"/>
                  </a:lnTo>
                  <a:lnTo>
                    <a:pt x="66" y="279"/>
                  </a:lnTo>
                  <a:lnTo>
                    <a:pt x="68" y="267"/>
                  </a:lnTo>
                  <a:lnTo>
                    <a:pt x="75" y="242"/>
                  </a:lnTo>
                  <a:lnTo>
                    <a:pt x="83" y="219"/>
                  </a:lnTo>
                  <a:lnTo>
                    <a:pt x="94" y="196"/>
                  </a:lnTo>
                  <a:lnTo>
                    <a:pt x="106" y="176"/>
                  </a:lnTo>
                  <a:lnTo>
                    <a:pt x="121" y="157"/>
                  </a:lnTo>
                  <a:lnTo>
                    <a:pt x="137" y="138"/>
                  </a:lnTo>
                  <a:lnTo>
                    <a:pt x="155" y="121"/>
                  </a:lnTo>
                  <a:lnTo>
                    <a:pt x="176" y="107"/>
                  </a:lnTo>
                  <a:lnTo>
                    <a:pt x="196" y="94"/>
                  </a:lnTo>
                  <a:lnTo>
                    <a:pt x="219" y="84"/>
                  </a:lnTo>
                  <a:lnTo>
                    <a:pt x="242" y="75"/>
                  </a:lnTo>
                  <a:lnTo>
                    <a:pt x="266" y="69"/>
                  </a:lnTo>
                  <a:lnTo>
                    <a:pt x="279" y="66"/>
                  </a:lnTo>
                  <a:lnTo>
                    <a:pt x="291" y="64"/>
                  </a:lnTo>
                  <a:lnTo>
                    <a:pt x="304" y="63"/>
                  </a:lnTo>
                  <a:lnTo>
                    <a:pt x="317" y="63"/>
                  </a:lnTo>
                  <a:lnTo>
                    <a:pt x="317" y="63"/>
                  </a:lnTo>
                  <a:lnTo>
                    <a:pt x="337" y="64"/>
                  </a:lnTo>
                  <a:lnTo>
                    <a:pt x="356" y="66"/>
                  </a:lnTo>
                  <a:lnTo>
                    <a:pt x="374" y="70"/>
                  </a:lnTo>
                  <a:lnTo>
                    <a:pt x="392" y="75"/>
                  </a:lnTo>
                  <a:lnTo>
                    <a:pt x="411" y="81"/>
                  </a:lnTo>
                  <a:lnTo>
                    <a:pt x="428" y="89"/>
                  </a:lnTo>
                  <a:lnTo>
                    <a:pt x="444" y="98"/>
                  </a:lnTo>
                  <a:lnTo>
                    <a:pt x="460" y="108"/>
                  </a:lnTo>
                  <a:lnTo>
                    <a:pt x="460" y="108"/>
                  </a:lnTo>
                  <a:lnTo>
                    <a:pt x="443" y="130"/>
                  </a:lnTo>
                  <a:lnTo>
                    <a:pt x="427" y="153"/>
                  </a:lnTo>
                  <a:lnTo>
                    <a:pt x="414" y="178"/>
                  </a:lnTo>
                  <a:lnTo>
                    <a:pt x="402" y="204"/>
                  </a:lnTo>
                  <a:lnTo>
                    <a:pt x="398" y="218"/>
                  </a:lnTo>
                  <a:lnTo>
                    <a:pt x="393" y="231"/>
                  </a:lnTo>
                  <a:lnTo>
                    <a:pt x="389" y="245"/>
                  </a:lnTo>
                  <a:lnTo>
                    <a:pt x="386" y="258"/>
                  </a:lnTo>
                  <a:lnTo>
                    <a:pt x="384" y="273"/>
                  </a:lnTo>
                  <a:lnTo>
                    <a:pt x="383" y="288"/>
                  </a:lnTo>
                  <a:lnTo>
                    <a:pt x="382" y="302"/>
                  </a:lnTo>
                  <a:lnTo>
                    <a:pt x="381" y="317"/>
                  </a:lnTo>
                  <a:lnTo>
                    <a:pt x="381" y="317"/>
                  </a:lnTo>
                  <a:lnTo>
                    <a:pt x="382" y="324"/>
                  </a:lnTo>
                  <a:lnTo>
                    <a:pt x="384" y="330"/>
                  </a:lnTo>
                  <a:lnTo>
                    <a:pt x="386" y="336"/>
                  </a:lnTo>
                  <a:lnTo>
                    <a:pt x="390" y="340"/>
                  </a:lnTo>
                  <a:lnTo>
                    <a:pt x="394" y="344"/>
                  </a:lnTo>
                  <a:lnTo>
                    <a:pt x="400" y="348"/>
                  </a:lnTo>
                  <a:lnTo>
                    <a:pt x="406" y="349"/>
                  </a:lnTo>
                  <a:lnTo>
                    <a:pt x="413" y="350"/>
                  </a:lnTo>
                  <a:lnTo>
                    <a:pt x="413" y="350"/>
                  </a:lnTo>
                  <a:lnTo>
                    <a:pt x="419" y="349"/>
                  </a:lnTo>
                  <a:lnTo>
                    <a:pt x="425" y="348"/>
                  </a:lnTo>
                  <a:lnTo>
                    <a:pt x="431" y="344"/>
                  </a:lnTo>
                  <a:lnTo>
                    <a:pt x="435" y="340"/>
                  </a:lnTo>
                  <a:lnTo>
                    <a:pt x="440" y="336"/>
                  </a:lnTo>
                  <a:lnTo>
                    <a:pt x="442" y="330"/>
                  </a:lnTo>
                  <a:lnTo>
                    <a:pt x="444" y="324"/>
                  </a:lnTo>
                  <a:lnTo>
                    <a:pt x="445" y="317"/>
                  </a:lnTo>
                  <a:lnTo>
                    <a:pt x="445" y="317"/>
                  </a:lnTo>
                  <a:lnTo>
                    <a:pt x="445" y="304"/>
                  </a:lnTo>
                  <a:lnTo>
                    <a:pt x="446" y="290"/>
                  </a:lnTo>
                  <a:lnTo>
                    <a:pt x="448" y="276"/>
                  </a:lnTo>
                  <a:lnTo>
                    <a:pt x="450" y="263"/>
                  </a:lnTo>
                  <a:lnTo>
                    <a:pt x="453" y="250"/>
                  </a:lnTo>
                  <a:lnTo>
                    <a:pt x="458" y="237"/>
                  </a:lnTo>
                  <a:lnTo>
                    <a:pt x="462" y="224"/>
                  </a:lnTo>
                  <a:lnTo>
                    <a:pt x="467" y="211"/>
                  </a:lnTo>
                  <a:lnTo>
                    <a:pt x="474" y="199"/>
                  </a:lnTo>
                  <a:lnTo>
                    <a:pt x="480" y="189"/>
                  </a:lnTo>
                  <a:lnTo>
                    <a:pt x="487" y="177"/>
                  </a:lnTo>
                  <a:lnTo>
                    <a:pt x="495" y="166"/>
                  </a:lnTo>
                  <a:lnTo>
                    <a:pt x="503" y="155"/>
                  </a:lnTo>
                  <a:lnTo>
                    <a:pt x="511" y="146"/>
                  </a:lnTo>
                  <a:lnTo>
                    <a:pt x="521" y="136"/>
                  </a:lnTo>
                  <a:lnTo>
                    <a:pt x="531" y="128"/>
                  </a:lnTo>
                  <a:lnTo>
                    <a:pt x="531" y="128"/>
                  </a:lnTo>
                  <a:lnTo>
                    <a:pt x="546" y="115"/>
                  </a:lnTo>
                  <a:lnTo>
                    <a:pt x="546" y="115"/>
                  </a:lnTo>
                  <a:lnTo>
                    <a:pt x="549" y="113"/>
                  </a:lnTo>
                  <a:lnTo>
                    <a:pt x="549" y="113"/>
                  </a:lnTo>
                  <a:lnTo>
                    <a:pt x="565" y="102"/>
                  </a:lnTo>
                  <a:lnTo>
                    <a:pt x="565" y="102"/>
                  </a:lnTo>
                  <a:lnTo>
                    <a:pt x="569" y="100"/>
                  </a:lnTo>
                  <a:lnTo>
                    <a:pt x="569" y="100"/>
                  </a:lnTo>
                  <a:lnTo>
                    <a:pt x="584" y="91"/>
                  </a:lnTo>
                  <a:lnTo>
                    <a:pt x="584" y="91"/>
                  </a:lnTo>
                  <a:lnTo>
                    <a:pt x="591" y="88"/>
                  </a:lnTo>
                  <a:lnTo>
                    <a:pt x="591" y="88"/>
                  </a:lnTo>
                  <a:lnTo>
                    <a:pt x="606" y="81"/>
                  </a:lnTo>
                  <a:lnTo>
                    <a:pt x="606" y="81"/>
                  </a:lnTo>
                  <a:lnTo>
                    <a:pt x="613" y="78"/>
                  </a:lnTo>
                  <a:lnTo>
                    <a:pt x="613" y="78"/>
                  </a:lnTo>
                  <a:lnTo>
                    <a:pt x="628" y="74"/>
                  </a:lnTo>
                  <a:lnTo>
                    <a:pt x="628" y="74"/>
                  </a:lnTo>
                  <a:lnTo>
                    <a:pt x="637" y="72"/>
                  </a:lnTo>
                  <a:lnTo>
                    <a:pt x="637" y="72"/>
                  </a:lnTo>
                  <a:lnTo>
                    <a:pt x="651" y="69"/>
                  </a:lnTo>
                  <a:lnTo>
                    <a:pt x="651" y="69"/>
                  </a:lnTo>
                  <a:lnTo>
                    <a:pt x="664" y="66"/>
                  </a:lnTo>
                  <a:lnTo>
                    <a:pt x="664" y="66"/>
                  </a:lnTo>
                  <a:lnTo>
                    <a:pt x="675" y="64"/>
                  </a:lnTo>
                  <a:lnTo>
                    <a:pt x="675" y="64"/>
                  </a:lnTo>
                  <a:lnTo>
                    <a:pt x="699" y="63"/>
                  </a:lnTo>
                  <a:lnTo>
                    <a:pt x="699" y="63"/>
                  </a:lnTo>
                  <a:lnTo>
                    <a:pt x="712" y="63"/>
                  </a:lnTo>
                  <a:lnTo>
                    <a:pt x="725" y="64"/>
                  </a:lnTo>
                  <a:lnTo>
                    <a:pt x="738" y="66"/>
                  </a:lnTo>
                  <a:lnTo>
                    <a:pt x="750" y="69"/>
                  </a:lnTo>
                  <a:lnTo>
                    <a:pt x="774" y="75"/>
                  </a:lnTo>
                  <a:lnTo>
                    <a:pt x="798" y="84"/>
                  </a:lnTo>
                  <a:lnTo>
                    <a:pt x="820" y="94"/>
                  </a:lnTo>
                  <a:lnTo>
                    <a:pt x="841" y="107"/>
                  </a:lnTo>
                  <a:lnTo>
                    <a:pt x="860" y="121"/>
                  </a:lnTo>
                  <a:lnTo>
                    <a:pt x="878" y="138"/>
                  </a:lnTo>
                  <a:lnTo>
                    <a:pt x="896" y="157"/>
                  </a:lnTo>
                  <a:lnTo>
                    <a:pt x="910" y="176"/>
                  </a:lnTo>
                  <a:lnTo>
                    <a:pt x="922" y="196"/>
                  </a:lnTo>
                  <a:lnTo>
                    <a:pt x="933" y="219"/>
                  </a:lnTo>
                  <a:lnTo>
                    <a:pt x="942" y="242"/>
                  </a:lnTo>
                  <a:lnTo>
                    <a:pt x="948" y="267"/>
                  </a:lnTo>
                  <a:lnTo>
                    <a:pt x="950" y="279"/>
                  </a:lnTo>
                  <a:lnTo>
                    <a:pt x="952" y="292"/>
                  </a:lnTo>
                  <a:lnTo>
                    <a:pt x="953" y="305"/>
                  </a:lnTo>
                  <a:lnTo>
                    <a:pt x="953" y="317"/>
                  </a:lnTo>
                  <a:lnTo>
                    <a:pt x="953" y="317"/>
                  </a:lnTo>
                  <a:lnTo>
                    <a:pt x="952" y="342"/>
                  </a:lnTo>
                  <a:lnTo>
                    <a:pt x="951" y="366"/>
                  </a:lnTo>
                  <a:lnTo>
                    <a:pt x="949" y="389"/>
                  </a:lnTo>
                  <a:lnTo>
                    <a:pt x="946" y="413"/>
                  </a:lnTo>
                  <a:lnTo>
                    <a:pt x="942" y="437"/>
                  </a:lnTo>
                  <a:lnTo>
                    <a:pt x="936" y="460"/>
                  </a:lnTo>
                  <a:lnTo>
                    <a:pt x="930" y="484"/>
                  </a:lnTo>
                  <a:lnTo>
                    <a:pt x="923" y="506"/>
                  </a:lnTo>
                  <a:lnTo>
                    <a:pt x="915" y="529"/>
                  </a:lnTo>
                  <a:lnTo>
                    <a:pt x="906" y="551"/>
                  </a:lnTo>
                  <a:lnTo>
                    <a:pt x="897" y="573"/>
                  </a:lnTo>
                  <a:lnTo>
                    <a:pt x="886" y="595"/>
                  </a:lnTo>
                  <a:lnTo>
                    <a:pt x="875" y="617"/>
                  </a:lnTo>
                  <a:lnTo>
                    <a:pt x="862" y="637"/>
                  </a:lnTo>
                  <a:lnTo>
                    <a:pt x="849" y="659"/>
                  </a:lnTo>
                  <a:lnTo>
                    <a:pt x="835" y="679"/>
                  </a:lnTo>
                  <a:lnTo>
                    <a:pt x="820" y="699"/>
                  </a:lnTo>
                  <a:lnTo>
                    <a:pt x="805" y="719"/>
                  </a:lnTo>
                  <a:lnTo>
                    <a:pt x="788" y="738"/>
                  </a:lnTo>
                  <a:lnTo>
                    <a:pt x="771" y="757"/>
                  </a:lnTo>
                  <a:lnTo>
                    <a:pt x="754" y="776"/>
                  </a:lnTo>
                  <a:lnTo>
                    <a:pt x="735" y="794"/>
                  </a:lnTo>
                  <a:lnTo>
                    <a:pt x="715" y="812"/>
                  </a:lnTo>
                  <a:lnTo>
                    <a:pt x="695" y="829"/>
                  </a:lnTo>
                  <a:lnTo>
                    <a:pt x="675" y="846"/>
                  </a:lnTo>
                  <a:lnTo>
                    <a:pt x="653" y="863"/>
                  </a:lnTo>
                  <a:lnTo>
                    <a:pt x="631" y="879"/>
                  </a:lnTo>
                  <a:lnTo>
                    <a:pt x="607" y="894"/>
                  </a:lnTo>
                  <a:lnTo>
                    <a:pt x="583" y="909"/>
                  </a:lnTo>
                  <a:lnTo>
                    <a:pt x="559" y="924"/>
                  </a:lnTo>
                  <a:lnTo>
                    <a:pt x="534" y="937"/>
                  </a:lnTo>
                  <a:lnTo>
                    <a:pt x="508" y="950"/>
                  </a:lnTo>
                  <a:lnTo>
                    <a:pt x="508" y="950"/>
                  </a:lnTo>
                  <a:close/>
                  <a:moveTo>
                    <a:pt x="699" y="126"/>
                  </a:moveTo>
                  <a:lnTo>
                    <a:pt x="699" y="126"/>
                  </a:lnTo>
                  <a:lnTo>
                    <a:pt x="693" y="128"/>
                  </a:lnTo>
                  <a:lnTo>
                    <a:pt x="686" y="130"/>
                  </a:lnTo>
                  <a:lnTo>
                    <a:pt x="681" y="132"/>
                  </a:lnTo>
                  <a:lnTo>
                    <a:pt x="677" y="136"/>
                  </a:lnTo>
                  <a:lnTo>
                    <a:pt x="672" y="140"/>
                  </a:lnTo>
                  <a:lnTo>
                    <a:pt x="669" y="147"/>
                  </a:lnTo>
                  <a:lnTo>
                    <a:pt x="668" y="152"/>
                  </a:lnTo>
                  <a:lnTo>
                    <a:pt x="667" y="159"/>
                  </a:lnTo>
                  <a:lnTo>
                    <a:pt x="667" y="159"/>
                  </a:lnTo>
                  <a:lnTo>
                    <a:pt x="668" y="165"/>
                  </a:lnTo>
                  <a:lnTo>
                    <a:pt x="669" y="172"/>
                  </a:lnTo>
                  <a:lnTo>
                    <a:pt x="672" y="177"/>
                  </a:lnTo>
                  <a:lnTo>
                    <a:pt x="677" y="181"/>
                  </a:lnTo>
                  <a:lnTo>
                    <a:pt x="681" y="185"/>
                  </a:lnTo>
                  <a:lnTo>
                    <a:pt x="686" y="188"/>
                  </a:lnTo>
                  <a:lnTo>
                    <a:pt x="693" y="190"/>
                  </a:lnTo>
                  <a:lnTo>
                    <a:pt x="699" y="191"/>
                  </a:lnTo>
                  <a:lnTo>
                    <a:pt x="699" y="191"/>
                  </a:lnTo>
                  <a:lnTo>
                    <a:pt x="712" y="191"/>
                  </a:lnTo>
                  <a:lnTo>
                    <a:pt x="725" y="193"/>
                  </a:lnTo>
                  <a:lnTo>
                    <a:pt x="737" y="196"/>
                  </a:lnTo>
                  <a:lnTo>
                    <a:pt x="749" y="201"/>
                  </a:lnTo>
                  <a:lnTo>
                    <a:pt x="759" y="206"/>
                  </a:lnTo>
                  <a:lnTo>
                    <a:pt x="770" y="212"/>
                  </a:lnTo>
                  <a:lnTo>
                    <a:pt x="780" y="220"/>
                  </a:lnTo>
                  <a:lnTo>
                    <a:pt x="789" y="227"/>
                  </a:lnTo>
                  <a:lnTo>
                    <a:pt x="797" y="237"/>
                  </a:lnTo>
                  <a:lnTo>
                    <a:pt x="804" y="247"/>
                  </a:lnTo>
                  <a:lnTo>
                    <a:pt x="811" y="257"/>
                  </a:lnTo>
                  <a:lnTo>
                    <a:pt x="816" y="268"/>
                  </a:lnTo>
                  <a:lnTo>
                    <a:pt x="820" y="280"/>
                  </a:lnTo>
                  <a:lnTo>
                    <a:pt x="824" y="292"/>
                  </a:lnTo>
                  <a:lnTo>
                    <a:pt x="826" y="305"/>
                  </a:lnTo>
                  <a:lnTo>
                    <a:pt x="826" y="317"/>
                  </a:lnTo>
                  <a:lnTo>
                    <a:pt x="826" y="317"/>
                  </a:lnTo>
                  <a:lnTo>
                    <a:pt x="827" y="324"/>
                  </a:lnTo>
                  <a:lnTo>
                    <a:pt x="829" y="330"/>
                  </a:lnTo>
                  <a:lnTo>
                    <a:pt x="831" y="336"/>
                  </a:lnTo>
                  <a:lnTo>
                    <a:pt x="835" y="340"/>
                  </a:lnTo>
                  <a:lnTo>
                    <a:pt x="840" y="344"/>
                  </a:lnTo>
                  <a:lnTo>
                    <a:pt x="845" y="348"/>
                  </a:lnTo>
                  <a:lnTo>
                    <a:pt x="852" y="349"/>
                  </a:lnTo>
                  <a:lnTo>
                    <a:pt x="858" y="350"/>
                  </a:lnTo>
                  <a:lnTo>
                    <a:pt x="858" y="350"/>
                  </a:lnTo>
                  <a:lnTo>
                    <a:pt x="864" y="349"/>
                  </a:lnTo>
                  <a:lnTo>
                    <a:pt x="870" y="348"/>
                  </a:lnTo>
                  <a:lnTo>
                    <a:pt x="876" y="344"/>
                  </a:lnTo>
                  <a:lnTo>
                    <a:pt x="881" y="340"/>
                  </a:lnTo>
                  <a:lnTo>
                    <a:pt x="885" y="336"/>
                  </a:lnTo>
                  <a:lnTo>
                    <a:pt x="887" y="330"/>
                  </a:lnTo>
                  <a:lnTo>
                    <a:pt x="889" y="324"/>
                  </a:lnTo>
                  <a:lnTo>
                    <a:pt x="890" y="317"/>
                  </a:lnTo>
                  <a:lnTo>
                    <a:pt x="890" y="317"/>
                  </a:lnTo>
                  <a:lnTo>
                    <a:pt x="889" y="298"/>
                  </a:lnTo>
                  <a:lnTo>
                    <a:pt x="886" y="279"/>
                  </a:lnTo>
                  <a:lnTo>
                    <a:pt x="882" y="261"/>
                  </a:lnTo>
                  <a:lnTo>
                    <a:pt x="875" y="243"/>
                  </a:lnTo>
                  <a:lnTo>
                    <a:pt x="867" y="227"/>
                  </a:lnTo>
                  <a:lnTo>
                    <a:pt x="857" y="211"/>
                  </a:lnTo>
                  <a:lnTo>
                    <a:pt x="846" y="196"/>
                  </a:lnTo>
                  <a:lnTo>
                    <a:pt x="833" y="183"/>
                  </a:lnTo>
                  <a:lnTo>
                    <a:pt x="820" y="170"/>
                  </a:lnTo>
                  <a:lnTo>
                    <a:pt x="805" y="160"/>
                  </a:lnTo>
                  <a:lnTo>
                    <a:pt x="789" y="150"/>
                  </a:lnTo>
                  <a:lnTo>
                    <a:pt x="773" y="142"/>
                  </a:lnTo>
                  <a:lnTo>
                    <a:pt x="756" y="135"/>
                  </a:lnTo>
                  <a:lnTo>
                    <a:pt x="738" y="131"/>
                  </a:lnTo>
                  <a:lnTo>
                    <a:pt x="719" y="128"/>
                  </a:lnTo>
                  <a:lnTo>
                    <a:pt x="699" y="126"/>
                  </a:lnTo>
                  <a:lnTo>
                    <a:pt x="699" y="126"/>
                  </a:lnTo>
                  <a:close/>
                </a:path>
              </a:pathLst>
            </a:custGeom>
            <a:solidFill>
              <a:schemeClr val="bg1"/>
            </a:solidFill>
            <a:ln>
              <a:noFill/>
            </a:ln>
          </p:spPr>
          <p:txBody>
            <a:bodyPr vert="horz" wrap="square" lIns="62399" tIns="31200" rIns="62399" bIns="31200" numCol="1" anchor="t" anchorCtr="0" compatLnSpc="1">
              <a:prstTxWarp prst="textNoShape">
                <a:avLst/>
              </a:prstTxWarp>
            </a:bodyPr>
            <a:lstStyle/>
            <a:p>
              <a:endParaRPr lang="zh-CN" altLang="en-US" sz="1228">
                <a:solidFill>
                  <a:schemeClr val="tx2"/>
                </a:solidFill>
              </a:endParaRPr>
            </a:p>
          </p:txBody>
        </p:sp>
      </p:grpSp>
      <p:sp>
        <p:nvSpPr>
          <p:cNvPr id="22" name="矩形 21">
            <a:extLst>
              <a:ext uri="{FF2B5EF4-FFF2-40B4-BE49-F238E27FC236}">
                <a16:creationId xmlns="" xmlns:a16="http://schemas.microsoft.com/office/drawing/2014/main" id="{133BF88F-FEB0-4D2F-A927-80769A4FE149}"/>
              </a:ext>
            </a:extLst>
          </p:cNvPr>
          <p:cNvSpPr/>
          <p:nvPr/>
        </p:nvSpPr>
        <p:spPr>
          <a:xfrm>
            <a:off x="1967454" y="4421529"/>
            <a:ext cx="1970017" cy="1182375"/>
          </a:xfrm>
          <a:prstGeom prst="rect">
            <a:avLst/>
          </a:prstGeom>
        </p:spPr>
        <p:txBody>
          <a:bodyPr wrap="square">
            <a:spAutoFit/>
          </a:bodyPr>
          <a:lstStyle/>
          <a:p>
            <a:pPr algn="ctr">
              <a:lnSpc>
                <a:spcPct val="150000"/>
              </a:lnSpc>
              <a:spcAft>
                <a:spcPts val="409"/>
              </a:spcAft>
            </a:pPr>
            <a:r>
              <a:rPr lang="zh-CN" altLang="en-US" b="1" spc="205" dirty="0">
                <a:solidFill>
                  <a:srgbClr val="F9B62D"/>
                </a:solidFill>
                <a:latin typeface="微软雅黑" panose="020B0503020204020204" pitchFamily="34" charset="-122"/>
                <a:ea typeface="微软雅黑" panose="020B0503020204020204" pitchFamily="34" charset="-122"/>
              </a:rPr>
              <a:t>项目一</a:t>
            </a:r>
            <a:endParaRPr lang="en-US" altLang="zh-CN" b="1" spc="205" dirty="0">
              <a:solidFill>
                <a:srgbClr val="F9B62D"/>
              </a:solidFill>
              <a:latin typeface="微软雅黑" panose="020B0503020204020204" pitchFamily="34" charset="-122"/>
              <a:ea typeface="微软雅黑" panose="020B0503020204020204" pitchFamily="34" charset="-122"/>
            </a:endParaRPr>
          </a:p>
          <a:p>
            <a:pPr algn="ctr">
              <a:lnSpc>
                <a:spcPct val="150000"/>
              </a:lnSpc>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点击输入文本内容点击输入文本内容点击输入文本内容点击输入文本内容</a:t>
            </a:r>
          </a:p>
        </p:txBody>
      </p:sp>
      <p:sp>
        <p:nvSpPr>
          <p:cNvPr id="23" name="矩形 22">
            <a:extLst>
              <a:ext uri="{FF2B5EF4-FFF2-40B4-BE49-F238E27FC236}">
                <a16:creationId xmlns="" xmlns:a16="http://schemas.microsoft.com/office/drawing/2014/main" id="{5261989D-CAAA-4328-A520-E99EA11B0E97}"/>
              </a:ext>
            </a:extLst>
          </p:cNvPr>
          <p:cNvSpPr/>
          <p:nvPr/>
        </p:nvSpPr>
        <p:spPr>
          <a:xfrm>
            <a:off x="4002994" y="4421529"/>
            <a:ext cx="1970017" cy="1182375"/>
          </a:xfrm>
          <a:prstGeom prst="rect">
            <a:avLst/>
          </a:prstGeom>
        </p:spPr>
        <p:txBody>
          <a:bodyPr wrap="square">
            <a:spAutoFit/>
          </a:bodyPr>
          <a:lstStyle/>
          <a:p>
            <a:pPr algn="ctr">
              <a:lnSpc>
                <a:spcPct val="150000"/>
              </a:lnSpc>
              <a:spcAft>
                <a:spcPts val="409"/>
              </a:spcAft>
            </a:pPr>
            <a:r>
              <a:rPr lang="zh-CN" altLang="en-US" b="1" spc="205" dirty="0">
                <a:solidFill>
                  <a:srgbClr val="8480FF"/>
                </a:solidFill>
                <a:latin typeface="微软雅黑" panose="020B0503020204020204" pitchFamily="34" charset="-122"/>
                <a:ea typeface="微软雅黑" panose="020B0503020204020204" pitchFamily="34" charset="-122"/>
              </a:rPr>
              <a:t>项目二</a:t>
            </a:r>
            <a:endParaRPr lang="en-US" altLang="zh-CN" b="1" spc="205" dirty="0">
              <a:solidFill>
                <a:srgbClr val="8480FF"/>
              </a:solidFill>
              <a:latin typeface="微软雅黑" panose="020B0503020204020204" pitchFamily="34" charset="-122"/>
              <a:ea typeface="微软雅黑" panose="020B0503020204020204" pitchFamily="34" charset="-122"/>
            </a:endParaRPr>
          </a:p>
          <a:p>
            <a:pPr algn="ctr">
              <a:lnSpc>
                <a:spcPct val="150000"/>
              </a:lnSpc>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点击输入文本内容点击输入文本内容点击输入文本内容点击输入文本内容</a:t>
            </a:r>
          </a:p>
        </p:txBody>
      </p:sp>
      <p:sp>
        <p:nvSpPr>
          <p:cNvPr id="24" name="矩形 23">
            <a:extLst>
              <a:ext uri="{FF2B5EF4-FFF2-40B4-BE49-F238E27FC236}">
                <a16:creationId xmlns="" xmlns:a16="http://schemas.microsoft.com/office/drawing/2014/main" id="{CC32D179-F2A3-46D5-83E3-A6AB6322506B}"/>
              </a:ext>
            </a:extLst>
          </p:cNvPr>
          <p:cNvSpPr/>
          <p:nvPr/>
        </p:nvSpPr>
        <p:spPr>
          <a:xfrm>
            <a:off x="6360106" y="4421529"/>
            <a:ext cx="1970017" cy="1182375"/>
          </a:xfrm>
          <a:prstGeom prst="rect">
            <a:avLst/>
          </a:prstGeom>
        </p:spPr>
        <p:txBody>
          <a:bodyPr wrap="square">
            <a:spAutoFit/>
          </a:bodyPr>
          <a:lstStyle/>
          <a:p>
            <a:pPr algn="ctr">
              <a:lnSpc>
                <a:spcPct val="150000"/>
              </a:lnSpc>
              <a:spcAft>
                <a:spcPts val="409"/>
              </a:spcAft>
            </a:pPr>
            <a:r>
              <a:rPr lang="zh-CN" altLang="en-US" b="1" spc="205" dirty="0">
                <a:solidFill>
                  <a:srgbClr val="F9B62D"/>
                </a:solidFill>
                <a:latin typeface="微软雅黑" panose="020B0503020204020204" pitchFamily="34" charset="-122"/>
                <a:ea typeface="微软雅黑" panose="020B0503020204020204" pitchFamily="34" charset="-122"/>
              </a:rPr>
              <a:t>项目三</a:t>
            </a:r>
            <a:endParaRPr lang="en-US" altLang="zh-CN" b="1" spc="205" dirty="0">
              <a:solidFill>
                <a:srgbClr val="F9B62D"/>
              </a:solidFill>
              <a:latin typeface="微软雅黑" panose="020B0503020204020204" pitchFamily="34" charset="-122"/>
              <a:ea typeface="微软雅黑" panose="020B0503020204020204" pitchFamily="34" charset="-122"/>
            </a:endParaRPr>
          </a:p>
          <a:p>
            <a:pPr algn="ctr">
              <a:lnSpc>
                <a:spcPct val="150000"/>
              </a:lnSpc>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点击输入文本内容点击输入文本内容点击输入文本内容点击输入文本内容</a:t>
            </a:r>
          </a:p>
        </p:txBody>
      </p:sp>
      <p:sp>
        <p:nvSpPr>
          <p:cNvPr id="25" name="任意多边形 9">
            <a:extLst>
              <a:ext uri="{FF2B5EF4-FFF2-40B4-BE49-F238E27FC236}">
                <a16:creationId xmlns="" xmlns:a16="http://schemas.microsoft.com/office/drawing/2014/main" id="{23677E91-93E3-4E96-B9B8-0D464DE8ED87}"/>
              </a:ext>
            </a:extLst>
          </p:cNvPr>
          <p:cNvSpPr/>
          <p:nvPr/>
        </p:nvSpPr>
        <p:spPr>
          <a:xfrm>
            <a:off x="9380655" y="2254267"/>
            <a:ext cx="1823360" cy="1823359"/>
          </a:xfrm>
          <a:custGeom>
            <a:avLst/>
            <a:gdLst>
              <a:gd name="connsiteX0" fmla="*/ 1414390 w 2828780"/>
              <a:gd name="connsiteY0" fmla="*/ 0 h 2828780"/>
              <a:gd name="connsiteX1" fmla="*/ 2828780 w 2828780"/>
              <a:gd name="connsiteY1" fmla="*/ 1414390 h 2828780"/>
              <a:gd name="connsiteX2" fmla="*/ 1414390 w 2828780"/>
              <a:gd name="connsiteY2" fmla="*/ 2828780 h 2828780"/>
              <a:gd name="connsiteX3" fmla="*/ 0 w 2828780"/>
              <a:gd name="connsiteY3" fmla="*/ 1414390 h 2828780"/>
            </a:gdLst>
            <a:ahLst/>
            <a:cxnLst>
              <a:cxn ang="0">
                <a:pos x="connsiteX0" y="connsiteY0"/>
              </a:cxn>
              <a:cxn ang="0">
                <a:pos x="connsiteX1" y="connsiteY1"/>
              </a:cxn>
              <a:cxn ang="0">
                <a:pos x="connsiteX2" y="connsiteY2"/>
              </a:cxn>
              <a:cxn ang="0">
                <a:pos x="connsiteX3" y="connsiteY3"/>
              </a:cxn>
            </a:cxnLst>
            <a:rect l="l" t="t" r="r" b="b"/>
            <a:pathLst>
              <a:path w="2828780" h="2828780">
                <a:moveTo>
                  <a:pt x="1414390" y="0"/>
                </a:moveTo>
                <a:lnTo>
                  <a:pt x="2828780" y="1414390"/>
                </a:lnTo>
                <a:lnTo>
                  <a:pt x="1414390" y="2828780"/>
                </a:lnTo>
                <a:lnTo>
                  <a:pt x="0" y="1414390"/>
                </a:lnTo>
                <a:close/>
              </a:path>
            </a:pathLst>
          </a:custGeom>
          <a:blipFill dpi="0" rotWithShape="1">
            <a:blip r:embed="rId7"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28"/>
          </a:p>
        </p:txBody>
      </p:sp>
      <p:grpSp>
        <p:nvGrpSpPr>
          <p:cNvPr id="27" name="组合 14">
            <a:extLst>
              <a:ext uri="{FF2B5EF4-FFF2-40B4-BE49-F238E27FC236}">
                <a16:creationId xmlns="" xmlns:a16="http://schemas.microsoft.com/office/drawing/2014/main" id="{57C79529-16FB-4998-B855-5043D66BF327}"/>
              </a:ext>
            </a:extLst>
          </p:cNvPr>
          <p:cNvGrpSpPr/>
          <p:nvPr/>
        </p:nvGrpSpPr>
        <p:grpSpPr>
          <a:xfrm>
            <a:off x="8941376" y="3512955"/>
            <a:ext cx="869625" cy="869625"/>
            <a:chOff x="8136352" y="3540480"/>
            <a:chExt cx="1274348" cy="1274348"/>
          </a:xfrm>
        </p:grpSpPr>
        <p:sp>
          <p:nvSpPr>
            <p:cNvPr id="28" name="任意多边形 18">
              <a:extLst>
                <a:ext uri="{FF2B5EF4-FFF2-40B4-BE49-F238E27FC236}">
                  <a16:creationId xmlns="" xmlns:a16="http://schemas.microsoft.com/office/drawing/2014/main" id="{93C83868-9F58-488C-BA73-297EE74C646A}"/>
                </a:ext>
              </a:extLst>
            </p:cNvPr>
            <p:cNvSpPr/>
            <p:nvPr/>
          </p:nvSpPr>
          <p:spPr>
            <a:xfrm>
              <a:off x="8136352" y="3540480"/>
              <a:ext cx="1274348" cy="1274348"/>
            </a:xfrm>
            <a:custGeom>
              <a:avLst/>
              <a:gdLst>
                <a:gd name="connsiteX0" fmla="*/ 1414390 w 2828780"/>
                <a:gd name="connsiteY0" fmla="*/ 0 h 2828780"/>
                <a:gd name="connsiteX1" fmla="*/ 2828780 w 2828780"/>
                <a:gd name="connsiteY1" fmla="*/ 1414390 h 2828780"/>
                <a:gd name="connsiteX2" fmla="*/ 1414390 w 2828780"/>
                <a:gd name="connsiteY2" fmla="*/ 2828780 h 2828780"/>
                <a:gd name="connsiteX3" fmla="*/ 0 w 2828780"/>
                <a:gd name="connsiteY3" fmla="*/ 1414390 h 2828780"/>
              </a:gdLst>
              <a:ahLst/>
              <a:cxnLst>
                <a:cxn ang="0">
                  <a:pos x="connsiteX0" y="connsiteY0"/>
                </a:cxn>
                <a:cxn ang="0">
                  <a:pos x="connsiteX1" y="connsiteY1"/>
                </a:cxn>
                <a:cxn ang="0">
                  <a:pos x="connsiteX2" y="connsiteY2"/>
                </a:cxn>
                <a:cxn ang="0">
                  <a:pos x="connsiteX3" y="connsiteY3"/>
                </a:cxn>
              </a:cxnLst>
              <a:rect l="l" t="t" r="r" b="b"/>
              <a:pathLst>
                <a:path w="2828780" h="2828780">
                  <a:moveTo>
                    <a:pt x="1414390" y="0"/>
                  </a:moveTo>
                  <a:lnTo>
                    <a:pt x="2828780" y="1414390"/>
                  </a:lnTo>
                  <a:lnTo>
                    <a:pt x="1414390" y="2828780"/>
                  </a:lnTo>
                  <a:lnTo>
                    <a:pt x="0" y="1414390"/>
                  </a:lnTo>
                  <a:close/>
                </a:path>
              </a:pathLst>
            </a:custGeom>
            <a:solidFill>
              <a:srgbClr val="8480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9" name="Freeform 61">
              <a:extLst>
                <a:ext uri="{FF2B5EF4-FFF2-40B4-BE49-F238E27FC236}">
                  <a16:creationId xmlns="" xmlns:a16="http://schemas.microsoft.com/office/drawing/2014/main" id="{C3A12992-03E5-4791-9945-E9C9AEBCC6CD}"/>
                </a:ext>
              </a:extLst>
            </p:cNvPr>
            <p:cNvSpPr>
              <a:spLocks noEditPoints="1"/>
            </p:cNvSpPr>
            <p:nvPr/>
          </p:nvSpPr>
          <p:spPr bwMode="auto">
            <a:xfrm>
              <a:off x="8609607" y="4016522"/>
              <a:ext cx="322263" cy="322263"/>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chemeClr val="bg1"/>
            </a:solidFill>
            <a:ln>
              <a:noFill/>
            </a:ln>
          </p:spPr>
          <p:txBody>
            <a:bodyPr vert="horz" wrap="square" lIns="62399" tIns="31200" rIns="62399" bIns="31200" numCol="1" anchor="t" anchorCtr="0" compatLnSpc="1">
              <a:prstTxWarp prst="textNoShape">
                <a:avLst/>
              </a:prstTxWarp>
            </a:bodyPr>
            <a:lstStyle/>
            <a:p>
              <a:endParaRPr lang="zh-CN" altLang="en-US" sz="1228">
                <a:solidFill>
                  <a:schemeClr val="tx2"/>
                </a:solidFill>
              </a:endParaRPr>
            </a:p>
          </p:txBody>
        </p:sp>
      </p:grpSp>
      <p:sp>
        <p:nvSpPr>
          <p:cNvPr id="30" name="矩形 29">
            <a:extLst>
              <a:ext uri="{FF2B5EF4-FFF2-40B4-BE49-F238E27FC236}">
                <a16:creationId xmlns="" xmlns:a16="http://schemas.microsoft.com/office/drawing/2014/main" id="{CC32D179-F2A3-46D5-83E3-A6AB6322506B}"/>
              </a:ext>
            </a:extLst>
          </p:cNvPr>
          <p:cNvSpPr/>
          <p:nvPr/>
        </p:nvSpPr>
        <p:spPr>
          <a:xfrm>
            <a:off x="8395646" y="4421529"/>
            <a:ext cx="1970017" cy="1182375"/>
          </a:xfrm>
          <a:prstGeom prst="rect">
            <a:avLst/>
          </a:prstGeom>
        </p:spPr>
        <p:txBody>
          <a:bodyPr wrap="square">
            <a:spAutoFit/>
          </a:bodyPr>
          <a:lstStyle/>
          <a:p>
            <a:pPr algn="ctr">
              <a:lnSpc>
                <a:spcPct val="150000"/>
              </a:lnSpc>
              <a:spcAft>
                <a:spcPts val="409"/>
              </a:spcAft>
            </a:pPr>
            <a:r>
              <a:rPr lang="zh-CN" altLang="en-US" b="1" spc="205" dirty="0">
                <a:solidFill>
                  <a:srgbClr val="8480FF"/>
                </a:solidFill>
                <a:latin typeface="微软雅黑" panose="020B0503020204020204" pitchFamily="34" charset="-122"/>
                <a:ea typeface="微软雅黑" panose="020B0503020204020204" pitchFamily="34" charset="-122"/>
              </a:rPr>
              <a:t>项目三</a:t>
            </a:r>
            <a:endParaRPr lang="en-US" altLang="zh-CN" b="1" spc="205" dirty="0">
              <a:solidFill>
                <a:srgbClr val="8480FF"/>
              </a:solidFill>
              <a:latin typeface="微软雅黑" panose="020B0503020204020204" pitchFamily="34" charset="-122"/>
              <a:ea typeface="微软雅黑" panose="020B0503020204020204" pitchFamily="34" charset="-122"/>
            </a:endParaRPr>
          </a:p>
          <a:p>
            <a:pPr algn="ctr">
              <a:lnSpc>
                <a:spcPct val="150000"/>
              </a:lnSpc>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点击输入文本内容点击输入文本内容点击输入文本内容点击输入文本内容</a:t>
            </a:r>
          </a:p>
        </p:txBody>
      </p:sp>
    </p:spTree>
    <p:extLst>
      <p:ext uri="{BB962C8B-B14F-4D97-AF65-F5344CB8AC3E}">
        <p14:creationId xmlns:p14="http://schemas.microsoft.com/office/powerpoint/2010/main" val="143199509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style.rotation</p:attrName>
                                        </p:attrNameLst>
                                      </p:cBhvr>
                                      <p:tavLst>
                                        <p:tav tm="0">
                                          <p:val>
                                            <p:fltVal val="360"/>
                                          </p:val>
                                        </p:tav>
                                        <p:tav tm="100000">
                                          <p:val>
                                            <p:fltVal val="0"/>
                                          </p:val>
                                        </p:tav>
                                      </p:tavLst>
                                    </p:anim>
                                    <p:animEffect transition="in" filter="fade">
                                      <p:cBhvr>
                                        <p:cTn id="10" dur="500"/>
                                        <p:tgtEl>
                                          <p:spTgt spid="8"/>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 calcmode="lin" valueType="num">
                                      <p:cBhvr>
                                        <p:cTn id="16" dur="500" fill="hold"/>
                                        <p:tgtEl>
                                          <p:spTgt spid="9"/>
                                        </p:tgtEl>
                                        <p:attrNameLst>
                                          <p:attrName>style.rotation</p:attrName>
                                        </p:attrNameLst>
                                      </p:cBhvr>
                                      <p:tavLst>
                                        <p:tav tm="0">
                                          <p:val>
                                            <p:fltVal val="360"/>
                                          </p:val>
                                        </p:tav>
                                        <p:tav tm="100000">
                                          <p:val>
                                            <p:fltVal val="0"/>
                                          </p:val>
                                        </p:tav>
                                      </p:tavLst>
                                    </p:anim>
                                    <p:animEffect transition="in" filter="fade">
                                      <p:cBhvr>
                                        <p:cTn id="17" dur="500"/>
                                        <p:tgtEl>
                                          <p:spTgt spid="9"/>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anim calcmode="lin" valueType="num">
                                      <p:cBhvr>
                                        <p:cTn id="23" dur="500" fill="hold"/>
                                        <p:tgtEl>
                                          <p:spTgt spid="10"/>
                                        </p:tgtEl>
                                        <p:attrNameLst>
                                          <p:attrName>style.rotation</p:attrName>
                                        </p:attrNameLst>
                                      </p:cBhvr>
                                      <p:tavLst>
                                        <p:tav tm="0">
                                          <p:val>
                                            <p:fltVal val="360"/>
                                          </p:val>
                                        </p:tav>
                                        <p:tav tm="100000">
                                          <p:val>
                                            <p:fltVal val="0"/>
                                          </p:val>
                                        </p:tav>
                                      </p:tavLst>
                                    </p:anim>
                                    <p:animEffect transition="in" filter="fade">
                                      <p:cBhvr>
                                        <p:cTn id="24" dur="500"/>
                                        <p:tgtEl>
                                          <p:spTgt spid="10"/>
                                        </p:tgtEl>
                                      </p:cBhvr>
                                    </p:animEffect>
                                  </p:childTnLst>
                                </p:cTn>
                              </p:par>
                            </p:childTnLst>
                          </p:cTn>
                        </p:par>
                        <p:par>
                          <p:cTn id="25" fill="hold">
                            <p:stCondLst>
                              <p:cond delay="1500"/>
                            </p:stCondLst>
                            <p:childTnLst>
                              <p:par>
                                <p:cTn id="26" presetID="49" presetClass="entr" presetSubtype="0" decel="10000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 calcmode="lin" valueType="num">
                                      <p:cBhvr>
                                        <p:cTn id="30" dur="500" fill="hold"/>
                                        <p:tgtEl>
                                          <p:spTgt spid="11"/>
                                        </p:tgtEl>
                                        <p:attrNameLst>
                                          <p:attrName>style.rotation</p:attrName>
                                        </p:attrNameLst>
                                      </p:cBhvr>
                                      <p:tavLst>
                                        <p:tav tm="0">
                                          <p:val>
                                            <p:fltVal val="360"/>
                                          </p:val>
                                        </p:tav>
                                        <p:tav tm="100000">
                                          <p:val>
                                            <p:fltVal val="0"/>
                                          </p:val>
                                        </p:tav>
                                      </p:tavLst>
                                    </p:anim>
                                    <p:animEffect transition="in" filter="fade">
                                      <p:cBhvr>
                                        <p:cTn id="31" dur="500"/>
                                        <p:tgtEl>
                                          <p:spTgt spid="11"/>
                                        </p:tgtEl>
                                      </p:cBhvr>
                                    </p:animEffect>
                                  </p:childTnLst>
                                </p:cTn>
                              </p:par>
                            </p:childTnLst>
                          </p:cTn>
                        </p:par>
                        <p:par>
                          <p:cTn id="32" fill="hold">
                            <p:stCondLst>
                              <p:cond delay="2000"/>
                            </p:stCondLst>
                            <p:childTnLst>
                              <p:par>
                                <p:cTn id="33" presetID="49" presetClass="entr" presetSubtype="0" decel="100000"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p:cTn id="35" dur="500" fill="hold"/>
                                        <p:tgtEl>
                                          <p:spTgt spid="25"/>
                                        </p:tgtEl>
                                        <p:attrNameLst>
                                          <p:attrName>ppt_w</p:attrName>
                                        </p:attrNameLst>
                                      </p:cBhvr>
                                      <p:tavLst>
                                        <p:tav tm="0">
                                          <p:val>
                                            <p:fltVal val="0"/>
                                          </p:val>
                                        </p:tav>
                                        <p:tav tm="100000">
                                          <p:val>
                                            <p:strVal val="#ppt_w"/>
                                          </p:val>
                                        </p:tav>
                                      </p:tavLst>
                                    </p:anim>
                                    <p:anim calcmode="lin" valueType="num">
                                      <p:cBhvr>
                                        <p:cTn id="36" dur="500" fill="hold"/>
                                        <p:tgtEl>
                                          <p:spTgt spid="25"/>
                                        </p:tgtEl>
                                        <p:attrNameLst>
                                          <p:attrName>ppt_h</p:attrName>
                                        </p:attrNameLst>
                                      </p:cBhvr>
                                      <p:tavLst>
                                        <p:tav tm="0">
                                          <p:val>
                                            <p:fltVal val="0"/>
                                          </p:val>
                                        </p:tav>
                                        <p:tav tm="100000">
                                          <p:val>
                                            <p:strVal val="#ppt_h"/>
                                          </p:val>
                                        </p:tav>
                                      </p:tavLst>
                                    </p:anim>
                                    <p:anim calcmode="lin" valueType="num">
                                      <p:cBhvr>
                                        <p:cTn id="37" dur="500" fill="hold"/>
                                        <p:tgtEl>
                                          <p:spTgt spid="25"/>
                                        </p:tgtEl>
                                        <p:attrNameLst>
                                          <p:attrName>style.rotation</p:attrName>
                                        </p:attrNameLst>
                                      </p:cBhvr>
                                      <p:tavLst>
                                        <p:tav tm="0">
                                          <p:val>
                                            <p:fltVal val="360"/>
                                          </p:val>
                                        </p:tav>
                                        <p:tav tm="100000">
                                          <p:val>
                                            <p:fltVal val="0"/>
                                          </p:val>
                                        </p:tav>
                                      </p:tavLst>
                                    </p:anim>
                                    <p:animEffect transition="in" filter="fade">
                                      <p:cBhvr>
                                        <p:cTn id="38" dur="500"/>
                                        <p:tgtEl>
                                          <p:spTgt spid="25"/>
                                        </p:tgtEl>
                                      </p:cBhvr>
                                    </p:animEffect>
                                  </p:childTnLst>
                                </p:cTn>
                              </p:par>
                            </p:childTnLst>
                          </p:cTn>
                        </p:par>
                      </p:childTnLst>
                    </p:cTn>
                  </p:par>
                  <p:par>
                    <p:cTn id="39" fill="hold">
                      <p:stCondLst>
                        <p:cond delay="indefinite"/>
                      </p:stCondLst>
                      <p:childTnLst>
                        <p:par>
                          <p:cTn id="40" fill="hold">
                            <p:stCondLst>
                              <p:cond delay="0"/>
                            </p:stCondLst>
                            <p:childTnLst>
                              <p:par>
                                <p:cTn id="41" presetID="37"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1000"/>
                                        <p:tgtEl>
                                          <p:spTgt spid="15"/>
                                        </p:tgtEl>
                                      </p:cBhvr>
                                    </p:animEffect>
                                    <p:anim calcmode="lin" valueType="num">
                                      <p:cBhvr>
                                        <p:cTn id="44" dur="1000" fill="hold"/>
                                        <p:tgtEl>
                                          <p:spTgt spid="15"/>
                                        </p:tgtEl>
                                        <p:attrNameLst>
                                          <p:attrName>ppt_x</p:attrName>
                                        </p:attrNameLst>
                                      </p:cBhvr>
                                      <p:tavLst>
                                        <p:tav tm="0">
                                          <p:val>
                                            <p:strVal val="#ppt_x"/>
                                          </p:val>
                                        </p:tav>
                                        <p:tav tm="100000">
                                          <p:val>
                                            <p:strVal val="#ppt_x"/>
                                          </p:val>
                                        </p:tav>
                                      </p:tavLst>
                                    </p:anim>
                                    <p:anim calcmode="lin" valueType="num">
                                      <p:cBhvr>
                                        <p:cTn id="45" dur="900" decel="100000" fill="hold"/>
                                        <p:tgtEl>
                                          <p:spTgt spid="15"/>
                                        </p:tgtEl>
                                        <p:attrNameLst>
                                          <p:attrName>ppt_y</p:attrName>
                                        </p:attrNameLst>
                                      </p:cBhvr>
                                      <p:tavLst>
                                        <p:tav tm="0">
                                          <p:val>
                                            <p:strVal val="#ppt_y+1"/>
                                          </p:val>
                                        </p:tav>
                                        <p:tav tm="100000">
                                          <p:val>
                                            <p:strVal val="#ppt_y-.03"/>
                                          </p:val>
                                        </p:tav>
                                      </p:tavLst>
                                    </p:anim>
                                    <p:anim calcmode="lin" valueType="num">
                                      <p:cBhvr>
                                        <p:cTn id="46" dur="100" accel="100000" fill="hold">
                                          <p:stCondLst>
                                            <p:cond delay="900"/>
                                          </p:stCondLst>
                                        </p:cTn>
                                        <p:tgtEl>
                                          <p:spTgt spid="15"/>
                                        </p:tgtEl>
                                        <p:attrNameLst>
                                          <p:attrName>ppt_y</p:attrName>
                                        </p:attrNameLst>
                                      </p:cBhvr>
                                      <p:tavLst>
                                        <p:tav tm="0">
                                          <p:val>
                                            <p:strVal val="#ppt_y-.03"/>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37" presetClass="entr" presetSubtype="0" fill="hold" nodeType="click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1000"/>
                                        <p:tgtEl>
                                          <p:spTgt spid="14"/>
                                        </p:tgtEl>
                                      </p:cBhvr>
                                    </p:animEffect>
                                    <p:anim calcmode="lin" valueType="num">
                                      <p:cBhvr>
                                        <p:cTn id="52" dur="1000" fill="hold"/>
                                        <p:tgtEl>
                                          <p:spTgt spid="14"/>
                                        </p:tgtEl>
                                        <p:attrNameLst>
                                          <p:attrName>ppt_x</p:attrName>
                                        </p:attrNameLst>
                                      </p:cBhvr>
                                      <p:tavLst>
                                        <p:tav tm="0">
                                          <p:val>
                                            <p:strVal val="#ppt_x"/>
                                          </p:val>
                                        </p:tav>
                                        <p:tav tm="100000">
                                          <p:val>
                                            <p:strVal val="#ppt_x"/>
                                          </p:val>
                                        </p:tav>
                                      </p:tavLst>
                                    </p:anim>
                                    <p:anim calcmode="lin" valueType="num">
                                      <p:cBhvr>
                                        <p:cTn id="53" dur="900" decel="100000" fill="hold"/>
                                        <p:tgtEl>
                                          <p:spTgt spid="14"/>
                                        </p:tgtEl>
                                        <p:attrNameLst>
                                          <p:attrName>ppt_y</p:attrName>
                                        </p:attrNameLst>
                                      </p:cBhvr>
                                      <p:tavLst>
                                        <p:tav tm="0">
                                          <p:val>
                                            <p:strVal val="#ppt_y+1"/>
                                          </p:val>
                                        </p:tav>
                                        <p:tav tm="100000">
                                          <p:val>
                                            <p:strVal val="#ppt_y-.03"/>
                                          </p:val>
                                        </p:tav>
                                      </p:tavLst>
                                    </p:anim>
                                    <p:anim calcmode="lin" valueType="num">
                                      <p:cBhvr>
                                        <p:cTn id="54"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7" presetClass="entr" presetSubtype="0" fill="hold" nodeType="click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fade">
                                      <p:cBhvr>
                                        <p:cTn id="59" dur="1000"/>
                                        <p:tgtEl>
                                          <p:spTgt spid="13"/>
                                        </p:tgtEl>
                                      </p:cBhvr>
                                    </p:animEffect>
                                    <p:anim calcmode="lin" valueType="num">
                                      <p:cBhvr>
                                        <p:cTn id="60" dur="1000" fill="hold"/>
                                        <p:tgtEl>
                                          <p:spTgt spid="13"/>
                                        </p:tgtEl>
                                        <p:attrNameLst>
                                          <p:attrName>ppt_x</p:attrName>
                                        </p:attrNameLst>
                                      </p:cBhvr>
                                      <p:tavLst>
                                        <p:tav tm="0">
                                          <p:val>
                                            <p:strVal val="#ppt_x"/>
                                          </p:val>
                                        </p:tav>
                                        <p:tav tm="100000">
                                          <p:val>
                                            <p:strVal val="#ppt_x"/>
                                          </p:val>
                                        </p:tav>
                                      </p:tavLst>
                                    </p:anim>
                                    <p:anim calcmode="lin" valueType="num">
                                      <p:cBhvr>
                                        <p:cTn id="61" dur="900" decel="100000" fill="hold"/>
                                        <p:tgtEl>
                                          <p:spTgt spid="13"/>
                                        </p:tgtEl>
                                        <p:attrNameLst>
                                          <p:attrName>ppt_y</p:attrName>
                                        </p:attrNameLst>
                                      </p:cBhvr>
                                      <p:tavLst>
                                        <p:tav tm="0">
                                          <p:val>
                                            <p:strVal val="#ppt_y+1"/>
                                          </p:val>
                                        </p:tav>
                                        <p:tav tm="100000">
                                          <p:val>
                                            <p:strVal val="#ppt_y-.03"/>
                                          </p:val>
                                        </p:tav>
                                      </p:tavLst>
                                    </p:anim>
                                    <p:anim calcmode="lin" valueType="num">
                                      <p:cBhvr>
                                        <p:cTn id="62"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37" presetClass="entr" presetSubtype="0" fill="hold" nodeType="click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1000"/>
                                        <p:tgtEl>
                                          <p:spTgt spid="27"/>
                                        </p:tgtEl>
                                      </p:cBhvr>
                                    </p:animEffect>
                                    <p:anim calcmode="lin" valueType="num">
                                      <p:cBhvr>
                                        <p:cTn id="68" dur="1000" fill="hold"/>
                                        <p:tgtEl>
                                          <p:spTgt spid="27"/>
                                        </p:tgtEl>
                                        <p:attrNameLst>
                                          <p:attrName>ppt_x</p:attrName>
                                        </p:attrNameLst>
                                      </p:cBhvr>
                                      <p:tavLst>
                                        <p:tav tm="0">
                                          <p:val>
                                            <p:strVal val="#ppt_x"/>
                                          </p:val>
                                        </p:tav>
                                        <p:tav tm="100000">
                                          <p:val>
                                            <p:strVal val="#ppt_x"/>
                                          </p:val>
                                        </p:tav>
                                      </p:tavLst>
                                    </p:anim>
                                    <p:anim calcmode="lin" valueType="num">
                                      <p:cBhvr>
                                        <p:cTn id="69" dur="900" decel="100000" fill="hold"/>
                                        <p:tgtEl>
                                          <p:spTgt spid="27"/>
                                        </p:tgtEl>
                                        <p:attrNameLst>
                                          <p:attrName>ppt_y</p:attrName>
                                        </p:attrNameLst>
                                      </p:cBhvr>
                                      <p:tavLst>
                                        <p:tav tm="0">
                                          <p:val>
                                            <p:strVal val="#ppt_y+1"/>
                                          </p:val>
                                        </p:tav>
                                        <p:tav tm="100000">
                                          <p:val>
                                            <p:strVal val="#ppt_y-.03"/>
                                          </p:val>
                                        </p:tav>
                                      </p:tavLst>
                                    </p:anim>
                                    <p:anim calcmode="lin" valueType="num">
                                      <p:cBhvr>
                                        <p:cTn id="70" dur="100" accel="100000" fill="hold">
                                          <p:stCondLst>
                                            <p:cond delay="900"/>
                                          </p:stCondLst>
                                        </p:cTn>
                                        <p:tgtEl>
                                          <p:spTgt spid="27"/>
                                        </p:tgtEl>
                                        <p:attrNameLst>
                                          <p:attrName>ppt_y</p:attrName>
                                        </p:attrNameLst>
                                      </p:cBhvr>
                                      <p:tavLst>
                                        <p:tav tm="0">
                                          <p:val>
                                            <p:strVal val="#ppt_y-.03"/>
                                          </p:val>
                                        </p:tav>
                                        <p:tav tm="100000">
                                          <p:val>
                                            <p:strVal val="#ppt_y"/>
                                          </p:val>
                                        </p:tav>
                                      </p:tavLst>
                                    </p:anim>
                                  </p:childTnLst>
                                </p:cTn>
                              </p:par>
                            </p:childTnLst>
                          </p:cTn>
                        </p:par>
                        <p:par>
                          <p:cTn id="71" fill="hold">
                            <p:stCondLst>
                              <p:cond delay="1000"/>
                            </p:stCondLst>
                            <p:childTnLst>
                              <p:par>
                                <p:cTn id="72" presetID="53" presetClass="entr" presetSubtype="16" fill="hold" grpId="0" nodeType="after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p:cTn id="74" dur="500" fill="hold"/>
                                        <p:tgtEl>
                                          <p:spTgt spid="22"/>
                                        </p:tgtEl>
                                        <p:attrNameLst>
                                          <p:attrName>ppt_w</p:attrName>
                                        </p:attrNameLst>
                                      </p:cBhvr>
                                      <p:tavLst>
                                        <p:tav tm="0">
                                          <p:val>
                                            <p:fltVal val="0"/>
                                          </p:val>
                                        </p:tav>
                                        <p:tav tm="100000">
                                          <p:val>
                                            <p:strVal val="#ppt_w"/>
                                          </p:val>
                                        </p:tav>
                                      </p:tavLst>
                                    </p:anim>
                                    <p:anim calcmode="lin" valueType="num">
                                      <p:cBhvr>
                                        <p:cTn id="75" dur="500" fill="hold"/>
                                        <p:tgtEl>
                                          <p:spTgt spid="22"/>
                                        </p:tgtEl>
                                        <p:attrNameLst>
                                          <p:attrName>ppt_h</p:attrName>
                                        </p:attrNameLst>
                                      </p:cBhvr>
                                      <p:tavLst>
                                        <p:tav tm="0">
                                          <p:val>
                                            <p:fltVal val="0"/>
                                          </p:val>
                                        </p:tav>
                                        <p:tav tm="100000">
                                          <p:val>
                                            <p:strVal val="#ppt_h"/>
                                          </p:val>
                                        </p:tav>
                                      </p:tavLst>
                                    </p:anim>
                                    <p:animEffect transition="in" filter="fade">
                                      <p:cBhvr>
                                        <p:cTn id="76" dur="500"/>
                                        <p:tgtEl>
                                          <p:spTgt spid="22"/>
                                        </p:tgtEl>
                                      </p:cBhvr>
                                    </p:animEffect>
                                  </p:childTnLst>
                                </p:cTn>
                              </p:par>
                            </p:childTnLst>
                          </p:cTn>
                        </p:par>
                        <p:par>
                          <p:cTn id="77" fill="hold">
                            <p:stCondLst>
                              <p:cond delay="1500"/>
                            </p:stCondLst>
                            <p:childTnLst>
                              <p:par>
                                <p:cTn id="78" presetID="53" presetClass="entr" presetSubtype="16" fill="hold" grpId="0" nodeType="after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p:cTn id="80" dur="500" fill="hold"/>
                                        <p:tgtEl>
                                          <p:spTgt spid="23"/>
                                        </p:tgtEl>
                                        <p:attrNameLst>
                                          <p:attrName>ppt_w</p:attrName>
                                        </p:attrNameLst>
                                      </p:cBhvr>
                                      <p:tavLst>
                                        <p:tav tm="0">
                                          <p:val>
                                            <p:fltVal val="0"/>
                                          </p:val>
                                        </p:tav>
                                        <p:tav tm="100000">
                                          <p:val>
                                            <p:strVal val="#ppt_w"/>
                                          </p:val>
                                        </p:tav>
                                      </p:tavLst>
                                    </p:anim>
                                    <p:anim calcmode="lin" valueType="num">
                                      <p:cBhvr>
                                        <p:cTn id="81" dur="500" fill="hold"/>
                                        <p:tgtEl>
                                          <p:spTgt spid="23"/>
                                        </p:tgtEl>
                                        <p:attrNameLst>
                                          <p:attrName>ppt_h</p:attrName>
                                        </p:attrNameLst>
                                      </p:cBhvr>
                                      <p:tavLst>
                                        <p:tav tm="0">
                                          <p:val>
                                            <p:fltVal val="0"/>
                                          </p:val>
                                        </p:tav>
                                        <p:tav tm="100000">
                                          <p:val>
                                            <p:strVal val="#ppt_h"/>
                                          </p:val>
                                        </p:tav>
                                      </p:tavLst>
                                    </p:anim>
                                    <p:animEffect transition="in" filter="fade">
                                      <p:cBhvr>
                                        <p:cTn id="82" dur="500"/>
                                        <p:tgtEl>
                                          <p:spTgt spid="23"/>
                                        </p:tgtEl>
                                      </p:cBhvr>
                                    </p:animEffect>
                                  </p:childTnLst>
                                </p:cTn>
                              </p:par>
                            </p:childTnLst>
                          </p:cTn>
                        </p:par>
                        <p:par>
                          <p:cTn id="83" fill="hold">
                            <p:stCondLst>
                              <p:cond delay="2000"/>
                            </p:stCondLst>
                            <p:childTnLst>
                              <p:par>
                                <p:cTn id="84" presetID="53" presetClass="entr" presetSubtype="16" fill="hold" grpId="0" nodeType="after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p:cTn id="86" dur="500" fill="hold"/>
                                        <p:tgtEl>
                                          <p:spTgt spid="24"/>
                                        </p:tgtEl>
                                        <p:attrNameLst>
                                          <p:attrName>ppt_w</p:attrName>
                                        </p:attrNameLst>
                                      </p:cBhvr>
                                      <p:tavLst>
                                        <p:tav tm="0">
                                          <p:val>
                                            <p:fltVal val="0"/>
                                          </p:val>
                                        </p:tav>
                                        <p:tav tm="100000">
                                          <p:val>
                                            <p:strVal val="#ppt_w"/>
                                          </p:val>
                                        </p:tav>
                                      </p:tavLst>
                                    </p:anim>
                                    <p:anim calcmode="lin" valueType="num">
                                      <p:cBhvr>
                                        <p:cTn id="87" dur="500" fill="hold"/>
                                        <p:tgtEl>
                                          <p:spTgt spid="24"/>
                                        </p:tgtEl>
                                        <p:attrNameLst>
                                          <p:attrName>ppt_h</p:attrName>
                                        </p:attrNameLst>
                                      </p:cBhvr>
                                      <p:tavLst>
                                        <p:tav tm="0">
                                          <p:val>
                                            <p:fltVal val="0"/>
                                          </p:val>
                                        </p:tav>
                                        <p:tav tm="100000">
                                          <p:val>
                                            <p:strVal val="#ppt_h"/>
                                          </p:val>
                                        </p:tav>
                                      </p:tavLst>
                                    </p:anim>
                                    <p:animEffect transition="in" filter="fade">
                                      <p:cBhvr>
                                        <p:cTn id="88" dur="500"/>
                                        <p:tgtEl>
                                          <p:spTgt spid="24"/>
                                        </p:tgtEl>
                                      </p:cBhvr>
                                    </p:animEffect>
                                  </p:childTnLst>
                                </p:cTn>
                              </p:par>
                            </p:childTnLst>
                          </p:cTn>
                        </p:par>
                        <p:par>
                          <p:cTn id="89" fill="hold">
                            <p:stCondLst>
                              <p:cond delay="2500"/>
                            </p:stCondLst>
                            <p:childTnLst>
                              <p:par>
                                <p:cTn id="90" presetID="53" presetClass="entr" presetSubtype="16" fill="hold" grpId="0" nodeType="afterEffect">
                                  <p:stCondLst>
                                    <p:cond delay="0"/>
                                  </p:stCondLst>
                                  <p:childTnLst>
                                    <p:set>
                                      <p:cBhvr>
                                        <p:cTn id="91" dur="1" fill="hold">
                                          <p:stCondLst>
                                            <p:cond delay="0"/>
                                          </p:stCondLst>
                                        </p:cTn>
                                        <p:tgtEl>
                                          <p:spTgt spid="30"/>
                                        </p:tgtEl>
                                        <p:attrNameLst>
                                          <p:attrName>style.visibility</p:attrName>
                                        </p:attrNameLst>
                                      </p:cBhvr>
                                      <p:to>
                                        <p:strVal val="visible"/>
                                      </p:to>
                                    </p:set>
                                    <p:anim calcmode="lin" valueType="num">
                                      <p:cBhvr>
                                        <p:cTn id="92" dur="500" fill="hold"/>
                                        <p:tgtEl>
                                          <p:spTgt spid="30"/>
                                        </p:tgtEl>
                                        <p:attrNameLst>
                                          <p:attrName>ppt_w</p:attrName>
                                        </p:attrNameLst>
                                      </p:cBhvr>
                                      <p:tavLst>
                                        <p:tav tm="0">
                                          <p:val>
                                            <p:fltVal val="0"/>
                                          </p:val>
                                        </p:tav>
                                        <p:tav tm="100000">
                                          <p:val>
                                            <p:strVal val="#ppt_w"/>
                                          </p:val>
                                        </p:tav>
                                      </p:tavLst>
                                    </p:anim>
                                    <p:anim calcmode="lin" valueType="num">
                                      <p:cBhvr>
                                        <p:cTn id="93" dur="500" fill="hold"/>
                                        <p:tgtEl>
                                          <p:spTgt spid="30"/>
                                        </p:tgtEl>
                                        <p:attrNameLst>
                                          <p:attrName>ppt_h</p:attrName>
                                        </p:attrNameLst>
                                      </p:cBhvr>
                                      <p:tavLst>
                                        <p:tav tm="0">
                                          <p:val>
                                            <p:fltVal val="0"/>
                                          </p:val>
                                        </p:tav>
                                        <p:tav tm="100000">
                                          <p:val>
                                            <p:strVal val="#ppt_h"/>
                                          </p:val>
                                        </p:tav>
                                      </p:tavLst>
                                    </p:anim>
                                    <p:animEffect transition="in" filter="fade">
                                      <p:cBhvr>
                                        <p:cTn id="9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22" grpId="0"/>
      <p:bldP spid="23" grpId="0"/>
      <p:bldP spid="24" grpId="0"/>
      <p:bldP spid="25" grpId="0" animBg="1"/>
      <p:bldP spid="3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914400" y="1320249"/>
            <a:ext cx="6126056" cy="4089162"/>
          </a:xfrm>
          <a:prstGeom prst="roundRect">
            <a:avLst/>
          </a:prstGeom>
          <a:ln w="76200">
            <a:solidFill>
              <a:srgbClr val="8480FF"/>
            </a:solidFill>
          </a:ln>
        </p:spPr>
      </p:pic>
      <p:sp>
        <p:nvSpPr>
          <p:cNvPr id="3" name="矩形 2"/>
          <p:cNvSpPr/>
          <p:nvPr/>
        </p:nvSpPr>
        <p:spPr>
          <a:xfrm>
            <a:off x="3534610" y="2167629"/>
            <a:ext cx="6908801" cy="2394404"/>
          </a:xfrm>
          <a:prstGeom prst="rect">
            <a:avLst/>
          </a:prstGeom>
          <a:solidFill>
            <a:srgbClr val="8480FF">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913311" y="2167629"/>
            <a:ext cx="444500" cy="2394404"/>
          </a:xfrm>
          <a:prstGeom prst="rect">
            <a:avLst/>
          </a:prstGeom>
          <a:solidFill>
            <a:srgbClr val="F9B6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534610" y="2703111"/>
            <a:ext cx="1673864" cy="1323439"/>
          </a:xfrm>
          <a:prstGeom prst="rect">
            <a:avLst/>
          </a:prstGeom>
          <a:noFill/>
        </p:spPr>
        <p:txBody>
          <a:bodyPr wrap="square" rtlCol="0">
            <a:spAutoFit/>
          </a:bodyPr>
          <a:lstStyle/>
          <a:p>
            <a:pPr algn="ctr"/>
            <a:r>
              <a:rPr lang="en-US" altLang="zh-CN" sz="8000" b="1" dirty="0">
                <a:solidFill>
                  <a:schemeClr val="bg1"/>
                </a:solidFill>
                <a:latin typeface="Century Gothic" panose="020B0502020202020204" pitchFamily="34" charset="0"/>
                <a:ea typeface="微软雅黑" panose="020B0503020204020204" pitchFamily="34" charset="-122"/>
              </a:rPr>
              <a:t>02</a:t>
            </a:r>
            <a:endParaRPr lang="zh-CN" altLang="en-US" sz="8000" b="1" dirty="0">
              <a:solidFill>
                <a:schemeClr val="bg1"/>
              </a:solidFill>
              <a:latin typeface="Century Gothic" panose="020B0502020202020204" pitchFamily="34" charset="0"/>
              <a:ea typeface="微软雅黑" panose="020B0503020204020204" pitchFamily="34" charset="-122"/>
            </a:endParaRPr>
          </a:p>
        </p:txBody>
      </p:sp>
      <p:sp>
        <p:nvSpPr>
          <p:cNvPr id="6" name="文本框 5"/>
          <p:cNvSpPr txBox="1"/>
          <p:nvPr/>
        </p:nvSpPr>
        <p:spPr>
          <a:xfrm>
            <a:off x="5306442" y="2903165"/>
            <a:ext cx="4814028" cy="923330"/>
          </a:xfrm>
          <a:prstGeom prst="rect">
            <a:avLst/>
          </a:prstGeom>
          <a:noFill/>
        </p:spPr>
        <p:txBody>
          <a:bodyPr wrap="square" rtlCol="0">
            <a:spAutoFit/>
          </a:bodyPr>
          <a:lstStyle/>
          <a:p>
            <a:r>
              <a:rPr lang="zh-CN" altLang="en-US" sz="5400" b="1" dirty="0">
                <a:solidFill>
                  <a:schemeClr val="bg1"/>
                </a:solidFill>
                <a:latin typeface="Century Gothic" panose="020B0502020202020204" pitchFamily="34" charset="0"/>
                <a:ea typeface="微软雅黑" panose="020B0503020204020204" pitchFamily="34" charset="-122"/>
              </a:rPr>
              <a:t>添加你的标题</a:t>
            </a:r>
          </a:p>
        </p:txBody>
      </p:sp>
    </p:spTree>
    <p:extLst>
      <p:ext uri="{BB962C8B-B14F-4D97-AF65-F5344CB8AC3E}">
        <p14:creationId xmlns:p14="http://schemas.microsoft.com/office/powerpoint/2010/main" val="82994979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1+#ppt_w/2"/>
                                          </p:val>
                                        </p:tav>
                                        <p:tav tm="100000">
                                          <p:val>
                                            <p:strVal val="#ppt_x"/>
                                          </p:val>
                                        </p:tav>
                                      </p:tavLst>
                                    </p:anim>
                                    <p:anim calcmode="lin" valueType="num">
                                      <p:cBhvr additive="base">
                                        <p:cTn id="17" dur="500" fill="hold"/>
                                        <p:tgtEl>
                                          <p:spTgt spid="4"/>
                                        </p:tgtEl>
                                        <p:attrNameLst>
                                          <p:attrName>ppt_y</p:attrName>
                                        </p:attrNameLst>
                                      </p:cBhvr>
                                      <p:tavLst>
                                        <p:tav tm="0">
                                          <p:val>
                                            <p:strVal val="#ppt_y"/>
                                          </p:val>
                                        </p:tav>
                                        <p:tav tm="100000">
                                          <p:val>
                                            <p:strVal val="#ppt_y"/>
                                          </p:val>
                                        </p:tav>
                                      </p:tavLst>
                                    </p:anim>
                                  </p:childTnLst>
                                </p:cTn>
                              </p:par>
                              <p:par>
                                <p:cTn id="18" presetID="2"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1+#ppt_w/2"/>
                                          </p:val>
                                        </p:tav>
                                        <p:tav tm="100000">
                                          <p:val>
                                            <p:strVal val="#ppt_x"/>
                                          </p:val>
                                        </p:tav>
                                      </p:tavLst>
                                    </p:anim>
                                    <p:anim calcmode="lin" valueType="num">
                                      <p:cBhvr additive="base">
                                        <p:cTn id="21" dur="500" fill="hold"/>
                                        <p:tgtEl>
                                          <p:spTgt spid="5"/>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1+#ppt_w/2"/>
                                          </p:val>
                                        </p:tav>
                                        <p:tav tm="100000">
                                          <p:val>
                                            <p:strVal val="#ppt_x"/>
                                          </p:val>
                                        </p:tav>
                                      </p:tavLst>
                                    </p:anim>
                                    <p:anim calcmode="lin" valueType="num">
                                      <p:cBhvr additive="base">
                                        <p:cTn id="25"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rot="5400000">
            <a:off x="22022" y="-2315"/>
            <a:ext cx="495300" cy="1231900"/>
          </a:xfrm>
          <a:prstGeom prst="rect">
            <a:avLst/>
          </a:prstGeom>
        </p:spPr>
      </p:pic>
      <p:sp>
        <p:nvSpPr>
          <p:cNvPr id="3" name="TextBox 76"/>
          <p:cNvSpPr txBox="1"/>
          <p:nvPr/>
        </p:nvSpPr>
        <p:spPr>
          <a:xfrm>
            <a:off x="1049110" y="738174"/>
            <a:ext cx="4458272" cy="246221"/>
          </a:xfrm>
          <a:prstGeom prst="rect">
            <a:avLst/>
          </a:prstGeom>
          <a:noFill/>
        </p:spPr>
        <p:txBody>
          <a:bodyPr wrap="none" rtlCol="0">
            <a:spAutoFit/>
          </a:bodyPr>
          <a:lstStyle/>
          <a:p>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Fresh business general template Applicable to enterprise introduction</a:t>
            </a:r>
          </a:p>
        </p:txBody>
      </p:sp>
      <p:sp>
        <p:nvSpPr>
          <p:cNvPr id="4" name="TextBox 76"/>
          <p:cNvSpPr txBox="1"/>
          <p:nvPr/>
        </p:nvSpPr>
        <p:spPr>
          <a:xfrm>
            <a:off x="1049110" y="234054"/>
            <a:ext cx="2339102" cy="523220"/>
          </a:xfrm>
          <a:prstGeom prst="rect">
            <a:avLst/>
          </a:prstGeom>
          <a:noFill/>
        </p:spPr>
        <p:txBody>
          <a:bodyPr wrap="none" rtlCol="0">
            <a:spAutoFit/>
          </a:bodyPr>
          <a:lstStyle/>
          <a:p>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添加你的标题</a:t>
            </a:r>
          </a:p>
        </p:txBody>
      </p:sp>
      <p:sp>
        <p:nvSpPr>
          <p:cNvPr id="5" name="矩形 4"/>
          <p:cNvSpPr/>
          <p:nvPr/>
        </p:nvSpPr>
        <p:spPr>
          <a:xfrm flipH="1">
            <a:off x="9020189" y="2171625"/>
            <a:ext cx="2406336" cy="3198665"/>
          </a:xfrm>
          <a:prstGeom prst="rect">
            <a:avLst/>
          </a:prstGeom>
          <a:solidFill>
            <a:srgbClr val="848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sp>
        <p:nvSpPr>
          <p:cNvPr id="6" name="矩形 5"/>
          <p:cNvSpPr/>
          <p:nvPr/>
        </p:nvSpPr>
        <p:spPr>
          <a:xfrm flipH="1">
            <a:off x="3605713" y="2171625"/>
            <a:ext cx="2406336" cy="3198665"/>
          </a:xfrm>
          <a:prstGeom prst="rect">
            <a:avLst/>
          </a:prstGeom>
          <a:solidFill>
            <a:srgbClr val="848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sp>
        <p:nvSpPr>
          <p:cNvPr id="7" name="文本框 6"/>
          <p:cNvSpPr txBox="1"/>
          <p:nvPr/>
        </p:nvSpPr>
        <p:spPr>
          <a:xfrm>
            <a:off x="3919468" y="4444549"/>
            <a:ext cx="1778826" cy="812530"/>
          </a:xfrm>
          <a:prstGeom prst="rect">
            <a:avLst/>
          </a:prstGeom>
          <a:noFill/>
        </p:spPr>
        <p:txBody>
          <a:bodyPr wrap="square" rtlCol="0">
            <a:spAutoFit/>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请在此添加文字说明，添加文字内容。请在此添加文字说明，</a:t>
            </a:r>
          </a:p>
        </p:txBody>
      </p:sp>
      <p:sp>
        <p:nvSpPr>
          <p:cNvPr id="8" name="文本框 7"/>
          <p:cNvSpPr txBox="1"/>
          <p:nvPr/>
        </p:nvSpPr>
        <p:spPr>
          <a:xfrm>
            <a:off x="9333944" y="4444549"/>
            <a:ext cx="1778826" cy="812530"/>
          </a:xfrm>
          <a:prstGeom prst="rect">
            <a:avLst/>
          </a:prstGeom>
          <a:noFill/>
        </p:spPr>
        <p:txBody>
          <a:bodyPr wrap="square" rtlCol="0">
            <a:spAutoFit/>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请在此添加文字说明，添加文字内容。请在此添加文字说明，</a:t>
            </a:r>
          </a:p>
        </p:txBody>
      </p:sp>
      <p:sp>
        <p:nvSpPr>
          <p:cNvPr id="9" name="TextBox 76"/>
          <p:cNvSpPr txBox="1"/>
          <p:nvPr/>
        </p:nvSpPr>
        <p:spPr>
          <a:xfrm>
            <a:off x="4203587" y="3876936"/>
            <a:ext cx="1210588" cy="400110"/>
          </a:xfrm>
          <a:prstGeom prst="rect">
            <a:avLst/>
          </a:prstGeom>
          <a:noFill/>
        </p:spPr>
        <p:txBody>
          <a:bodyPr wrap="none" rtlCol="0">
            <a:spAutoFit/>
          </a:bodyPr>
          <a:lstStyle/>
          <a:p>
            <a:pPr algn="ctr"/>
            <a:r>
              <a:rPr lang="zh-CN" altLang="en-US" sz="2000" b="1" u="sng" dirty="0">
                <a:solidFill>
                  <a:schemeClr val="bg1"/>
                </a:solidFill>
                <a:latin typeface="微软雅黑" panose="020B0503020204020204" pitchFamily="34" charset="-122"/>
                <a:ea typeface="微软雅黑" panose="020B0503020204020204" pitchFamily="34" charset="-122"/>
              </a:rPr>
              <a:t>添加标题</a:t>
            </a:r>
          </a:p>
        </p:txBody>
      </p:sp>
      <p:sp>
        <p:nvSpPr>
          <p:cNvPr id="10" name="TextBox 76"/>
          <p:cNvSpPr txBox="1"/>
          <p:nvPr/>
        </p:nvSpPr>
        <p:spPr>
          <a:xfrm>
            <a:off x="9618063" y="3876936"/>
            <a:ext cx="1210588" cy="400110"/>
          </a:xfrm>
          <a:prstGeom prst="rect">
            <a:avLst/>
          </a:prstGeom>
          <a:noFill/>
        </p:spPr>
        <p:txBody>
          <a:bodyPr wrap="none" rtlCol="0">
            <a:spAutoFit/>
          </a:bodyPr>
          <a:lstStyle/>
          <a:p>
            <a:pPr algn="ctr"/>
            <a:r>
              <a:rPr lang="zh-CN" altLang="en-US" sz="2000" b="1" u="sng" dirty="0">
                <a:solidFill>
                  <a:schemeClr val="bg1"/>
                </a:solidFill>
                <a:latin typeface="微软雅黑" panose="020B0503020204020204" pitchFamily="34" charset="-122"/>
                <a:ea typeface="微软雅黑" panose="020B0503020204020204" pitchFamily="34" charset="-122"/>
              </a:rPr>
              <a:t>添加标题</a:t>
            </a:r>
          </a:p>
        </p:txBody>
      </p:sp>
      <p:sp>
        <p:nvSpPr>
          <p:cNvPr id="11" name="矩形 10"/>
          <p:cNvSpPr/>
          <p:nvPr/>
        </p:nvSpPr>
        <p:spPr>
          <a:xfrm flipH="1">
            <a:off x="6300098" y="2171625"/>
            <a:ext cx="2406336" cy="3198665"/>
          </a:xfrm>
          <a:prstGeom prst="rect">
            <a:avLst/>
          </a:prstGeom>
          <a:solidFill>
            <a:srgbClr val="F9B6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sp>
        <p:nvSpPr>
          <p:cNvPr id="12" name="矩形 11"/>
          <p:cNvSpPr/>
          <p:nvPr/>
        </p:nvSpPr>
        <p:spPr>
          <a:xfrm flipH="1">
            <a:off x="885622" y="2171625"/>
            <a:ext cx="2406336" cy="3198665"/>
          </a:xfrm>
          <a:prstGeom prst="rect">
            <a:avLst/>
          </a:prstGeom>
          <a:solidFill>
            <a:srgbClr val="F9B6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sp>
        <p:nvSpPr>
          <p:cNvPr id="13" name="文本框 12"/>
          <p:cNvSpPr txBox="1"/>
          <p:nvPr/>
        </p:nvSpPr>
        <p:spPr>
          <a:xfrm>
            <a:off x="1199377" y="4444549"/>
            <a:ext cx="1778826" cy="812530"/>
          </a:xfrm>
          <a:prstGeom prst="rect">
            <a:avLst/>
          </a:prstGeom>
          <a:noFill/>
        </p:spPr>
        <p:txBody>
          <a:bodyPr wrap="square" rtlCol="0">
            <a:spAutoFit/>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请在此添加文字说明，添加文字内容。请在此添加文字说明，</a:t>
            </a:r>
          </a:p>
        </p:txBody>
      </p:sp>
      <p:sp>
        <p:nvSpPr>
          <p:cNvPr id="14" name="文本框 13"/>
          <p:cNvSpPr txBox="1"/>
          <p:nvPr/>
        </p:nvSpPr>
        <p:spPr>
          <a:xfrm>
            <a:off x="6613853" y="4444549"/>
            <a:ext cx="1778826" cy="812530"/>
          </a:xfrm>
          <a:prstGeom prst="rect">
            <a:avLst/>
          </a:prstGeom>
          <a:noFill/>
        </p:spPr>
        <p:txBody>
          <a:bodyPr wrap="square" rtlCol="0">
            <a:spAutoFit/>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请在此添加文字说明，添加文字内容。请在此添加文字说明，</a:t>
            </a:r>
          </a:p>
        </p:txBody>
      </p:sp>
      <p:sp>
        <p:nvSpPr>
          <p:cNvPr id="15" name="TextBox 76"/>
          <p:cNvSpPr txBox="1"/>
          <p:nvPr/>
        </p:nvSpPr>
        <p:spPr>
          <a:xfrm>
            <a:off x="1483496" y="3876936"/>
            <a:ext cx="1210588" cy="400110"/>
          </a:xfrm>
          <a:prstGeom prst="rect">
            <a:avLst/>
          </a:prstGeom>
          <a:noFill/>
        </p:spPr>
        <p:txBody>
          <a:bodyPr wrap="none" rtlCol="0">
            <a:spAutoFit/>
          </a:bodyPr>
          <a:lstStyle/>
          <a:p>
            <a:pPr algn="ctr"/>
            <a:r>
              <a:rPr lang="zh-CN" altLang="en-US" sz="2000" b="1" u="sng" dirty="0">
                <a:solidFill>
                  <a:schemeClr val="bg1"/>
                </a:solidFill>
                <a:latin typeface="微软雅黑" panose="020B0503020204020204" pitchFamily="34" charset="-122"/>
                <a:ea typeface="微软雅黑" panose="020B0503020204020204" pitchFamily="34" charset="-122"/>
              </a:rPr>
              <a:t>添加标题</a:t>
            </a:r>
          </a:p>
        </p:txBody>
      </p:sp>
      <p:sp>
        <p:nvSpPr>
          <p:cNvPr id="16" name="TextBox 76"/>
          <p:cNvSpPr txBox="1"/>
          <p:nvPr/>
        </p:nvSpPr>
        <p:spPr>
          <a:xfrm>
            <a:off x="6897972" y="3876936"/>
            <a:ext cx="1210588" cy="400110"/>
          </a:xfrm>
          <a:prstGeom prst="rect">
            <a:avLst/>
          </a:prstGeom>
          <a:noFill/>
        </p:spPr>
        <p:txBody>
          <a:bodyPr wrap="none" rtlCol="0">
            <a:spAutoFit/>
          </a:bodyPr>
          <a:lstStyle/>
          <a:p>
            <a:pPr algn="ctr"/>
            <a:r>
              <a:rPr lang="zh-CN" altLang="en-US" sz="2000" b="1" u="sng" dirty="0">
                <a:solidFill>
                  <a:schemeClr val="bg1"/>
                </a:solidFill>
                <a:latin typeface="微软雅黑" panose="020B0503020204020204" pitchFamily="34" charset="-122"/>
                <a:ea typeface="微软雅黑" panose="020B0503020204020204" pitchFamily="34" charset="-122"/>
              </a:rPr>
              <a:t>添加标题</a:t>
            </a:r>
          </a:p>
        </p:txBody>
      </p:sp>
      <p:grpSp>
        <p:nvGrpSpPr>
          <p:cNvPr id="17" name="组合 53"/>
          <p:cNvGrpSpPr/>
          <p:nvPr/>
        </p:nvGrpSpPr>
        <p:grpSpPr>
          <a:xfrm>
            <a:off x="1545176" y="2456842"/>
            <a:ext cx="1095478" cy="1266650"/>
            <a:chOff x="3017838" y="2103438"/>
            <a:chExt cx="152400" cy="176213"/>
          </a:xfrm>
          <a:solidFill>
            <a:schemeClr val="bg1"/>
          </a:solidFill>
        </p:grpSpPr>
        <p:sp>
          <p:nvSpPr>
            <p:cNvPr id="18" name="Freeform 431"/>
            <p:cNvSpPr>
              <a:spLocks noEditPoints="1"/>
            </p:cNvSpPr>
            <p:nvPr/>
          </p:nvSpPr>
          <p:spPr bwMode="auto">
            <a:xfrm>
              <a:off x="3017838" y="2103438"/>
              <a:ext cx="152400" cy="176213"/>
            </a:xfrm>
            <a:custGeom>
              <a:avLst/>
              <a:gdLst>
                <a:gd name="T0" fmla="*/ 218 w 248"/>
                <a:gd name="T1" fmla="*/ 40 h 287"/>
                <a:gd name="T2" fmla="*/ 218 w 248"/>
                <a:gd name="T3" fmla="*/ 24 h 287"/>
                <a:gd name="T4" fmla="*/ 193 w 248"/>
                <a:gd name="T5" fmla="*/ 0 h 287"/>
                <a:gd name="T6" fmla="*/ 167 w 248"/>
                <a:gd name="T7" fmla="*/ 24 h 287"/>
                <a:gd name="T8" fmla="*/ 167 w 248"/>
                <a:gd name="T9" fmla="*/ 40 h 287"/>
                <a:gd name="T10" fmla="*/ 150 w 248"/>
                <a:gd name="T11" fmla="*/ 40 h 287"/>
                <a:gd name="T12" fmla="*/ 150 w 248"/>
                <a:gd name="T13" fmla="*/ 24 h 287"/>
                <a:gd name="T14" fmla="*/ 124 w 248"/>
                <a:gd name="T15" fmla="*/ 0 h 287"/>
                <a:gd name="T16" fmla="*/ 98 w 248"/>
                <a:gd name="T17" fmla="*/ 24 h 287"/>
                <a:gd name="T18" fmla="*/ 98 w 248"/>
                <a:gd name="T19" fmla="*/ 40 h 287"/>
                <a:gd name="T20" fmla="*/ 81 w 248"/>
                <a:gd name="T21" fmla="*/ 40 h 287"/>
                <a:gd name="T22" fmla="*/ 81 w 248"/>
                <a:gd name="T23" fmla="*/ 24 h 287"/>
                <a:gd name="T24" fmla="*/ 55 w 248"/>
                <a:gd name="T25" fmla="*/ 0 h 287"/>
                <a:gd name="T26" fmla="*/ 29 w 248"/>
                <a:gd name="T27" fmla="*/ 24 h 287"/>
                <a:gd name="T28" fmla="*/ 29 w 248"/>
                <a:gd name="T29" fmla="*/ 40 h 287"/>
                <a:gd name="T30" fmla="*/ 0 w 248"/>
                <a:gd name="T31" fmla="*/ 40 h 287"/>
                <a:gd name="T32" fmla="*/ 0 w 248"/>
                <a:gd name="T33" fmla="*/ 287 h 287"/>
                <a:gd name="T34" fmla="*/ 248 w 248"/>
                <a:gd name="T35" fmla="*/ 287 h 287"/>
                <a:gd name="T36" fmla="*/ 248 w 248"/>
                <a:gd name="T37" fmla="*/ 40 h 287"/>
                <a:gd name="T38" fmla="*/ 218 w 248"/>
                <a:gd name="T39" fmla="*/ 40 h 287"/>
                <a:gd name="T40" fmla="*/ 181 w 248"/>
                <a:gd name="T41" fmla="*/ 24 h 287"/>
                <a:gd name="T42" fmla="*/ 193 w 248"/>
                <a:gd name="T43" fmla="*/ 14 h 287"/>
                <a:gd name="T44" fmla="*/ 205 w 248"/>
                <a:gd name="T45" fmla="*/ 24 h 287"/>
                <a:gd name="T46" fmla="*/ 205 w 248"/>
                <a:gd name="T47" fmla="*/ 66 h 287"/>
                <a:gd name="T48" fmla="*/ 193 w 248"/>
                <a:gd name="T49" fmla="*/ 76 h 287"/>
                <a:gd name="T50" fmla="*/ 181 w 248"/>
                <a:gd name="T51" fmla="*/ 66 h 287"/>
                <a:gd name="T52" fmla="*/ 181 w 248"/>
                <a:gd name="T53" fmla="*/ 24 h 287"/>
                <a:gd name="T54" fmla="*/ 112 w 248"/>
                <a:gd name="T55" fmla="*/ 24 h 287"/>
                <a:gd name="T56" fmla="*/ 124 w 248"/>
                <a:gd name="T57" fmla="*/ 14 h 287"/>
                <a:gd name="T58" fmla="*/ 136 w 248"/>
                <a:gd name="T59" fmla="*/ 24 h 287"/>
                <a:gd name="T60" fmla="*/ 136 w 248"/>
                <a:gd name="T61" fmla="*/ 66 h 287"/>
                <a:gd name="T62" fmla="*/ 124 w 248"/>
                <a:gd name="T63" fmla="*/ 76 h 287"/>
                <a:gd name="T64" fmla="*/ 112 w 248"/>
                <a:gd name="T65" fmla="*/ 66 h 287"/>
                <a:gd name="T66" fmla="*/ 112 w 248"/>
                <a:gd name="T67" fmla="*/ 24 h 287"/>
                <a:gd name="T68" fmla="*/ 43 w 248"/>
                <a:gd name="T69" fmla="*/ 24 h 287"/>
                <a:gd name="T70" fmla="*/ 55 w 248"/>
                <a:gd name="T71" fmla="*/ 14 h 287"/>
                <a:gd name="T72" fmla="*/ 67 w 248"/>
                <a:gd name="T73" fmla="*/ 24 h 287"/>
                <a:gd name="T74" fmla="*/ 67 w 248"/>
                <a:gd name="T75" fmla="*/ 66 h 287"/>
                <a:gd name="T76" fmla="*/ 55 w 248"/>
                <a:gd name="T77" fmla="*/ 76 h 287"/>
                <a:gd name="T78" fmla="*/ 43 w 248"/>
                <a:gd name="T79" fmla="*/ 66 h 287"/>
                <a:gd name="T80" fmla="*/ 43 w 248"/>
                <a:gd name="T81" fmla="*/ 24 h 287"/>
                <a:gd name="T82" fmla="*/ 227 w 248"/>
                <a:gd name="T83" fmla="*/ 267 h 287"/>
                <a:gd name="T84" fmla="*/ 21 w 248"/>
                <a:gd name="T85" fmla="*/ 267 h 287"/>
                <a:gd name="T86" fmla="*/ 21 w 248"/>
                <a:gd name="T87" fmla="*/ 95 h 287"/>
                <a:gd name="T88" fmla="*/ 227 w 248"/>
                <a:gd name="T89" fmla="*/ 95 h 287"/>
                <a:gd name="T90" fmla="*/ 227 w 248"/>
                <a:gd name="T91" fmla="*/ 267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8" h="287">
                  <a:moveTo>
                    <a:pt x="218" y="40"/>
                  </a:moveTo>
                  <a:cubicBezTo>
                    <a:pt x="218" y="24"/>
                    <a:pt x="218" y="24"/>
                    <a:pt x="218" y="24"/>
                  </a:cubicBezTo>
                  <a:cubicBezTo>
                    <a:pt x="218" y="9"/>
                    <a:pt x="209" y="0"/>
                    <a:pt x="193" y="0"/>
                  </a:cubicBezTo>
                  <a:cubicBezTo>
                    <a:pt x="177" y="0"/>
                    <a:pt x="167" y="9"/>
                    <a:pt x="167" y="24"/>
                  </a:cubicBezTo>
                  <a:cubicBezTo>
                    <a:pt x="167" y="40"/>
                    <a:pt x="167" y="40"/>
                    <a:pt x="167" y="40"/>
                  </a:cubicBezTo>
                  <a:cubicBezTo>
                    <a:pt x="150" y="40"/>
                    <a:pt x="150" y="40"/>
                    <a:pt x="150" y="40"/>
                  </a:cubicBezTo>
                  <a:cubicBezTo>
                    <a:pt x="150" y="24"/>
                    <a:pt x="150" y="24"/>
                    <a:pt x="150" y="24"/>
                  </a:cubicBezTo>
                  <a:cubicBezTo>
                    <a:pt x="150" y="9"/>
                    <a:pt x="140" y="0"/>
                    <a:pt x="124" y="0"/>
                  </a:cubicBezTo>
                  <a:cubicBezTo>
                    <a:pt x="108" y="0"/>
                    <a:pt x="98" y="9"/>
                    <a:pt x="98" y="24"/>
                  </a:cubicBezTo>
                  <a:cubicBezTo>
                    <a:pt x="98" y="40"/>
                    <a:pt x="98" y="40"/>
                    <a:pt x="98" y="40"/>
                  </a:cubicBezTo>
                  <a:cubicBezTo>
                    <a:pt x="81" y="40"/>
                    <a:pt x="81" y="40"/>
                    <a:pt x="81" y="40"/>
                  </a:cubicBezTo>
                  <a:cubicBezTo>
                    <a:pt x="81" y="24"/>
                    <a:pt x="81" y="24"/>
                    <a:pt x="81" y="24"/>
                  </a:cubicBezTo>
                  <a:cubicBezTo>
                    <a:pt x="81" y="9"/>
                    <a:pt x="71" y="0"/>
                    <a:pt x="55" y="0"/>
                  </a:cubicBezTo>
                  <a:cubicBezTo>
                    <a:pt x="39" y="0"/>
                    <a:pt x="29" y="9"/>
                    <a:pt x="29" y="24"/>
                  </a:cubicBezTo>
                  <a:cubicBezTo>
                    <a:pt x="29" y="40"/>
                    <a:pt x="29" y="40"/>
                    <a:pt x="29" y="40"/>
                  </a:cubicBezTo>
                  <a:cubicBezTo>
                    <a:pt x="0" y="40"/>
                    <a:pt x="0" y="40"/>
                    <a:pt x="0" y="40"/>
                  </a:cubicBezTo>
                  <a:cubicBezTo>
                    <a:pt x="0" y="287"/>
                    <a:pt x="0" y="287"/>
                    <a:pt x="0" y="287"/>
                  </a:cubicBezTo>
                  <a:cubicBezTo>
                    <a:pt x="248" y="287"/>
                    <a:pt x="248" y="287"/>
                    <a:pt x="248" y="287"/>
                  </a:cubicBezTo>
                  <a:cubicBezTo>
                    <a:pt x="248" y="40"/>
                    <a:pt x="248" y="40"/>
                    <a:pt x="248" y="40"/>
                  </a:cubicBezTo>
                  <a:lnTo>
                    <a:pt x="218" y="40"/>
                  </a:lnTo>
                  <a:close/>
                  <a:moveTo>
                    <a:pt x="181" y="24"/>
                  </a:moveTo>
                  <a:cubicBezTo>
                    <a:pt x="181" y="17"/>
                    <a:pt x="184" y="14"/>
                    <a:pt x="193" y="14"/>
                  </a:cubicBezTo>
                  <a:cubicBezTo>
                    <a:pt x="201" y="14"/>
                    <a:pt x="205" y="17"/>
                    <a:pt x="205" y="24"/>
                  </a:cubicBezTo>
                  <a:cubicBezTo>
                    <a:pt x="205" y="66"/>
                    <a:pt x="205" y="66"/>
                    <a:pt x="205" y="66"/>
                  </a:cubicBezTo>
                  <a:cubicBezTo>
                    <a:pt x="205" y="73"/>
                    <a:pt x="201" y="76"/>
                    <a:pt x="193" y="76"/>
                  </a:cubicBezTo>
                  <a:cubicBezTo>
                    <a:pt x="184" y="76"/>
                    <a:pt x="181" y="73"/>
                    <a:pt x="181" y="66"/>
                  </a:cubicBezTo>
                  <a:lnTo>
                    <a:pt x="181" y="24"/>
                  </a:lnTo>
                  <a:close/>
                  <a:moveTo>
                    <a:pt x="112" y="24"/>
                  </a:moveTo>
                  <a:cubicBezTo>
                    <a:pt x="112" y="17"/>
                    <a:pt x="115" y="14"/>
                    <a:pt x="124" y="14"/>
                  </a:cubicBezTo>
                  <a:cubicBezTo>
                    <a:pt x="132" y="14"/>
                    <a:pt x="136" y="17"/>
                    <a:pt x="136" y="24"/>
                  </a:cubicBezTo>
                  <a:cubicBezTo>
                    <a:pt x="136" y="66"/>
                    <a:pt x="136" y="66"/>
                    <a:pt x="136" y="66"/>
                  </a:cubicBezTo>
                  <a:cubicBezTo>
                    <a:pt x="136" y="73"/>
                    <a:pt x="132" y="76"/>
                    <a:pt x="124" y="76"/>
                  </a:cubicBezTo>
                  <a:cubicBezTo>
                    <a:pt x="115" y="76"/>
                    <a:pt x="112" y="73"/>
                    <a:pt x="112" y="66"/>
                  </a:cubicBezTo>
                  <a:lnTo>
                    <a:pt x="112" y="24"/>
                  </a:lnTo>
                  <a:close/>
                  <a:moveTo>
                    <a:pt x="43" y="24"/>
                  </a:moveTo>
                  <a:cubicBezTo>
                    <a:pt x="43" y="17"/>
                    <a:pt x="47" y="14"/>
                    <a:pt x="55" y="14"/>
                  </a:cubicBezTo>
                  <a:cubicBezTo>
                    <a:pt x="64" y="14"/>
                    <a:pt x="67" y="17"/>
                    <a:pt x="67" y="24"/>
                  </a:cubicBezTo>
                  <a:cubicBezTo>
                    <a:pt x="67" y="66"/>
                    <a:pt x="67" y="66"/>
                    <a:pt x="67" y="66"/>
                  </a:cubicBezTo>
                  <a:cubicBezTo>
                    <a:pt x="67" y="73"/>
                    <a:pt x="64" y="76"/>
                    <a:pt x="55" y="76"/>
                  </a:cubicBezTo>
                  <a:cubicBezTo>
                    <a:pt x="47" y="76"/>
                    <a:pt x="43" y="73"/>
                    <a:pt x="43" y="66"/>
                  </a:cubicBezTo>
                  <a:lnTo>
                    <a:pt x="43" y="24"/>
                  </a:lnTo>
                  <a:close/>
                  <a:moveTo>
                    <a:pt x="227" y="267"/>
                  </a:moveTo>
                  <a:cubicBezTo>
                    <a:pt x="21" y="267"/>
                    <a:pt x="21" y="267"/>
                    <a:pt x="21" y="267"/>
                  </a:cubicBezTo>
                  <a:cubicBezTo>
                    <a:pt x="21" y="95"/>
                    <a:pt x="21" y="95"/>
                    <a:pt x="21" y="95"/>
                  </a:cubicBezTo>
                  <a:cubicBezTo>
                    <a:pt x="227" y="95"/>
                    <a:pt x="227" y="95"/>
                    <a:pt x="227" y="95"/>
                  </a:cubicBezTo>
                  <a:lnTo>
                    <a:pt x="227" y="26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432"/>
            <p:cNvSpPr/>
            <p:nvPr/>
          </p:nvSpPr>
          <p:spPr bwMode="auto">
            <a:xfrm>
              <a:off x="3052763" y="2182813"/>
              <a:ext cx="41275" cy="63500"/>
            </a:xfrm>
            <a:custGeom>
              <a:avLst/>
              <a:gdLst>
                <a:gd name="T0" fmla="*/ 66 w 66"/>
                <a:gd name="T1" fmla="*/ 70 h 102"/>
                <a:gd name="T2" fmla="*/ 42 w 66"/>
                <a:gd name="T3" fmla="*/ 46 h 102"/>
                <a:gd name="T4" fmla="*/ 42 w 66"/>
                <a:gd name="T5" fmla="*/ 45 h 102"/>
                <a:gd name="T6" fmla="*/ 64 w 66"/>
                <a:gd name="T7" fmla="*/ 21 h 102"/>
                <a:gd name="T8" fmla="*/ 31 w 66"/>
                <a:gd name="T9" fmla="*/ 0 h 102"/>
                <a:gd name="T10" fmla="*/ 3 w 66"/>
                <a:gd name="T11" fmla="*/ 5 h 102"/>
                <a:gd name="T12" fmla="*/ 5 w 66"/>
                <a:gd name="T13" fmla="*/ 22 h 102"/>
                <a:gd name="T14" fmla="*/ 26 w 66"/>
                <a:gd name="T15" fmla="*/ 17 h 102"/>
                <a:gd name="T16" fmla="*/ 40 w 66"/>
                <a:gd name="T17" fmla="*/ 27 h 102"/>
                <a:gd name="T18" fmla="*/ 19 w 66"/>
                <a:gd name="T19" fmla="*/ 39 h 102"/>
                <a:gd name="T20" fmla="*/ 19 w 66"/>
                <a:gd name="T21" fmla="*/ 57 h 102"/>
                <a:gd name="T22" fmla="*/ 44 w 66"/>
                <a:gd name="T23" fmla="*/ 72 h 102"/>
                <a:gd name="T24" fmla="*/ 27 w 66"/>
                <a:gd name="T25" fmla="*/ 85 h 102"/>
                <a:gd name="T26" fmla="*/ 3 w 66"/>
                <a:gd name="T27" fmla="*/ 80 h 102"/>
                <a:gd name="T28" fmla="*/ 0 w 66"/>
                <a:gd name="T29" fmla="*/ 98 h 102"/>
                <a:gd name="T30" fmla="*/ 25 w 66"/>
                <a:gd name="T31" fmla="*/ 102 h 102"/>
                <a:gd name="T32" fmla="*/ 66 w 66"/>
                <a:gd name="T33" fmla="*/ 7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6" h="102">
                  <a:moveTo>
                    <a:pt x="66" y="70"/>
                  </a:moveTo>
                  <a:cubicBezTo>
                    <a:pt x="66" y="57"/>
                    <a:pt x="58" y="50"/>
                    <a:pt x="42" y="46"/>
                  </a:cubicBezTo>
                  <a:cubicBezTo>
                    <a:pt x="42" y="45"/>
                    <a:pt x="42" y="45"/>
                    <a:pt x="42" y="45"/>
                  </a:cubicBezTo>
                  <a:cubicBezTo>
                    <a:pt x="56" y="41"/>
                    <a:pt x="64" y="33"/>
                    <a:pt x="64" y="21"/>
                  </a:cubicBezTo>
                  <a:cubicBezTo>
                    <a:pt x="64" y="9"/>
                    <a:pt x="52" y="0"/>
                    <a:pt x="31" y="0"/>
                  </a:cubicBezTo>
                  <a:cubicBezTo>
                    <a:pt x="22" y="0"/>
                    <a:pt x="12" y="1"/>
                    <a:pt x="3" y="5"/>
                  </a:cubicBezTo>
                  <a:cubicBezTo>
                    <a:pt x="5" y="22"/>
                    <a:pt x="5" y="22"/>
                    <a:pt x="5" y="22"/>
                  </a:cubicBezTo>
                  <a:cubicBezTo>
                    <a:pt x="12" y="19"/>
                    <a:pt x="19" y="17"/>
                    <a:pt x="26" y="17"/>
                  </a:cubicBezTo>
                  <a:cubicBezTo>
                    <a:pt x="37" y="17"/>
                    <a:pt x="40" y="21"/>
                    <a:pt x="40" y="27"/>
                  </a:cubicBezTo>
                  <a:cubicBezTo>
                    <a:pt x="40" y="35"/>
                    <a:pt x="32" y="38"/>
                    <a:pt x="19" y="39"/>
                  </a:cubicBezTo>
                  <a:cubicBezTo>
                    <a:pt x="19" y="57"/>
                    <a:pt x="19" y="57"/>
                    <a:pt x="19" y="57"/>
                  </a:cubicBezTo>
                  <a:cubicBezTo>
                    <a:pt x="38" y="58"/>
                    <a:pt x="44" y="62"/>
                    <a:pt x="44" y="72"/>
                  </a:cubicBezTo>
                  <a:cubicBezTo>
                    <a:pt x="44" y="79"/>
                    <a:pt x="37" y="85"/>
                    <a:pt x="27" y="85"/>
                  </a:cubicBezTo>
                  <a:cubicBezTo>
                    <a:pt x="18" y="85"/>
                    <a:pt x="11" y="83"/>
                    <a:pt x="3" y="80"/>
                  </a:cubicBezTo>
                  <a:cubicBezTo>
                    <a:pt x="0" y="98"/>
                    <a:pt x="0" y="98"/>
                    <a:pt x="0" y="98"/>
                  </a:cubicBezTo>
                  <a:cubicBezTo>
                    <a:pt x="7" y="100"/>
                    <a:pt x="16" y="102"/>
                    <a:pt x="25" y="102"/>
                  </a:cubicBezTo>
                  <a:cubicBezTo>
                    <a:pt x="48" y="102"/>
                    <a:pt x="66" y="91"/>
                    <a:pt x="66" y="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433"/>
            <p:cNvSpPr/>
            <p:nvPr/>
          </p:nvSpPr>
          <p:spPr bwMode="auto">
            <a:xfrm>
              <a:off x="3103563" y="2184401"/>
              <a:ext cx="25400" cy="60325"/>
            </a:xfrm>
            <a:custGeom>
              <a:avLst/>
              <a:gdLst>
                <a:gd name="T0" fmla="*/ 8 w 16"/>
                <a:gd name="T1" fmla="*/ 10 h 38"/>
                <a:gd name="T2" fmla="*/ 8 w 16"/>
                <a:gd name="T3" fmla="*/ 38 h 38"/>
                <a:gd name="T4" fmla="*/ 16 w 16"/>
                <a:gd name="T5" fmla="*/ 38 h 38"/>
                <a:gd name="T6" fmla="*/ 16 w 16"/>
                <a:gd name="T7" fmla="*/ 0 h 38"/>
                <a:gd name="T8" fmla="*/ 12 w 16"/>
                <a:gd name="T9" fmla="*/ 0 h 38"/>
                <a:gd name="T10" fmla="*/ 0 w 16"/>
                <a:gd name="T11" fmla="*/ 6 h 38"/>
                <a:gd name="T12" fmla="*/ 1 w 16"/>
                <a:gd name="T13" fmla="*/ 13 h 38"/>
                <a:gd name="T14" fmla="*/ 8 w 16"/>
                <a:gd name="T15" fmla="*/ 10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38">
                  <a:moveTo>
                    <a:pt x="8" y="10"/>
                  </a:moveTo>
                  <a:lnTo>
                    <a:pt x="8" y="38"/>
                  </a:lnTo>
                  <a:lnTo>
                    <a:pt x="16" y="38"/>
                  </a:lnTo>
                  <a:lnTo>
                    <a:pt x="16" y="0"/>
                  </a:lnTo>
                  <a:lnTo>
                    <a:pt x="12" y="0"/>
                  </a:lnTo>
                  <a:lnTo>
                    <a:pt x="0" y="6"/>
                  </a:lnTo>
                  <a:lnTo>
                    <a:pt x="1" y="13"/>
                  </a:lnTo>
                  <a:lnTo>
                    <a:pt x="8"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1" name="组合 57"/>
          <p:cNvGrpSpPr/>
          <p:nvPr/>
        </p:nvGrpSpPr>
        <p:grpSpPr>
          <a:xfrm>
            <a:off x="6919067" y="2627007"/>
            <a:ext cx="1168430" cy="926320"/>
            <a:chOff x="6184901" y="6007101"/>
            <a:chExt cx="176213" cy="139700"/>
          </a:xfrm>
          <a:solidFill>
            <a:schemeClr val="bg1"/>
          </a:solidFill>
        </p:grpSpPr>
        <p:sp>
          <p:nvSpPr>
            <p:cNvPr id="22" name="Freeform 378"/>
            <p:cNvSpPr/>
            <p:nvPr/>
          </p:nvSpPr>
          <p:spPr bwMode="auto">
            <a:xfrm>
              <a:off x="6184901" y="6084888"/>
              <a:ext cx="176213" cy="61913"/>
            </a:xfrm>
            <a:custGeom>
              <a:avLst/>
              <a:gdLst>
                <a:gd name="T0" fmla="*/ 174 w 288"/>
                <a:gd name="T1" fmla="*/ 18 h 101"/>
                <a:gd name="T2" fmla="*/ 174 w 288"/>
                <a:gd name="T3" fmla="*/ 30 h 101"/>
                <a:gd name="T4" fmla="*/ 162 w 288"/>
                <a:gd name="T5" fmla="*/ 30 h 101"/>
                <a:gd name="T6" fmla="*/ 126 w 288"/>
                <a:gd name="T7" fmla="*/ 30 h 101"/>
                <a:gd name="T8" fmla="*/ 114 w 288"/>
                <a:gd name="T9" fmla="*/ 30 h 101"/>
                <a:gd name="T10" fmla="*/ 114 w 288"/>
                <a:gd name="T11" fmla="*/ 18 h 101"/>
                <a:gd name="T12" fmla="*/ 114 w 288"/>
                <a:gd name="T13" fmla="*/ 0 h 101"/>
                <a:gd name="T14" fmla="*/ 0 w 288"/>
                <a:gd name="T15" fmla="*/ 0 h 101"/>
                <a:gd name="T16" fmla="*/ 0 w 288"/>
                <a:gd name="T17" fmla="*/ 86 h 101"/>
                <a:gd name="T18" fmla="*/ 14 w 288"/>
                <a:gd name="T19" fmla="*/ 101 h 101"/>
                <a:gd name="T20" fmla="*/ 274 w 288"/>
                <a:gd name="T21" fmla="*/ 101 h 101"/>
                <a:gd name="T22" fmla="*/ 288 w 288"/>
                <a:gd name="T23" fmla="*/ 86 h 101"/>
                <a:gd name="T24" fmla="*/ 288 w 288"/>
                <a:gd name="T25" fmla="*/ 0 h 101"/>
                <a:gd name="T26" fmla="*/ 174 w 288"/>
                <a:gd name="T27" fmla="*/ 0 h 101"/>
                <a:gd name="T28" fmla="*/ 174 w 288"/>
                <a:gd name="T29" fmla="*/ 1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8" h="101">
                  <a:moveTo>
                    <a:pt x="174" y="18"/>
                  </a:moveTo>
                  <a:cubicBezTo>
                    <a:pt x="174" y="30"/>
                    <a:pt x="174" y="30"/>
                    <a:pt x="174" y="30"/>
                  </a:cubicBezTo>
                  <a:cubicBezTo>
                    <a:pt x="162" y="30"/>
                    <a:pt x="162" y="30"/>
                    <a:pt x="162" y="30"/>
                  </a:cubicBezTo>
                  <a:cubicBezTo>
                    <a:pt x="126" y="30"/>
                    <a:pt x="126" y="30"/>
                    <a:pt x="126" y="30"/>
                  </a:cubicBezTo>
                  <a:cubicBezTo>
                    <a:pt x="114" y="30"/>
                    <a:pt x="114" y="30"/>
                    <a:pt x="114" y="30"/>
                  </a:cubicBezTo>
                  <a:cubicBezTo>
                    <a:pt x="114" y="18"/>
                    <a:pt x="114" y="18"/>
                    <a:pt x="114" y="18"/>
                  </a:cubicBezTo>
                  <a:cubicBezTo>
                    <a:pt x="114" y="0"/>
                    <a:pt x="114" y="0"/>
                    <a:pt x="114" y="0"/>
                  </a:cubicBezTo>
                  <a:cubicBezTo>
                    <a:pt x="0" y="0"/>
                    <a:pt x="0" y="0"/>
                    <a:pt x="0" y="0"/>
                  </a:cubicBezTo>
                  <a:cubicBezTo>
                    <a:pt x="0" y="86"/>
                    <a:pt x="0" y="86"/>
                    <a:pt x="0" y="86"/>
                  </a:cubicBezTo>
                  <a:cubicBezTo>
                    <a:pt x="0" y="94"/>
                    <a:pt x="6" y="101"/>
                    <a:pt x="14" y="101"/>
                  </a:cubicBezTo>
                  <a:cubicBezTo>
                    <a:pt x="274" y="101"/>
                    <a:pt x="274" y="101"/>
                    <a:pt x="274" y="101"/>
                  </a:cubicBezTo>
                  <a:cubicBezTo>
                    <a:pt x="282" y="101"/>
                    <a:pt x="288" y="94"/>
                    <a:pt x="288" y="86"/>
                  </a:cubicBezTo>
                  <a:cubicBezTo>
                    <a:pt x="288" y="0"/>
                    <a:pt x="288" y="0"/>
                    <a:pt x="288" y="0"/>
                  </a:cubicBezTo>
                  <a:cubicBezTo>
                    <a:pt x="174" y="0"/>
                    <a:pt x="174" y="0"/>
                    <a:pt x="174" y="0"/>
                  </a:cubicBezTo>
                  <a:lnTo>
                    <a:pt x="174"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379"/>
            <p:cNvSpPr>
              <a:spLocks noEditPoints="1"/>
            </p:cNvSpPr>
            <p:nvPr/>
          </p:nvSpPr>
          <p:spPr bwMode="auto">
            <a:xfrm>
              <a:off x="6184901" y="6007101"/>
              <a:ext cx="176213" cy="68263"/>
            </a:xfrm>
            <a:custGeom>
              <a:avLst/>
              <a:gdLst>
                <a:gd name="T0" fmla="*/ 114 w 288"/>
                <a:gd name="T1" fmla="*/ 100 h 110"/>
                <a:gd name="T2" fmla="*/ 114 w 288"/>
                <a:gd name="T3" fmla="*/ 88 h 110"/>
                <a:gd name="T4" fmla="*/ 126 w 288"/>
                <a:gd name="T5" fmla="*/ 88 h 110"/>
                <a:gd name="T6" fmla="*/ 162 w 288"/>
                <a:gd name="T7" fmla="*/ 88 h 110"/>
                <a:gd name="T8" fmla="*/ 174 w 288"/>
                <a:gd name="T9" fmla="*/ 88 h 110"/>
                <a:gd name="T10" fmla="*/ 174 w 288"/>
                <a:gd name="T11" fmla="*/ 100 h 110"/>
                <a:gd name="T12" fmla="*/ 174 w 288"/>
                <a:gd name="T13" fmla="*/ 110 h 110"/>
                <a:gd name="T14" fmla="*/ 288 w 288"/>
                <a:gd name="T15" fmla="*/ 110 h 110"/>
                <a:gd name="T16" fmla="*/ 288 w 288"/>
                <a:gd name="T17" fmla="*/ 62 h 110"/>
                <a:gd name="T18" fmla="*/ 274 w 288"/>
                <a:gd name="T19" fmla="*/ 48 h 110"/>
                <a:gd name="T20" fmla="*/ 198 w 288"/>
                <a:gd name="T21" fmla="*/ 48 h 110"/>
                <a:gd name="T22" fmla="*/ 198 w 288"/>
                <a:gd name="T23" fmla="*/ 14 h 110"/>
                <a:gd name="T24" fmla="*/ 184 w 288"/>
                <a:gd name="T25" fmla="*/ 0 h 110"/>
                <a:gd name="T26" fmla="*/ 104 w 288"/>
                <a:gd name="T27" fmla="*/ 0 h 110"/>
                <a:gd name="T28" fmla="*/ 90 w 288"/>
                <a:gd name="T29" fmla="*/ 14 h 110"/>
                <a:gd name="T30" fmla="*/ 90 w 288"/>
                <a:gd name="T31" fmla="*/ 48 h 110"/>
                <a:gd name="T32" fmla="*/ 14 w 288"/>
                <a:gd name="T33" fmla="*/ 48 h 110"/>
                <a:gd name="T34" fmla="*/ 0 w 288"/>
                <a:gd name="T35" fmla="*/ 62 h 110"/>
                <a:gd name="T36" fmla="*/ 0 w 288"/>
                <a:gd name="T37" fmla="*/ 110 h 110"/>
                <a:gd name="T38" fmla="*/ 114 w 288"/>
                <a:gd name="T39" fmla="*/ 110 h 110"/>
                <a:gd name="T40" fmla="*/ 114 w 288"/>
                <a:gd name="T41" fmla="*/ 100 h 110"/>
                <a:gd name="T42" fmla="*/ 114 w 288"/>
                <a:gd name="T43" fmla="*/ 34 h 110"/>
                <a:gd name="T44" fmla="*/ 128 w 288"/>
                <a:gd name="T45" fmla="*/ 20 h 110"/>
                <a:gd name="T46" fmla="*/ 160 w 288"/>
                <a:gd name="T47" fmla="*/ 20 h 110"/>
                <a:gd name="T48" fmla="*/ 174 w 288"/>
                <a:gd name="T49" fmla="*/ 34 h 110"/>
                <a:gd name="T50" fmla="*/ 174 w 288"/>
                <a:gd name="T51" fmla="*/ 48 h 110"/>
                <a:gd name="T52" fmla="*/ 114 w 288"/>
                <a:gd name="T53" fmla="*/ 48 h 110"/>
                <a:gd name="T54" fmla="*/ 114 w 288"/>
                <a:gd name="T55" fmla="*/ 3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88" h="110">
                  <a:moveTo>
                    <a:pt x="114" y="100"/>
                  </a:moveTo>
                  <a:cubicBezTo>
                    <a:pt x="114" y="88"/>
                    <a:pt x="114" y="88"/>
                    <a:pt x="114" y="88"/>
                  </a:cubicBezTo>
                  <a:cubicBezTo>
                    <a:pt x="126" y="88"/>
                    <a:pt x="126" y="88"/>
                    <a:pt x="126" y="88"/>
                  </a:cubicBezTo>
                  <a:cubicBezTo>
                    <a:pt x="162" y="88"/>
                    <a:pt x="162" y="88"/>
                    <a:pt x="162" y="88"/>
                  </a:cubicBezTo>
                  <a:cubicBezTo>
                    <a:pt x="174" y="88"/>
                    <a:pt x="174" y="88"/>
                    <a:pt x="174" y="88"/>
                  </a:cubicBezTo>
                  <a:cubicBezTo>
                    <a:pt x="174" y="100"/>
                    <a:pt x="174" y="100"/>
                    <a:pt x="174" y="100"/>
                  </a:cubicBezTo>
                  <a:cubicBezTo>
                    <a:pt x="174" y="110"/>
                    <a:pt x="174" y="110"/>
                    <a:pt x="174" y="110"/>
                  </a:cubicBezTo>
                  <a:cubicBezTo>
                    <a:pt x="288" y="110"/>
                    <a:pt x="288" y="110"/>
                    <a:pt x="288" y="110"/>
                  </a:cubicBezTo>
                  <a:cubicBezTo>
                    <a:pt x="288" y="62"/>
                    <a:pt x="288" y="62"/>
                    <a:pt x="288" y="62"/>
                  </a:cubicBezTo>
                  <a:cubicBezTo>
                    <a:pt x="288" y="54"/>
                    <a:pt x="282" y="48"/>
                    <a:pt x="274" y="48"/>
                  </a:cubicBezTo>
                  <a:cubicBezTo>
                    <a:pt x="198" y="48"/>
                    <a:pt x="198" y="48"/>
                    <a:pt x="198" y="48"/>
                  </a:cubicBezTo>
                  <a:cubicBezTo>
                    <a:pt x="198" y="14"/>
                    <a:pt x="198" y="14"/>
                    <a:pt x="198" y="14"/>
                  </a:cubicBezTo>
                  <a:cubicBezTo>
                    <a:pt x="198" y="6"/>
                    <a:pt x="192" y="0"/>
                    <a:pt x="184" y="0"/>
                  </a:cubicBezTo>
                  <a:cubicBezTo>
                    <a:pt x="104" y="0"/>
                    <a:pt x="104" y="0"/>
                    <a:pt x="104" y="0"/>
                  </a:cubicBezTo>
                  <a:cubicBezTo>
                    <a:pt x="96" y="0"/>
                    <a:pt x="90" y="6"/>
                    <a:pt x="90" y="14"/>
                  </a:cubicBezTo>
                  <a:cubicBezTo>
                    <a:pt x="90" y="48"/>
                    <a:pt x="90" y="48"/>
                    <a:pt x="90" y="48"/>
                  </a:cubicBezTo>
                  <a:cubicBezTo>
                    <a:pt x="14" y="48"/>
                    <a:pt x="14" y="48"/>
                    <a:pt x="14" y="48"/>
                  </a:cubicBezTo>
                  <a:cubicBezTo>
                    <a:pt x="6" y="48"/>
                    <a:pt x="0" y="54"/>
                    <a:pt x="0" y="62"/>
                  </a:cubicBezTo>
                  <a:cubicBezTo>
                    <a:pt x="0" y="110"/>
                    <a:pt x="0" y="110"/>
                    <a:pt x="0" y="110"/>
                  </a:cubicBezTo>
                  <a:cubicBezTo>
                    <a:pt x="114" y="110"/>
                    <a:pt x="114" y="110"/>
                    <a:pt x="114" y="110"/>
                  </a:cubicBezTo>
                  <a:lnTo>
                    <a:pt x="114" y="100"/>
                  </a:lnTo>
                  <a:close/>
                  <a:moveTo>
                    <a:pt x="114" y="34"/>
                  </a:moveTo>
                  <a:cubicBezTo>
                    <a:pt x="114" y="26"/>
                    <a:pt x="120" y="20"/>
                    <a:pt x="128" y="20"/>
                  </a:cubicBezTo>
                  <a:cubicBezTo>
                    <a:pt x="160" y="20"/>
                    <a:pt x="160" y="20"/>
                    <a:pt x="160" y="20"/>
                  </a:cubicBezTo>
                  <a:cubicBezTo>
                    <a:pt x="168" y="20"/>
                    <a:pt x="174" y="26"/>
                    <a:pt x="174" y="34"/>
                  </a:cubicBezTo>
                  <a:cubicBezTo>
                    <a:pt x="174" y="48"/>
                    <a:pt x="174" y="48"/>
                    <a:pt x="174" y="48"/>
                  </a:cubicBezTo>
                  <a:cubicBezTo>
                    <a:pt x="114" y="48"/>
                    <a:pt x="114" y="48"/>
                    <a:pt x="114" y="48"/>
                  </a:cubicBezTo>
                  <a:lnTo>
                    <a:pt x="114" y="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Rectangle 380"/>
            <p:cNvSpPr>
              <a:spLocks noChangeArrowheads="1"/>
            </p:cNvSpPr>
            <p:nvPr/>
          </p:nvSpPr>
          <p:spPr bwMode="auto">
            <a:xfrm>
              <a:off x="6261101" y="6069013"/>
              <a:ext cx="22225" cy="269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sp>
        <p:nvSpPr>
          <p:cNvPr id="25" name="Freeform 5"/>
          <p:cNvSpPr>
            <a:spLocks noEditPoints="1"/>
          </p:cNvSpPr>
          <p:nvPr/>
        </p:nvSpPr>
        <p:spPr bwMode="auto">
          <a:xfrm>
            <a:off x="4284649" y="2728035"/>
            <a:ext cx="1025715" cy="724265"/>
          </a:xfrm>
          <a:custGeom>
            <a:avLst/>
            <a:gdLst>
              <a:gd name="T0" fmla="*/ 218 w 219"/>
              <a:gd name="T1" fmla="*/ 117 h 154"/>
              <a:gd name="T2" fmla="*/ 219 w 219"/>
              <a:gd name="T3" fmla="*/ 118 h 154"/>
              <a:gd name="T4" fmla="*/ 218 w 219"/>
              <a:gd name="T5" fmla="*/ 119 h 154"/>
              <a:gd name="T6" fmla="*/ 174 w 219"/>
              <a:gd name="T7" fmla="*/ 153 h 154"/>
              <a:gd name="T8" fmla="*/ 172 w 219"/>
              <a:gd name="T9" fmla="*/ 153 h 154"/>
              <a:gd name="T10" fmla="*/ 171 w 219"/>
              <a:gd name="T11" fmla="*/ 151 h 154"/>
              <a:gd name="T12" fmla="*/ 179 w 219"/>
              <a:gd name="T13" fmla="*/ 133 h 154"/>
              <a:gd name="T14" fmla="*/ 113 w 219"/>
              <a:gd name="T15" fmla="*/ 106 h 154"/>
              <a:gd name="T16" fmla="*/ 126 w 219"/>
              <a:gd name="T17" fmla="*/ 89 h 154"/>
              <a:gd name="T18" fmla="*/ 131 w 219"/>
              <a:gd name="T19" fmla="*/ 82 h 154"/>
              <a:gd name="T20" fmla="*/ 179 w 219"/>
              <a:gd name="T21" fmla="*/ 103 h 154"/>
              <a:gd name="T22" fmla="*/ 171 w 219"/>
              <a:gd name="T23" fmla="*/ 85 h 154"/>
              <a:gd name="T24" fmla="*/ 172 w 219"/>
              <a:gd name="T25" fmla="*/ 83 h 154"/>
              <a:gd name="T26" fmla="*/ 173 w 219"/>
              <a:gd name="T27" fmla="*/ 82 h 154"/>
              <a:gd name="T28" fmla="*/ 174 w 219"/>
              <a:gd name="T29" fmla="*/ 83 h 154"/>
              <a:gd name="T30" fmla="*/ 218 w 219"/>
              <a:gd name="T31" fmla="*/ 117 h 154"/>
              <a:gd name="T32" fmla="*/ 45 w 219"/>
              <a:gd name="T33" fmla="*/ 71 h 154"/>
              <a:gd name="T34" fmla="*/ 46 w 219"/>
              <a:gd name="T35" fmla="*/ 71 h 154"/>
              <a:gd name="T36" fmla="*/ 47 w 219"/>
              <a:gd name="T37" fmla="*/ 71 h 154"/>
              <a:gd name="T38" fmla="*/ 47 w 219"/>
              <a:gd name="T39" fmla="*/ 69 h 154"/>
              <a:gd name="T40" fmla="*/ 40 w 219"/>
              <a:gd name="T41" fmla="*/ 50 h 154"/>
              <a:gd name="T42" fmla="*/ 87 w 219"/>
              <a:gd name="T43" fmla="*/ 72 h 154"/>
              <a:gd name="T44" fmla="*/ 93 w 219"/>
              <a:gd name="T45" fmla="*/ 65 h 154"/>
              <a:gd name="T46" fmla="*/ 106 w 219"/>
              <a:gd name="T47" fmla="*/ 49 h 154"/>
              <a:gd name="T48" fmla="*/ 40 w 219"/>
              <a:gd name="T49" fmla="*/ 21 h 154"/>
              <a:gd name="T50" fmla="*/ 47 w 219"/>
              <a:gd name="T51" fmla="*/ 2 h 154"/>
              <a:gd name="T52" fmla="*/ 47 w 219"/>
              <a:gd name="T53" fmla="*/ 0 h 154"/>
              <a:gd name="T54" fmla="*/ 45 w 219"/>
              <a:gd name="T55" fmla="*/ 0 h 154"/>
              <a:gd name="T56" fmla="*/ 0 w 219"/>
              <a:gd name="T57" fmla="*/ 34 h 154"/>
              <a:gd name="T58" fmla="*/ 0 w 219"/>
              <a:gd name="T59" fmla="*/ 35 h 154"/>
              <a:gd name="T60" fmla="*/ 0 w 219"/>
              <a:gd name="T61" fmla="*/ 37 h 154"/>
              <a:gd name="T62" fmla="*/ 45 w 219"/>
              <a:gd name="T63" fmla="*/ 71 h 154"/>
              <a:gd name="T64" fmla="*/ 121 w 219"/>
              <a:gd name="T65" fmla="*/ 86 h 154"/>
              <a:gd name="T66" fmla="*/ 179 w 219"/>
              <a:gd name="T67" fmla="*/ 50 h 154"/>
              <a:gd name="T68" fmla="*/ 171 w 219"/>
              <a:gd name="T69" fmla="*/ 69 h 154"/>
              <a:gd name="T70" fmla="*/ 172 w 219"/>
              <a:gd name="T71" fmla="*/ 71 h 154"/>
              <a:gd name="T72" fmla="*/ 173 w 219"/>
              <a:gd name="T73" fmla="*/ 71 h 154"/>
              <a:gd name="T74" fmla="*/ 174 w 219"/>
              <a:gd name="T75" fmla="*/ 71 h 154"/>
              <a:gd name="T76" fmla="*/ 218 w 219"/>
              <a:gd name="T77" fmla="*/ 37 h 154"/>
              <a:gd name="T78" fmla="*/ 219 w 219"/>
              <a:gd name="T79" fmla="*/ 35 h 154"/>
              <a:gd name="T80" fmla="*/ 218 w 219"/>
              <a:gd name="T81" fmla="*/ 34 h 154"/>
              <a:gd name="T82" fmla="*/ 174 w 219"/>
              <a:gd name="T83" fmla="*/ 0 h 154"/>
              <a:gd name="T84" fmla="*/ 172 w 219"/>
              <a:gd name="T85" fmla="*/ 0 h 154"/>
              <a:gd name="T86" fmla="*/ 171 w 219"/>
              <a:gd name="T87" fmla="*/ 2 h 154"/>
              <a:gd name="T88" fmla="*/ 179 w 219"/>
              <a:gd name="T89" fmla="*/ 21 h 154"/>
              <a:gd name="T90" fmla="*/ 97 w 219"/>
              <a:gd name="T91" fmla="*/ 69 h 154"/>
              <a:gd name="T92" fmla="*/ 40 w 219"/>
              <a:gd name="T93" fmla="*/ 103 h 154"/>
              <a:gd name="T94" fmla="*/ 47 w 219"/>
              <a:gd name="T95" fmla="*/ 85 h 154"/>
              <a:gd name="T96" fmla="*/ 47 w 219"/>
              <a:gd name="T97" fmla="*/ 83 h 154"/>
              <a:gd name="T98" fmla="*/ 46 w 219"/>
              <a:gd name="T99" fmla="*/ 82 h 154"/>
              <a:gd name="T100" fmla="*/ 45 w 219"/>
              <a:gd name="T101" fmla="*/ 83 h 154"/>
              <a:gd name="T102" fmla="*/ 0 w 219"/>
              <a:gd name="T103" fmla="*/ 117 h 154"/>
              <a:gd name="T104" fmla="*/ 0 w 219"/>
              <a:gd name="T105" fmla="*/ 118 h 154"/>
              <a:gd name="T106" fmla="*/ 0 w 219"/>
              <a:gd name="T107" fmla="*/ 119 h 154"/>
              <a:gd name="T108" fmla="*/ 45 w 219"/>
              <a:gd name="T109" fmla="*/ 153 h 154"/>
              <a:gd name="T110" fmla="*/ 47 w 219"/>
              <a:gd name="T111" fmla="*/ 153 h 154"/>
              <a:gd name="T112" fmla="*/ 47 w 219"/>
              <a:gd name="T113" fmla="*/ 151 h 154"/>
              <a:gd name="T114" fmla="*/ 40 w 219"/>
              <a:gd name="T115" fmla="*/ 133 h 154"/>
              <a:gd name="T116" fmla="*/ 121 w 219"/>
              <a:gd name="T117" fmla="*/ 8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9" h="154">
                <a:moveTo>
                  <a:pt x="218" y="117"/>
                </a:moveTo>
                <a:cubicBezTo>
                  <a:pt x="219" y="117"/>
                  <a:pt x="219" y="117"/>
                  <a:pt x="219" y="118"/>
                </a:cubicBezTo>
                <a:cubicBezTo>
                  <a:pt x="219" y="119"/>
                  <a:pt x="219" y="119"/>
                  <a:pt x="218" y="119"/>
                </a:cubicBezTo>
                <a:cubicBezTo>
                  <a:pt x="174" y="153"/>
                  <a:pt x="174" y="153"/>
                  <a:pt x="174" y="153"/>
                </a:cubicBezTo>
                <a:cubicBezTo>
                  <a:pt x="174" y="154"/>
                  <a:pt x="173" y="154"/>
                  <a:pt x="172" y="153"/>
                </a:cubicBezTo>
                <a:cubicBezTo>
                  <a:pt x="171" y="153"/>
                  <a:pt x="171" y="152"/>
                  <a:pt x="171" y="151"/>
                </a:cubicBezTo>
                <a:cubicBezTo>
                  <a:pt x="179" y="133"/>
                  <a:pt x="179" y="133"/>
                  <a:pt x="179" y="133"/>
                </a:cubicBezTo>
                <a:cubicBezTo>
                  <a:pt x="145" y="131"/>
                  <a:pt x="126" y="119"/>
                  <a:pt x="113" y="106"/>
                </a:cubicBezTo>
                <a:cubicBezTo>
                  <a:pt x="118" y="100"/>
                  <a:pt x="122" y="94"/>
                  <a:pt x="126" y="89"/>
                </a:cubicBezTo>
                <a:cubicBezTo>
                  <a:pt x="128" y="86"/>
                  <a:pt x="130" y="84"/>
                  <a:pt x="131" y="82"/>
                </a:cubicBezTo>
                <a:cubicBezTo>
                  <a:pt x="141" y="93"/>
                  <a:pt x="154" y="102"/>
                  <a:pt x="179" y="103"/>
                </a:cubicBezTo>
                <a:cubicBezTo>
                  <a:pt x="171" y="85"/>
                  <a:pt x="171" y="85"/>
                  <a:pt x="171" y="85"/>
                </a:cubicBezTo>
                <a:cubicBezTo>
                  <a:pt x="171" y="84"/>
                  <a:pt x="171" y="83"/>
                  <a:pt x="172" y="83"/>
                </a:cubicBezTo>
                <a:cubicBezTo>
                  <a:pt x="172" y="82"/>
                  <a:pt x="173" y="82"/>
                  <a:pt x="173" y="82"/>
                </a:cubicBezTo>
                <a:cubicBezTo>
                  <a:pt x="173" y="82"/>
                  <a:pt x="174" y="82"/>
                  <a:pt x="174" y="83"/>
                </a:cubicBezTo>
                <a:lnTo>
                  <a:pt x="218" y="117"/>
                </a:lnTo>
                <a:close/>
                <a:moveTo>
                  <a:pt x="45" y="71"/>
                </a:moveTo>
                <a:cubicBezTo>
                  <a:pt x="45" y="71"/>
                  <a:pt x="45" y="71"/>
                  <a:pt x="46" y="71"/>
                </a:cubicBezTo>
                <a:cubicBezTo>
                  <a:pt x="46" y="71"/>
                  <a:pt x="46" y="71"/>
                  <a:pt x="47" y="71"/>
                </a:cubicBezTo>
                <a:cubicBezTo>
                  <a:pt x="47" y="70"/>
                  <a:pt x="48" y="69"/>
                  <a:pt x="47" y="69"/>
                </a:cubicBezTo>
                <a:cubicBezTo>
                  <a:pt x="40" y="50"/>
                  <a:pt x="40" y="50"/>
                  <a:pt x="40" y="50"/>
                </a:cubicBezTo>
                <a:cubicBezTo>
                  <a:pt x="65" y="52"/>
                  <a:pt x="77" y="61"/>
                  <a:pt x="87" y="72"/>
                </a:cubicBezTo>
                <a:cubicBezTo>
                  <a:pt x="89" y="70"/>
                  <a:pt x="91" y="68"/>
                  <a:pt x="93" y="65"/>
                </a:cubicBezTo>
                <a:cubicBezTo>
                  <a:pt x="96" y="60"/>
                  <a:pt x="101" y="54"/>
                  <a:pt x="106" y="49"/>
                </a:cubicBezTo>
                <a:cubicBezTo>
                  <a:pt x="92" y="35"/>
                  <a:pt x="73" y="23"/>
                  <a:pt x="40" y="21"/>
                </a:cubicBezTo>
                <a:cubicBezTo>
                  <a:pt x="47" y="2"/>
                  <a:pt x="47" y="2"/>
                  <a:pt x="47" y="2"/>
                </a:cubicBezTo>
                <a:cubicBezTo>
                  <a:pt x="48" y="1"/>
                  <a:pt x="47" y="1"/>
                  <a:pt x="47" y="0"/>
                </a:cubicBezTo>
                <a:cubicBezTo>
                  <a:pt x="46" y="0"/>
                  <a:pt x="45" y="0"/>
                  <a:pt x="45" y="0"/>
                </a:cubicBezTo>
                <a:cubicBezTo>
                  <a:pt x="0" y="34"/>
                  <a:pt x="0" y="34"/>
                  <a:pt x="0" y="34"/>
                </a:cubicBezTo>
                <a:cubicBezTo>
                  <a:pt x="0" y="34"/>
                  <a:pt x="0" y="35"/>
                  <a:pt x="0" y="35"/>
                </a:cubicBezTo>
                <a:cubicBezTo>
                  <a:pt x="0" y="36"/>
                  <a:pt x="0" y="36"/>
                  <a:pt x="0" y="37"/>
                </a:cubicBezTo>
                <a:lnTo>
                  <a:pt x="45" y="71"/>
                </a:lnTo>
                <a:close/>
                <a:moveTo>
                  <a:pt x="121" y="86"/>
                </a:moveTo>
                <a:cubicBezTo>
                  <a:pt x="134" y="67"/>
                  <a:pt x="145" y="53"/>
                  <a:pt x="179" y="50"/>
                </a:cubicBezTo>
                <a:cubicBezTo>
                  <a:pt x="171" y="69"/>
                  <a:pt x="171" y="69"/>
                  <a:pt x="171" y="69"/>
                </a:cubicBezTo>
                <a:cubicBezTo>
                  <a:pt x="171" y="69"/>
                  <a:pt x="171" y="70"/>
                  <a:pt x="172" y="71"/>
                </a:cubicBezTo>
                <a:cubicBezTo>
                  <a:pt x="172" y="71"/>
                  <a:pt x="173" y="71"/>
                  <a:pt x="173" y="71"/>
                </a:cubicBezTo>
                <a:cubicBezTo>
                  <a:pt x="173" y="71"/>
                  <a:pt x="174" y="71"/>
                  <a:pt x="174" y="71"/>
                </a:cubicBezTo>
                <a:cubicBezTo>
                  <a:pt x="218" y="37"/>
                  <a:pt x="218" y="37"/>
                  <a:pt x="218" y="37"/>
                </a:cubicBezTo>
                <a:cubicBezTo>
                  <a:pt x="219" y="36"/>
                  <a:pt x="219" y="36"/>
                  <a:pt x="219" y="35"/>
                </a:cubicBezTo>
                <a:cubicBezTo>
                  <a:pt x="219" y="35"/>
                  <a:pt x="219" y="34"/>
                  <a:pt x="218" y="34"/>
                </a:cubicBezTo>
                <a:cubicBezTo>
                  <a:pt x="174" y="0"/>
                  <a:pt x="174" y="0"/>
                  <a:pt x="174" y="0"/>
                </a:cubicBezTo>
                <a:cubicBezTo>
                  <a:pt x="174" y="0"/>
                  <a:pt x="173" y="0"/>
                  <a:pt x="172" y="0"/>
                </a:cubicBezTo>
                <a:cubicBezTo>
                  <a:pt x="171" y="1"/>
                  <a:pt x="171" y="1"/>
                  <a:pt x="171" y="2"/>
                </a:cubicBezTo>
                <a:cubicBezTo>
                  <a:pt x="179" y="21"/>
                  <a:pt x="179" y="21"/>
                  <a:pt x="179" y="21"/>
                </a:cubicBezTo>
                <a:cubicBezTo>
                  <a:pt x="130" y="23"/>
                  <a:pt x="112" y="48"/>
                  <a:pt x="97" y="69"/>
                </a:cubicBezTo>
                <a:cubicBezTo>
                  <a:pt x="84" y="87"/>
                  <a:pt x="74" y="101"/>
                  <a:pt x="40" y="103"/>
                </a:cubicBezTo>
                <a:cubicBezTo>
                  <a:pt x="47" y="85"/>
                  <a:pt x="47" y="85"/>
                  <a:pt x="47" y="85"/>
                </a:cubicBezTo>
                <a:cubicBezTo>
                  <a:pt x="48" y="84"/>
                  <a:pt x="47" y="83"/>
                  <a:pt x="47" y="83"/>
                </a:cubicBezTo>
                <a:cubicBezTo>
                  <a:pt x="46" y="82"/>
                  <a:pt x="46" y="82"/>
                  <a:pt x="46" y="82"/>
                </a:cubicBezTo>
                <a:cubicBezTo>
                  <a:pt x="45" y="82"/>
                  <a:pt x="45" y="82"/>
                  <a:pt x="45" y="83"/>
                </a:cubicBezTo>
                <a:cubicBezTo>
                  <a:pt x="0" y="117"/>
                  <a:pt x="0" y="117"/>
                  <a:pt x="0" y="117"/>
                </a:cubicBezTo>
                <a:cubicBezTo>
                  <a:pt x="0" y="117"/>
                  <a:pt x="0" y="117"/>
                  <a:pt x="0" y="118"/>
                </a:cubicBezTo>
                <a:cubicBezTo>
                  <a:pt x="0" y="119"/>
                  <a:pt x="0" y="119"/>
                  <a:pt x="0" y="119"/>
                </a:cubicBezTo>
                <a:cubicBezTo>
                  <a:pt x="45" y="153"/>
                  <a:pt x="45" y="153"/>
                  <a:pt x="45" y="153"/>
                </a:cubicBezTo>
                <a:cubicBezTo>
                  <a:pt x="45" y="154"/>
                  <a:pt x="46" y="154"/>
                  <a:pt x="47" y="153"/>
                </a:cubicBezTo>
                <a:cubicBezTo>
                  <a:pt x="47" y="153"/>
                  <a:pt x="48" y="152"/>
                  <a:pt x="47" y="151"/>
                </a:cubicBezTo>
                <a:cubicBezTo>
                  <a:pt x="40" y="133"/>
                  <a:pt x="40" y="133"/>
                  <a:pt x="40" y="133"/>
                </a:cubicBezTo>
                <a:cubicBezTo>
                  <a:pt x="89" y="131"/>
                  <a:pt x="107" y="106"/>
                  <a:pt x="121" y="86"/>
                </a:cubicBezTo>
              </a:path>
            </a:pathLst>
          </a:custGeom>
          <a:solidFill>
            <a:schemeClr val="bg1"/>
          </a:solidFill>
          <a:ln>
            <a:noFill/>
          </a:ln>
          <a:effectLst/>
        </p:spPr>
        <p:txBody>
          <a:bodyPr vert="horz" wrap="square" lIns="121920" tIns="60960" rIns="121920" bIns="60960" numCol="1" anchor="t" anchorCtr="0" compatLnSpc="1"/>
          <a:lstStyle/>
          <a:p>
            <a:endParaRPr lang="id-ID" sz="1400">
              <a:latin typeface="Impact" panose="020B0806030902050204" pitchFamily="34" charset="0"/>
            </a:endParaRPr>
          </a:p>
        </p:txBody>
      </p:sp>
      <p:sp>
        <p:nvSpPr>
          <p:cNvPr id="26" name="Freeform 381"/>
          <p:cNvSpPr>
            <a:spLocks noEditPoints="1"/>
          </p:cNvSpPr>
          <p:nvPr/>
        </p:nvSpPr>
        <p:spPr bwMode="auto">
          <a:xfrm>
            <a:off x="9745485" y="2588976"/>
            <a:ext cx="1002382" cy="1002382"/>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97 w 288"/>
              <a:gd name="T11" fmla="*/ 136 h 288"/>
              <a:gd name="T12" fmla="*/ 194 w 288"/>
              <a:gd name="T13" fmla="*/ 99 h 288"/>
              <a:gd name="T14" fmla="*/ 242 w 288"/>
              <a:gd name="T15" fmla="*/ 99 h 288"/>
              <a:gd name="T16" fmla="*/ 252 w 288"/>
              <a:gd name="T17" fmla="*/ 136 h 288"/>
              <a:gd name="T18" fmla="*/ 197 w 288"/>
              <a:gd name="T19" fmla="*/ 136 h 288"/>
              <a:gd name="T20" fmla="*/ 37 w 288"/>
              <a:gd name="T21" fmla="*/ 136 h 288"/>
              <a:gd name="T22" fmla="*/ 46 w 288"/>
              <a:gd name="T23" fmla="*/ 99 h 288"/>
              <a:gd name="T24" fmla="*/ 95 w 288"/>
              <a:gd name="T25" fmla="*/ 99 h 288"/>
              <a:gd name="T26" fmla="*/ 92 w 288"/>
              <a:gd name="T27" fmla="*/ 136 h 288"/>
              <a:gd name="T28" fmla="*/ 37 w 288"/>
              <a:gd name="T29" fmla="*/ 136 h 288"/>
              <a:gd name="T30" fmla="*/ 111 w 288"/>
              <a:gd name="T31" fmla="*/ 99 h 288"/>
              <a:gd name="T32" fmla="*/ 178 w 288"/>
              <a:gd name="T33" fmla="*/ 99 h 288"/>
              <a:gd name="T34" fmla="*/ 181 w 288"/>
              <a:gd name="T35" fmla="*/ 136 h 288"/>
              <a:gd name="T36" fmla="*/ 108 w 288"/>
              <a:gd name="T37" fmla="*/ 136 h 288"/>
              <a:gd name="T38" fmla="*/ 111 w 288"/>
              <a:gd name="T39" fmla="*/ 99 h 288"/>
              <a:gd name="T40" fmla="*/ 37 w 288"/>
              <a:gd name="T41" fmla="*/ 152 h 288"/>
              <a:gd name="T42" fmla="*/ 92 w 288"/>
              <a:gd name="T43" fmla="*/ 152 h 288"/>
              <a:gd name="T44" fmla="*/ 95 w 288"/>
              <a:gd name="T45" fmla="*/ 190 h 288"/>
              <a:gd name="T46" fmla="*/ 47 w 288"/>
              <a:gd name="T47" fmla="*/ 190 h 288"/>
              <a:gd name="T48" fmla="*/ 37 w 288"/>
              <a:gd name="T49" fmla="*/ 152 h 288"/>
              <a:gd name="T50" fmla="*/ 108 w 288"/>
              <a:gd name="T51" fmla="*/ 152 h 288"/>
              <a:gd name="T52" fmla="*/ 181 w 288"/>
              <a:gd name="T53" fmla="*/ 152 h 288"/>
              <a:gd name="T54" fmla="*/ 178 w 288"/>
              <a:gd name="T55" fmla="*/ 190 h 288"/>
              <a:gd name="T56" fmla="*/ 111 w 288"/>
              <a:gd name="T57" fmla="*/ 190 h 288"/>
              <a:gd name="T58" fmla="*/ 108 w 288"/>
              <a:gd name="T59" fmla="*/ 152 h 288"/>
              <a:gd name="T60" fmla="*/ 197 w 288"/>
              <a:gd name="T61" fmla="*/ 152 h 288"/>
              <a:gd name="T62" fmla="*/ 252 w 288"/>
              <a:gd name="T63" fmla="*/ 152 h 288"/>
              <a:gd name="T64" fmla="*/ 242 w 288"/>
              <a:gd name="T65" fmla="*/ 190 h 288"/>
              <a:gd name="T66" fmla="*/ 194 w 288"/>
              <a:gd name="T67" fmla="*/ 190 h 288"/>
              <a:gd name="T68" fmla="*/ 197 w 288"/>
              <a:gd name="T69" fmla="*/ 152 h 288"/>
              <a:gd name="T70" fmla="*/ 233 w 288"/>
              <a:gd name="T71" fmla="*/ 82 h 288"/>
              <a:gd name="T72" fmla="*/ 191 w 288"/>
              <a:gd name="T73" fmla="*/ 82 h 288"/>
              <a:gd name="T74" fmla="*/ 180 w 288"/>
              <a:gd name="T75" fmla="*/ 42 h 288"/>
              <a:gd name="T76" fmla="*/ 233 w 288"/>
              <a:gd name="T77" fmla="*/ 82 h 288"/>
              <a:gd name="T78" fmla="*/ 160 w 288"/>
              <a:gd name="T79" fmla="*/ 37 h 288"/>
              <a:gd name="T80" fmla="*/ 175 w 288"/>
              <a:gd name="T81" fmla="*/ 82 h 288"/>
              <a:gd name="T82" fmla="*/ 114 w 288"/>
              <a:gd name="T83" fmla="*/ 82 h 288"/>
              <a:gd name="T84" fmla="*/ 128 w 288"/>
              <a:gd name="T85" fmla="*/ 37 h 288"/>
              <a:gd name="T86" fmla="*/ 144 w 288"/>
              <a:gd name="T87" fmla="*/ 36 h 288"/>
              <a:gd name="T88" fmla="*/ 160 w 288"/>
              <a:gd name="T89" fmla="*/ 37 h 288"/>
              <a:gd name="T90" fmla="*/ 109 w 288"/>
              <a:gd name="T91" fmla="*/ 42 h 288"/>
              <a:gd name="T92" fmla="*/ 97 w 288"/>
              <a:gd name="T93" fmla="*/ 82 h 288"/>
              <a:gd name="T94" fmla="*/ 56 w 288"/>
              <a:gd name="T95" fmla="*/ 82 h 288"/>
              <a:gd name="T96" fmla="*/ 109 w 288"/>
              <a:gd name="T97" fmla="*/ 42 h 288"/>
              <a:gd name="T98" fmla="*/ 56 w 288"/>
              <a:gd name="T99" fmla="*/ 206 h 288"/>
              <a:gd name="T100" fmla="*/ 97 w 288"/>
              <a:gd name="T101" fmla="*/ 206 h 288"/>
              <a:gd name="T102" fmla="*/ 109 w 288"/>
              <a:gd name="T103" fmla="*/ 246 h 288"/>
              <a:gd name="T104" fmla="*/ 56 w 288"/>
              <a:gd name="T105" fmla="*/ 206 h 288"/>
              <a:gd name="T106" fmla="*/ 128 w 288"/>
              <a:gd name="T107" fmla="*/ 251 h 288"/>
              <a:gd name="T108" fmla="*/ 114 w 288"/>
              <a:gd name="T109" fmla="*/ 206 h 288"/>
              <a:gd name="T110" fmla="*/ 175 w 288"/>
              <a:gd name="T111" fmla="*/ 206 h 288"/>
              <a:gd name="T112" fmla="*/ 160 w 288"/>
              <a:gd name="T113" fmla="*/ 251 h 288"/>
              <a:gd name="T114" fmla="*/ 144 w 288"/>
              <a:gd name="T115" fmla="*/ 252 h 288"/>
              <a:gd name="T116" fmla="*/ 128 w 288"/>
              <a:gd name="T117" fmla="*/ 251 h 288"/>
              <a:gd name="T118" fmla="*/ 180 w 288"/>
              <a:gd name="T119" fmla="*/ 246 h 288"/>
              <a:gd name="T120" fmla="*/ 191 w 288"/>
              <a:gd name="T121" fmla="*/ 206 h 288"/>
              <a:gd name="T122" fmla="*/ 232 w 288"/>
              <a:gd name="T123" fmla="*/ 206 h 288"/>
              <a:gd name="T124" fmla="*/ 180 w 288"/>
              <a:gd name="T125" fmla="*/ 24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288">
                <a:moveTo>
                  <a:pt x="144" y="0"/>
                </a:moveTo>
                <a:cubicBezTo>
                  <a:pt x="65" y="0"/>
                  <a:pt x="0" y="65"/>
                  <a:pt x="0" y="144"/>
                </a:cubicBezTo>
                <a:cubicBezTo>
                  <a:pt x="0" y="224"/>
                  <a:pt x="65" y="288"/>
                  <a:pt x="144" y="288"/>
                </a:cubicBezTo>
                <a:cubicBezTo>
                  <a:pt x="224" y="288"/>
                  <a:pt x="288" y="224"/>
                  <a:pt x="288" y="144"/>
                </a:cubicBezTo>
                <a:cubicBezTo>
                  <a:pt x="288" y="65"/>
                  <a:pt x="224" y="0"/>
                  <a:pt x="144" y="0"/>
                </a:cubicBezTo>
                <a:close/>
                <a:moveTo>
                  <a:pt x="197" y="136"/>
                </a:moveTo>
                <a:cubicBezTo>
                  <a:pt x="197" y="123"/>
                  <a:pt x="196" y="110"/>
                  <a:pt x="194" y="99"/>
                </a:cubicBezTo>
                <a:cubicBezTo>
                  <a:pt x="242" y="99"/>
                  <a:pt x="242" y="99"/>
                  <a:pt x="242" y="99"/>
                </a:cubicBezTo>
                <a:cubicBezTo>
                  <a:pt x="247" y="110"/>
                  <a:pt x="251" y="123"/>
                  <a:pt x="252" y="136"/>
                </a:cubicBezTo>
                <a:lnTo>
                  <a:pt x="197" y="136"/>
                </a:lnTo>
                <a:close/>
                <a:moveTo>
                  <a:pt x="37" y="136"/>
                </a:moveTo>
                <a:cubicBezTo>
                  <a:pt x="38" y="123"/>
                  <a:pt x="41" y="110"/>
                  <a:pt x="46" y="99"/>
                </a:cubicBezTo>
                <a:cubicBezTo>
                  <a:pt x="95" y="99"/>
                  <a:pt x="95" y="99"/>
                  <a:pt x="95" y="99"/>
                </a:cubicBezTo>
                <a:cubicBezTo>
                  <a:pt x="93" y="110"/>
                  <a:pt x="92" y="123"/>
                  <a:pt x="92" y="136"/>
                </a:cubicBezTo>
                <a:lnTo>
                  <a:pt x="37" y="136"/>
                </a:lnTo>
                <a:close/>
                <a:moveTo>
                  <a:pt x="111" y="99"/>
                </a:moveTo>
                <a:cubicBezTo>
                  <a:pt x="178" y="99"/>
                  <a:pt x="178" y="99"/>
                  <a:pt x="178" y="99"/>
                </a:cubicBezTo>
                <a:cubicBezTo>
                  <a:pt x="179" y="110"/>
                  <a:pt x="181" y="123"/>
                  <a:pt x="181" y="136"/>
                </a:cubicBezTo>
                <a:cubicBezTo>
                  <a:pt x="108" y="136"/>
                  <a:pt x="108" y="136"/>
                  <a:pt x="108" y="136"/>
                </a:cubicBezTo>
                <a:cubicBezTo>
                  <a:pt x="108" y="123"/>
                  <a:pt x="109" y="110"/>
                  <a:pt x="111" y="99"/>
                </a:cubicBezTo>
                <a:close/>
                <a:moveTo>
                  <a:pt x="37" y="152"/>
                </a:moveTo>
                <a:cubicBezTo>
                  <a:pt x="92" y="152"/>
                  <a:pt x="92" y="152"/>
                  <a:pt x="92" y="152"/>
                </a:cubicBezTo>
                <a:cubicBezTo>
                  <a:pt x="92" y="166"/>
                  <a:pt x="93" y="179"/>
                  <a:pt x="95" y="190"/>
                </a:cubicBezTo>
                <a:cubicBezTo>
                  <a:pt x="47" y="190"/>
                  <a:pt x="47" y="190"/>
                  <a:pt x="47" y="190"/>
                </a:cubicBezTo>
                <a:cubicBezTo>
                  <a:pt x="41" y="179"/>
                  <a:pt x="38" y="166"/>
                  <a:pt x="37" y="152"/>
                </a:cubicBezTo>
                <a:close/>
                <a:moveTo>
                  <a:pt x="108" y="152"/>
                </a:moveTo>
                <a:cubicBezTo>
                  <a:pt x="181" y="152"/>
                  <a:pt x="181" y="152"/>
                  <a:pt x="181" y="152"/>
                </a:cubicBezTo>
                <a:cubicBezTo>
                  <a:pt x="180" y="166"/>
                  <a:pt x="179" y="179"/>
                  <a:pt x="178" y="190"/>
                </a:cubicBezTo>
                <a:cubicBezTo>
                  <a:pt x="111" y="190"/>
                  <a:pt x="111" y="190"/>
                  <a:pt x="111" y="190"/>
                </a:cubicBezTo>
                <a:cubicBezTo>
                  <a:pt x="109" y="179"/>
                  <a:pt x="108" y="166"/>
                  <a:pt x="108" y="152"/>
                </a:cubicBezTo>
                <a:close/>
                <a:moveTo>
                  <a:pt x="197" y="152"/>
                </a:moveTo>
                <a:cubicBezTo>
                  <a:pt x="252" y="152"/>
                  <a:pt x="252" y="152"/>
                  <a:pt x="252" y="152"/>
                </a:cubicBezTo>
                <a:cubicBezTo>
                  <a:pt x="251" y="166"/>
                  <a:pt x="247" y="179"/>
                  <a:pt x="242" y="190"/>
                </a:cubicBezTo>
                <a:cubicBezTo>
                  <a:pt x="194" y="190"/>
                  <a:pt x="194" y="190"/>
                  <a:pt x="194" y="190"/>
                </a:cubicBezTo>
                <a:cubicBezTo>
                  <a:pt x="196" y="179"/>
                  <a:pt x="197" y="166"/>
                  <a:pt x="197" y="152"/>
                </a:cubicBezTo>
                <a:close/>
                <a:moveTo>
                  <a:pt x="233" y="82"/>
                </a:moveTo>
                <a:cubicBezTo>
                  <a:pt x="191" y="82"/>
                  <a:pt x="191" y="82"/>
                  <a:pt x="191" y="82"/>
                </a:cubicBezTo>
                <a:cubicBezTo>
                  <a:pt x="188" y="67"/>
                  <a:pt x="184" y="53"/>
                  <a:pt x="180" y="42"/>
                </a:cubicBezTo>
                <a:cubicBezTo>
                  <a:pt x="201" y="50"/>
                  <a:pt x="220" y="64"/>
                  <a:pt x="233" y="82"/>
                </a:cubicBezTo>
                <a:close/>
                <a:moveTo>
                  <a:pt x="160" y="37"/>
                </a:moveTo>
                <a:cubicBezTo>
                  <a:pt x="166" y="49"/>
                  <a:pt x="171" y="64"/>
                  <a:pt x="175" y="82"/>
                </a:cubicBezTo>
                <a:cubicBezTo>
                  <a:pt x="114" y="82"/>
                  <a:pt x="114" y="82"/>
                  <a:pt x="114" y="82"/>
                </a:cubicBezTo>
                <a:cubicBezTo>
                  <a:pt x="118" y="64"/>
                  <a:pt x="123" y="49"/>
                  <a:pt x="128" y="37"/>
                </a:cubicBezTo>
                <a:cubicBezTo>
                  <a:pt x="134" y="37"/>
                  <a:pt x="139" y="36"/>
                  <a:pt x="144" y="36"/>
                </a:cubicBezTo>
                <a:cubicBezTo>
                  <a:pt x="150" y="36"/>
                  <a:pt x="155" y="37"/>
                  <a:pt x="160" y="37"/>
                </a:cubicBezTo>
                <a:close/>
                <a:moveTo>
                  <a:pt x="109" y="42"/>
                </a:moveTo>
                <a:cubicBezTo>
                  <a:pt x="104" y="53"/>
                  <a:pt x="100" y="67"/>
                  <a:pt x="97" y="82"/>
                </a:cubicBezTo>
                <a:cubicBezTo>
                  <a:pt x="56" y="82"/>
                  <a:pt x="56" y="82"/>
                  <a:pt x="56" y="82"/>
                </a:cubicBezTo>
                <a:cubicBezTo>
                  <a:pt x="69" y="64"/>
                  <a:pt x="87" y="50"/>
                  <a:pt x="109" y="42"/>
                </a:cubicBezTo>
                <a:close/>
                <a:moveTo>
                  <a:pt x="56" y="206"/>
                </a:moveTo>
                <a:cubicBezTo>
                  <a:pt x="97" y="206"/>
                  <a:pt x="97" y="206"/>
                  <a:pt x="97" y="206"/>
                </a:cubicBezTo>
                <a:cubicBezTo>
                  <a:pt x="100" y="222"/>
                  <a:pt x="104" y="235"/>
                  <a:pt x="109" y="246"/>
                </a:cubicBezTo>
                <a:cubicBezTo>
                  <a:pt x="87" y="239"/>
                  <a:pt x="69" y="225"/>
                  <a:pt x="56" y="206"/>
                </a:cubicBezTo>
                <a:close/>
                <a:moveTo>
                  <a:pt x="128" y="251"/>
                </a:moveTo>
                <a:cubicBezTo>
                  <a:pt x="123" y="240"/>
                  <a:pt x="118" y="225"/>
                  <a:pt x="114" y="206"/>
                </a:cubicBezTo>
                <a:cubicBezTo>
                  <a:pt x="175" y="206"/>
                  <a:pt x="175" y="206"/>
                  <a:pt x="175" y="206"/>
                </a:cubicBezTo>
                <a:cubicBezTo>
                  <a:pt x="171" y="225"/>
                  <a:pt x="166" y="240"/>
                  <a:pt x="160" y="251"/>
                </a:cubicBezTo>
                <a:cubicBezTo>
                  <a:pt x="155" y="252"/>
                  <a:pt x="150" y="252"/>
                  <a:pt x="144" y="252"/>
                </a:cubicBezTo>
                <a:cubicBezTo>
                  <a:pt x="139" y="252"/>
                  <a:pt x="133" y="252"/>
                  <a:pt x="128" y="251"/>
                </a:cubicBezTo>
                <a:close/>
                <a:moveTo>
                  <a:pt x="180" y="246"/>
                </a:moveTo>
                <a:cubicBezTo>
                  <a:pt x="184" y="235"/>
                  <a:pt x="188" y="222"/>
                  <a:pt x="191" y="206"/>
                </a:cubicBezTo>
                <a:cubicBezTo>
                  <a:pt x="232" y="206"/>
                  <a:pt x="232" y="206"/>
                  <a:pt x="232" y="206"/>
                </a:cubicBezTo>
                <a:cubicBezTo>
                  <a:pt x="219" y="225"/>
                  <a:pt x="201" y="238"/>
                  <a:pt x="180" y="246"/>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a:p>
        </p:txBody>
      </p:sp>
    </p:spTree>
    <p:extLst>
      <p:ext uri="{BB962C8B-B14F-4D97-AF65-F5344CB8AC3E}">
        <p14:creationId xmlns:p14="http://schemas.microsoft.com/office/powerpoint/2010/main" val="205769238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
                                          </p:val>
                                        </p:tav>
                                        <p:tav tm="100000">
                                          <p:val>
                                            <p:strVal val="#ppt_x"/>
                                          </p:val>
                                        </p:tav>
                                      </p:tavLst>
                                    </p:anim>
                                    <p:anim calcmode="lin" valueType="num">
                                      <p:cBhvr>
                                        <p:cTn id="2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
                                          </p:val>
                                        </p:tav>
                                        <p:tav tm="100000">
                                          <p:val>
                                            <p:strVal val="#ppt_x"/>
                                          </p:val>
                                        </p:tav>
                                      </p:tavLst>
                                    </p:anim>
                                    <p:anim calcmode="lin" valueType="num">
                                      <p:cBhvr>
                                        <p:cTn id="36" dur="1000" fill="hold"/>
                                        <p:tgtEl>
                                          <p:spTgt spid="7"/>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
                                          </p:val>
                                        </p:tav>
                                        <p:tav tm="100000">
                                          <p:val>
                                            <p:strVal val="#ppt_x"/>
                                          </p:val>
                                        </p:tav>
                                      </p:tavLst>
                                    </p:anim>
                                    <p:anim calcmode="lin" valueType="num">
                                      <p:cBhvr>
                                        <p:cTn id="41" dur="1000" fill="hold"/>
                                        <p:tgtEl>
                                          <p:spTgt spid="9"/>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1000"/>
                                        <p:tgtEl>
                                          <p:spTgt spid="25"/>
                                        </p:tgtEl>
                                      </p:cBhvr>
                                    </p:animEffect>
                                    <p:anim calcmode="lin" valueType="num">
                                      <p:cBhvr>
                                        <p:cTn id="45" dur="1000" fill="hold"/>
                                        <p:tgtEl>
                                          <p:spTgt spid="25"/>
                                        </p:tgtEl>
                                        <p:attrNameLst>
                                          <p:attrName>ppt_x</p:attrName>
                                        </p:attrNameLst>
                                      </p:cBhvr>
                                      <p:tavLst>
                                        <p:tav tm="0">
                                          <p:val>
                                            <p:strVal val="#ppt_x"/>
                                          </p:val>
                                        </p:tav>
                                        <p:tav tm="100000">
                                          <p:val>
                                            <p:strVal val="#ppt_x"/>
                                          </p:val>
                                        </p:tav>
                                      </p:tavLst>
                                    </p:anim>
                                    <p:anim calcmode="lin" valueType="num">
                                      <p:cBhvr>
                                        <p:cTn id="46"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
                                          </p:val>
                                        </p:tav>
                                        <p:tav tm="100000">
                                          <p:val>
                                            <p:strVal val="#ppt_x"/>
                                          </p:val>
                                        </p:tav>
                                      </p:tavLst>
                                    </p:anim>
                                    <p:anim calcmode="lin" valueType="num">
                                      <p:cBhvr>
                                        <p:cTn id="53" dur="1000" fill="hold"/>
                                        <p:tgtEl>
                                          <p:spTgt spid="11"/>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1000"/>
                                        <p:tgtEl>
                                          <p:spTgt spid="16"/>
                                        </p:tgtEl>
                                      </p:cBhvr>
                                    </p:animEffect>
                                    <p:anim calcmode="lin" valueType="num">
                                      <p:cBhvr>
                                        <p:cTn id="62" dur="1000" fill="hold"/>
                                        <p:tgtEl>
                                          <p:spTgt spid="16"/>
                                        </p:tgtEl>
                                        <p:attrNameLst>
                                          <p:attrName>ppt_x</p:attrName>
                                        </p:attrNameLst>
                                      </p:cBhvr>
                                      <p:tavLst>
                                        <p:tav tm="0">
                                          <p:val>
                                            <p:strVal val="#ppt_x"/>
                                          </p:val>
                                        </p:tav>
                                        <p:tav tm="100000">
                                          <p:val>
                                            <p:strVal val="#ppt_x"/>
                                          </p:val>
                                        </p:tav>
                                      </p:tavLst>
                                    </p:anim>
                                    <p:anim calcmode="lin" valueType="num">
                                      <p:cBhvr>
                                        <p:cTn id="63" dur="1000" fill="hold"/>
                                        <p:tgtEl>
                                          <p:spTgt spid="16"/>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1000"/>
                                        <p:tgtEl>
                                          <p:spTgt spid="21"/>
                                        </p:tgtEl>
                                      </p:cBhvr>
                                    </p:animEffect>
                                    <p:anim calcmode="lin" valueType="num">
                                      <p:cBhvr>
                                        <p:cTn id="67" dur="1000" fill="hold"/>
                                        <p:tgtEl>
                                          <p:spTgt spid="21"/>
                                        </p:tgtEl>
                                        <p:attrNameLst>
                                          <p:attrName>ppt_x</p:attrName>
                                        </p:attrNameLst>
                                      </p:cBhvr>
                                      <p:tavLst>
                                        <p:tav tm="0">
                                          <p:val>
                                            <p:strVal val="#ppt_x"/>
                                          </p:val>
                                        </p:tav>
                                        <p:tav tm="100000">
                                          <p:val>
                                            <p:strVal val="#ppt_x"/>
                                          </p:val>
                                        </p:tav>
                                      </p:tavLst>
                                    </p:anim>
                                    <p:anim calcmode="lin" valueType="num">
                                      <p:cBhvr>
                                        <p:cTn id="6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42" presetClass="entr" presetSubtype="0" fill="hold" grpId="0" nodeType="clickEffect">
                                  <p:stCondLst>
                                    <p:cond delay="0"/>
                                  </p:stCondLst>
                                  <p:childTnLst>
                                    <p:set>
                                      <p:cBhvr>
                                        <p:cTn id="72" dur="1" fill="hold">
                                          <p:stCondLst>
                                            <p:cond delay="0"/>
                                          </p:stCondLst>
                                        </p:cTn>
                                        <p:tgtEl>
                                          <p:spTgt spid="5"/>
                                        </p:tgtEl>
                                        <p:attrNameLst>
                                          <p:attrName>style.visibility</p:attrName>
                                        </p:attrNameLst>
                                      </p:cBhvr>
                                      <p:to>
                                        <p:strVal val="visible"/>
                                      </p:to>
                                    </p:set>
                                    <p:animEffect transition="in" filter="fade">
                                      <p:cBhvr>
                                        <p:cTn id="73" dur="1000"/>
                                        <p:tgtEl>
                                          <p:spTgt spid="5"/>
                                        </p:tgtEl>
                                      </p:cBhvr>
                                    </p:animEffect>
                                    <p:anim calcmode="lin" valueType="num">
                                      <p:cBhvr>
                                        <p:cTn id="74" dur="1000" fill="hold"/>
                                        <p:tgtEl>
                                          <p:spTgt spid="5"/>
                                        </p:tgtEl>
                                        <p:attrNameLst>
                                          <p:attrName>ppt_x</p:attrName>
                                        </p:attrNameLst>
                                      </p:cBhvr>
                                      <p:tavLst>
                                        <p:tav tm="0">
                                          <p:val>
                                            <p:strVal val="#ppt_x"/>
                                          </p:val>
                                        </p:tav>
                                        <p:tav tm="100000">
                                          <p:val>
                                            <p:strVal val="#ppt_x"/>
                                          </p:val>
                                        </p:tav>
                                      </p:tavLst>
                                    </p:anim>
                                    <p:anim calcmode="lin" valueType="num">
                                      <p:cBhvr>
                                        <p:cTn id="75" dur="1000" fill="hold"/>
                                        <p:tgtEl>
                                          <p:spTgt spid="5"/>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8"/>
                                        </p:tgtEl>
                                        <p:attrNameLst>
                                          <p:attrName>style.visibility</p:attrName>
                                        </p:attrNameLst>
                                      </p:cBhvr>
                                      <p:to>
                                        <p:strVal val="visible"/>
                                      </p:to>
                                    </p:set>
                                    <p:animEffect transition="in" filter="fade">
                                      <p:cBhvr>
                                        <p:cTn id="78" dur="1000"/>
                                        <p:tgtEl>
                                          <p:spTgt spid="8"/>
                                        </p:tgtEl>
                                      </p:cBhvr>
                                    </p:animEffect>
                                    <p:anim calcmode="lin" valueType="num">
                                      <p:cBhvr>
                                        <p:cTn id="79" dur="1000" fill="hold"/>
                                        <p:tgtEl>
                                          <p:spTgt spid="8"/>
                                        </p:tgtEl>
                                        <p:attrNameLst>
                                          <p:attrName>ppt_x</p:attrName>
                                        </p:attrNameLst>
                                      </p:cBhvr>
                                      <p:tavLst>
                                        <p:tav tm="0">
                                          <p:val>
                                            <p:strVal val="#ppt_x"/>
                                          </p:val>
                                        </p:tav>
                                        <p:tav tm="100000">
                                          <p:val>
                                            <p:strVal val="#ppt_x"/>
                                          </p:val>
                                        </p:tav>
                                      </p:tavLst>
                                    </p:anim>
                                    <p:anim calcmode="lin" valueType="num">
                                      <p:cBhvr>
                                        <p:cTn id="80" dur="1000" fill="hold"/>
                                        <p:tgtEl>
                                          <p:spTgt spid="8"/>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fade">
                                      <p:cBhvr>
                                        <p:cTn id="83" dur="1000"/>
                                        <p:tgtEl>
                                          <p:spTgt spid="10"/>
                                        </p:tgtEl>
                                      </p:cBhvr>
                                    </p:animEffect>
                                    <p:anim calcmode="lin" valueType="num">
                                      <p:cBhvr>
                                        <p:cTn id="84" dur="1000" fill="hold"/>
                                        <p:tgtEl>
                                          <p:spTgt spid="10"/>
                                        </p:tgtEl>
                                        <p:attrNameLst>
                                          <p:attrName>ppt_x</p:attrName>
                                        </p:attrNameLst>
                                      </p:cBhvr>
                                      <p:tavLst>
                                        <p:tav tm="0">
                                          <p:val>
                                            <p:strVal val="#ppt_x"/>
                                          </p:val>
                                        </p:tav>
                                        <p:tav tm="100000">
                                          <p:val>
                                            <p:strVal val="#ppt_x"/>
                                          </p:val>
                                        </p:tav>
                                      </p:tavLst>
                                    </p:anim>
                                    <p:anim calcmode="lin" valueType="num">
                                      <p:cBhvr>
                                        <p:cTn id="85" dur="1000" fill="hold"/>
                                        <p:tgtEl>
                                          <p:spTgt spid="10"/>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6"/>
                                        </p:tgtEl>
                                        <p:attrNameLst>
                                          <p:attrName>style.visibility</p:attrName>
                                        </p:attrNameLst>
                                      </p:cBhvr>
                                      <p:to>
                                        <p:strVal val="visible"/>
                                      </p:to>
                                    </p:set>
                                    <p:animEffect transition="in" filter="fade">
                                      <p:cBhvr>
                                        <p:cTn id="88" dur="1000"/>
                                        <p:tgtEl>
                                          <p:spTgt spid="26"/>
                                        </p:tgtEl>
                                      </p:cBhvr>
                                    </p:animEffect>
                                    <p:anim calcmode="lin" valueType="num">
                                      <p:cBhvr>
                                        <p:cTn id="89" dur="1000" fill="hold"/>
                                        <p:tgtEl>
                                          <p:spTgt spid="26"/>
                                        </p:tgtEl>
                                        <p:attrNameLst>
                                          <p:attrName>ppt_x</p:attrName>
                                        </p:attrNameLst>
                                      </p:cBhvr>
                                      <p:tavLst>
                                        <p:tav tm="0">
                                          <p:val>
                                            <p:strVal val="#ppt_x"/>
                                          </p:val>
                                        </p:tav>
                                        <p:tav tm="100000">
                                          <p:val>
                                            <p:strVal val="#ppt_x"/>
                                          </p:val>
                                        </p:tav>
                                      </p:tavLst>
                                    </p:anim>
                                    <p:anim calcmode="lin" valueType="num">
                                      <p:cBhvr>
                                        <p:cTn id="90"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p:bldP spid="9" grpId="0"/>
      <p:bldP spid="10" grpId="0"/>
      <p:bldP spid="11" grpId="0" animBg="1"/>
      <p:bldP spid="12" grpId="0" animBg="1"/>
      <p:bldP spid="13" grpId="0"/>
      <p:bldP spid="14" grpId="0"/>
      <p:bldP spid="15" grpId="0"/>
      <p:bldP spid="16" grpId="0"/>
      <p:bldP spid="25"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 28"/>
          <p:cNvPicPr>
            <a:picLocks noChangeAspect="1"/>
          </p:cNvPicPr>
          <p:nvPr/>
        </p:nvPicPr>
        <p:blipFill>
          <a:blip r:embed="rId3">
            <a:extLst>
              <a:ext uri="{28A0092B-C50C-407E-A947-70E740481C1C}">
                <a14:useLocalDpi xmlns:a14="http://schemas.microsoft.com/office/drawing/2010/main"/>
              </a:ext>
            </a:extLst>
          </a:blip>
          <a:stretch>
            <a:fillRect/>
          </a:stretch>
        </p:blipFill>
        <p:spPr>
          <a:xfrm rot="5400000">
            <a:off x="22022" y="-2315"/>
            <a:ext cx="495300" cy="1231900"/>
          </a:xfrm>
          <a:prstGeom prst="rect">
            <a:avLst/>
          </a:prstGeom>
        </p:spPr>
      </p:pic>
      <p:sp>
        <p:nvSpPr>
          <p:cNvPr id="30" name="TextBox 76"/>
          <p:cNvSpPr txBox="1"/>
          <p:nvPr/>
        </p:nvSpPr>
        <p:spPr>
          <a:xfrm>
            <a:off x="1049110" y="738174"/>
            <a:ext cx="4458272" cy="246221"/>
          </a:xfrm>
          <a:prstGeom prst="rect">
            <a:avLst/>
          </a:prstGeom>
          <a:noFill/>
        </p:spPr>
        <p:txBody>
          <a:bodyPr wrap="none" rtlCol="0">
            <a:spAutoFit/>
          </a:bodyPr>
          <a:lstStyle/>
          <a:p>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Fresh business general template Applicable to enterprise introduction</a:t>
            </a:r>
          </a:p>
        </p:txBody>
      </p:sp>
      <p:sp>
        <p:nvSpPr>
          <p:cNvPr id="31" name="TextBox 76"/>
          <p:cNvSpPr txBox="1"/>
          <p:nvPr/>
        </p:nvSpPr>
        <p:spPr>
          <a:xfrm>
            <a:off x="1049110" y="234054"/>
            <a:ext cx="2339102" cy="523220"/>
          </a:xfrm>
          <a:prstGeom prst="rect">
            <a:avLst/>
          </a:prstGeom>
          <a:noFill/>
        </p:spPr>
        <p:txBody>
          <a:bodyPr wrap="none" rtlCol="0">
            <a:spAutoFit/>
          </a:bodyPr>
          <a:lstStyle/>
          <a:p>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添加你的标题</a:t>
            </a:r>
          </a:p>
        </p:txBody>
      </p:sp>
      <p:grpSp>
        <p:nvGrpSpPr>
          <p:cNvPr id="32" name="组合 2"/>
          <p:cNvGrpSpPr/>
          <p:nvPr/>
        </p:nvGrpSpPr>
        <p:grpSpPr>
          <a:xfrm>
            <a:off x="1562275" y="2112001"/>
            <a:ext cx="9519048" cy="3402212"/>
            <a:chOff x="1669851" y="2313707"/>
            <a:chExt cx="9519048" cy="3402212"/>
          </a:xfrm>
        </p:grpSpPr>
        <p:sp>
          <p:nvSpPr>
            <p:cNvPr id="33" name="Oval 2"/>
            <p:cNvSpPr>
              <a:spLocks noChangeArrowheads="1"/>
            </p:cNvSpPr>
            <p:nvPr/>
          </p:nvSpPr>
          <p:spPr bwMode="auto">
            <a:xfrm>
              <a:off x="2040434" y="2603923"/>
              <a:ext cx="1370707" cy="1372940"/>
            </a:xfrm>
            <a:prstGeom prst="ellipse">
              <a:avLst/>
            </a:prstGeom>
            <a:solidFill>
              <a:srgbClr val="F9B62D"/>
            </a:solidFill>
            <a:ln>
              <a:noFill/>
            </a:ln>
          </p:spPr>
          <p:txBody>
            <a:bodyPr/>
            <a:lstStyle/>
            <a:p>
              <a:endParaRPr lang="zh-CN" altLang="en-US">
                <a:latin typeface="+mn-lt"/>
                <a:ea typeface="+mn-ea"/>
                <a:cs typeface="+mn-ea"/>
                <a:sym typeface="+mn-lt"/>
              </a:endParaRPr>
            </a:p>
          </p:txBody>
        </p:sp>
        <p:sp>
          <p:nvSpPr>
            <p:cNvPr id="34" name="Freeform 3"/>
            <p:cNvSpPr>
              <a:spLocks/>
            </p:cNvSpPr>
            <p:nvPr/>
          </p:nvSpPr>
          <p:spPr bwMode="auto">
            <a:xfrm>
              <a:off x="2734718" y="2313707"/>
              <a:ext cx="968871" cy="975569"/>
            </a:xfrm>
            <a:custGeom>
              <a:avLst/>
              <a:gdLst>
                <a:gd name="T0" fmla="*/ 184 w 184"/>
                <a:gd name="T1" fmla="*/ 185 h 185"/>
                <a:gd name="T2" fmla="*/ 0 w 184"/>
                <a:gd name="T3" fmla="*/ 0 h 185"/>
              </a:gdLst>
              <a:ahLst/>
              <a:cxnLst>
                <a:cxn ang="0">
                  <a:pos x="T0" y="T1"/>
                </a:cxn>
                <a:cxn ang="0">
                  <a:pos x="T2" y="T3"/>
                </a:cxn>
              </a:cxnLst>
              <a:rect l="0" t="0" r="r" b="b"/>
              <a:pathLst>
                <a:path w="184" h="185">
                  <a:moveTo>
                    <a:pt x="184" y="185"/>
                  </a:moveTo>
                  <a:cubicBezTo>
                    <a:pt x="184" y="83"/>
                    <a:pt x="102" y="0"/>
                    <a:pt x="0" y="0"/>
                  </a:cubicBezTo>
                </a:path>
              </a:pathLst>
            </a:custGeom>
            <a:noFill/>
            <a:ln w="9525" cap="flat" cmpd="sng">
              <a:solidFill>
                <a:schemeClr val="tx1">
                  <a:lumMod val="65000"/>
                  <a:lumOff val="35000"/>
                </a:schemeClr>
              </a:solidFill>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mn-lt"/>
                <a:ea typeface="+mn-ea"/>
                <a:cs typeface="+mn-ea"/>
                <a:sym typeface="+mn-lt"/>
              </a:endParaRPr>
            </a:p>
          </p:txBody>
        </p:sp>
        <p:sp>
          <p:nvSpPr>
            <p:cNvPr id="35" name="Oval 4"/>
            <p:cNvSpPr>
              <a:spLocks noChangeArrowheads="1"/>
            </p:cNvSpPr>
            <p:nvPr/>
          </p:nvSpPr>
          <p:spPr bwMode="auto">
            <a:xfrm>
              <a:off x="7036594" y="2603923"/>
              <a:ext cx="1366242" cy="1372940"/>
            </a:xfrm>
            <a:prstGeom prst="ellipse">
              <a:avLst/>
            </a:prstGeom>
            <a:solidFill>
              <a:srgbClr val="F9B62D"/>
            </a:solidFill>
            <a:ln>
              <a:noFill/>
            </a:ln>
          </p:spPr>
          <p:txBody>
            <a:bodyPr/>
            <a:lstStyle/>
            <a:p>
              <a:endParaRPr lang="zh-CN" altLang="en-US">
                <a:latin typeface="+mn-lt"/>
                <a:ea typeface="+mn-ea"/>
                <a:cs typeface="+mn-ea"/>
                <a:sym typeface="+mn-lt"/>
              </a:endParaRPr>
            </a:p>
          </p:txBody>
        </p:sp>
        <p:sp>
          <p:nvSpPr>
            <p:cNvPr id="36" name="Freeform 5"/>
            <p:cNvSpPr>
              <a:spLocks/>
            </p:cNvSpPr>
            <p:nvPr/>
          </p:nvSpPr>
          <p:spPr bwMode="auto">
            <a:xfrm>
              <a:off x="7733110" y="2313707"/>
              <a:ext cx="968871" cy="975569"/>
            </a:xfrm>
            <a:custGeom>
              <a:avLst/>
              <a:gdLst>
                <a:gd name="T0" fmla="*/ 184 w 184"/>
                <a:gd name="T1" fmla="*/ 185 h 185"/>
                <a:gd name="T2" fmla="*/ 0 w 184"/>
                <a:gd name="T3" fmla="*/ 0 h 185"/>
              </a:gdLst>
              <a:ahLst/>
              <a:cxnLst>
                <a:cxn ang="0">
                  <a:pos x="T0" y="T1"/>
                </a:cxn>
                <a:cxn ang="0">
                  <a:pos x="T2" y="T3"/>
                </a:cxn>
              </a:cxnLst>
              <a:rect l="0" t="0" r="r" b="b"/>
              <a:pathLst>
                <a:path w="184" h="185">
                  <a:moveTo>
                    <a:pt x="184" y="185"/>
                  </a:moveTo>
                  <a:cubicBezTo>
                    <a:pt x="184" y="83"/>
                    <a:pt x="101" y="0"/>
                    <a:pt x="0" y="0"/>
                  </a:cubicBezTo>
                </a:path>
              </a:pathLst>
            </a:custGeom>
            <a:noFill/>
            <a:ln w="9525" cap="flat" cmpd="sng">
              <a:solidFill>
                <a:schemeClr val="tx1">
                  <a:lumMod val="65000"/>
                  <a:lumOff val="35000"/>
                </a:schemeClr>
              </a:solidFill>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zh-CN" altLang="en-US">
                <a:latin typeface="+mn-lt"/>
                <a:ea typeface="+mn-ea"/>
                <a:cs typeface="+mn-ea"/>
                <a:sym typeface="+mn-lt"/>
              </a:endParaRPr>
            </a:p>
          </p:txBody>
        </p:sp>
        <p:sp>
          <p:nvSpPr>
            <p:cNvPr id="37" name="Oval 6"/>
            <p:cNvSpPr>
              <a:spLocks noChangeArrowheads="1"/>
            </p:cNvSpPr>
            <p:nvPr/>
          </p:nvSpPr>
          <p:spPr bwMode="auto">
            <a:xfrm>
              <a:off x="4451450" y="4054997"/>
              <a:ext cx="1370707" cy="1370707"/>
            </a:xfrm>
            <a:prstGeom prst="ellipse">
              <a:avLst/>
            </a:prstGeom>
            <a:solidFill>
              <a:srgbClr val="8480FF"/>
            </a:solidFill>
            <a:ln>
              <a:noFill/>
            </a:ln>
          </p:spPr>
          <p:txBody>
            <a:bodyPr/>
            <a:lstStyle/>
            <a:p>
              <a:endParaRPr lang="zh-CN" altLang="en-US">
                <a:latin typeface="+mn-lt"/>
                <a:ea typeface="+mn-ea"/>
                <a:cs typeface="+mn-ea"/>
                <a:sym typeface="+mn-lt"/>
              </a:endParaRPr>
            </a:p>
          </p:txBody>
        </p:sp>
        <p:sp>
          <p:nvSpPr>
            <p:cNvPr id="38" name="Freeform 7"/>
            <p:cNvSpPr>
              <a:spLocks/>
            </p:cNvSpPr>
            <p:nvPr/>
          </p:nvSpPr>
          <p:spPr bwMode="auto">
            <a:xfrm>
              <a:off x="5145734" y="4740351"/>
              <a:ext cx="975568" cy="975568"/>
            </a:xfrm>
            <a:custGeom>
              <a:avLst/>
              <a:gdLst>
                <a:gd name="T0" fmla="*/ 0 w 185"/>
                <a:gd name="T1" fmla="*/ 185 h 185"/>
                <a:gd name="T2" fmla="*/ 185 w 185"/>
                <a:gd name="T3" fmla="*/ 0 h 185"/>
              </a:gdLst>
              <a:ahLst/>
              <a:cxnLst>
                <a:cxn ang="0">
                  <a:pos x="T0" y="T1"/>
                </a:cxn>
                <a:cxn ang="0">
                  <a:pos x="T2" y="T3"/>
                </a:cxn>
              </a:cxnLst>
              <a:rect l="0" t="0" r="r" b="b"/>
              <a:pathLst>
                <a:path w="185" h="185">
                  <a:moveTo>
                    <a:pt x="0" y="185"/>
                  </a:moveTo>
                  <a:cubicBezTo>
                    <a:pt x="102" y="185"/>
                    <a:pt x="185" y="102"/>
                    <a:pt x="185" y="0"/>
                  </a:cubicBezTo>
                </a:path>
              </a:pathLst>
            </a:custGeom>
            <a:noFill/>
            <a:ln w="9525" cap="flat" cmpd="sng">
              <a:solidFill>
                <a:schemeClr val="tx1">
                  <a:lumMod val="65000"/>
                  <a:lumOff val="35000"/>
                </a:schemeClr>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zh-CN" altLang="en-US">
                <a:latin typeface="+mn-lt"/>
                <a:ea typeface="+mn-ea"/>
                <a:cs typeface="+mn-ea"/>
                <a:sym typeface="+mn-lt"/>
              </a:endParaRPr>
            </a:p>
          </p:txBody>
        </p:sp>
        <p:sp>
          <p:nvSpPr>
            <p:cNvPr id="39" name="Oval 8"/>
            <p:cNvSpPr>
              <a:spLocks noChangeArrowheads="1"/>
            </p:cNvSpPr>
            <p:nvPr/>
          </p:nvSpPr>
          <p:spPr bwMode="auto">
            <a:xfrm>
              <a:off x="9532442" y="4054997"/>
              <a:ext cx="1372940" cy="1370707"/>
            </a:xfrm>
            <a:prstGeom prst="ellipse">
              <a:avLst/>
            </a:prstGeom>
            <a:solidFill>
              <a:srgbClr val="8480FF"/>
            </a:solidFill>
            <a:ln>
              <a:noFill/>
            </a:ln>
          </p:spPr>
          <p:txBody>
            <a:bodyPr/>
            <a:lstStyle/>
            <a:p>
              <a:endParaRPr lang="zh-CN" altLang="en-US">
                <a:latin typeface="+mn-lt"/>
                <a:ea typeface="+mn-ea"/>
                <a:cs typeface="+mn-ea"/>
                <a:sym typeface="+mn-lt"/>
              </a:endParaRPr>
            </a:p>
          </p:txBody>
        </p:sp>
        <p:sp>
          <p:nvSpPr>
            <p:cNvPr id="40" name="Freeform 9"/>
            <p:cNvSpPr>
              <a:spLocks/>
            </p:cNvSpPr>
            <p:nvPr/>
          </p:nvSpPr>
          <p:spPr bwMode="auto">
            <a:xfrm>
              <a:off x="10217796" y="4740351"/>
              <a:ext cx="971103" cy="975568"/>
            </a:xfrm>
            <a:custGeom>
              <a:avLst/>
              <a:gdLst>
                <a:gd name="T0" fmla="*/ 0 w 184"/>
                <a:gd name="T1" fmla="*/ 185 h 185"/>
                <a:gd name="T2" fmla="*/ 184 w 184"/>
                <a:gd name="T3" fmla="*/ 0 h 185"/>
              </a:gdLst>
              <a:ahLst/>
              <a:cxnLst>
                <a:cxn ang="0">
                  <a:pos x="T0" y="T1"/>
                </a:cxn>
                <a:cxn ang="0">
                  <a:pos x="T2" y="T3"/>
                </a:cxn>
              </a:cxnLst>
              <a:rect l="0" t="0" r="r" b="b"/>
              <a:pathLst>
                <a:path w="184" h="185">
                  <a:moveTo>
                    <a:pt x="0" y="185"/>
                  </a:moveTo>
                  <a:cubicBezTo>
                    <a:pt x="102" y="185"/>
                    <a:pt x="184" y="102"/>
                    <a:pt x="184" y="0"/>
                  </a:cubicBezTo>
                </a:path>
              </a:pathLst>
            </a:custGeom>
            <a:noFill/>
            <a:ln w="9525" cap="flat" cmpd="sng">
              <a:solidFill>
                <a:schemeClr val="tx1">
                  <a:lumMod val="65000"/>
                  <a:lumOff val="35000"/>
                </a:schemeClr>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zh-CN" altLang="en-US">
                <a:latin typeface="+mn-lt"/>
                <a:ea typeface="+mn-ea"/>
                <a:cs typeface="+mn-ea"/>
                <a:sym typeface="+mn-lt"/>
              </a:endParaRPr>
            </a:p>
          </p:txBody>
        </p:sp>
        <p:sp>
          <p:nvSpPr>
            <p:cNvPr id="41" name="Freeform 10"/>
            <p:cNvSpPr>
              <a:spLocks noEditPoints="1"/>
            </p:cNvSpPr>
            <p:nvPr/>
          </p:nvSpPr>
          <p:spPr bwMode="auto">
            <a:xfrm>
              <a:off x="9954371" y="4476924"/>
              <a:ext cx="529083" cy="526852"/>
            </a:xfrm>
            <a:custGeom>
              <a:avLst/>
              <a:gdLst>
                <a:gd name="T0" fmla="*/ 100 w 100"/>
                <a:gd name="T1" fmla="*/ 56 h 100"/>
                <a:gd name="T2" fmla="*/ 44 w 100"/>
                <a:gd name="T3" fmla="*/ 0 h 100"/>
                <a:gd name="T4" fmla="*/ 40 w 100"/>
                <a:gd name="T5" fmla="*/ 0 h 100"/>
                <a:gd name="T6" fmla="*/ 40 w 100"/>
                <a:gd name="T7" fmla="*/ 11 h 100"/>
                <a:gd name="T8" fmla="*/ 0 w 100"/>
                <a:gd name="T9" fmla="*/ 56 h 100"/>
                <a:gd name="T10" fmla="*/ 44 w 100"/>
                <a:gd name="T11" fmla="*/ 100 h 100"/>
                <a:gd name="T12" fmla="*/ 69 w 100"/>
                <a:gd name="T13" fmla="*/ 93 h 100"/>
                <a:gd name="T14" fmla="*/ 89 w 100"/>
                <a:gd name="T15" fmla="*/ 60 h 100"/>
                <a:gd name="T16" fmla="*/ 100 w 100"/>
                <a:gd name="T17" fmla="*/ 60 h 100"/>
                <a:gd name="T18" fmla="*/ 100 w 100"/>
                <a:gd name="T19" fmla="*/ 56 h 100"/>
                <a:gd name="T20" fmla="*/ 64 w 100"/>
                <a:gd name="T21" fmla="*/ 86 h 100"/>
                <a:gd name="T22" fmla="*/ 44 w 100"/>
                <a:gd name="T23" fmla="*/ 92 h 100"/>
                <a:gd name="T24" fmla="*/ 8 w 100"/>
                <a:gd name="T25" fmla="*/ 56 h 100"/>
                <a:gd name="T26" fmla="*/ 40 w 100"/>
                <a:gd name="T27" fmla="*/ 20 h 100"/>
                <a:gd name="T28" fmla="*/ 40 w 100"/>
                <a:gd name="T29" fmla="*/ 60 h 100"/>
                <a:gd name="T30" fmla="*/ 80 w 100"/>
                <a:gd name="T31" fmla="*/ 60 h 100"/>
                <a:gd name="T32" fmla="*/ 64 w 100"/>
                <a:gd name="T33" fmla="*/ 86 h 100"/>
                <a:gd name="T34" fmla="*/ 49 w 100"/>
                <a:gd name="T35" fmla="*/ 52 h 100"/>
                <a:gd name="T36" fmla="*/ 49 w 100"/>
                <a:gd name="T37" fmla="*/ 9 h 100"/>
                <a:gd name="T38" fmla="*/ 91 w 100"/>
                <a:gd name="T39" fmla="*/ 52 h 100"/>
                <a:gd name="T40" fmla="*/ 49 w 100"/>
                <a:gd name="T41" fmla="*/ 5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0" h="100">
                  <a:moveTo>
                    <a:pt x="100" y="56"/>
                  </a:moveTo>
                  <a:cubicBezTo>
                    <a:pt x="100" y="25"/>
                    <a:pt x="75" y="0"/>
                    <a:pt x="44" y="0"/>
                  </a:cubicBezTo>
                  <a:cubicBezTo>
                    <a:pt x="40" y="0"/>
                    <a:pt x="40" y="0"/>
                    <a:pt x="40" y="0"/>
                  </a:cubicBezTo>
                  <a:cubicBezTo>
                    <a:pt x="40" y="11"/>
                    <a:pt x="40" y="11"/>
                    <a:pt x="40" y="11"/>
                  </a:cubicBezTo>
                  <a:cubicBezTo>
                    <a:pt x="17" y="14"/>
                    <a:pt x="0" y="33"/>
                    <a:pt x="0" y="56"/>
                  </a:cubicBezTo>
                  <a:cubicBezTo>
                    <a:pt x="0" y="80"/>
                    <a:pt x="20" y="100"/>
                    <a:pt x="44" y="100"/>
                  </a:cubicBezTo>
                  <a:cubicBezTo>
                    <a:pt x="53" y="100"/>
                    <a:pt x="62" y="98"/>
                    <a:pt x="69" y="93"/>
                  </a:cubicBezTo>
                  <a:cubicBezTo>
                    <a:pt x="80" y="85"/>
                    <a:pt x="87" y="73"/>
                    <a:pt x="89" y="60"/>
                  </a:cubicBezTo>
                  <a:cubicBezTo>
                    <a:pt x="100" y="60"/>
                    <a:pt x="100" y="60"/>
                    <a:pt x="100" y="60"/>
                  </a:cubicBezTo>
                  <a:lnTo>
                    <a:pt x="100" y="56"/>
                  </a:lnTo>
                  <a:close/>
                  <a:moveTo>
                    <a:pt x="64" y="86"/>
                  </a:moveTo>
                  <a:cubicBezTo>
                    <a:pt x="59" y="90"/>
                    <a:pt x="52" y="92"/>
                    <a:pt x="44" y="92"/>
                  </a:cubicBezTo>
                  <a:cubicBezTo>
                    <a:pt x="25" y="92"/>
                    <a:pt x="8" y="76"/>
                    <a:pt x="8" y="56"/>
                  </a:cubicBezTo>
                  <a:cubicBezTo>
                    <a:pt x="8" y="37"/>
                    <a:pt x="22" y="22"/>
                    <a:pt x="40" y="20"/>
                  </a:cubicBezTo>
                  <a:cubicBezTo>
                    <a:pt x="40" y="60"/>
                    <a:pt x="40" y="60"/>
                    <a:pt x="40" y="60"/>
                  </a:cubicBezTo>
                  <a:cubicBezTo>
                    <a:pt x="80" y="60"/>
                    <a:pt x="80" y="60"/>
                    <a:pt x="80" y="60"/>
                  </a:cubicBezTo>
                  <a:cubicBezTo>
                    <a:pt x="79" y="70"/>
                    <a:pt x="73" y="80"/>
                    <a:pt x="64" y="86"/>
                  </a:cubicBezTo>
                  <a:moveTo>
                    <a:pt x="49" y="52"/>
                  </a:moveTo>
                  <a:cubicBezTo>
                    <a:pt x="49" y="9"/>
                    <a:pt x="49" y="9"/>
                    <a:pt x="49" y="9"/>
                  </a:cubicBezTo>
                  <a:cubicBezTo>
                    <a:pt x="71" y="11"/>
                    <a:pt x="89" y="29"/>
                    <a:pt x="91" y="52"/>
                  </a:cubicBezTo>
                  <a:lnTo>
                    <a:pt x="49"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mn-lt"/>
                <a:ea typeface="+mn-ea"/>
                <a:cs typeface="+mn-ea"/>
                <a:sym typeface="+mn-lt"/>
              </a:endParaRPr>
            </a:p>
          </p:txBody>
        </p:sp>
        <p:grpSp>
          <p:nvGrpSpPr>
            <p:cNvPr id="42" name="Group 11"/>
            <p:cNvGrpSpPr>
              <a:grpSpLocks/>
            </p:cNvGrpSpPr>
            <p:nvPr/>
          </p:nvGrpSpPr>
          <p:grpSpPr bwMode="auto">
            <a:xfrm>
              <a:off x="4882307" y="4508178"/>
              <a:ext cx="526852" cy="464344"/>
              <a:chOff x="0" y="0"/>
              <a:chExt cx="236" cy="208"/>
            </a:xfrm>
          </p:grpSpPr>
          <p:sp>
            <p:nvSpPr>
              <p:cNvPr id="55" name="Freeform 12"/>
              <p:cNvSpPr>
                <a:spLocks noEditPoints="1"/>
              </p:cNvSpPr>
              <p:nvPr/>
            </p:nvSpPr>
            <p:spPr bwMode="auto">
              <a:xfrm>
                <a:off x="0" y="45"/>
                <a:ext cx="193" cy="163"/>
              </a:xfrm>
              <a:custGeom>
                <a:avLst/>
                <a:gdLst>
                  <a:gd name="T0" fmla="*/ 77 w 82"/>
                  <a:gd name="T1" fmla="*/ 0 h 69"/>
                  <a:gd name="T2" fmla="*/ 4 w 82"/>
                  <a:gd name="T3" fmla="*/ 0 h 69"/>
                  <a:gd name="T4" fmla="*/ 0 w 82"/>
                  <a:gd name="T5" fmla="*/ 4 h 69"/>
                  <a:gd name="T6" fmla="*/ 0 w 82"/>
                  <a:gd name="T7" fmla="*/ 65 h 69"/>
                  <a:gd name="T8" fmla="*/ 4 w 82"/>
                  <a:gd name="T9" fmla="*/ 69 h 69"/>
                  <a:gd name="T10" fmla="*/ 77 w 82"/>
                  <a:gd name="T11" fmla="*/ 69 h 69"/>
                  <a:gd name="T12" fmla="*/ 82 w 82"/>
                  <a:gd name="T13" fmla="*/ 65 h 69"/>
                  <a:gd name="T14" fmla="*/ 82 w 82"/>
                  <a:gd name="T15" fmla="*/ 40 h 69"/>
                  <a:gd name="T16" fmla="*/ 82 w 82"/>
                  <a:gd name="T17" fmla="*/ 29 h 69"/>
                  <a:gd name="T18" fmla="*/ 82 w 82"/>
                  <a:gd name="T19" fmla="*/ 4 h 69"/>
                  <a:gd name="T20" fmla="*/ 77 w 82"/>
                  <a:gd name="T21" fmla="*/ 0 h 69"/>
                  <a:gd name="T22" fmla="*/ 9 w 82"/>
                  <a:gd name="T23" fmla="*/ 61 h 69"/>
                  <a:gd name="T24" fmla="*/ 9 w 82"/>
                  <a:gd name="T25" fmla="*/ 9 h 69"/>
                  <a:gd name="T26" fmla="*/ 73 w 82"/>
                  <a:gd name="T27" fmla="*/ 9 h 69"/>
                  <a:gd name="T28" fmla="*/ 73 w 82"/>
                  <a:gd name="T29" fmla="*/ 25 h 69"/>
                  <a:gd name="T30" fmla="*/ 64 w 82"/>
                  <a:gd name="T31" fmla="*/ 25 h 69"/>
                  <a:gd name="T32" fmla="*/ 55 w 82"/>
                  <a:gd name="T33" fmla="*/ 35 h 69"/>
                  <a:gd name="T34" fmla="*/ 64 w 82"/>
                  <a:gd name="T35" fmla="*/ 44 h 69"/>
                  <a:gd name="T36" fmla="*/ 73 w 82"/>
                  <a:gd name="T37" fmla="*/ 44 h 69"/>
                  <a:gd name="T38" fmla="*/ 73 w 82"/>
                  <a:gd name="T39" fmla="*/ 61 h 69"/>
                  <a:gd name="T40" fmla="*/ 9 w 82"/>
                  <a:gd name="T41" fmla="*/ 6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2" h="69">
                    <a:moveTo>
                      <a:pt x="77" y="0"/>
                    </a:moveTo>
                    <a:cubicBezTo>
                      <a:pt x="4" y="0"/>
                      <a:pt x="4" y="0"/>
                      <a:pt x="4" y="0"/>
                    </a:cubicBezTo>
                    <a:cubicBezTo>
                      <a:pt x="2" y="0"/>
                      <a:pt x="0" y="2"/>
                      <a:pt x="0" y="4"/>
                    </a:cubicBezTo>
                    <a:cubicBezTo>
                      <a:pt x="0" y="65"/>
                      <a:pt x="0" y="65"/>
                      <a:pt x="0" y="65"/>
                    </a:cubicBezTo>
                    <a:cubicBezTo>
                      <a:pt x="0" y="67"/>
                      <a:pt x="2" y="69"/>
                      <a:pt x="4" y="69"/>
                    </a:cubicBezTo>
                    <a:cubicBezTo>
                      <a:pt x="77" y="69"/>
                      <a:pt x="77" y="69"/>
                      <a:pt x="77" y="69"/>
                    </a:cubicBezTo>
                    <a:cubicBezTo>
                      <a:pt x="80" y="69"/>
                      <a:pt x="82" y="67"/>
                      <a:pt x="82" y="65"/>
                    </a:cubicBezTo>
                    <a:cubicBezTo>
                      <a:pt x="82" y="40"/>
                      <a:pt x="82" y="40"/>
                      <a:pt x="82" y="40"/>
                    </a:cubicBezTo>
                    <a:cubicBezTo>
                      <a:pt x="82" y="29"/>
                      <a:pt x="82" y="29"/>
                      <a:pt x="82" y="29"/>
                    </a:cubicBezTo>
                    <a:cubicBezTo>
                      <a:pt x="82" y="4"/>
                      <a:pt x="82" y="4"/>
                      <a:pt x="82" y="4"/>
                    </a:cubicBezTo>
                    <a:cubicBezTo>
                      <a:pt x="82" y="2"/>
                      <a:pt x="80" y="0"/>
                      <a:pt x="77" y="0"/>
                    </a:cubicBezTo>
                    <a:moveTo>
                      <a:pt x="9" y="61"/>
                    </a:moveTo>
                    <a:cubicBezTo>
                      <a:pt x="9" y="9"/>
                      <a:pt x="9" y="9"/>
                      <a:pt x="9" y="9"/>
                    </a:cubicBezTo>
                    <a:cubicBezTo>
                      <a:pt x="73" y="9"/>
                      <a:pt x="73" y="9"/>
                      <a:pt x="73" y="9"/>
                    </a:cubicBezTo>
                    <a:cubicBezTo>
                      <a:pt x="73" y="25"/>
                      <a:pt x="73" y="25"/>
                      <a:pt x="73" y="25"/>
                    </a:cubicBezTo>
                    <a:cubicBezTo>
                      <a:pt x="64" y="25"/>
                      <a:pt x="64" y="25"/>
                      <a:pt x="64" y="25"/>
                    </a:cubicBezTo>
                    <a:cubicBezTo>
                      <a:pt x="59" y="25"/>
                      <a:pt x="55" y="29"/>
                      <a:pt x="55" y="35"/>
                    </a:cubicBezTo>
                    <a:cubicBezTo>
                      <a:pt x="55" y="40"/>
                      <a:pt x="59" y="44"/>
                      <a:pt x="64" y="44"/>
                    </a:cubicBezTo>
                    <a:cubicBezTo>
                      <a:pt x="73" y="44"/>
                      <a:pt x="73" y="44"/>
                      <a:pt x="73" y="44"/>
                    </a:cubicBezTo>
                    <a:cubicBezTo>
                      <a:pt x="73" y="61"/>
                      <a:pt x="73" y="61"/>
                      <a:pt x="73" y="61"/>
                    </a:cubicBezTo>
                    <a:lnTo>
                      <a:pt x="9" y="6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mn-lt"/>
                  <a:ea typeface="+mn-ea"/>
                  <a:cs typeface="+mn-ea"/>
                  <a:sym typeface="+mn-lt"/>
                </a:endParaRPr>
              </a:p>
            </p:txBody>
          </p:sp>
          <p:sp>
            <p:nvSpPr>
              <p:cNvPr id="56" name="Freeform 13"/>
              <p:cNvSpPr>
                <a:spLocks/>
              </p:cNvSpPr>
              <p:nvPr/>
            </p:nvSpPr>
            <p:spPr bwMode="auto">
              <a:xfrm>
                <a:off x="44" y="0"/>
                <a:ext cx="192" cy="165"/>
              </a:xfrm>
              <a:custGeom>
                <a:avLst/>
                <a:gdLst>
                  <a:gd name="T0" fmla="*/ 77 w 81"/>
                  <a:gd name="T1" fmla="*/ 0 h 70"/>
                  <a:gd name="T2" fmla="*/ 4 w 81"/>
                  <a:gd name="T3" fmla="*/ 0 h 70"/>
                  <a:gd name="T4" fmla="*/ 0 w 81"/>
                  <a:gd name="T5" fmla="*/ 4 h 70"/>
                  <a:gd name="T6" fmla="*/ 4 w 81"/>
                  <a:gd name="T7" fmla="*/ 9 h 70"/>
                  <a:gd name="T8" fmla="*/ 73 w 81"/>
                  <a:gd name="T9" fmla="*/ 9 h 70"/>
                  <a:gd name="T10" fmla="*/ 73 w 81"/>
                  <a:gd name="T11" fmla="*/ 65 h 70"/>
                  <a:gd name="T12" fmla="*/ 77 w 81"/>
                  <a:gd name="T13" fmla="*/ 70 h 70"/>
                  <a:gd name="T14" fmla="*/ 81 w 81"/>
                  <a:gd name="T15" fmla="*/ 65 h 70"/>
                  <a:gd name="T16" fmla="*/ 81 w 81"/>
                  <a:gd name="T17" fmla="*/ 4 h 70"/>
                  <a:gd name="T18" fmla="*/ 77 w 81"/>
                  <a:gd name="T1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 h="70">
                    <a:moveTo>
                      <a:pt x="77" y="0"/>
                    </a:moveTo>
                    <a:cubicBezTo>
                      <a:pt x="4" y="0"/>
                      <a:pt x="4" y="0"/>
                      <a:pt x="4" y="0"/>
                    </a:cubicBezTo>
                    <a:cubicBezTo>
                      <a:pt x="2" y="0"/>
                      <a:pt x="0" y="2"/>
                      <a:pt x="0" y="4"/>
                    </a:cubicBezTo>
                    <a:cubicBezTo>
                      <a:pt x="0" y="7"/>
                      <a:pt x="2" y="9"/>
                      <a:pt x="4" y="9"/>
                    </a:cubicBezTo>
                    <a:cubicBezTo>
                      <a:pt x="73" y="9"/>
                      <a:pt x="73" y="9"/>
                      <a:pt x="73" y="9"/>
                    </a:cubicBezTo>
                    <a:cubicBezTo>
                      <a:pt x="73" y="65"/>
                      <a:pt x="73" y="65"/>
                      <a:pt x="73" y="65"/>
                    </a:cubicBezTo>
                    <a:cubicBezTo>
                      <a:pt x="73" y="68"/>
                      <a:pt x="75" y="70"/>
                      <a:pt x="77" y="70"/>
                    </a:cubicBezTo>
                    <a:cubicBezTo>
                      <a:pt x="79" y="70"/>
                      <a:pt x="81" y="68"/>
                      <a:pt x="81" y="65"/>
                    </a:cubicBezTo>
                    <a:cubicBezTo>
                      <a:pt x="81" y="4"/>
                      <a:pt x="81" y="4"/>
                      <a:pt x="81" y="4"/>
                    </a:cubicBezTo>
                    <a:cubicBezTo>
                      <a:pt x="81" y="2"/>
                      <a:pt x="79" y="0"/>
                      <a:pt x="77"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mn-lt"/>
                  <a:ea typeface="+mn-ea"/>
                  <a:cs typeface="+mn-ea"/>
                  <a:sym typeface="+mn-lt"/>
                </a:endParaRPr>
              </a:p>
            </p:txBody>
          </p:sp>
        </p:grpSp>
        <p:grpSp>
          <p:nvGrpSpPr>
            <p:cNvPr id="43" name="Group 14"/>
            <p:cNvGrpSpPr>
              <a:grpSpLocks/>
            </p:cNvGrpSpPr>
            <p:nvPr/>
          </p:nvGrpSpPr>
          <p:grpSpPr bwMode="auto">
            <a:xfrm>
              <a:off x="7462987" y="3025851"/>
              <a:ext cx="533548" cy="529083"/>
              <a:chOff x="0" y="0"/>
              <a:chExt cx="239" cy="237"/>
            </a:xfrm>
          </p:grpSpPr>
          <p:sp>
            <p:nvSpPr>
              <p:cNvPr id="51" name="Freeform 15"/>
              <p:cNvSpPr>
                <a:spLocks/>
              </p:cNvSpPr>
              <p:nvPr/>
            </p:nvSpPr>
            <p:spPr bwMode="auto">
              <a:xfrm>
                <a:off x="0" y="22"/>
                <a:ext cx="217" cy="215"/>
              </a:xfrm>
              <a:custGeom>
                <a:avLst/>
                <a:gdLst>
                  <a:gd name="T0" fmla="*/ 87 w 92"/>
                  <a:gd name="T1" fmla="*/ 41 h 91"/>
                  <a:gd name="T2" fmla="*/ 83 w 92"/>
                  <a:gd name="T3" fmla="*/ 45 h 91"/>
                  <a:gd name="T4" fmla="*/ 83 w 92"/>
                  <a:gd name="T5" fmla="*/ 67 h 91"/>
                  <a:gd name="T6" fmla="*/ 73 w 92"/>
                  <a:gd name="T7" fmla="*/ 81 h 91"/>
                  <a:gd name="T8" fmla="*/ 68 w 92"/>
                  <a:gd name="T9" fmla="*/ 82 h 91"/>
                  <a:gd name="T10" fmla="*/ 24 w 92"/>
                  <a:gd name="T11" fmla="*/ 82 h 91"/>
                  <a:gd name="T12" fmla="*/ 9 w 92"/>
                  <a:gd name="T13" fmla="*/ 67 h 91"/>
                  <a:gd name="T14" fmla="*/ 9 w 92"/>
                  <a:gd name="T15" fmla="*/ 24 h 91"/>
                  <a:gd name="T16" fmla="*/ 24 w 92"/>
                  <a:gd name="T17" fmla="*/ 8 h 91"/>
                  <a:gd name="T18" fmla="*/ 46 w 92"/>
                  <a:gd name="T19" fmla="*/ 8 h 91"/>
                  <a:gd name="T20" fmla="*/ 50 w 92"/>
                  <a:gd name="T21" fmla="*/ 4 h 91"/>
                  <a:gd name="T22" fmla="*/ 46 w 92"/>
                  <a:gd name="T23" fmla="*/ 0 h 91"/>
                  <a:gd name="T24" fmla="*/ 24 w 92"/>
                  <a:gd name="T25" fmla="*/ 0 h 91"/>
                  <a:gd name="T26" fmla="*/ 0 w 92"/>
                  <a:gd name="T27" fmla="*/ 24 h 91"/>
                  <a:gd name="T28" fmla="*/ 0 w 92"/>
                  <a:gd name="T29" fmla="*/ 67 h 91"/>
                  <a:gd name="T30" fmla="*/ 24 w 92"/>
                  <a:gd name="T31" fmla="*/ 91 h 91"/>
                  <a:gd name="T32" fmla="*/ 68 w 92"/>
                  <a:gd name="T33" fmla="*/ 91 h 91"/>
                  <a:gd name="T34" fmla="*/ 76 w 92"/>
                  <a:gd name="T35" fmla="*/ 89 h 91"/>
                  <a:gd name="T36" fmla="*/ 92 w 92"/>
                  <a:gd name="T37" fmla="*/ 67 h 91"/>
                  <a:gd name="T38" fmla="*/ 92 w 92"/>
                  <a:gd name="T39" fmla="*/ 45 h 91"/>
                  <a:gd name="T40" fmla="*/ 87 w 92"/>
                  <a:gd name="T41" fmla="*/ 4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2" h="91">
                    <a:moveTo>
                      <a:pt x="87" y="41"/>
                    </a:moveTo>
                    <a:cubicBezTo>
                      <a:pt x="85" y="41"/>
                      <a:pt x="83" y="43"/>
                      <a:pt x="83" y="45"/>
                    </a:cubicBezTo>
                    <a:cubicBezTo>
                      <a:pt x="83" y="67"/>
                      <a:pt x="83" y="67"/>
                      <a:pt x="83" y="67"/>
                    </a:cubicBezTo>
                    <a:cubicBezTo>
                      <a:pt x="83" y="73"/>
                      <a:pt x="79" y="79"/>
                      <a:pt x="73" y="81"/>
                    </a:cubicBezTo>
                    <a:cubicBezTo>
                      <a:pt x="71" y="82"/>
                      <a:pt x="70" y="82"/>
                      <a:pt x="68" y="82"/>
                    </a:cubicBezTo>
                    <a:cubicBezTo>
                      <a:pt x="24" y="82"/>
                      <a:pt x="24" y="82"/>
                      <a:pt x="24" y="82"/>
                    </a:cubicBezTo>
                    <a:cubicBezTo>
                      <a:pt x="16" y="82"/>
                      <a:pt x="9" y="75"/>
                      <a:pt x="9" y="67"/>
                    </a:cubicBezTo>
                    <a:cubicBezTo>
                      <a:pt x="9" y="24"/>
                      <a:pt x="9" y="24"/>
                      <a:pt x="9" y="24"/>
                    </a:cubicBezTo>
                    <a:cubicBezTo>
                      <a:pt x="9" y="15"/>
                      <a:pt x="16" y="8"/>
                      <a:pt x="24" y="8"/>
                    </a:cubicBezTo>
                    <a:cubicBezTo>
                      <a:pt x="46" y="8"/>
                      <a:pt x="46" y="8"/>
                      <a:pt x="46" y="8"/>
                    </a:cubicBezTo>
                    <a:cubicBezTo>
                      <a:pt x="48" y="8"/>
                      <a:pt x="50" y="6"/>
                      <a:pt x="50" y="4"/>
                    </a:cubicBezTo>
                    <a:cubicBezTo>
                      <a:pt x="50" y="2"/>
                      <a:pt x="48" y="0"/>
                      <a:pt x="46" y="0"/>
                    </a:cubicBezTo>
                    <a:cubicBezTo>
                      <a:pt x="24" y="0"/>
                      <a:pt x="24" y="0"/>
                      <a:pt x="24" y="0"/>
                    </a:cubicBezTo>
                    <a:cubicBezTo>
                      <a:pt x="11" y="0"/>
                      <a:pt x="0" y="10"/>
                      <a:pt x="0" y="24"/>
                    </a:cubicBezTo>
                    <a:cubicBezTo>
                      <a:pt x="0" y="67"/>
                      <a:pt x="0" y="67"/>
                      <a:pt x="0" y="67"/>
                    </a:cubicBezTo>
                    <a:cubicBezTo>
                      <a:pt x="0" y="80"/>
                      <a:pt x="11" y="91"/>
                      <a:pt x="24" y="91"/>
                    </a:cubicBezTo>
                    <a:cubicBezTo>
                      <a:pt x="68" y="91"/>
                      <a:pt x="68" y="91"/>
                      <a:pt x="68" y="91"/>
                    </a:cubicBezTo>
                    <a:cubicBezTo>
                      <a:pt x="71" y="91"/>
                      <a:pt x="74" y="90"/>
                      <a:pt x="76" y="89"/>
                    </a:cubicBezTo>
                    <a:cubicBezTo>
                      <a:pt x="85" y="86"/>
                      <a:pt x="92" y="77"/>
                      <a:pt x="92" y="67"/>
                    </a:cubicBezTo>
                    <a:cubicBezTo>
                      <a:pt x="92" y="45"/>
                      <a:pt x="92" y="45"/>
                      <a:pt x="92" y="45"/>
                    </a:cubicBezTo>
                    <a:cubicBezTo>
                      <a:pt x="92" y="43"/>
                      <a:pt x="90" y="41"/>
                      <a:pt x="87" y="41"/>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mn-lt"/>
                  <a:ea typeface="+mn-ea"/>
                  <a:cs typeface="+mn-ea"/>
                  <a:sym typeface="+mn-lt"/>
                </a:endParaRPr>
              </a:p>
            </p:txBody>
          </p:sp>
          <p:sp>
            <p:nvSpPr>
              <p:cNvPr id="52" name="Freeform 16"/>
              <p:cNvSpPr>
                <a:spLocks noEditPoints="1"/>
              </p:cNvSpPr>
              <p:nvPr/>
            </p:nvSpPr>
            <p:spPr bwMode="auto">
              <a:xfrm>
                <a:off x="135" y="0"/>
                <a:ext cx="104" cy="104"/>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5 h 44"/>
                  <a:gd name="T12" fmla="*/ 8 w 44"/>
                  <a:gd name="T13" fmla="*/ 22 h 44"/>
                  <a:gd name="T14" fmla="*/ 22 w 44"/>
                  <a:gd name="T15" fmla="*/ 8 h 44"/>
                  <a:gd name="T16" fmla="*/ 35 w 44"/>
                  <a:gd name="T17" fmla="*/ 22 h 44"/>
                  <a:gd name="T18" fmla="*/ 22 w 44"/>
                  <a:gd name="T19" fmla="*/ 3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9"/>
                      <a:pt x="0" y="22"/>
                    </a:cubicBezTo>
                    <a:cubicBezTo>
                      <a:pt x="0" y="34"/>
                      <a:pt x="10" y="44"/>
                      <a:pt x="22" y="44"/>
                    </a:cubicBezTo>
                    <a:cubicBezTo>
                      <a:pt x="34" y="44"/>
                      <a:pt x="44" y="34"/>
                      <a:pt x="44" y="22"/>
                    </a:cubicBezTo>
                    <a:cubicBezTo>
                      <a:pt x="44" y="9"/>
                      <a:pt x="34" y="0"/>
                      <a:pt x="22" y="0"/>
                    </a:cubicBezTo>
                    <a:moveTo>
                      <a:pt x="22" y="35"/>
                    </a:moveTo>
                    <a:cubicBezTo>
                      <a:pt x="14" y="35"/>
                      <a:pt x="8" y="29"/>
                      <a:pt x="8" y="22"/>
                    </a:cubicBezTo>
                    <a:cubicBezTo>
                      <a:pt x="8" y="14"/>
                      <a:pt x="14" y="8"/>
                      <a:pt x="22" y="8"/>
                    </a:cubicBezTo>
                    <a:cubicBezTo>
                      <a:pt x="29" y="8"/>
                      <a:pt x="35" y="14"/>
                      <a:pt x="35" y="22"/>
                    </a:cubicBezTo>
                    <a:cubicBezTo>
                      <a:pt x="35" y="29"/>
                      <a:pt x="29" y="35"/>
                      <a:pt x="22" y="3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mn-lt"/>
                  <a:ea typeface="+mn-ea"/>
                  <a:cs typeface="+mn-ea"/>
                  <a:sym typeface="+mn-lt"/>
                </a:endParaRPr>
              </a:p>
            </p:txBody>
          </p:sp>
          <p:sp>
            <p:nvSpPr>
              <p:cNvPr id="53" name="Freeform 17"/>
              <p:cNvSpPr>
                <a:spLocks/>
              </p:cNvSpPr>
              <p:nvPr/>
            </p:nvSpPr>
            <p:spPr bwMode="auto">
              <a:xfrm>
                <a:off x="80" y="97"/>
                <a:ext cx="57" cy="21"/>
              </a:xfrm>
              <a:custGeom>
                <a:avLst/>
                <a:gdLst>
                  <a:gd name="T0" fmla="*/ 0 w 24"/>
                  <a:gd name="T1" fmla="*/ 4 h 9"/>
                  <a:gd name="T2" fmla="*/ 5 w 24"/>
                  <a:gd name="T3" fmla="*/ 9 h 9"/>
                  <a:gd name="T4" fmla="*/ 20 w 24"/>
                  <a:gd name="T5" fmla="*/ 9 h 9"/>
                  <a:gd name="T6" fmla="*/ 24 w 24"/>
                  <a:gd name="T7" fmla="*/ 4 h 9"/>
                  <a:gd name="T8" fmla="*/ 20 w 24"/>
                  <a:gd name="T9" fmla="*/ 0 h 9"/>
                  <a:gd name="T10" fmla="*/ 5 w 24"/>
                  <a:gd name="T11" fmla="*/ 0 h 9"/>
                  <a:gd name="T12" fmla="*/ 0 w 24"/>
                  <a:gd name="T13" fmla="*/ 4 h 9"/>
                </a:gdLst>
                <a:ahLst/>
                <a:cxnLst>
                  <a:cxn ang="0">
                    <a:pos x="T0" y="T1"/>
                  </a:cxn>
                  <a:cxn ang="0">
                    <a:pos x="T2" y="T3"/>
                  </a:cxn>
                  <a:cxn ang="0">
                    <a:pos x="T4" y="T5"/>
                  </a:cxn>
                  <a:cxn ang="0">
                    <a:pos x="T6" y="T7"/>
                  </a:cxn>
                  <a:cxn ang="0">
                    <a:pos x="T8" y="T9"/>
                  </a:cxn>
                  <a:cxn ang="0">
                    <a:pos x="T10" y="T11"/>
                  </a:cxn>
                  <a:cxn ang="0">
                    <a:pos x="T12" y="T13"/>
                  </a:cxn>
                </a:cxnLst>
                <a:rect l="0" t="0" r="r" b="b"/>
                <a:pathLst>
                  <a:path w="24" h="9">
                    <a:moveTo>
                      <a:pt x="0" y="4"/>
                    </a:moveTo>
                    <a:cubicBezTo>
                      <a:pt x="0" y="7"/>
                      <a:pt x="2" y="9"/>
                      <a:pt x="5" y="9"/>
                    </a:cubicBezTo>
                    <a:cubicBezTo>
                      <a:pt x="20" y="9"/>
                      <a:pt x="20" y="9"/>
                      <a:pt x="20" y="9"/>
                    </a:cubicBezTo>
                    <a:cubicBezTo>
                      <a:pt x="22" y="9"/>
                      <a:pt x="24" y="7"/>
                      <a:pt x="24" y="4"/>
                    </a:cubicBezTo>
                    <a:cubicBezTo>
                      <a:pt x="24" y="2"/>
                      <a:pt x="22" y="0"/>
                      <a:pt x="20" y="0"/>
                    </a:cubicBezTo>
                    <a:cubicBezTo>
                      <a:pt x="5" y="0"/>
                      <a:pt x="5" y="0"/>
                      <a:pt x="5" y="0"/>
                    </a:cubicBezTo>
                    <a:cubicBezTo>
                      <a:pt x="2" y="0"/>
                      <a:pt x="0" y="2"/>
                      <a:pt x="0" y="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mn-lt"/>
                  <a:ea typeface="+mn-ea"/>
                  <a:cs typeface="+mn-ea"/>
                  <a:sym typeface="+mn-lt"/>
                </a:endParaRPr>
              </a:p>
            </p:txBody>
          </p:sp>
          <p:sp>
            <p:nvSpPr>
              <p:cNvPr id="54" name="Freeform 18"/>
              <p:cNvSpPr>
                <a:spLocks/>
              </p:cNvSpPr>
              <p:nvPr/>
            </p:nvSpPr>
            <p:spPr bwMode="auto">
              <a:xfrm>
                <a:off x="80" y="140"/>
                <a:ext cx="57" cy="21"/>
              </a:xfrm>
              <a:custGeom>
                <a:avLst/>
                <a:gdLst>
                  <a:gd name="T0" fmla="*/ 20 w 24"/>
                  <a:gd name="T1" fmla="*/ 0 h 9"/>
                  <a:gd name="T2" fmla="*/ 5 w 24"/>
                  <a:gd name="T3" fmla="*/ 0 h 9"/>
                  <a:gd name="T4" fmla="*/ 0 w 24"/>
                  <a:gd name="T5" fmla="*/ 4 h 9"/>
                  <a:gd name="T6" fmla="*/ 5 w 24"/>
                  <a:gd name="T7" fmla="*/ 9 h 9"/>
                  <a:gd name="T8" fmla="*/ 20 w 24"/>
                  <a:gd name="T9" fmla="*/ 9 h 9"/>
                  <a:gd name="T10" fmla="*/ 24 w 24"/>
                  <a:gd name="T11" fmla="*/ 4 h 9"/>
                  <a:gd name="T12" fmla="*/ 20 w 24"/>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4" h="9">
                    <a:moveTo>
                      <a:pt x="20" y="0"/>
                    </a:moveTo>
                    <a:cubicBezTo>
                      <a:pt x="5" y="0"/>
                      <a:pt x="5" y="0"/>
                      <a:pt x="5" y="0"/>
                    </a:cubicBezTo>
                    <a:cubicBezTo>
                      <a:pt x="2" y="0"/>
                      <a:pt x="0" y="2"/>
                      <a:pt x="0" y="4"/>
                    </a:cubicBezTo>
                    <a:cubicBezTo>
                      <a:pt x="0" y="7"/>
                      <a:pt x="2" y="9"/>
                      <a:pt x="5" y="9"/>
                    </a:cubicBezTo>
                    <a:cubicBezTo>
                      <a:pt x="20" y="9"/>
                      <a:pt x="20" y="9"/>
                      <a:pt x="20" y="9"/>
                    </a:cubicBezTo>
                    <a:cubicBezTo>
                      <a:pt x="22" y="9"/>
                      <a:pt x="24" y="7"/>
                      <a:pt x="24" y="4"/>
                    </a:cubicBezTo>
                    <a:cubicBezTo>
                      <a:pt x="24" y="2"/>
                      <a:pt x="22" y="0"/>
                      <a:pt x="2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mn-lt"/>
                  <a:ea typeface="+mn-ea"/>
                  <a:cs typeface="+mn-ea"/>
                  <a:sym typeface="+mn-lt"/>
                </a:endParaRPr>
              </a:p>
            </p:txBody>
          </p:sp>
        </p:grpSp>
        <p:grpSp>
          <p:nvGrpSpPr>
            <p:cNvPr id="44" name="Group 19"/>
            <p:cNvGrpSpPr>
              <a:grpSpLocks/>
            </p:cNvGrpSpPr>
            <p:nvPr/>
          </p:nvGrpSpPr>
          <p:grpSpPr bwMode="auto">
            <a:xfrm>
              <a:off x="2471292" y="3041477"/>
              <a:ext cx="526852" cy="529085"/>
              <a:chOff x="0" y="0"/>
              <a:chExt cx="236" cy="237"/>
            </a:xfrm>
          </p:grpSpPr>
          <p:sp>
            <p:nvSpPr>
              <p:cNvPr id="49" name="Freeform 20"/>
              <p:cNvSpPr>
                <a:spLocks noEditPoints="1"/>
              </p:cNvSpPr>
              <p:nvPr/>
            </p:nvSpPr>
            <p:spPr bwMode="auto">
              <a:xfrm>
                <a:off x="63" y="64"/>
                <a:ext cx="109" cy="109"/>
              </a:xfrm>
              <a:custGeom>
                <a:avLst/>
                <a:gdLst>
                  <a:gd name="T0" fmla="*/ 40 w 46"/>
                  <a:gd name="T1" fmla="*/ 1 h 46"/>
                  <a:gd name="T2" fmla="*/ 13 w 46"/>
                  <a:gd name="T3" fmla="*/ 10 h 46"/>
                  <a:gd name="T4" fmla="*/ 13 w 46"/>
                  <a:gd name="T5" fmla="*/ 10 h 46"/>
                  <a:gd name="T6" fmla="*/ 12 w 46"/>
                  <a:gd name="T7" fmla="*/ 11 h 46"/>
                  <a:gd name="T8" fmla="*/ 12 w 46"/>
                  <a:gd name="T9" fmla="*/ 11 h 46"/>
                  <a:gd name="T10" fmla="*/ 11 w 46"/>
                  <a:gd name="T11" fmla="*/ 11 h 46"/>
                  <a:gd name="T12" fmla="*/ 11 w 46"/>
                  <a:gd name="T13" fmla="*/ 12 h 46"/>
                  <a:gd name="T14" fmla="*/ 11 w 46"/>
                  <a:gd name="T15" fmla="*/ 12 h 46"/>
                  <a:gd name="T16" fmla="*/ 10 w 46"/>
                  <a:gd name="T17" fmla="*/ 13 h 46"/>
                  <a:gd name="T18" fmla="*/ 10 w 46"/>
                  <a:gd name="T19" fmla="*/ 13 h 46"/>
                  <a:gd name="T20" fmla="*/ 0 w 46"/>
                  <a:gd name="T21" fmla="*/ 40 h 46"/>
                  <a:gd name="T22" fmla="*/ 1 w 46"/>
                  <a:gd name="T23" fmla="*/ 45 h 46"/>
                  <a:gd name="T24" fmla="*/ 4 w 46"/>
                  <a:gd name="T25" fmla="*/ 46 h 46"/>
                  <a:gd name="T26" fmla="*/ 6 w 46"/>
                  <a:gd name="T27" fmla="*/ 46 h 46"/>
                  <a:gd name="T28" fmla="*/ 33 w 46"/>
                  <a:gd name="T29" fmla="*/ 36 h 46"/>
                  <a:gd name="T30" fmla="*/ 33 w 46"/>
                  <a:gd name="T31" fmla="*/ 36 h 46"/>
                  <a:gd name="T32" fmla="*/ 34 w 46"/>
                  <a:gd name="T33" fmla="*/ 35 h 46"/>
                  <a:gd name="T34" fmla="*/ 34 w 46"/>
                  <a:gd name="T35" fmla="*/ 35 h 46"/>
                  <a:gd name="T36" fmla="*/ 35 w 46"/>
                  <a:gd name="T37" fmla="*/ 35 h 46"/>
                  <a:gd name="T38" fmla="*/ 35 w 46"/>
                  <a:gd name="T39" fmla="*/ 34 h 46"/>
                  <a:gd name="T40" fmla="*/ 35 w 46"/>
                  <a:gd name="T41" fmla="*/ 34 h 46"/>
                  <a:gd name="T42" fmla="*/ 36 w 46"/>
                  <a:gd name="T43" fmla="*/ 33 h 46"/>
                  <a:gd name="T44" fmla="*/ 36 w 46"/>
                  <a:gd name="T45" fmla="*/ 33 h 46"/>
                  <a:gd name="T46" fmla="*/ 45 w 46"/>
                  <a:gd name="T47" fmla="*/ 6 h 46"/>
                  <a:gd name="T48" fmla="*/ 44 w 46"/>
                  <a:gd name="T49" fmla="*/ 2 h 46"/>
                  <a:gd name="T50" fmla="*/ 40 w 46"/>
                  <a:gd name="T51" fmla="*/ 1 h 46"/>
                  <a:gd name="T52" fmla="*/ 12 w 46"/>
                  <a:gd name="T53" fmla="*/ 34 h 46"/>
                  <a:gd name="T54" fmla="*/ 16 w 46"/>
                  <a:gd name="T55" fmla="*/ 22 h 46"/>
                  <a:gd name="T56" fmla="*/ 24 w 46"/>
                  <a:gd name="T57" fmla="*/ 30 h 46"/>
                  <a:gd name="T58" fmla="*/ 12 w 46"/>
                  <a:gd name="T59" fmla="*/ 3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6" h="46">
                    <a:moveTo>
                      <a:pt x="40" y="1"/>
                    </a:moveTo>
                    <a:cubicBezTo>
                      <a:pt x="13" y="10"/>
                      <a:pt x="13" y="10"/>
                      <a:pt x="13" y="10"/>
                    </a:cubicBezTo>
                    <a:cubicBezTo>
                      <a:pt x="13" y="10"/>
                      <a:pt x="13" y="10"/>
                      <a:pt x="13" y="10"/>
                    </a:cubicBezTo>
                    <a:cubicBezTo>
                      <a:pt x="12" y="10"/>
                      <a:pt x="12" y="11"/>
                      <a:pt x="12" y="11"/>
                    </a:cubicBezTo>
                    <a:cubicBezTo>
                      <a:pt x="12" y="11"/>
                      <a:pt x="12" y="11"/>
                      <a:pt x="12" y="11"/>
                    </a:cubicBezTo>
                    <a:cubicBezTo>
                      <a:pt x="12" y="11"/>
                      <a:pt x="11" y="11"/>
                      <a:pt x="11" y="11"/>
                    </a:cubicBezTo>
                    <a:cubicBezTo>
                      <a:pt x="11" y="11"/>
                      <a:pt x="11" y="12"/>
                      <a:pt x="11" y="12"/>
                    </a:cubicBezTo>
                    <a:cubicBezTo>
                      <a:pt x="11" y="12"/>
                      <a:pt x="11" y="12"/>
                      <a:pt x="11" y="12"/>
                    </a:cubicBezTo>
                    <a:cubicBezTo>
                      <a:pt x="11" y="12"/>
                      <a:pt x="10" y="12"/>
                      <a:pt x="10" y="13"/>
                    </a:cubicBezTo>
                    <a:cubicBezTo>
                      <a:pt x="10" y="13"/>
                      <a:pt x="10" y="13"/>
                      <a:pt x="10" y="13"/>
                    </a:cubicBezTo>
                    <a:cubicBezTo>
                      <a:pt x="0" y="40"/>
                      <a:pt x="0" y="40"/>
                      <a:pt x="0" y="40"/>
                    </a:cubicBezTo>
                    <a:cubicBezTo>
                      <a:pt x="0" y="42"/>
                      <a:pt x="0" y="43"/>
                      <a:pt x="1" y="45"/>
                    </a:cubicBezTo>
                    <a:cubicBezTo>
                      <a:pt x="2" y="45"/>
                      <a:pt x="3" y="46"/>
                      <a:pt x="4" y="46"/>
                    </a:cubicBezTo>
                    <a:cubicBezTo>
                      <a:pt x="5" y="46"/>
                      <a:pt x="5" y="46"/>
                      <a:pt x="6" y="46"/>
                    </a:cubicBezTo>
                    <a:cubicBezTo>
                      <a:pt x="33" y="36"/>
                      <a:pt x="33" y="36"/>
                      <a:pt x="33" y="36"/>
                    </a:cubicBezTo>
                    <a:cubicBezTo>
                      <a:pt x="33" y="36"/>
                      <a:pt x="33" y="36"/>
                      <a:pt x="33" y="36"/>
                    </a:cubicBezTo>
                    <a:cubicBezTo>
                      <a:pt x="34" y="36"/>
                      <a:pt x="34" y="35"/>
                      <a:pt x="34" y="35"/>
                    </a:cubicBezTo>
                    <a:cubicBezTo>
                      <a:pt x="34" y="35"/>
                      <a:pt x="34" y="35"/>
                      <a:pt x="34" y="35"/>
                    </a:cubicBezTo>
                    <a:cubicBezTo>
                      <a:pt x="34" y="35"/>
                      <a:pt x="35" y="35"/>
                      <a:pt x="35" y="35"/>
                    </a:cubicBezTo>
                    <a:cubicBezTo>
                      <a:pt x="35" y="35"/>
                      <a:pt x="35" y="34"/>
                      <a:pt x="35" y="34"/>
                    </a:cubicBezTo>
                    <a:cubicBezTo>
                      <a:pt x="35" y="34"/>
                      <a:pt x="35" y="34"/>
                      <a:pt x="35" y="34"/>
                    </a:cubicBezTo>
                    <a:cubicBezTo>
                      <a:pt x="35" y="34"/>
                      <a:pt x="35" y="34"/>
                      <a:pt x="36" y="33"/>
                    </a:cubicBezTo>
                    <a:cubicBezTo>
                      <a:pt x="36" y="33"/>
                      <a:pt x="36" y="33"/>
                      <a:pt x="36" y="33"/>
                    </a:cubicBezTo>
                    <a:cubicBezTo>
                      <a:pt x="45" y="6"/>
                      <a:pt x="45" y="6"/>
                      <a:pt x="45" y="6"/>
                    </a:cubicBezTo>
                    <a:cubicBezTo>
                      <a:pt x="46" y="4"/>
                      <a:pt x="46" y="3"/>
                      <a:pt x="44" y="2"/>
                    </a:cubicBezTo>
                    <a:cubicBezTo>
                      <a:pt x="43" y="0"/>
                      <a:pt x="42" y="0"/>
                      <a:pt x="40" y="1"/>
                    </a:cubicBezTo>
                    <a:moveTo>
                      <a:pt x="12" y="34"/>
                    </a:moveTo>
                    <a:cubicBezTo>
                      <a:pt x="16" y="22"/>
                      <a:pt x="16" y="22"/>
                      <a:pt x="16" y="22"/>
                    </a:cubicBezTo>
                    <a:cubicBezTo>
                      <a:pt x="24" y="30"/>
                      <a:pt x="24" y="30"/>
                      <a:pt x="24" y="30"/>
                    </a:cubicBezTo>
                    <a:lnTo>
                      <a:pt x="12" y="3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mn-lt"/>
                  <a:ea typeface="+mn-ea"/>
                  <a:cs typeface="+mn-ea"/>
                  <a:sym typeface="+mn-lt"/>
                </a:endParaRPr>
              </a:p>
            </p:txBody>
          </p:sp>
          <p:sp>
            <p:nvSpPr>
              <p:cNvPr id="50" name="Freeform 21"/>
              <p:cNvSpPr>
                <a:spLocks noEditPoints="1"/>
              </p:cNvSpPr>
              <p:nvPr/>
            </p:nvSpPr>
            <p:spPr bwMode="auto">
              <a:xfrm>
                <a:off x="0" y="0"/>
                <a:ext cx="236" cy="237"/>
              </a:xfrm>
              <a:custGeom>
                <a:avLst/>
                <a:gdLst>
                  <a:gd name="T0" fmla="*/ 81 w 100"/>
                  <a:gd name="T1" fmla="*/ 0 h 100"/>
                  <a:gd name="T2" fmla="*/ 18 w 100"/>
                  <a:gd name="T3" fmla="*/ 0 h 100"/>
                  <a:gd name="T4" fmla="*/ 0 w 100"/>
                  <a:gd name="T5" fmla="*/ 18 h 100"/>
                  <a:gd name="T6" fmla="*/ 0 w 100"/>
                  <a:gd name="T7" fmla="*/ 82 h 100"/>
                  <a:gd name="T8" fmla="*/ 18 w 100"/>
                  <a:gd name="T9" fmla="*/ 100 h 100"/>
                  <a:gd name="T10" fmla="*/ 81 w 100"/>
                  <a:gd name="T11" fmla="*/ 100 h 100"/>
                  <a:gd name="T12" fmla="*/ 85 w 100"/>
                  <a:gd name="T13" fmla="*/ 100 h 100"/>
                  <a:gd name="T14" fmla="*/ 100 w 100"/>
                  <a:gd name="T15" fmla="*/ 82 h 100"/>
                  <a:gd name="T16" fmla="*/ 100 w 100"/>
                  <a:gd name="T17" fmla="*/ 18 h 100"/>
                  <a:gd name="T18" fmla="*/ 81 w 100"/>
                  <a:gd name="T19" fmla="*/ 0 h 100"/>
                  <a:gd name="T20" fmla="*/ 92 w 100"/>
                  <a:gd name="T21" fmla="*/ 82 h 100"/>
                  <a:gd name="T22" fmla="*/ 84 w 100"/>
                  <a:gd name="T23" fmla="*/ 91 h 100"/>
                  <a:gd name="T24" fmla="*/ 81 w 100"/>
                  <a:gd name="T25" fmla="*/ 92 h 100"/>
                  <a:gd name="T26" fmla="*/ 18 w 100"/>
                  <a:gd name="T27" fmla="*/ 92 h 100"/>
                  <a:gd name="T28" fmla="*/ 8 w 100"/>
                  <a:gd name="T29" fmla="*/ 82 h 100"/>
                  <a:gd name="T30" fmla="*/ 8 w 100"/>
                  <a:gd name="T31" fmla="*/ 18 h 100"/>
                  <a:gd name="T32" fmla="*/ 18 w 100"/>
                  <a:gd name="T33" fmla="*/ 8 h 100"/>
                  <a:gd name="T34" fmla="*/ 81 w 100"/>
                  <a:gd name="T35" fmla="*/ 8 h 100"/>
                  <a:gd name="T36" fmla="*/ 92 w 100"/>
                  <a:gd name="T37" fmla="*/ 18 h 100"/>
                  <a:gd name="T38" fmla="*/ 92 w 100"/>
                  <a:gd name="T39" fmla="*/ 8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0" h="100">
                    <a:moveTo>
                      <a:pt x="81" y="0"/>
                    </a:moveTo>
                    <a:cubicBezTo>
                      <a:pt x="18" y="0"/>
                      <a:pt x="18" y="0"/>
                      <a:pt x="18" y="0"/>
                    </a:cubicBezTo>
                    <a:cubicBezTo>
                      <a:pt x="8" y="0"/>
                      <a:pt x="0" y="8"/>
                      <a:pt x="0" y="18"/>
                    </a:cubicBezTo>
                    <a:cubicBezTo>
                      <a:pt x="0" y="82"/>
                      <a:pt x="0" y="82"/>
                      <a:pt x="0" y="82"/>
                    </a:cubicBezTo>
                    <a:cubicBezTo>
                      <a:pt x="0" y="92"/>
                      <a:pt x="8" y="100"/>
                      <a:pt x="18" y="100"/>
                    </a:cubicBezTo>
                    <a:cubicBezTo>
                      <a:pt x="81" y="100"/>
                      <a:pt x="81" y="100"/>
                      <a:pt x="81" y="100"/>
                    </a:cubicBezTo>
                    <a:cubicBezTo>
                      <a:pt x="83" y="100"/>
                      <a:pt x="84" y="100"/>
                      <a:pt x="85" y="100"/>
                    </a:cubicBezTo>
                    <a:cubicBezTo>
                      <a:pt x="94" y="98"/>
                      <a:pt x="100" y="90"/>
                      <a:pt x="100" y="82"/>
                    </a:cubicBezTo>
                    <a:cubicBezTo>
                      <a:pt x="100" y="18"/>
                      <a:pt x="100" y="18"/>
                      <a:pt x="100" y="18"/>
                    </a:cubicBezTo>
                    <a:cubicBezTo>
                      <a:pt x="100" y="8"/>
                      <a:pt x="92" y="0"/>
                      <a:pt x="81" y="0"/>
                    </a:cubicBezTo>
                    <a:moveTo>
                      <a:pt x="92" y="82"/>
                    </a:moveTo>
                    <a:cubicBezTo>
                      <a:pt x="92" y="86"/>
                      <a:pt x="88" y="90"/>
                      <a:pt x="84" y="91"/>
                    </a:cubicBezTo>
                    <a:cubicBezTo>
                      <a:pt x="83" y="92"/>
                      <a:pt x="82" y="92"/>
                      <a:pt x="81" y="92"/>
                    </a:cubicBezTo>
                    <a:cubicBezTo>
                      <a:pt x="18" y="92"/>
                      <a:pt x="18" y="92"/>
                      <a:pt x="18" y="92"/>
                    </a:cubicBezTo>
                    <a:cubicBezTo>
                      <a:pt x="13" y="92"/>
                      <a:pt x="8" y="87"/>
                      <a:pt x="8" y="82"/>
                    </a:cubicBezTo>
                    <a:cubicBezTo>
                      <a:pt x="8" y="18"/>
                      <a:pt x="8" y="18"/>
                      <a:pt x="8" y="18"/>
                    </a:cubicBezTo>
                    <a:cubicBezTo>
                      <a:pt x="8" y="13"/>
                      <a:pt x="13" y="8"/>
                      <a:pt x="18" y="8"/>
                    </a:cubicBezTo>
                    <a:cubicBezTo>
                      <a:pt x="81" y="8"/>
                      <a:pt x="81" y="8"/>
                      <a:pt x="81" y="8"/>
                    </a:cubicBezTo>
                    <a:cubicBezTo>
                      <a:pt x="87" y="8"/>
                      <a:pt x="92" y="13"/>
                      <a:pt x="92" y="18"/>
                    </a:cubicBezTo>
                    <a:lnTo>
                      <a:pt x="92" y="8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mn-lt"/>
                  <a:ea typeface="+mn-ea"/>
                  <a:cs typeface="+mn-ea"/>
                  <a:sym typeface="+mn-lt"/>
                </a:endParaRPr>
              </a:p>
            </p:txBody>
          </p:sp>
        </p:grpSp>
        <p:sp>
          <p:nvSpPr>
            <p:cNvPr id="45" name="Rectangle 22"/>
            <p:cNvSpPr>
              <a:spLocks noChangeArrowheads="1"/>
            </p:cNvSpPr>
            <p:nvPr/>
          </p:nvSpPr>
          <p:spPr bwMode="auto">
            <a:xfrm>
              <a:off x="4098726" y="2887441"/>
              <a:ext cx="2127499" cy="992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50000"/>
                </a:lnSpc>
              </a:pPr>
              <a:r>
                <a:rPr lang="zh-CN" altLang="en-US" sz="1600" dirty="0">
                  <a:solidFill>
                    <a:schemeClr val="tx1">
                      <a:lumMod val="65000"/>
                      <a:lumOff val="35000"/>
                    </a:schemeClr>
                  </a:solidFill>
                  <a:latin typeface="+mn-lt"/>
                  <a:ea typeface="+mn-ea"/>
                  <a:cs typeface="+mn-ea"/>
                  <a:sym typeface="+mn-lt"/>
                </a:rPr>
                <a:t>请替换文字内容</a:t>
              </a:r>
              <a:endParaRPr lang="en-US" altLang="zh-CN" sz="1600" dirty="0">
                <a:solidFill>
                  <a:schemeClr val="tx1">
                    <a:lumMod val="65000"/>
                    <a:lumOff val="35000"/>
                  </a:schemeClr>
                </a:solidFill>
                <a:latin typeface="+mn-lt"/>
                <a:ea typeface="+mn-ea"/>
                <a:cs typeface="+mn-ea"/>
                <a:sym typeface="+mn-lt"/>
              </a:endParaRPr>
            </a:p>
            <a:p>
              <a:pPr>
                <a:lnSpc>
                  <a:spcPct val="150000"/>
                </a:lnSpc>
              </a:pPr>
              <a:r>
                <a:rPr lang="zh-CN" altLang="en-US" sz="900" dirty="0">
                  <a:solidFill>
                    <a:schemeClr val="tx1">
                      <a:lumMod val="65000"/>
                      <a:lumOff val="35000"/>
                    </a:schemeClr>
                  </a:solidFill>
                  <a:latin typeface="+mn-lt"/>
                  <a:ea typeface="+mn-ea"/>
                  <a:cs typeface="+mn-ea"/>
                  <a:sym typeface="+mn-lt"/>
                </a:rPr>
                <a:t>点击添加相关标题文字，点击添加相关标题文字，点击添加相关标题文字，点击添加相关标题文字。</a:t>
              </a:r>
              <a:endParaRPr lang="en-GB" altLang="zh-CN" sz="900" dirty="0">
                <a:solidFill>
                  <a:schemeClr val="tx1">
                    <a:lumMod val="65000"/>
                    <a:lumOff val="35000"/>
                  </a:schemeClr>
                </a:solidFill>
                <a:latin typeface="+mn-lt"/>
                <a:ea typeface="+mn-ea"/>
                <a:cs typeface="+mn-ea"/>
                <a:sym typeface="+mn-lt"/>
              </a:endParaRPr>
            </a:p>
          </p:txBody>
        </p:sp>
        <p:sp>
          <p:nvSpPr>
            <p:cNvPr id="46" name="Rectangle 23"/>
            <p:cNvSpPr>
              <a:spLocks noChangeArrowheads="1"/>
            </p:cNvSpPr>
            <p:nvPr/>
          </p:nvSpPr>
          <p:spPr bwMode="auto">
            <a:xfrm>
              <a:off x="1669851" y="4405488"/>
              <a:ext cx="2127499" cy="992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50000"/>
                </a:lnSpc>
              </a:pPr>
              <a:r>
                <a:rPr lang="zh-CN" altLang="en-US" sz="1600" dirty="0">
                  <a:solidFill>
                    <a:schemeClr val="tx1">
                      <a:lumMod val="65000"/>
                      <a:lumOff val="35000"/>
                    </a:schemeClr>
                  </a:solidFill>
                  <a:latin typeface="+mn-lt"/>
                  <a:ea typeface="+mn-ea"/>
                  <a:cs typeface="+mn-ea"/>
                  <a:sym typeface="+mn-lt"/>
                </a:rPr>
                <a:t>请替换文字内容</a:t>
              </a:r>
              <a:endParaRPr lang="en-US" altLang="zh-CN" sz="1600" dirty="0">
                <a:solidFill>
                  <a:schemeClr val="tx1">
                    <a:lumMod val="65000"/>
                    <a:lumOff val="35000"/>
                  </a:schemeClr>
                </a:solidFill>
                <a:latin typeface="+mn-lt"/>
                <a:ea typeface="+mn-ea"/>
                <a:cs typeface="+mn-ea"/>
                <a:sym typeface="+mn-lt"/>
              </a:endParaRPr>
            </a:p>
            <a:p>
              <a:pPr>
                <a:lnSpc>
                  <a:spcPct val="150000"/>
                </a:lnSpc>
              </a:pPr>
              <a:r>
                <a:rPr lang="zh-CN" altLang="en-US" sz="900" dirty="0">
                  <a:solidFill>
                    <a:schemeClr val="tx1">
                      <a:lumMod val="65000"/>
                      <a:lumOff val="35000"/>
                    </a:schemeClr>
                  </a:solidFill>
                  <a:latin typeface="+mn-lt"/>
                  <a:ea typeface="+mn-ea"/>
                  <a:cs typeface="+mn-ea"/>
                  <a:sym typeface="+mn-lt"/>
                </a:rPr>
                <a:t>点击添加相关标题文字，点击添加相关标题文字，点击添加相关标题文字，点击添加相关标题文字。</a:t>
              </a:r>
              <a:endParaRPr lang="en-GB" altLang="zh-CN" sz="900" dirty="0">
                <a:solidFill>
                  <a:schemeClr val="tx1">
                    <a:lumMod val="65000"/>
                    <a:lumOff val="35000"/>
                  </a:schemeClr>
                </a:solidFill>
                <a:latin typeface="+mn-lt"/>
                <a:ea typeface="+mn-ea"/>
                <a:cs typeface="+mn-ea"/>
                <a:sym typeface="+mn-lt"/>
              </a:endParaRPr>
            </a:p>
          </p:txBody>
        </p:sp>
        <p:sp>
          <p:nvSpPr>
            <p:cNvPr id="47" name="Rectangle 24"/>
            <p:cNvSpPr>
              <a:spLocks noChangeArrowheads="1"/>
            </p:cNvSpPr>
            <p:nvPr/>
          </p:nvSpPr>
          <p:spPr bwMode="auto">
            <a:xfrm>
              <a:off x="9061402" y="2887441"/>
              <a:ext cx="2127497" cy="992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50000"/>
                </a:lnSpc>
              </a:pPr>
              <a:r>
                <a:rPr lang="zh-CN" altLang="en-US" sz="1600" dirty="0">
                  <a:solidFill>
                    <a:schemeClr val="tx1">
                      <a:lumMod val="65000"/>
                      <a:lumOff val="35000"/>
                    </a:schemeClr>
                  </a:solidFill>
                  <a:latin typeface="+mn-lt"/>
                  <a:ea typeface="+mn-ea"/>
                  <a:cs typeface="+mn-ea"/>
                  <a:sym typeface="+mn-lt"/>
                </a:rPr>
                <a:t>请替换文字内容</a:t>
              </a:r>
              <a:endParaRPr lang="en-US" altLang="zh-CN" sz="1600" dirty="0">
                <a:solidFill>
                  <a:schemeClr val="tx1">
                    <a:lumMod val="65000"/>
                    <a:lumOff val="35000"/>
                  </a:schemeClr>
                </a:solidFill>
                <a:latin typeface="+mn-lt"/>
                <a:ea typeface="+mn-ea"/>
                <a:cs typeface="+mn-ea"/>
                <a:sym typeface="+mn-lt"/>
              </a:endParaRPr>
            </a:p>
            <a:p>
              <a:pPr>
                <a:lnSpc>
                  <a:spcPct val="150000"/>
                </a:lnSpc>
              </a:pPr>
              <a:r>
                <a:rPr lang="zh-CN" altLang="en-US" sz="900" dirty="0">
                  <a:solidFill>
                    <a:schemeClr val="tx1">
                      <a:lumMod val="65000"/>
                      <a:lumOff val="35000"/>
                    </a:schemeClr>
                  </a:solidFill>
                  <a:latin typeface="+mn-lt"/>
                  <a:ea typeface="+mn-ea"/>
                  <a:cs typeface="+mn-ea"/>
                  <a:sym typeface="+mn-lt"/>
                </a:rPr>
                <a:t>点击添加相关标题文字，点击添加相关标题文字，点击添加相关标题文字，点击添加相关标题文字。</a:t>
              </a:r>
              <a:endParaRPr lang="en-GB" altLang="zh-CN" sz="900" dirty="0">
                <a:solidFill>
                  <a:schemeClr val="tx1">
                    <a:lumMod val="65000"/>
                    <a:lumOff val="35000"/>
                  </a:schemeClr>
                </a:solidFill>
                <a:latin typeface="+mn-lt"/>
                <a:ea typeface="+mn-ea"/>
                <a:cs typeface="+mn-ea"/>
                <a:sym typeface="+mn-lt"/>
              </a:endParaRPr>
            </a:p>
          </p:txBody>
        </p:sp>
        <p:sp>
          <p:nvSpPr>
            <p:cNvPr id="48" name="Rectangle 25"/>
            <p:cNvSpPr>
              <a:spLocks noChangeArrowheads="1"/>
            </p:cNvSpPr>
            <p:nvPr/>
          </p:nvSpPr>
          <p:spPr bwMode="auto">
            <a:xfrm>
              <a:off x="6632527" y="4405488"/>
              <a:ext cx="2127497" cy="992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50000"/>
                </a:lnSpc>
              </a:pPr>
              <a:r>
                <a:rPr lang="zh-CN" altLang="en-US" sz="1600" dirty="0">
                  <a:solidFill>
                    <a:schemeClr val="tx1">
                      <a:lumMod val="65000"/>
                      <a:lumOff val="35000"/>
                    </a:schemeClr>
                  </a:solidFill>
                  <a:latin typeface="+mn-lt"/>
                  <a:ea typeface="+mn-ea"/>
                  <a:cs typeface="+mn-ea"/>
                  <a:sym typeface="+mn-lt"/>
                </a:rPr>
                <a:t>请替换文字内容</a:t>
              </a:r>
              <a:endParaRPr lang="en-US" altLang="zh-CN" sz="1600" dirty="0">
                <a:solidFill>
                  <a:schemeClr val="tx1">
                    <a:lumMod val="65000"/>
                    <a:lumOff val="35000"/>
                  </a:schemeClr>
                </a:solidFill>
                <a:latin typeface="+mn-lt"/>
                <a:ea typeface="+mn-ea"/>
                <a:cs typeface="+mn-ea"/>
                <a:sym typeface="+mn-lt"/>
              </a:endParaRPr>
            </a:p>
            <a:p>
              <a:pPr>
                <a:lnSpc>
                  <a:spcPct val="150000"/>
                </a:lnSpc>
              </a:pPr>
              <a:r>
                <a:rPr lang="zh-CN" altLang="en-US" sz="900" dirty="0">
                  <a:solidFill>
                    <a:schemeClr val="tx1">
                      <a:lumMod val="65000"/>
                      <a:lumOff val="35000"/>
                    </a:schemeClr>
                  </a:solidFill>
                  <a:latin typeface="+mn-lt"/>
                  <a:ea typeface="+mn-ea"/>
                  <a:cs typeface="+mn-ea"/>
                  <a:sym typeface="+mn-lt"/>
                </a:rPr>
                <a:t>点击添加相关标题文字，点击添加相关标题文字，点击添加相关标题文字，点击添加相关标题文字。</a:t>
              </a:r>
              <a:endParaRPr lang="en-GB" altLang="zh-CN" sz="900" dirty="0">
                <a:solidFill>
                  <a:schemeClr val="tx1">
                    <a:lumMod val="65000"/>
                    <a:lumOff val="35000"/>
                  </a:schemeClr>
                </a:solidFill>
                <a:latin typeface="+mn-lt"/>
                <a:ea typeface="+mn-ea"/>
                <a:cs typeface="+mn-ea"/>
                <a:sym typeface="+mn-lt"/>
              </a:endParaRPr>
            </a:p>
          </p:txBody>
        </p:sp>
      </p:grpSp>
    </p:spTree>
    <p:extLst>
      <p:ext uri="{BB962C8B-B14F-4D97-AF65-F5344CB8AC3E}">
        <p14:creationId xmlns:p14="http://schemas.microsoft.com/office/powerpoint/2010/main" val="314713362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0">
            <a:extLst>
              <a:ext uri="{28A0092B-C50C-407E-A947-70E740481C1C}">
                <a14:useLocalDpi xmlns:a14="http://schemas.microsoft.com/office/drawing/2010/main"/>
              </a:ext>
            </a:extLst>
          </a:blip>
          <a:stretch>
            <a:fillRect/>
          </a:stretch>
        </p:blipFill>
        <p:spPr>
          <a:xfrm rot="5400000">
            <a:off x="22022" y="-2315"/>
            <a:ext cx="495300" cy="1231900"/>
          </a:xfrm>
          <a:prstGeom prst="rect">
            <a:avLst/>
          </a:prstGeom>
        </p:spPr>
      </p:pic>
      <p:sp>
        <p:nvSpPr>
          <p:cNvPr id="3" name="TextBox 76"/>
          <p:cNvSpPr txBox="1"/>
          <p:nvPr/>
        </p:nvSpPr>
        <p:spPr>
          <a:xfrm>
            <a:off x="1049110" y="738174"/>
            <a:ext cx="4458272" cy="246221"/>
          </a:xfrm>
          <a:prstGeom prst="rect">
            <a:avLst/>
          </a:prstGeom>
          <a:noFill/>
        </p:spPr>
        <p:txBody>
          <a:bodyPr wrap="none" rtlCol="0">
            <a:spAutoFit/>
          </a:bodyPr>
          <a:lstStyle/>
          <a:p>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Fresh business general template Applicable to enterprise introduction</a:t>
            </a:r>
          </a:p>
        </p:txBody>
      </p:sp>
      <p:sp>
        <p:nvSpPr>
          <p:cNvPr id="4" name="TextBox 76"/>
          <p:cNvSpPr txBox="1"/>
          <p:nvPr/>
        </p:nvSpPr>
        <p:spPr>
          <a:xfrm>
            <a:off x="1049110" y="234054"/>
            <a:ext cx="2339102" cy="523220"/>
          </a:xfrm>
          <a:prstGeom prst="rect">
            <a:avLst/>
          </a:prstGeom>
          <a:noFill/>
        </p:spPr>
        <p:txBody>
          <a:bodyPr wrap="none" rtlCol="0">
            <a:spAutoFit/>
          </a:bodyPr>
          <a:lstStyle/>
          <a:p>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添加你的标题</a:t>
            </a:r>
          </a:p>
        </p:txBody>
      </p:sp>
      <p:sp>
        <p:nvSpPr>
          <p:cNvPr id="5" name="MH_Other_1"/>
          <p:cNvSpPr>
            <a:spLocks noChangeArrowheads="1"/>
          </p:cNvSpPr>
          <p:nvPr>
            <p:custDataLst>
              <p:tags r:id="rId1"/>
            </p:custDataLst>
          </p:nvPr>
        </p:nvSpPr>
        <p:spPr bwMode="auto">
          <a:xfrm>
            <a:off x="889000" y="1461120"/>
            <a:ext cx="2517728" cy="2302046"/>
          </a:xfrm>
          <a:prstGeom prst="rect">
            <a:avLst/>
          </a:prstGeom>
          <a:solidFill>
            <a:srgbClr val="F9B62D"/>
          </a:solidFill>
          <a:ln>
            <a:noFill/>
          </a:ln>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bg1"/>
              </a:solidFill>
            </a:endParaRPr>
          </a:p>
        </p:txBody>
      </p:sp>
      <p:sp>
        <p:nvSpPr>
          <p:cNvPr id="6" name="MH_Other_2"/>
          <p:cNvSpPr>
            <a:spLocks noChangeArrowheads="1"/>
          </p:cNvSpPr>
          <p:nvPr>
            <p:custDataLst>
              <p:tags r:id="rId2"/>
            </p:custDataLst>
          </p:nvPr>
        </p:nvSpPr>
        <p:spPr bwMode="auto">
          <a:xfrm>
            <a:off x="6151421" y="1461120"/>
            <a:ext cx="2517728" cy="2302046"/>
          </a:xfrm>
          <a:prstGeom prst="rect">
            <a:avLst/>
          </a:prstGeom>
          <a:solidFill>
            <a:srgbClr val="8480FF"/>
          </a:solidFill>
          <a:ln>
            <a:noFill/>
          </a:ln>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bg1"/>
              </a:solidFill>
            </a:endParaRPr>
          </a:p>
        </p:txBody>
      </p:sp>
      <p:sp>
        <p:nvSpPr>
          <p:cNvPr id="7" name="MH_Other_3"/>
          <p:cNvSpPr>
            <a:spLocks noChangeArrowheads="1"/>
          </p:cNvSpPr>
          <p:nvPr>
            <p:custDataLst>
              <p:tags r:id="rId3"/>
            </p:custDataLst>
          </p:nvPr>
        </p:nvSpPr>
        <p:spPr bwMode="auto">
          <a:xfrm>
            <a:off x="3520211" y="3858073"/>
            <a:ext cx="2517728" cy="2302046"/>
          </a:xfrm>
          <a:prstGeom prst="rect">
            <a:avLst/>
          </a:prstGeom>
          <a:solidFill>
            <a:srgbClr val="8480FF"/>
          </a:solidFill>
          <a:ln>
            <a:noFill/>
          </a:ln>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bg1"/>
              </a:solidFill>
            </a:endParaRPr>
          </a:p>
        </p:txBody>
      </p:sp>
      <p:sp>
        <p:nvSpPr>
          <p:cNvPr id="8" name="MH_Other_4"/>
          <p:cNvSpPr>
            <a:spLocks noChangeArrowheads="1"/>
          </p:cNvSpPr>
          <p:nvPr>
            <p:custDataLst>
              <p:tags r:id="rId4"/>
            </p:custDataLst>
          </p:nvPr>
        </p:nvSpPr>
        <p:spPr bwMode="auto">
          <a:xfrm>
            <a:off x="8785272" y="3858073"/>
            <a:ext cx="2517728" cy="2302046"/>
          </a:xfrm>
          <a:prstGeom prst="rect">
            <a:avLst/>
          </a:prstGeom>
          <a:solidFill>
            <a:srgbClr val="F9B62D"/>
          </a:solidFill>
          <a:ln>
            <a:noFill/>
          </a:ln>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bg1"/>
              </a:solidFill>
            </a:endParaRPr>
          </a:p>
        </p:txBody>
      </p:sp>
      <p:sp>
        <p:nvSpPr>
          <p:cNvPr id="10" name="MH_Picture_4"/>
          <p:cNvSpPr>
            <a:spLocks noChangeArrowheads="1"/>
          </p:cNvSpPr>
          <p:nvPr>
            <p:custDataLst>
              <p:tags r:id="rId5"/>
            </p:custDataLst>
          </p:nvPr>
        </p:nvSpPr>
        <p:spPr bwMode="auto">
          <a:xfrm>
            <a:off x="8785272" y="1461120"/>
            <a:ext cx="2517728" cy="2302046"/>
          </a:xfrm>
          <a:prstGeom prst="rect">
            <a:avLst/>
          </a:prstGeom>
          <a:blipFill dpi="0" rotWithShape="1">
            <a:blip r:embed="rId11" cstate="screen">
              <a:extLst>
                <a:ext uri="{28A0092B-C50C-407E-A947-70E740481C1C}">
                  <a14:useLocalDpi xmlns:a14="http://schemas.microsoft.com/office/drawing/2010/main"/>
                </a:ext>
              </a:extLst>
            </a:blip>
            <a:srcRect/>
            <a:stretch>
              <a:fillRect/>
            </a:stretch>
          </a:blipFill>
          <a:ln>
            <a:noFill/>
          </a:ln>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bg1"/>
              </a:solidFill>
            </a:endParaRPr>
          </a:p>
        </p:txBody>
      </p:sp>
      <p:sp>
        <p:nvSpPr>
          <p:cNvPr id="11" name="MH_Picture_1"/>
          <p:cNvSpPr>
            <a:spLocks noChangeArrowheads="1"/>
          </p:cNvSpPr>
          <p:nvPr>
            <p:custDataLst>
              <p:tags r:id="rId6"/>
            </p:custDataLst>
          </p:nvPr>
        </p:nvSpPr>
        <p:spPr bwMode="auto">
          <a:xfrm>
            <a:off x="889000" y="3858073"/>
            <a:ext cx="2517728" cy="2302046"/>
          </a:xfrm>
          <a:prstGeom prst="rect">
            <a:avLst/>
          </a:prstGeom>
          <a:blipFill dpi="0" rotWithShape="1">
            <a:blip r:embed="rId12" cstate="screen">
              <a:extLst>
                <a:ext uri="{28A0092B-C50C-407E-A947-70E740481C1C}">
                  <a14:useLocalDpi xmlns:a14="http://schemas.microsoft.com/office/drawing/2010/main"/>
                </a:ext>
              </a:extLst>
            </a:blip>
            <a:srcRect/>
            <a:stretch>
              <a:fillRect/>
            </a:stretch>
          </a:blipFill>
          <a:ln>
            <a:noFill/>
          </a:ln>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bg1"/>
              </a:solidFill>
            </a:endParaRPr>
          </a:p>
        </p:txBody>
      </p:sp>
      <p:sp>
        <p:nvSpPr>
          <p:cNvPr id="12" name="MH_Picture_3"/>
          <p:cNvSpPr>
            <a:spLocks noChangeArrowheads="1"/>
          </p:cNvSpPr>
          <p:nvPr>
            <p:custDataLst>
              <p:tags r:id="rId7"/>
            </p:custDataLst>
          </p:nvPr>
        </p:nvSpPr>
        <p:spPr bwMode="auto">
          <a:xfrm>
            <a:off x="6151421" y="3858073"/>
            <a:ext cx="2517728" cy="2302046"/>
          </a:xfrm>
          <a:prstGeom prst="rect">
            <a:avLst/>
          </a:prstGeom>
          <a:blipFill dpi="0" rotWithShape="1">
            <a:blip r:embed="rId13" cstate="screen">
              <a:extLst>
                <a:ext uri="{28A0092B-C50C-407E-A947-70E740481C1C}">
                  <a14:useLocalDpi xmlns:a14="http://schemas.microsoft.com/office/drawing/2010/main"/>
                </a:ext>
              </a:extLst>
            </a:blip>
            <a:srcRect/>
            <a:stretch>
              <a:fillRect/>
            </a:stretch>
          </a:blipFill>
          <a:ln>
            <a:noFill/>
          </a:ln>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endParaRPr lang="zh-CN" altLang="en-US">
              <a:solidFill>
                <a:schemeClr val="bg1"/>
              </a:solidFill>
            </a:endParaRPr>
          </a:p>
        </p:txBody>
      </p:sp>
      <p:sp>
        <p:nvSpPr>
          <p:cNvPr id="13" name="文本框 12"/>
          <p:cNvSpPr txBox="1"/>
          <p:nvPr/>
        </p:nvSpPr>
        <p:spPr>
          <a:xfrm>
            <a:off x="1018606" y="2494364"/>
            <a:ext cx="2150377" cy="784830"/>
          </a:xfrm>
          <a:prstGeom prst="rect">
            <a:avLst/>
          </a:prstGeom>
          <a:noFill/>
        </p:spPr>
        <p:txBody>
          <a:bodyPr wrap="square" rtlCol="0">
            <a:spAutoFit/>
          </a:bodyPr>
          <a:lstStyle/>
          <a:p>
            <a:pPr algn="ctr">
              <a:lnSpc>
                <a:spcPct val="150000"/>
              </a:lnSpc>
            </a:pPr>
            <a:r>
              <a:rPr lang="zh-CN" altLang="en-US" sz="1000" dirty="0">
                <a:solidFill>
                  <a:schemeClr val="bg1"/>
                </a:solidFill>
                <a:cs typeface="+mn-ea"/>
                <a:sym typeface="+mn-lt"/>
              </a:rPr>
              <a:t>点击添加相关标题文字，点击添加相关标题文字，点击添加相关标题文字，点击添加相关标题文字。</a:t>
            </a:r>
            <a:endParaRPr lang="en-GB" altLang="zh-CN" sz="1000" dirty="0">
              <a:solidFill>
                <a:schemeClr val="bg1"/>
              </a:solidFill>
              <a:cs typeface="+mn-ea"/>
              <a:sym typeface="+mn-lt"/>
            </a:endParaRPr>
          </a:p>
        </p:txBody>
      </p:sp>
      <p:sp>
        <p:nvSpPr>
          <p:cNvPr id="14" name="TextBox 76"/>
          <p:cNvSpPr txBox="1"/>
          <p:nvPr/>
        </p:nvSpPr>
        <p:spPr>
          <a:xfrm>
            <a:off x="1120206" y="2124904"/>
            <a:ext cx="1947177" cy="338554"/>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15" name="文本框 14"/>
          <p:cNvSpPr txBox="1"/>
          <p:nvPr/>
        </p:nvSpPr>
        <p:spPr>
          <a:xfrm>
            <a:off x="6386253" y="2494364"/>
            <a:ext cx="2150377" cy="784830"/>
          </a:xfrm>
          <a:prstGeom prst="rect">
            <a:avLst/>
          </a:prstGeom>
          <a:noFill/>
        </p:spPr>
        <p:txBody>
          <a:bodyPr wrap="square" rtlCol="0">
            <a:spAutoFit/>
          </a:bodyPr>
          <a:lstStyle/>
          <a:p>
            <a:pPr algn="ctr">
              <a:lnSpc>
                <a:spcPct val="150000"/>
              </a:lnSpc>
            </a:pPr>
            <a:r>
              <a:rPr lang="zh-CN" altLang="en-US" sz="1000" dirty="0">
                <a:solidFill>
                  <a:schemeClr val="bg1"/>
                </a:solidFill>
                <a:cs typeface="+mn-ea"/>
                <a:sym typeface="+mn-lt"/>
              </a:rPr>
              <a:t>点击添加相关标题文字，点击添加相关标题文字，点击添加相关标题文字，点击添加相关标题文字。</a:t>
            </a:r>
            <a:endParaRPr lang="en-GB" altLang="zh-CN" sz="1000" dirty="0">
              <a:solidFill>
                <a:schemeClr val="bg1"/>
              </a:solidFill>
              <a:cs typeface="+mn-ea"/>
              <a:sym typeface="+mn-lt"/>
            </a:endParaRPr>
          </a:p>
        </p:txBody>
      </p:sp>
      <p:sp>
        <p:nvSpPr>
          <p:cNvPr id="16" name="TextBox 76"/>
          <p:cNvSpPr txBox="1"/>
          <p:nvPr/>
        </p:nvSpPr>
        <p:spPr>
          <a:xfrm>
            <a:off x="6487853" y="2124904"/>
            <a:ext cx="1947177" cy="338554"/>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17" name="文本框 16"/>
          <p:cNvSpPr txBox="1"/>
          <p:nvPr/>
        </p:nvSpPr>
        <p:spPr>
          <a:xfrm>
            <a:off x="3654928" y="4827316"/>
            <a:ext cx="2150377" cy="784830"/>
          </a:xfrm>
          <a:prstGeom prst="rect">
            <a:avLst/>
          </a:prstGeom>
          <a:noFill/>
        </p:spPr>
        <p:txBody>
          <a:bodyPr wrap="square" rtlCol="0">
            <a:spAutoFit/>
          </a:bodyPr>
          <a:lstStyle/>
          <a:p>
            <a:pPr algn="ctr">
              <a:lnSpc>
                <a:spcPct val="150000"/>
              </a:lnSpc>
            </a:pPr>
            <a:r>
              <a:rPr lang="zh-CN" altLang="en-US" sz="1000" dirty="0">
                <a:solidFill>
                  <a:schemeClr val="bg1"/>
                </a:solidFill>
                <a:cs typeface="+mn-ea"/>
                <a:sym typeface="+mn-lt"/>
              </a:rPr>
              <a:t>点击添加相关标题文字，点击添加相关标题文字，点击添加相关标题文字，点击添加相关标题文字。</a:t>
            </a:r>
            <a:endParaRPr lang="en-GB" altLang="zh-CN" sz="1000" dirty="0">
              <a:solidFill>
                <a:schemeClr val="bg1"/>
              </a:solidFill>
              <a:cs typeface="+mn-ea"/>
              <a:sym typeface="+mn-lt"/>
            </a:endParaRPr>
          </a:p>
        </p:txBody>
      </p:sp>
      <p:sp>
        <p:nvSpPr>
          <p:cNvPr id="18" name="TextBox 76"/>
          <p:cNvSpPr txBox="1"/>
          <p:nvPr/>
        </p:nvSpPr>
        <p:spPr>
          <a:xfrm>
            <a:off x="3756528" y="4457856"/>
            <a:ext cx="1947177" cy="338554"/>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19" name="文本框 18"/>
          <p:cNvSpPr txBox="1"/>
          <p:nvPr/>
        </p:nvSpPr>
        <p:spPr>
          <a:xfrm>
            <a:off x="9022575" y="4827316"/>
            <a:ext cx="2150377" cy="784830"/>
          </a:xfrm>
          <a:prstGeom prst="rect">
            <a:avLst/>
          </a:prstGeom>
          <a:noFill/>
        </p:spPr>
        <p:txBody>
          <a:bodyPr wrap="square" rtlCol="0">
            <a:spAutoFit/>
          </a:bodyPr>
          <a:lstStyle/>
          <a:p>
            <a:pPr algn="ctr">
              <a:lnSpc>
                <a:spcPct val="150000"/>
              </a:lnSpc>
            </a:pPr>
            <a:r>
              <a:rPr lang="zh-CN" altLang="en-US" sz="1000" dirty="0">
                <a:solidFill>
                  <a:schemeClr val="bg1"/>
                </a:solidFill>
                <a:cs typeface="+mn-ea"/>
                <a:sym typeface="+mn-lt"/>
              </a:rPr>
              <a:t>点击添加相关标题文字，点击添加相关标题文字，点击添加相关标题文字，点击添加相关标题文字。</a:t>
            </a:r>
            <a:endParaRPr lang="en-GB" altLang="zh-CN" sz="1000" dirty="0">
              <a:solidFill>
                <a:schemeClr val="bg1"/>
              </a:solidFill>
              <a:cs typeface="+mn-ea"/>
              <a:sym typeface="+mn-lt"/>
            </a:endParaRPr>
          </a:p>
        </p:txBody>
      </p:sp>
      <p:sp>
        <p:nvSpPr>
          <p:cNvPr id="20" name="TextBox 76"/>
          <p:cNvSpPr txBox="1"/>
          <p:nvPr/>
        </p:nvSpPr>
        <p:spPr>
          <a:xfrm>
            <a:off x="9124175" y="4457856"/>
            <a:ext cx="1947177" cy="338554"/>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pic>
        <p:nvPicPr>
          <p:cNvPr id="21" name="图片 20"/>
          <p:cNvPicPr>
            <a:picLocks noChangeAspect="1"/>
          </p:cNvPicPr>
          <p:nvPr/>
        </p:nvPicPr>
        <p:blipFill rotWithShape="1">
          <a:blip r:embed="rId14" cstate="screen">
            <a:extLst>
              <a:ext uri="{28A0092B-C50C-407E-A947-70E740481C1C}">
                <a14:useLocalDpi xmlns:a14="http://schemas.microsoft.com/office/drawing/2010/main"/>
              </a:ext>
            </a:extLst>
          </a:blip>
          <a:srcRect/>
          <a:stretch/>
        </p:blipFill>
        <p:spPr>
          <a:xfrm>
            <a:off x="3520211" y="1485207"/>
            <a:ext cx="2515087" cy="2281840"/>
          </a:xfrm>
          <a:prstGeom prst="rect">
            <a:avLst/>
          </a:prstGeom>
        </p:spPr>
      </p:pic>
    </p:spTree>
    <p:extLst>
      <p:ext uri="{BB962C8B-B14F-4D97-AF65-F5344CB8AC3E}">
        <p14:creationId xmlns:p14="http://schemas.microsoft.com/office/powerpoint/2010/main" val="315172430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heckerboard(across)">
                                      <p:cBhvr>
                                        <p:cTn id="7" dur="500"/>
                                        <p:tgtEl>
                                          <p:spTgt spid="11"/>
                                        </p:tgtEl>
                                      </p:cBhvr>
                                    </p:animEffect>
                                  </p:childTnLst>
                                </p:cTn>
                              </p:par>
                              <p:par>
                                <p:cTn id="8" presetID="5" presetClass="entr" presetSubtype="10"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checkerboard(across)">
                                      <p:cBhvr>
                                        <p:cTn id="10" dur="500"/>
                                        <p:tgtEl>
                                          <p:spTgt spid="21"/>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checkerboard(across)">
                                      <p:cBhvr>
                                        <p:cTn id="13" dur="500"/>
                                        <p:tgtEl>
                                          <p:spTgt spid="12"/>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checkerboard(across)">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500" fill="hold"/>
                                        <p:tgtEl>
                                          <p:spTgt spid="17"/>
                                        </p:tgtEl>
                                        <p:attrNameLst>
                                          <p:attrName>ppt_x</p:attrName>
                                        </p:attrNameLst>
                                      </p:cBhvr>
                                      <p:tavLst>
                                        <p:tav tm="0">
                                          <p:val>
                                            <p:strVal val="#ppt_x"/>
                                          </p:val>
                                        </p:tav>
                                        <p:tav tm="100000">
                                          <p:val>
                                            <p:strVal val="#ppt_x"/>
                                          </p:val>
                                        </p:tav>
                                      </p:tavLst>
                                    </p:anim>
                                    <p:anim calcmode="lin" valueType="num">
                                      <p:cBhvr additive="base">
                                        <p:cTn id="38" dur="5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500" fill="hold"/>
                                        <p:tgtEl>
                                          <p:spTgt spid="6"/>
                                        </p:tgtEl>
                                        <p:attrNameLst>
                                          <p:attrName>ppt_x</p:attrName>
                                        </p:attrNameLst>
                                      </p:cBhvr>
                                      <p:tavLst>
                                        <p:tav tm="0">
                                          <p:val>
                                            <p:strVal val="#ppt_x"/>
                                          </p:val>
                                        </p:tav>
                                        <p:tav tm="100000">
                                          <p:val>
                                            <p:strVal val="#ppt_x"/>
                                          </p:val>
                                        </p:tav>
                                      </p:tavLst>
                                    </p:anim>
                                    <p:anim calcmode="lin" valueType="num">
                                      <p:cBhvr additive="base">
                                        <p:cTn id="46" dur="500" fill="hold"/>
                                        <p:tgtEl>
                                          <p:spTgt spid="6"/>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ppt_x"/>
                                          </p:val>
                                        </p:tav>
                                        <p:tav tm="100000">
                                          <p:val>
                                            <p:strVal val="#ppt_x"/>
                                          </p:val>
                                        </p:tav>
                                      </p:tavLst>
                                    </p:anim>
                                    <p:anim calcmode="lin" valueType="num">
                                      <p:cBhvr additive="base">
                                        <p:cTn id="50" dur="5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500" fill="hold"/>
                                        <p:tgtEl>
                                          <p:spTgt spid="16"/>
                                        </p:tgtEl>
                                        <p:attrNameLst>
                                          <p:attrName>ppt_x</p:attrName>
                                        </p:attrNameLst>
                                      </p:cBhvr>
                                      <p:tavLst>
                                        <p:tav tm="0">
                                          <p:val>
                                            <p:strVal val="#ppt_x"/>
                                          </p:val>
                                        </p:tav>
                                        <p:tav tm="100000">
                                          <p:val>
                                            <p:strVal val="#ppt_x"/>
                                          </p:val>
                                        </p:tav>
                                      </p:tavLst>
                                    </p:anim>
                                    <p:anim calcmode="lin" valueType="num">
                                      <p:cBhvr additive="base">
                                        <p:cTn id="54" dur="5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500" fill="hold"/>
                                        <p:tgtEl>
                                          <p:spTgt spid="8"/>
                                        </p:tgtEl>
                                        <p:attrNameLst>
                                          <p:attrName>ppt_x</p:attrName>
                                        </p:attrNameLst>
                                      </p:cBhvr>
                                      <p:tavLst>
                                        <p:tav tm="0">
                                          <p:val>
                                            <p:strVal val="#ppt_x"/>
                                          </p:val>
                                        </p:tav>
                                        <p:tav tm="100000">
                                          <p:val>
                                            <p:strVal val="#ppt_x"/>
                                          </p:val>
                                        </p:tav>
                                      </p:tavLst>
                                    </p:anim>
                                    <p:anim calcmode="lin" valueType="num">
                                      <p:cBhvr additive="base">
                                        <p:cTn id="58" dur="500" fill="hold"/>
                                        <p:tgtEl>
                                          <p:spTgt spid="8"/>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500" fill="hold"/>
                                        <p:tgtEl>
                                          <p:spTgt spid="19"/>
                                        </p:tgtEl>
                                        <p:attrNameLst>
                                          <p:attrName>ppt_x</p:attrName>
                                        </p:attrNameLst>
                                      </p:cBhvr>
                                      <p:tavLst>
                                        <p:tav tm="0">
                                          <p:val>
                                            <p:strVal val="#ppt_x"/>
                                          </p:val>
                                        </p:tav>
                                        <p:tav tm="100000">
                                          <p:val>
                                            <p:strVal val="#ppt_x"/>
                                          </p:val>
                                        </p:tav>
                                      </p:tavLst>
                                    </p:anim>
                                    <p:anim calcmode="lin" valueType="num">
                                      <p:cBhvr additive="base">
                                        <p:cTn id="62" dur="500" fill="hold"/>
                                        <p:tgtEl>
                                          <p:spTgt spid="19"/>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500" fill="hold"/>
                                        <p:tgtEl>
                                          <p:spTgt spid="20"/>
                                        </p:tgtEl>
                                        <p:attrNameLst>
                                          <p:attrName>ppt_x</p:attrName>
                                        </p:attrNameLst>
                                      </p:cBhvr>
                                      <p:tavLst>
                                        <p:tav tm="0">
                                          <p:val>
                                            <p:strVal val="#ppt_x"/>
                                          </p:val>
                                        </p:tav>
                                        <p:tav tm="100000">
                                          <p:val>
                                            <p:strVal val="#ppt_x"/>
                                          </p:val>
                                        </p:tav>
                                      </p:tavLst>
                                    </p:anim>
                                    <p:anim calcmode="lin" valueType="num">
                                      <p:cBhvr additive="base">
                                        <p:cTn id="6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0" grpId="0" animBg="1"/>
      <p:bldP spid="11" grpId="0" animBg="1"/>
      <p:bldP spid="12" grpId="0" animBg="1"/>
      <p:bldP spid="13" grpId="0"/>
      <p:bldP spid="14" grpId="0"/>
      <p:bldP spid="15" grpId="0"/>
      <p:bldP spid="16" grpId="0"/>
      <p:bldP spid="17" grpId="0"/>
      <p:bldP spid="18" grpId="0"/>
      <p:bldP spid="19" grpId="0"/>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1899366" y="1779610"/>
            <a:ext cx="2530586" cy="2530585"/>
            <a:chOff x="824545" y="1875863"/>
            <a:chExt cx="2530586" cy="2530585"/>
          </a:xfrm>
        </p:grpSpPr>
        <p:sp>
          <p:nvSpPr>
            <p:cNvPr id="3" name="椭圆 2"/>
            <p:cNvSpPr/>
            <p:nvPr/>
          </p:nvSpPr>
          <p:spPr>
            <a:xfrm>
              <a:off x="824545" y="1875863"/>
              <a:ext cx="2530586" cy="2530585"/>
            </a:xfrm>
            <a:prstGeom prst="ellipse">
              <a:avLst/>
            </a:prstGeom>
            <a:solidFill>
              <a:srgbClr val="F9B6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954664" y="2005982"/>
              <a:ext cx="2270346" cy="2270346"/>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20"/>
            <p:cNvSpPr txBox="1"/>
            <p:nvPr/>
          </p:nvSpPr>
          <p:spPr>
            <a:xfrm>
              <a:off x="1100280" y="2924934"/>
              <a:ext cx="1979113" cy="500131"/>
            </a:xfrm>
            <a:prstGeom prst="rect">
              <a:avLst/>
            </a:prstGeom>
            <a:noFill/>
          </p:spPr>
          <p:txBody>
            <a:bodyPr wrap="square" lIns="68576" tIns="34287" rIns="68576" bIns="34287">
              <a:spAutoFit/>
            </a:bodyPr>
            <a:lstStyle/>
            <a:p>
              <a:pPr algn="ctr"/>
              <a:r>
                <a:rPr lang="zh-CN" altLang="en-US" sz="2800" dirty="0">
                  <a:solidFill>
                    <a:schemeClr val="bg1"/>
                  </a:solidFill>
                  <a:latin typeface="Century Gothic" panose="020B0502020202020204" pitchFamily="34" charset="0"/>
                  <a:ea typeface="微软雅黑" panose="020B0503020204020204" pitchFamily="34" charset="-122"/>
                </a:rPr>
                <a:t>点击输入</a:t>
              </a:r>
            </a:p>
          </p:txBody>
        </p:sp>
      </p:grpSp>
      <p:grpSp>
        <p:nvGrpSpPr>
          <p:cNvPr id="6" name="组合 6"/>
          <p:cNvGrpSpPr/>
          <p:nvPr/>
        </p:nvGrpSpPr>
        <p:grpSpPr>
          <a:xfrm>
            <a:off x="4805990" y="1779610"/>
            <a:ext cx="2530586" cy="2530585"/>
            <a:chOff x="3495320" y="1875863"/>
            <a:chExt cx="2530586" cy="2530585"/>
          </a:xfrm>
        </p:grpSpPr>
        <p:sp>
          <p:nvSpPr>
            <p:cNvPr id="7" name="椭圆 6"/>
            <p:cNvSpPr/>
            <p:nvPr/>
          </p:nvSpPr>
          <p:spPr>
            <a:xfrm>
              <a:off x="3495320" y="1875863"/>
              <a:ext cx="2530586" cy="2530585"/>
            </a:xfrm>
            <a:prstGeom prst="ellipse">
              <a:avLst/>
            </a:prstGeom>
            <a:solidFill>
              <a:srgbClr val="848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625439" y="2005982"/>
              <a:ext cx="2270346" cy="2270346"/>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20"/>
            <p:cNvSpPr txBox="1"/>
            <p:nvPr/>
          </p:nvSpPr>
          <p:spPr>
            <a:xfrm>
              <a:off x="3650208" y="2924934"/>
              <a:ext cx="1979113" cy="500131"/>
            </a:xfrm>
            <a:prstGeom prst="rect">
              <a:avLst/>
            </a:prstGeom>
            <a:noFill/>
          </p:spPr>
          <p:txBody>
            <a:bodyPr wrap="square" lIns="68576" tIns="34287" rIns="68576" bIns="34287">
              <a:spAutoFit/>
            </a:bodyPr>
            <a:lstStyle/>
            <a:p>
              <a:pPr algn="ctr"/>
              <a:r>
                <a:rPr lang="zh-CN" altLang="en-US" sz="2800" dirty="0">
                  <a:solidFill>
                    <a:schemeClr val="bg1"/>
                  </a:solidFill>
                  <a:latin typeface="Century Gothic" panose="020B0502020202020204" pitchFamily="34" charset="0"/>
                  <a:ea typeface="微软雅黑" panose="020B0503020204020204" pitchFamily="34" charset="-122"/>
                </a:rPr>
                <a:t>点击输入</a:t>
              </a:r>
            </a:p>
          </p:txBody>
        </p:sp>
      </p:grpSp>
      <p:grpSp>
        <p:nvGrpSpPr>
          <p:cNvPr id="10" name="组合 11"/>
          <p:cNvGrpSpPr/>
          <p:nvPr/>
        </p:nvGrpSpPr>
        <p:grpSpPr>
          <a:xfrm>
            <a:off x="7858217" y="1779610"/>
            <a:ext cx="2530586" cy="2530585"/>
            <a:chOff x="6166095" y="1875863"/>
            <a:chExt cx="2530586" cy="2530585"/>
          </a:xfrm>
        </p:grpSpPr>
        <p:sp>
          <p:nvSpPr>
            <p:cNvPr id="11" name="椭圆 10"/>
            <p:cNvSpPr/>
            <p:nvPr/>
          </p:nvSpPr>
          <p:spPr>
            <a:xfrm>
              <a:off x="6166095" y="1875863"/>
              <a:ext cx="2530586" cy="2530585"/>
            </a:xfrm>
            <a:prstGeom prst="ellipse">
              <a:avLst/>
            </a:prstGeom>
            <a:solidFill>
              <a:srgbClr val="F9B6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6296214" y="2005982"/>
              <a:ext cx="2270346" cy="2270346"/>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20"/>
            <p:cNvSpPr txBox="1"/>
            <p:nvPr/>
          </p:nvSpPr>
          <p:spPr>
            <a:xfrm>
              <a:off x="6412954" y="2924934"/>
              <a:ext cx="1979113" cy="500131"/>
            </a:xfrm>
            <a:prstGeom prst="rect">
              <a:avLst/>
            </a:prstGeom>
            <a:noFill/>
          </p:spPr>
          <p:txBody>
            <a:bodyPr wrap="square" lIns="68576" tIns="34287" rIns="68576" bIns="34287">
              <a:spAutoFit/>
            </a:bodyPr>
            <a:lstStyle/>
            <a:p>
              <a:pPr algn="ctr"/>
              <a:r>
                <a:rPr lang="zh-CN" altLang="en-US" sz="2800" dirty="0">
                  <a:solidFill>
                    <a:schemeClr val="bg1"/>
                  </a:solidFill>
                  <a:latin typeface="Century Gothic" panose="020B0502020202020204" pitchFamily="34" charset="0"/>
                  <a:ea typeface="微软雅黑" panose="020B0503020204020204" pitchFamily="34" charset="-122"/>
                </a:rPr>
                <a:t>点击输入</a:t>
              </a:r>
            </a:p>
          </p:txBody>
        </p:sp>
      </p:grpSp>
      <p:grpSp>
        <p:nvGrpSpPr>
          <p:cNvPr id="14" name="组合 14"/>
          <p:cNvGrpSpPr/>
          <p:nvPr/>
        </p:nvGrpSpPr>
        <p:grpSpPr>
          <a:xfrm>
            <a:off x="4910198" y="1602329"/>
            <a:ext cx="1040237" cy="1040237"/>
            <a:chOff x="3599528" y="1698582"/>
            <a:chExt cx="1040237" cy="1040237"/>
          </a:xfrm>
        </p:grpSpPr>
        <p:sp>
          <p:nvSpPr>
            <p:cNvPr id="15" name="椭圆 14"/>
            <p:cNvSpPr/>
            <p:nvPr/>
          </p:nvSpPr>
          <p:spPr>
            <a:xfrm>
              <a:off x="359952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26"/>
            <p:cNvSpPr>
              <a:spLocks noEditPoints="1"/>
            </p:cNvSpPr>
            <p:nvPr/>
          </p:nvSpPr>
          <p:spPr bwMode="auto">
            <a:xfrm>
              <a:off x="3839967" y="2052638"/>
              <a:ext cx="559358" cy="314244"/>
            </a:xfrm>
            <a:custGeom>
              <a:avLst/>
              <a:gdLst>
                <a:gd name="T0" fmla="*/ 783759669 w 82"/>
                <a:gd name="T1" fmla="*/ 547860054 h 46"/>
                <a:gd name="T2" fmla="*/ 593758996 w 82"/>
                <a:gd name="T3" fmla="*/ 357301386 h 46"/>
                <a:gd name="T4" fmla="*/ 653134206 w 82"/>
                <a:gd name="T5" fmla="*/ 214381522 h 46"/>
                <a:gd name="T6" fmla="*/ 629384122 w 82"/>
                <a:gd name="T7" fmla="*/ 166739266 h 46"/>
                <a:gd name="T8" fmla="*/ 475005129 w 82"/>
                <a:gd name="T9" fmla="*/ 369211087 h 46"/>
                <a:gd name="T10" fmla="*/ 463130087 w 82"/>
                <a:gd name="T11" fmla="*/ 381120788 h 46"/>
                <a:gd name="T12" fmla="*/ 380004792 w 82"/>
                <a:gd name="T13" fmla="*/ 381120788 h 46"/>
                <a:gd name="T14" fmla="*/ 190004119 w 82"/>
                <a:gd name="T15" fmla="*/ 547860054 h 46"/>
                <a:gd name="T16" fmla="*/ 0 w 82"/>
                <a:gd name="T17" fmla="*/ 357301386 h 46"/>
                <a:gd name="T18" fmla="*/ 190004119 w 82"/>
                <a:gd name="T19" fmla="*/ 166739266 h 46"/>
                <a:gd name="T20" fmla="*/ 273129414 w 82"/>
                <a:gd name="T21" fmla="*/ 190558668 h 46"/>
                <a:gd name="T22" fmla="*/ 332504624 w 82"/>
                <a:gd name="T23" fmla="*/ 107190761 h 46"/>
                <a:gd name="T24" fmla="*/ 237504288 w 82"/>
                <a:gd name="T25" fmla="*/ 107190761 h 46"/>
                <a:gd name="T26" fmla="*/ 213754203 w 82"/>
                <a:gd name="T27" fmla="*/ 83371359 h 46"/>
                <a:gd name="T28" fmla="*/ 237504288 w 82"/>
                <a:gd name="T29" fmla="*/ 47638804 h 46"/>
                <a:gd name="T30" fmla="*/ 403754877 w 82"/>
                <a:gd name="T31" fmla="*/ 47638804 h 46"/>
                <a:gd name="T32" fmla="*/ 403754877 w 82"/>
                <a:gd name="T33" fmla="*/ 107190761 h 46"/>
                <a:gd name="T34" fmla="*/ 593758996 w 82"/>
                <a:gd name="T35" fmla="*/ 107190761 h 46"/>
                <a:gd name="T36" fmla="*/ 558133870 w 82"/>
                <a:gd name="T37" fmla="*/ 47638804 h 46"/>
                <a:gd name="T38" fmla="*/ 463130087 w 82"/>
                <a:gd name="T39" fmla="*/ 47638804 h 46"/>
                <a:gd name="T40" fmla="*/ 427504961 w 82"/>
                <a:gd name="T41" fmla="*/ 23819402 h 46"/>
                <a:gd name="T42" fmla="*/ 463130087 w 82"/>
                <a:gd name="T43" fmla="*/ 0 h 46"/>
                <a:gd name="T44" fmla="*/ 570008912 w 82"/>
                <a:gd name="T45" fmla="*/ 0 h 46"/>
                <a:gd name="T46" fmla="*/ 593758996 w 82"/>
                <a:gd name="T47" fmla="*/ 11909701 h 46"/>
                <a:gd name="T48" fmla="*/ 700634374 w 82"/>
                <a:gd name="T49" fmla="*/ 178648967 h 46"/>
                <a:gd name="T50" fmla="*/ 783759669 w 82"/>
                <a:gd name="T51" fmla="*/ 166739266 h 46"/>
                <a:gd name="T52" fmla="*/ 973763788 w 82"/>
                <a:gd name="T53" fmla="*/ 357301386 h 46"/>
                <a:gd name="T54" fmla="*/ 783759669 w 82"/>
                <a:gd name="T55" fmla="*/ 547860054 h 46"/>
                <a:gd name="T56" fmla="*/ 190004119 w 82"/>
                <a:gd name="T57" fmla="*/ 381120788 h 46"/>
                <a:gd name="T58" fmla="*/ 166254035 w 82"/>
                <a:gd name="T59" fmla="*/ 333478533 h 46"/>
                <a:gd name="T60" fmla="*/ 249379330 w 82"/>
                <a:gd name="T61" fmla="*/ 226291223 h 46"/>
                <a:gd name="T62" fmla="*/ 190004119 w 82"/>
                <a:gd name="T63" fmla="*/ 214381522 h 46"/>
                <a:gd name="T64" fmla="*/ 47500168 w 82"/>
                <a:gd name="T65" fmla="*/ 357301386 h 46"/>
                <a:gd name="T66" fmla="*/ 190004119 w 82"/>
                <a:gd name="T67" fmla="*/ 488311549 h 46"/>
                <a:gd name="T68" fmla="*/ 320629582 w 82"/>
                <a:gd name="T69" fmla="*/ 381120788 h 46"/>
                <a:gd name="T70" fmla="*/ 190004119 w 82"/>
                <a:gd name="T71" fmla="*/ 381120788 h 46"/>
                <a:gd name="T72" fmla="*/ 320629582 w 82"/>
                <a:gd name="T73" fmla="*/ 321568832 h 46"/>
                <a:gd name="T74" fmla="*/ 285004456 w 82"/>
                <a:gd name="T75" fmla="*/ 262020326 h 46"/>
                <a:gd name="T76" fmla="*/ 237504288 w 82"/>
                <a:gd name="T77" fmla="*/ 321568832 h 46"/>
                <a:gd name="T78" fmla="*/ 320629582 w 82"/>
                <a:gd name="T79" fmla="*/ 321568832 h 46"/>
                <a:gd name="T80" fmla="*/ 570008912 w 82"/>
                <a:gd name="T81" fmla="*/ 166739266 h 46"/>
                <a:gd name="T82" fmla="*/ 368129750 w 82"/>
                <a:gd name="T83" fmla="*/ 166739266 h 46"/>
                <a:gd name="T84" fmla="*/ 320629582 w 82"/>
                <a:gd name="T85" fmla="*/ 214381522 h 46"/>
                <a:gd name="T86" fmla="*/ 380004792 w 82"/>
                <a:gd name="T87" fmla="*/ 321568832 h 46"/>
                <a:gd name="T88" fmla="*/ 439380003 w 82"/>
                <a:gd name="T89" fmla="*/ 321568832 h 46"/>
                <a:gd name="T90" fmla="*/ 570008912 w 82"/>
                <a:gd name="T91" fmla="*/ 166739266 h 46"/>
                <a:gd name="T92" fmla="*/ 783759669 w 82"/>
                <a:gd name="T93" fmla="*/ 214381522 h 46"/>
                <a:gd name="T94" fmla="*/ 736259501 w 82"/>
                <a:gd name="T95" fmla="*/ 226291223 h 46"/>
                <a:gd name="T96" fmla="*/ 807509753 w 82"/>
                <a:gd name="T97" fmla="*/ 333478533 h 46"/>
                <a:gd name="T98" fmla="*/ 795634711 w 82"/>
                <a:gd name="T99" fmla="*/ 369211087 h 46"/>
                <a:gd name="T100" fmla="*/ 783759669 w 82"/>
                <a:gd name="T101" fmla="*/ 381120788 h 46"/>
                <a:gd name="T102" fmla="*/ 760009585 w 82"/>
                <a:gd name="T103" fmla="*/ 369211087 h 46"/>
                <a:gd name="T104" fmla="*/ 688759332 w 82"/>
                <a:gd name="T105" fmla="*/ 262020326 h 46"/>
                <a:gd name="T106" fmla="*/ 653134206 w 82"/>
                <a:gd name="T107" fmla="*/ 357301386 h 46"/>
                <a:gd name="T108" fmla="*/ 783759669 w 82"/>
                <a:gd name="T109" fmla="*/ 488311549 h 46"/>
                <a:gd name="T110" fmla="*/ 914388578 w 82"/>
                <a:gd name="T111" fmla="*/ 357301386 h 46"/>
                <a:gd name="T112" fmla="*/ 783759669 w 82"/>
                <a:gd name="T113" fmla="*/ 214381522 h 4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2" h="46">
                  <a:moveTo>
                    <a:pt x="66" y="46"/>
                  </a:moveTo>
                  <a:cubicBezTo>
                    <a:pt x="57" y="46"/>
                    <a:pt x="50" y="38"/>
                    <a:pt x="50" y="30"/>
                  </a:cubicBezTo>
                  <a:cubicBezTo>
                    <a:pt x="50" y="25"/>
                    <a:pt x="52" y="21"/>
                    <a:pt x="55" y="18"/>
                  </a:cubicBezTo>
                  <a:cubicBezTo>
                    <a:pt x="53" y="14"/>
                    <a:pt x="53" y="14"/>
                    <a:pt x="53" y="14"/>
                  </a:cubicBezTo>
                  <a:cubicBezTo>
                    <a:pt x="40" y="31"/>
                    <a:pt x="40" y="31"/>
                    <a:pt x="40" y="31"/>
                  </a:cubicBezTo>
                  <a:cubicBezTo>
                    <a:pt x="40" y="32"/>
                    <a:pt x="39" y="32"/>
                    <a:pt x="39" y="32"/>
                  </a:cubicBezTo>
                  <a:cubicBezTo>
                    <a:pt x="32" y="32"/>
                    <a:pt x="32" y="32"/>
                    <a:pt x="32" y="32"/>
                  </a:cubicBezTo>
                  <a:cubicBezTo>
                    <a:pt x="30" y="40"/>
                    <a:pt x="24" y="46"/>
                    <a:pt x="16" y="46"/>
                  </a:cubicBezTo>
                  <a:cubicBezTo>
                    <a:pt x="7" y="46"/>
                    <a:pt x="0" y="38"/>
                    <a:pt x="0" y="30"/>
                  </a:cubicBezTo>
                  <a:cubicBezTo>
                    <a:pt x="0" y="21"/>
                    <a:pt x="7" y="14"/>
                    <a:pt x="16" y="14"/>
                  </a:cubicBezTo>
                  <a:cubicBezTo>
                    <a:pt x="19" y="14"/>
                    <a:pt x="21" y="14"/>
                    <a:pt x="23" y="16"/>
                  </a:cubicBezTo>
                  <a:cubicBezTo>
                    <a:pt x="28" y="9"/>
                    <a:pt x="28" y="9"/>
                    <a:pt x="28" y="9"/>
                  </a:cubicBezTo>
                  <a:cubicBezTo>
                    <a:pt x="20" y="9"/>
                    <a:pt x="20" y="9"/>
                    <a:pt x="20" y="9"/>
                  </a:cubicBezTo>
                  <a:cubicBezTo>
                    <a:pt x="19" y="9"/>
                    <a:pt x="18" y="8"/>
                    <a:pt x="18" y="7"/>
                  </a:cubicBezTo>
                  <a:cubicBezTo>
                    <a:pt x="18" y="6"/>
                    <a:pt x="19" y="4"/>
                    <a:pt x="20" y="4"/>
                  </a:cubicBezTo>
                  <a:cubicBezTo>
                    <a:pt x="34" y="4"/>
                    <a:pt x="34" y="4"/>
                    <a:pt x="34" y="4"/>
                  </a:cubicBezTo>
                  <a:cubicBezTo>
                    <a:pt x="34" y="9"/>
                    <a:pt x="34" y="9"/>
                    <a:pt x="34" y="9"/>
                  </a:cubicBezTo>
                  <a:cubicBezTo>
                    <a:pt x="50" y="9"/>
                    <a:pt x="50" y="9"/>
                    <a:pt x="50" y="9"/>
                  </a:cubicBezTo>
                  <a:cubicBezTo>
                    <a:pt x="47" y="4"/>
                    <a:pt x="47" y="4"/>
                    <a:pt x="47" y="4"/>
                  </a:cubicBezTo>
                  <a:cubicBezTo>
                    <a:pt x="39" y="4"/>
                    <a:pt x="39" y="4"/>
                    <a:pt x="39" y="4"/>
                  </a:cubicBezTo>
                  <a:cubicBezTo>
                    <a:pt x="37" y="4"/>
                    <a:pt x="36" y="3"/>
                    <a:pt x="36" y="2"/>
                  </a:cubicBezTo>
                  <a:cubicBezTo>
                    <a:pt x="36" y="1"/>
                    <a:pt x="37" y="0"/>
                    <a:pt x="39" y="0"/>
                  </a:cubicBezTo>
                  <a:cubicBezTo>
                    <a:pt x="48" y="0"/>
                    <a:pt x="48" y="0"/>
                    <a:pt x="48" y="0"/>
                  </a:cubicBezTo>
                  <a:cubicBezTo>
                    <a:pt x="48" y="0"/>
                    <a:pt x="49" y="0"/>
                    <a:pt x="50" y="1"/>
                  </a:cubicBezTo>
                  <a:cubicBezTo>
                    <a:pt x="59" y="15"/>
                    <a:pt x="59" y="15"/>
                    <a:pt x="59" y="15"/>
                  </a:cubicBezTo>
                  <a:cubicBezTo>
                    <a:pt x="61" y="14"/>
                    <a:pt x="64" y="14"/>
                    <a:pt x="66" y="14"/>
                  </a:cubicBezTo>
                  <a:cubicBezTo>
                    <a:pt x="75" y="14"/>
                    <a:pt x="82" y="21"/>
                    <a:pt x="82" y="30"/>
                  </a:cubicBezTo>
                  <a:cubicBezTo>
                    <a:pt x="82" y="38"/>
                    <a:pt x="75" y="46"/>
                    <a:pt x="66" y="46"/>
                  </a:cubicBezTo>
                  <a:close/>
                  <a:moveTo>
                    <a:pt x="16" y="32"/>
                  </a:moveTo>
                  <a:cubicBezTo>
                    <a:pt x="14" y="32"/>
                    <a:pt x="13" y="30"/>
                    <a:pt x="14" y="28"/>
                  </a:cubicBezTo>
                  <a:cubicBezTo>
                    <a:pt x="21" y="19"/>
                    <a:pt x="21" y="19"/>
                    <a:pt x="21" y="19"/>
                  </a:cubicBezTo>
                  <a:cubicBezTo>
                    <a:pt x="19" y="19"/>
                    <a:pt x="18" y="18"/>
                    <a:pt x="16" y="18"/>
                  </a:cubicBezTo>
                  <a:cubicBezTo>
                    <a:pt x="9" y="18"/>
                    <a:pt x="4" y="23"/>
                    <a:pt x="4" y="30"/>
                  </a:cubicBezTo>
                  <a:cubicBezTo>
                    <a:pt x="4" y="36"/>
                    <a:pt x="9" y="41"/>
                    <a:pt x="16" y="41"/>
                  </a:cubicBezTo>
                  <a:cubicBezTo>
                    <a:pt x="21" y="41"/>
                    <a:pt x="26" y="37"/>
                    <a:pt x="27" y="32"/>
                  </a:cubicBezTo>
                  <a:lnTo>
                    <a:pt x="16" y="32"/>
                  </a:lnTo>
                  <a:close/>
                  <a:moveTo>
                    <a:pt x="27" y="27"/>
                  </a:moveTo>
                  <a:cubicBezTo>
                    <a:pt x="27" y="25"/>
                    <a:pt x="26" y="23"/>
                    <a:pt x="24" y="22"/>
                  </a:cubicBezTo>
                  <a:cubicBezTo>
                    <a:pt x="20" y="27"/>
                    <a:pt x="20" y="27"/>
                    <a:pt x="20" y="27"/>
                  </a:cubicBezTo>
                  <a:lnTo>
                    <a:pt x="27" y="27"/>
                  </a:lnTo>
                  <a:close/>
                  <a:moveTo>
                    <a:pt x="48" y="14"/>
                  </a:moveTo>
                  <a:cubicBezTo>
                    <a:pt x="31" y="14"/>
                    <a:pt x="31" y="14"/>
                    <a:pt x="31" y="14"/>
                  </a:cubicBezTo>
                  <a:cubicBezTo>
                    <a:pt x="27" y="18"/>
                    <a:pt x="27" y="18"/>
                    <a:pt x="27" y="18"/>
                  </a:cubicBezTo>
                  <a:cubicBezTo>
                    <a:pt x="29" y="21"/>
                    <a:pt x="31" y="24"/>
                    <a:pt x="32" y="27"/>
                  </a:cubicBezTo>
                  <a:cubicBezTo>
                    <a:pt x="37" y="27"/>
                    <a:pt x="37" y="27"/>
                    <a:pt x="37" y="27"/>
                  </a:cubicBezTo>
                  <a:lnTo>
                    <a:pt x="48" y="14"/>
                  </a:lnTo>
                  <a:close/>
                  <a:moveTo>
                    <a:pt x="66" y="18"/>
                  </a:moveTo>
                  <a:cubicBezTo>
                    <a:pt x="64" y="18"/>
                    <a:pt x="63" y="19"/>
                    <a:pt x="62" y="19"/>
                  </a:cubicBezTo>
                  <a:cubicBezTo>
                    <a:pt x="68" y="28"/>
                    <a:pt x="68" y="28"/>
                    <a:pt x="68" y="28"/>
                  </a:cubicBezTo>
                  <a:cubicBezTo>
                    <a:pt x="69" y="29"/>
                    <a:pt x="68" y="31"/>
                    <a:pt x="67" y="31"/>
                  </a:cubicBezTo>
                  <a:cubicBezTo>
                    <a:pt x="67" y="32"/>
                    <a:pt x="66" y="32"/>
                    <a:pt x="66" y="32"/>
                  </a:cubicBezTo>
                  <a:cubicBezTo>
                    <a:pt x="65" y="32"/>
                    <a:pt x="65" y="32"/>
                    <a:pt x="64" y="31"/>
                  </a:cubicBezTo>
                  <a:cubicBezTo>
                    <a:pt x="58" y="22"/>
                    <a:pt x="58" y="22"/>
                    <a:pt x="58" y="22"/>
                  </a:cubicBezTo>
                  <a:cubicBezTo>
                    <a:pt x="56" y="24"/>
                    <a:pt x="55" y="26"/>
                    <a:pt x="55" y="30"/>
                  </a:cubicBezTo>
                  <a:cubicBezTo>
                    <a:pt x="55" y="36"/>
                    <a:pt x="60" y="41"/>
                    <a:pt x="66" y="41"/>
                  </a:cubicBezTo>
                  <a:cubicBezTo>
                    <a:pt x="72" y="41"/>
                    <a:pt x="77" y="36"/>
                    <a:pt x="77" y="30"/>
                  </a:cubicBezTo>
                  <a:cubicBezTo>
                    <a:pt x="77" y="23"/>
                    <a:pt x="72" y="18"/>
                    <a:pt x="66" y="18"/>
                  </a:cubicBezTo>
                  <a:close/>
                </a:path>
              </a:pathLst>
            </a:custGeom>
            <a:solidFill>
              <a:srgbClr val="8480FF"/>
            </a:solidFill>
            <a:ln>
              <a:noFill/>
            </a:ln>
          </p:spPr>
          <p:txBody>
            <a:bodyPr/>
            <a:lstStyle/>
            <a:p>
              <a:endParaRPr lang="zh-CN" altLang="en-US"/>
            </a:p>
          </p:txBody>
        </p:sp>
      </p:grpSp>
      <p:grpSp>
        <p:nvGrpSpPr>
          <p:cNvPr id="17" name="组合 13"/>
          <p:cNvGrpSpPr/>
          <p:nvPr/>
        </p:nvGrpSpPr>
        <p:grpSpPr>
          <a:xfrm>
            <a:off x="2003574" y="1602329"/>
            <a:ext cx="1040237" cy="1040237"/>
            <a:chOff x="928753" y="1698582"/>
            <a:chExt cx="1040237" cy="1040237"/>
          </a:xfrm>
        </p:grpSpPr>
        <p:sp>
          <p:nvSpPr>
            <p:cNvPr id="18" name="椭圆 17"/>
            <p:cNvSpPr/>
            <p:nvPr/>
          </p:nvSpPr>
          <p:spPr>
            <a:xfrm>
              <a:off x="92875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44"/>
            <p:cNvSpPr>
              <a:spLocks noEditPoints="1"/>
            </p:cNvSpPr>
            <p:nvPr/>
          </p:nvSpPr>
          <p:spPr bwMode="auto">
            <a:xfrm>
              <a:off x="1229384" y="1989146"/>
              <a:ext cx="399094" cy="408516"/>
            </a:xfrm>
            <a:custGeom>
              <a:avLst/>
              <a:gdLst>
                <a:gd name="T0" fmla="*/ 11676468 w 59"/>
                <a:gd name="T1" fmla="*/ 473228194 h 60"/>
                <a:gd name="T2" fmla="*/ 11676468 w 59"/>
                <a:gd name="T3" fmla="*/ 449567300 h 60"/>
                <a:gd name="T4" fmla="*/ 151800920 w 59"/>
                <a:gd name="T5" fmla="*/ 461399467 h 60"/>
                <a:gd name="T6" fmla="*/ 326958194 w 59"/>
                <a:gd name="T7" fmla="*/ 224783650 h 60"/>
                <a:gd name="T8" fmla="*/ 186833742 w 59"/>
                <a:gd name="T9" fmla="*/ 94647015 h 60"/>
                <a:gd name="T10" fmla="*/ 93415162 w 59"/>
                <a:gd name="T11" fmla="*/ 165629696 h 60"/>
                <a:gd name="T12" fmla="*/ 93415162 w 59"/>
                <a:gd name="T13" fmla="*/ 224783650 h 60"/>
                <a:gd name="T14" fmla="*/ 198510210 w 59"/>
                <a:gd name="T15" fmla="*/ 437738573 h 60"/>
                <a:gd name="T16" fmla="*/ 35032822 w 59"/>
                <a:gd name="T17" fmla="*/ 283937604 h 60"/>
                <a:gd name="T18" fmla="*/ 35032822 w 59"/>
                <a:gd name="T19" fmla="*/ 106475742 h 60"/>
                <a:gd name="T20" fmla="*/ 186833742 w 59"/>
                <a:gd name="T21" fmla="*/ 11832167 h 60"/>
                <a:gd name="T22" fmla="*/ 408696888 w 59"/>
                <a:gd name="T23" fmla="*/ 189290590 h 60"/>
                <a:gd name="T24" fmla="*/ 326958194 w 59"/>
                <a:gd name="T25" fmla="*/ 224783650 h 60"/>
                <a:gd name="T26" fmla="*/ 58385758 w 59"/>
                <a:gd name="T27" fmla="*/ 650690056 h 60"/>
                <a:gd name="T28" fmla="*/ 58385758 w 59"/>
                <a:gd name="T29" fmla="*/ 627029163 h 60"/>
                <a:gd name="T30" fmla="*/ 175157274 w 59"/>
                <a:gd name="T31" fmla="*/ 520553421 h 60"/>
                <a:gd name="T32" fmla="*/ 70062226 w 59"/>
                <a:gd name="T33" fmla="*/ 650690056 h 60"/>
                <a:gd name="T34" fmla="*/ 233539615 w 59"/>
                <a:gd name="T35" fmla="*/ 709844010 h 60"/>
                <a:gd name="T36" fmla="*/ 221863146 w 59"/>
                <a:gd name="T37" fmla="*/ 556043042 h 60"/>
                <a:gd name="T38" fmla="*/ 245219500 w 59"/>
                <a:gd name="T39" fmla="*/ 556043042 h 60"/>
                <a:gd name="T40" fmla="*/ 653912971 w 59"/>
                <a:gd name="T41" fmla="*/ 603368269 h 60"/>
                <a:gd name="T42" fmla="*/ 502112051 w 59"/>
                <a:gd name="T43" fmla="*/ 698011844 h 60"/>
                <a:gd name="T44" fmla="*/ 280248904 w 59"/>
                <a:gd name="T45" fmla="*/ 520553421 h 60"/>
                <a:gd name="T46" fmla="*/ 361987599 w 59"/>
                <a:gd name="T47" fmla="*/ 496892527 h 60"/>
                <a:gd name="T48" fmla="*/ 525468404 w 59"/>
                <a:gd name="T49" fmla="*/ 603368269 h 60"/>
                <a:gd name="T50" fmla="*/ 607207098 w 59"/>
                <a:gd name="T51" fmla="*/ 520553421 h 60"/>
                <a:gd name="T52" fmla="*/ 478759114 w 59"/>
                <a:gd name="T53" fmla="*/ 378584619 h 60"/>
                <a:gd name="T54" fmla="*/ 513788519 w 59"/>
                <a:gd name="T55" fmla="*/ 283937604 h 60"/>
                <a:gd name="T56" fmla="*/ 688945793 w 59"/>
                <a:gd name="T57" fmla="*/ 520553421 h 60"/>
                <a:gd name="T58" fmla="*/ 467082646 w 59"/>
                <a:gd name="T59" fmla="*/ 153800969 h 60"/>
                <a:gd name="T60" fmla="*/ 432049825 w 59"/>
                <a:gd name="T61" fmla="*/ 153800969 h 60"/>
                <a:gd name="T62" fmla="*/ 455406178 w 59"/>
                <a:gd name="T63" fmla="*/ 0 h 60"/>
                <a:gd name="T64" fmla="*/ 467082646 w 59"/>
                <a:gd name="T65" fmla="*/ 153800969 h 60"/>
                <a:gd name="T66" fmla="*/ 513788519 w 59"/>
                <a:gd name="T67" fmla="*/ 189290590 h 60"/>
                <a:gd name="T68" fmla="*/ 502112051 w 59"/>
                <a:gd name="T69" fmla="*/ 165629696 h 60"/>
                <a:gd name="T70" fmla="*/ 630560035 w 59"/>
                <a:gd name="T71" fmla="*/ 59153954 h 60"/>
                <a:gd name="T72" fmla="*/ 525468404 w 59"/>
                <a:gd name="T73" fmla="*/ 189290590 h 60"/>
                <a:gd name="T74" fmla="*/ 548821341 w 59"/>
                <a:gd name="T75" fmla="*/ 260276710 h 60"/>
                <a:gd name="T76" fmla="*/ 548821341 w 59"/>
                <a:gd name="T77" fmla="*/ 236615817 h 60"/>
                <a:gd name="T78" fmla="*/ 688945793 w 59"/>
                <a:gd name="T79" fmla="*/ 248444544 h 6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59" h="60">
                  <a:moveTo>
                    <a:pt x="12" y="40"/>
                  </a:moveTo>
                  <a:cubicBezTo>
                    <a:pt x="1" y="40"/>
                    <a:pt x="1" y="40"/>
                    <a:pt x="1" y="40"/>
                  </a:cubicBezTo>
                  <a:cubicBezTo>
                    <a:pt x="0" y="40"/>
                    <a:pt x="0" y="40"/>
                    <a:pt x="0" y="39"/>
                  </a:cubicBezTo>
                  <a:cubicBezTo>
                    <a:pt x="0" y="39"/>
                    <a:pt x="0" y="38"/>
                    <a:pt x="1" y="38"/>
                  </a:cubicBezTo>
                  <a:cubicBezTo>
                    <a:pt x="12" y="38"/>
                    <a:pt x="12" y="38"/>
                    <a:pt x="12" y="38"/>
                  </a:cubicBezTo>
                  <a:cubicBezTo>
                    <a:pt x="13" y="38"/>
                    <a:pt x="13" y="39"/>
                    <a:pt x="13" y="39"/>
                  </a:cubicBezTo>
                  <a:cubicBezTo>
                    <a:pt x="13" y="40"/>
                    <a:pt x="13" y="40"/>
                    <a:pt x="12" y="40"/>
                  </a:cubicBezTo>
                  <a:close/>
                  <a:moveTo>
                    <a:pt x="28" y="19"/>
                  </a:moveTo>
                  <a:cubicBezTo>
                    <a:pt x="18" y="9"/>
                    <a:pt x="18" y="9"/>
                    <a:pt x="18" y="9"/>
                  </a:cubicBezTo>
                  <a:cubicBezTo>
                    <a:pt x="18" y="8"/>
                    <a:pt x="17" y="8"/>
                    <a:pt x="16" y="8"/>
                  </a:cubicBezTo>
                  <a:cubicBezTo>
                    <a:pt x="15" y="8"/>
                    <a:pt x="14" y="8"/>
                    <a:pt x="13" y="9"/>
                  </a:cubicBezTo>
                  <a:cubicBezTo>
                    <a:pt x="8" y="14"/>
                    <a:pt x="8" y="14"/>
                    <a:pt x="8" y="14"/>
                  </a:cubicBezTo>
                  <a:cubicBezTo>
                    <a:pt x="8" y="15"/>
                    <a:pt x="7" y="15"/>
                    <a:pt x="7" y="16"/>
                  </a:cubicBezTo>
                  <a:cubicBezTo>
                    <a:pt x="7" y="17"/>
                    <a:pt x="8" y="18"/>
                    <a:pt x="8" y="19"/>
                  </a:cubicBezTo>
                  <a:cubicBezTo>
                    <a:pt x="18" y="29"/>
                    <a:pt x="18" y="29"/>
                    <a:pt x="18" y="29"/>
                  </a:cubicBezTo>
                  <a:cubicBezTo>
                    <a:pt x="17" y="37"/>
                    <a:pt x="17" y="37"/>
                    <a:pt x="17" y="37"/>
                  </a:cubicBezTo>
                  <a:cubicBezTo>
                    <a:pt x="17" y="37"/>
                    <a:pt x="16" y="36"/>
                    <a:pt x="15" y="36"/>
                  </a:cubicBezTo>
                  <a:cubicBezTo>
                    <a:pt x="3" y="24"/>
                    <a:pt x="3" y="24"/>
                    <a:pt x="3" y="24"/>
                  </a:cubicBezTo>
                  <a:cubicBezTo>
                    <a:pt x="1" y="22"/>
                    <a:pt x="0" y="19"/>
                    <a:pt x="0" y="16"/>
                  </a:cubicBezTo>
                  <a:cubicBezTo>
                    <a:pt x="0" y="14"/>
                    <a:pt x="1" y="11"/>
                    <a:pt x="3" y="9"/>
                  </a:cubicBezTo>
                  <a:cubicBezTo>
                    <a:pt x="9" y="4"/>
                    <a:pt x="9" y="4"/>
                    <a:pt x="9" y="4"/>
                  </a:cubicBezTo>
                  <a:cubicBezTo>
                    <a:pt x="11" y="2"/>
                    <a:pt x="13" y="1"/>
                    <a:pt x="16" y="1"/>
                  </a:cubicBezTo>
                  <a:cubicBezTo>
                    <a:pt x="19" y="1"/>
                    <a:pt x="21" y="2"/>
                    <a:pt x="23" y="4"/>
                  </a:cubicBezTo>
                  <a:cubicBezTo>
                    <a:pt x="35" y="16"/>
                    <a:pt x="35" y="16"/>
                    <a:pt x="35" y="16"/>
                  </a:cubicBezTo>
                  <a:cubicBezTo>
                    <a:pt x="36" y="17"/>
                    <a:pt x="36" y="17"/>
                    <a:pt x="37" y="18"/>
                  </a:cubicBezTo>
                  <a:lnTo>
                    <a:pt x="28" y="19"/>
                  </a:lnTo>
                  <a:close/>
                  <a:moveTo>
                    <a:pt x="6" y="55"/>
                  </a:moveTo>
                  <a:cubicBezTo>
                    <a:pt x="6" y="55"/>
                    <a:pt x="6" y="55"/>
                    <a:pt x="5" y="55"/>
                  </a:cubicBezTo>
                  <a:cubicBezTo>
                    <a:pt x="5" y="55"/>
                    <a:pt x="5" y="55"/>
                    <a:pt x="5" y="55"/>
                  </a:cubicBezTo>
                  <a:cubicBezTo>
                    <a:pt x="4" y="54"/>
                    <a:pt x="4" y="54"/>
                    <a:pt x="5" y="53"/>
                  </a:cubicBezTo>
                  <a:cubicBezTo>
                    <a:pt x="14" y="44"/>
                    <a:pt x="14" y="44"/>
                    <a:pt x="14" y="44"/>
                  </a:cubicBezTo>
                  <a:cubicBezTo>
                    <a:pt x="14" y="44"/>
                    <a:pt x="15" y="44"/>
                    <a:pt x="15" y="44"/>
                  </a:cubicBezTo>
                  <a:cubicBezTo>
                    <a:pt x="16" y="45"/>
                    <a:pt x="16" y="45"/>
                    <a:pt x="15" y="46"/>
                  </a:cubicBezTo>
                  <a:lnTo>
                    <a:pt x="6" y="55"/>
                  </a:lnTo>
                  <a:close/>
                  <a:moveTo>
                    <a:pt x="21" y="59"/>
                  </a:moveTo>
                  <a:cubicBezTo>
                    <a:pt x="21" y="59"/>
                    <a:pt x="21" y="60"/>
                    <a:pt x="20" y="60"/>
                  </a:cubicBezTo>
                  <a:cubicBezTo>
                    <a:pt x="20" y="60"/>
                    <a:pt x="19" y="59"/>
                    <a:pt x="19" y="59"/>
                  </a:cubicBezTo>
                  <a:cubicBezTo>
                    <a:pt x="19" y="47"/>
                    <a:pt x="19" y="47"/>
                    <a:pt x="19" y="47"/>
                  </a:cubicBezTo>
                  <a:cubicBezTo>
                    <a:pt x="19" y="47"/>
                    <a:pt x="20" y="46"/>
                    <a:pt x="20" y="46"/>
                  </a:cubicBezTo>
                  <a:cubicBezTo>
                    <a:pt x="21" y="46"/>
                    <a:pt x="21" y="47"/>
                    <a:pt x="21" y="47"/>
                  </a:cubicBezTo>
                  <a:lnTo>
                    <a:pt x="21" y="59"/>
                  </a:lnTo>
                  <a:close/>
                  <a:moveTo>
                    <a:pt x="56" y="51"/>
                  </a:moveTo>
                  <a:cubicBezTo>
                    <a:pt x="50" y="56"/>
                    <a:pt x="50" y="56"/>
                    <a:pt x="50" y="56"/>
                  </a:cubicBezTo>
                  <a:cubicBezTo>
                    <a:pt x="48" y="58"/>
                    <a:pt x="46" y="59"/>
                    <a:pt x="43" y="59"/>
                  </a:cubicBezTo>
                  <a:cubicBezTo>
                    <a:pt x="40" y="59"/>
                    <a:pt x="38" y="58"/>
                    <a:pt x="36" y="56"/>
                  </a:cubicBezTo>
                  <a:cubicBezTo>
                    <a:pt x="24" y="44"/>
                    <a:pt x="24" y="44"/>
                    <a:pt x="24" y="44"/>
                  </a:cubicBezTo>
                  <a:cubicBezTo>
                    <a:pt x="23" y="44"/>
                    <a:pt x="23" y="43"/>
                    <a:pt x="22" y="42"/>
                  </a:cubicBezTo>
                  <a:cubicBezTo>
                    <a:pt x="31" y="42"/>
                    <a:pt x="31" y="42"/>
                    <a:pt x="31" y="42"/>
                  </a:cubicBezTo>
                  <a:cubicBezTo>
                    <a:pt x="41" y="51"/>
                    <a:pt x="41" y="51"/>
                    <a:pt x="41" y="51"/>
                  </a:cubicBezTo>
                  <a:cubicBezTo>
                    <a:pt x="42" y="53"/>
                    <a:pt x="44" y="53"/>
                    <a:pt x="45" y="51"/>
                  </a:cubicBezTo>
                  <a:cubicBezTo>
                    <a:pt x="51" y="46"/>
                    <a:pt x="51" y="46"/>
                    <a:pt x="51" y="46"/>
                  </a:cubicBezTo>
                  <a:cubicBezTo>
                    <a:pt x="51" y="46"/>
                    <a:pt x="52" y="45"/>
                    <a:pt x="52" y="44"/>
                  </a:cubicBezTo>
                  <a:cubicBezTo>
                    <a:pt x="52" y="43"/>
                    <a:pt x="51" y="42"/>
                    <a:pt x="51" y="41"/>
                  </a:cubicBezTo>
                  <a:cubicBezTo>
                    <a:pt x="41" y="32"/>
                    <a:pt x="41" y="32"/>
                    <a:pt x="41" y="32"/>
                  </a:cubicBezTo>
                  <a:cubicBezTo>
                    <a:pt x="42" y="23"/>
                    <a:pt x="42" y="23"/>
                    <a:pt x="42" y="23"/>
                  </a:cubicBezTo>
                  <a:cubicBezTo>
                    <a:pt x="42" y="23"/>
                    <a:pt x="43" y="24"/>
                    <a:pt x="44" y="24"/>
                  </a:cubicBezTo>
                  <a:cubicBezTo>
                    <a:pt x="56" y="36"/>
                    <a:pt x="56" y="36"/>
                    <a:pt x="56" y="36"/>
                  </a:cubicBezTo>
                  <a:cubicBezTo>
                    <a:pt x="58" y="38"/>
                    <a:pt x="59" y="41"/>
                    <a:pt x="59" y="44"/>
                  </a:cubicBezTo>
                  <a:cubicBezTo>
                    <a:pt x="59" y="47"/>
                    <a:pt x="58" y="49"/>
                    <a:pt x="56" y="51"/>
                  </a:cubicBezTo>
                  <a:close/>
                  <a:moveTo>
                    <a:pt x="40" y="13"/>
                  </a:moveTo>
                  <a:cubicBezTo>
                    <a:pt x="40" y="14"/>
                    <a:pt x="39" y="14"/>
                    <a:pt x="39" y="14"/>
                  </a:cubicBezTo>
                  <a:cubicBezTo>
                    <a:pt x="38" y="14"/>
                    <a:pt x="37" y="14"/>
                    <a:pt x="37" y="13"/>
                  </a:cubicBezTo>
                  <a:cubicBezTo>
                    <a:pt x="37" y="1"/>
                    <a:pt x="37" y="1"/>
                    <a:pt x="37" y="1"/>
                  </a:cubicBezTo>
                  <a:cubicBezTo>
                    <a:pt x="37" y="1"/>
                    <a:pt x="38" y="0"/>
                    <a:pt x="39" y="0"/>
                  </a:cubicBezTo>
                  <a:cubicBezTo>
                    <a:pt x="39" y="0"/>
                    <a:pt x="40" y="1"/>
                    <a:pt x="40" y="1"/>
                  </a:cubicBezTo>
                  <a:lnTo>
                    <a:pt x="40" y="13"/>
                  </a:lnTo>
                  <a:close/>
                  <a:moveTo>
                    <a:pt x="45" y="16"/>
                  </a:moveTo>
                  <a:cubicBezTo>
                    <a:pt x="45" y="16"/>
                    <a:pt x="45" y="16"/>
                    <a:pt x="44" y="16"/>
                  </a:cubicBezTo>
                  <a:cubicBezTo>
                    <a:pt x="44" y="16"/>
                    <a:pt x="44" y="16"/>
                    <a:pt x="43" y="16"/>
                  </a:cubicBezTo>
                  <a:cubicBezTo>
                    <a:pt x="43" y="16"/>
                    <a:pt x="43" y="15"/>
                    <a:pt x="43" y="14"/>
                  </a:cubicBezTo>
                  <a:cubicBezTo>
                    <a:pt x="53" y="5"/>
                    <a:pt x="53" y="5"/>
                    <a:pt x="53" y="5"/>
                  </a:cubicBezTo>
                  <a:cubicBezTo>
                    <a:pt x="53" y="5"/>
                    <a:pt x="54" y="5"/>
                    <a:pt x="54" y="5"/>
                  </a:cubicBezTo>
                  <a:cubicBezTo>
                    <a:pt x="55" y="6"/>
                    <a:pt x="55" y="6"/>
                    <a:pt x="54" y="7"/>
                  </a:cubicBezTo>
                  <a:lnTo>
                    <a:pt x="45" y="16"/>
                  </a:lnTo>
                  <a:close/>
                  <a:moveTo>
                    <a:pt x="58" y="22"/>
                  </a:moveTo>
                  <a:cubicBezTo>
                    <a:pt x="47" y="22"/>
                    <a:pt x="47" y="22"/>
                    <a:pt x="47" y="22"/>
                  </a:cubicBezTo>
                  <a:cubicBezTo>
                    <a:pt x="46" y="22"/>
                    <a:pt x="45" y="22"/>
                    <a:pt x="45" y="21"/>
                  </a:cubicBezTo>
                  <a:cubicBezTo>
                    <a:pt x="45" y="20"/>
                    <a:pt x="46" y="20"/>
                    <a:pt x="47" y="20"/>
                  </a:cubicBezTo>
                  <a:cubicBezTo>
                    <a:pt x="58" y="20"/>
                    <a:pt x="58" y="20"/>
                    <a:pt x="58" y="20"/>
                  </a:cubicBezTo>
                  <a:cubicBezTo>
                    <a:pt x="59" y="20"/>
                    <a:pt x="59" y="20"/>
                    <a:pt x="59" y="21"/>
                  </a:cubicBezTo>
                  <a:cubicBezTo>
                    <a:pt x="59" y="22"/>
                    <a:pt x="59" y="22"/>
                    <a:pt x="58" y="22"/>
                  </a:cubicBezTo>
                  <a:close/>
                </a:path>
              </a:pathLst>
            </a:custGeom>
            <a:solidFill>
              <a:srgbClr val="F9B62D"/>
            </a:solidFill>
            <a:ln>
              <a:noFill/>
            </a:ln>
          </p:spPr>
          <p:txBody>
            <a:bodyPr/>
            <a:lstStyle/>
            <a:p>
              <a:endParaRPr lang="zh-CN" altLang="en-US"/>
            </a:p>
          </p:txBody>
        </p:sp>
      </p:grpSp>
      <p:grpSp>
        <p:nvGrpSpPr>
          <p:cNvPr id="20" name="组合 15"/>
          <p:cNvGrpSpPr/>
          <p:nvPr/>
        </p:nvGrpSpPr>
        <p:grpSpPr>
          <a:xfrm>
            <a:off x="7962425" y="1602329"/>
            <a:ext cx="1040237" cy="1040237"/>
            <a:chOff x="6270303" y="1698582"/>
            <a:chExt cx="1040237" cy="1040237"/>
          </a:xfrm>
        </p:grpSpPr>
        <p:sp>
          <p:nvSpPr>
            <p:cNvPr id="21" name="椭圆 20"/>
            <p:cNvSpPr/>
            <p:nvPr/>
          </p:nvSpPr>
          <p:spPr>
            <a:xfrm>
              <a:off x="627030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Freeform 90"/>
            <p:cNvSpPr>
              <a:spLocks noEditPoints="1"/>
            </p:cNvSpPr>
            <p:nvPr/>
          </p:nvSpPr>
          <p:spPr bwMode="auto">
            <a:xfrm>
              <a:off x="6637119" y="1993904"/>
              <a:ext cx="313090" cy="365708"/>
            </a:xfrm>
            <a:custGeom>
              <a:avLst/>
              <a:gdLst>
                <a:gd name="T0" fmla="*/ 648868068 w 55"/>
                <a:gd name="T1" fmla="*/ 713265565 h 64"/>
                <a:gd name="T2" fmla="*/ 35391805 w 55"/>
                <a:gd name="T3" fmla="*/ 760814993 h 64"/>
                <a:gd name="T4" fmla="*/ 0 w 55"/>
                <a:gd name="T5" fmla="*/ 35664657 h 64"/>
                <a:gd name="T6" fmla="*/ 412916980 w 55"/>
                <a:gd name="T7" fmla="*/ 0 h 64"/>
                <a:gd name="T8" fmla="*/ 613476264 w 55"/>
                <a:gd name="T9" fmla="*/ 154539953 h 64"/>
                <a:gd name="T10" fmla="*/ 589879437 w 55"/>
                <a:gd name="T11" fmla="*/ 261530477 h 64"/>
                <a:gd name="T12" fmla="*/ 377521741 w 55"/>
                <a:gd name="T13" fmla="*/ 225865820 h 64"/>
                <a:gd name="T14" fmla="*/ 47190218 w 55"/>
                <a:gd name="T15" fmla="*/ 47549429 h 64"/>
                <a:gd name="T16" fmla="*/ 589879437 w 55"/>
                <a:gd name="T17" fmla="*/ 701377346 h 64"/>
                <a:gd name="T18" fmla="*/ 412916980 w 55"/>
                <a:gd name="T19" fmla="*/ 475508078 h 64"/>
                <a:gd name="T20" fmla="*/ 530890807 w 55"/>
                <a:gd name="T21" fmla="*/ 487396297 h 64"/>
                <a:gd name="T22" fmla="*/ 530890807 w 55"/>
                <a:gd name="T23" fmla="*/ 511172735 h 64"/>
                <a:gd name="T24" fmla="*/ 507297415 w 55"/>
                <a:gd name="T25" fmla="*/ 534949173 h 64"/>
                <a:gd name="T26" fmla="*/ 235951088 w 55"/>
                <a:gd name="T27" fmla="*/ 534949173 h 64"/>
                <a:gd name="T28" fmla="*/ 117977261 w 55"/>
                <a:gd name="T29" fmla="*/ 641936250 h 64"/>
                <a:gd name="T30" fmla="*/ 106178848 w 55"/>
                <a:gd name="T31" fmla="*/ 641936250 h 64"/>
                <a:gd name="T32" fmla="*/ 188760870 w 55"/>
                <a:gd name="T33" fmla="*/ 546837393 h 64"/>
                <a:gd name="T34" fmla="*/ 200559283 w 55"/>
                <a:gd name="T35" fmla="*/ 546837393 h 64"/>
                <a:gd name="T36" fmla="*/ 283141306 w 55"/>
                <a:gd name="T37" fmla="*/ 356632782 h 64"/>
                <a:gd name="T38" fmla="*/ 294939719 w 55"/>
                <a:gd name="T39" fmla="*/ 213977601 h 64"/>
                <a:gd name="T40" fmla="*/ 306738132 w 55"/>
                <a:gd name="T41" fmla="*/ 213977601 h 64"/>
                <a:gd name="T42" fmla="*/ 318536545 w 55"/>
                <a:gd name="T43" fmla="*/ 249642258 h 64"/>
                <a:gd name="T44" fmla="*/ 318536545 w 55"/>
                <a:gd name="T45" fmla="*/ 249642258 h 64"/>
                <a:gd name="T46" fmla="*/ 306738132 w 55"/>
                <a:gd name="T47" fmla="*/ 344744563 h 64"/>
                <a:gd name="T48" fmla="*/ 412916980 w 55"/>
                <a:gd name="T49" fmla="*/ 475508078 h 64"/>
                <a:gd name="T50" fmla="*/ 129772240 w 55"/>
                <a:gd name="T51" fmla="*/ 618163259 h 64"/>
                <a:gd name="T52" fmla="*/ 365726762 w 55"/>
                <a:gd name="T53" fmla="*/ 475508078 h 64"/>
                <a:gd name="T54" fmla="*/ 294939719 w 55"/>
                <a:gd name="T55" fmla="*/ 392293992 h 64"/>
                <a:gd name="T56" fmla="*/ 247749501 w 55"/>
                <a:gd name="T57" fmla="*/ 511172735 h 64"/>
                <a:gd name="T58" fmla="*/ 294939719 w 55"/>
                <a:gd name="T59" fmla="*/ 285306915 h 64"/>
                <a:gd name="T60" fmla="*/ 306738132 w 55"/>
                <a:gd name="T61" fmla="*/ 249642258 h 64"/>
                <a:gd name="T62" fmla="*/ 306738132 w 55"/>
                <a:gd name="T63" fmla="*/ 249642258 h 64"/>
                <a:gd name="T64" fmla="*/ 294939719 w 55"/>
                <a:gd name="T65" fmla="*/ 237754039 h 64"/>
                <a:gd name="T66" fmla="*/ 424711958 w 55"/>
                <a:gd name="T67" fmla="*/ 213977601 h 64"/>
                <a:gd name="T68" fmla="*/ 578081024 w 55"/>
                <a:gd name="T69" fmla="*/ 190204610 h 64"/>
                <a:gd name="T70" fmla="*/ 424711958 w 55"/>
                <a:gd name="T71" fmla="*/ 47549429 h 64"/>
                <a:gd name="T72" fmla="*/ 460107198 w 55"/>
                <a:gd name="T73" fmla="*/ 499284516 h 64"/>
                <a:gd name="T74" fmla="*/ 519095828 w 55"/>
                <a:gd name="T75" fmla="*/ 511172735 h 64"/>
                <a:gd name="T76" fmla="*/ 460107198 w 55"/>
                <a:gd name="T77" fmla="*/ 499284516 h 6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5" h="64">
                  <a:moveTo>
                    <a:pt x="55" y="19"/>
                  </a:moveTo>
                  <a:cubicBezTo>
                    <a:pt x="55" y="60"/>
                    <a:pt x="55" y="60"/>
                    <a:pt x="55" y="60"/>
                  </a:cubicBezTo>
                  <a:cubicBezTo>
                    <a:pt x="55" y="62"/>
                    <a:pt x="53" y="64"/>
                    <a:pt x="51" y="64"/>
                  </a:cubicBezTo>
                  <a:cubicBezTo>
                    <a:pt x="3" y="64"/>
                    <a:pt x="3" y="64"/>
                    <a:pt x="3" y="64"/>
                  </a:cubicBezTo>
                  <a:cubicBezTo>
                    <a:pt x="1" y="64"/>
                    <a:pt x="0" y="62"/>
                    <a:pt x="0" y="60"/>
                  </a:cubicBezTo>
                  <a:cubicBezTo>
                    <a:pt x="0" y="3"/>
                    <a:pt x="0" y="3"/>
                    <a:pt x="0" y="3"/>
                  </a:cubicBezTo>
                  <a:cubicBezTo>
                    <a:pt x="0" y="1"/>
                    <a:pt x="1" y="0"/>
                    <a:pt x="3" y="0"/>
                  </a:cubicBezTo>
                  <a:cubicBezTo>
                    <a:pt x="35" y="0"/>
                    <a:pt x="35" y="0"/>
                    <a:pt x="35" y="0"/>
                  </a:cubicBezTo>
                  <a:cubicBezTo>
                    <a:pt x="37" y="0"/>
                    <a:pt x="40" y="1"/>
                    <a:pt x="41" y="2"/>
                  </a:cubicBezTo>
                  <a:cubicBezTo>
                    <a:pt x="52" y="13"/>
                    <a:pt x="52" y="13"/>
                    <a:pt x="52" y="13"/>
                  </a:cubicBezTo>
                  <a:cubicBezTo>
                    <a:pt x="53" y="14"/>
                    <a:pt x="55" y="17"/>
                    <a:pt x="55" y="19"/>
                  </a:cubicBezTo>
                  <a:close/>
                  <a:moveTo>
                    <a:pt x="50" y="22"/>
                  </a:moveTo>
                  <a:cubicBezTo>
                    <a:pt x="35" y="22"/>
                    <a:pt x="35" y="22"/>
                    <a:pt x="35" y="22"/>
                  </a:cubicBezTo>
                  <a:cubicBezTo>
                    <a:pt x="33" y="22"/>
                    <a:pt x="32" y="21"/>
                    <a:pt x="32" y="19"/>
                  </a:cubicBezTo>
                  <a:cubicBezTo>
                    <a:pt x="32" y="4"/>
                    <a:pt x="32" y="4"/>
                    <a:pt x="32" y="4"/>
                  </a:cubicBezTo>
                  <a:cubicBezTo>
                    <a:pt x="4" y="4"/>
                    <a:pt x="4" y="4"/>
                    <a:pt x="4" y="4"/>
                  </a:cubicBezTo>
                  <a:cubicBezTo>
                    <a:pt x="4" y="59"/>
                    <a:pt x="4" y="59"/>
                    <a:pt x="4" y="59"/>
                  </a:cubicBezTo>
                  <a:cubicBezTo>
                    <a:pt x="50" y="59"/>
                    <a:pt x="50" y="59"/>
                    <a:pt x="50" y="59"/>
                  </a:cubicBezTo>
                  <a:lnTo>
                    <a:pt x="50" y="22"/>
                  </a:lnTo>
                  <a:close/>
                  <a:moveTo>
                    <a:pt x="35" y="40"/>
                  </a:moveTo>
                  <a:cubicBezTo>
                    <a:pt x="36" y="40"/>
                    <a:pt x="38" y="40"/>
                    <a:pt x="39" y="40"/>
                  </a:cubicBezTo>
                  <a:cubicBezTo>
                    <a:pt x="41" y="40"/>
                    <a:pt x="44" y="40"/>
                    <a:pt x="45" y="41"/>
                  </a:cubicBezTo>
                  <a:cubicBezTo>
                    <a:pt x="45" y="42"/>
                    <a:pt x="46" y="42"/>
                    <a:pt x="45" y="43"/>
                  </a:cubicBezTo>
                  <a:cubicBezTo>
                    <a:pt x="45" y="43"/>
                    <a:pt x="45" y="43"/>
                    <a:pt x="45" y="43"/>
                  </a:cubicBezTo>
                  <a:cubicBezTo>
                    <a:pt x="45" y="43"/>
                    <a:pt x="45" y="43"/>
                    <a:pt x="45" y="43"/>
                  </a:cubicBezTo>
                  <a:cubicBezTo>
                    <a:pt x="45" y="44"/>
                    <a:pt x="44" y="45"/>
                    <a:pt x="43" y="45"/>
                  </a:cubicBezTo>
                  <a:cubicBezTo>
                    <a:pt x="40" y="45"/>
                    <a:pt x="37" y="44"/>
                    <a:pt x="34" y="42"/>
                  </a:cubicBezTo>
                  <a:cubicBezTo>
                    <a:pt x="29" y="43"/>
                    <a:pt x="24" y="44"/>
                    <a:pt x="20" y="45"/>
                  </a:cubicBezTo>
                  <a:cubicBezTo>
                    <a:pt x="16" y="51"/>
                    <a:pt x="13" y="54"/>
                    <a:pt x="11" y="54"/>
                  </a:cubicBezTo>
                  <a:cubicBezTo>
                    <a:pt x="11" y="54"/>
                    <a:pt x="11" y="54"/>
                    <a:pt x="10" y="54"/>
                  </a:cubicBezTo>
                  <a:cubicBezTo>
                    <a:pt x="9" y="54"/>
                    <a:pt x="9" y="54"/>
                    <a:pt x="9" y="54"/>
                  </a:cubicBezTo>
                  <a:cubicBezTo>
                    <a:pt x="9" y="54"/>
                    <a:pt x="9" y="54"/>
                    <a:pt x="9" y="54"/>
                  </a:cubicBezTo>
                  <a:cubicBezTo>
                    <a:pt x="9" y="53"/>
                    <a:pt x="9" y="53"/>
                    <a:pt x="9" y="52"/>
                  </a:cubicBezTo>
                  <a:cubicBezTo>
                    <a:pt x="9" y="51"/>
                    <a:pt x="11" y="48"/>
                    <a:pt x="16" y="46"/>
                  </a:cubicBezTo>
                  <a:cubicBezTo>
                    <a:pt x="16" y="45"/>
                    <a:pt x="16" y="45"/>
                    <a:pt x="16" y="46"/>
                  </a:cubicBezTo>
                  <a:cubicBezTo>
                    <a:pt x="17" y="46"/>
                    <a:pt x="17" y="46"/>
                    <a:pt x="17" y="46"/>
                  </a:cubicBezTo>
                  <a:cubicBezTo>
                    <a:pt x="18" y="44"/>
                    <a:pt x="19" y="42"/>
                    <a:pt x="20" y="39"/>
                  </a:cubicBezTo>
                  <a:cubicBezTo>
                    <a:pt x="22" y="36"/>
                    <a:pt x="23" y="33"/>
                    <a:pt x="24" y="30"/>
                  </a:cubicBezTo>
                  <a:cubicBezTo>
                    <a:pt x="23" y="26"/>
                    <a:pt x="23" y="22"/>
                    <a:pt x="23" y="19"/>
                  </a:cubicBezTo>
                  <a:cubicBezTo>
                    <a:pt x="23" y="18"/>
                    <a:pt x="24" y="18"/>
                    <a:pt x="25" y="18"/>
                  </a:cubicBezTo>
                  <a:cubicBezTo>
                    <a:pt x="25" y="18"/>
                    <a:pt x="25" y="18"/>
                    <a:pt x="25" y="18"/>
                  </a:cubicBezTo>
                  <a:cubicBezTo>
                    <a:pt x="26" y="18"/>
                    <a:pt x="26" y="18"/>
                    <a:pt x="26" y="18"/>
                  </a:cubicBezTo>
                  <a:cubicBezTo>
                    <a:pt x="26" y="18"/>
                    <a:pt x="26" y="18"/>
                    <a:pt x="27" y="18"/>
                  </a:cubicBezTo>
                  <a:cubicBezTo>
                    <a:pt x="27" y="19"/>
                    <a:pt x="27" y="20"/>
                    <a:pt x="27" y="21"/>
                  </a:cubicBezTo>
                  <a:cubicBezTo>
                    <a:pt x="27" y="21"/>
                    <a:pt x="27" y="21"/>
                    <a:pt x="27" y="21"/>
                  </a:cubicBezTo>
                  <a:cubicBezTo>
                    <a:pt x="27" y="21"/>
                    <a:pt x="27" y="21"/>
                    <a:pt x="27" y="21"/>
                  </a:cubicBezTo>
                  <a:cubicBezTo>
                    <a:pt x="27" y="22"/>
                    <a:pt x="27" y="22"/>
                    <a:pt x="27" y="22"/>
                  </a:cubicBezTo>
                  <a:cubicBezTo>
                    <a:pt x="27" y="25"/>
                    <a:pt x="27" y="27"/>
                    <a:pt x="26" y="29"/>
                  </a:cubicBezTo>
                  <a:cubicBezTo>
                    <a:pt x="28" y="33"/>
                    <a:pt x="30" y="36"/>
                    <a:pt x="32" y="38"/>
                  </a:cubicBezTo>
                  <a:cubicBezTo>
                    <a:pt x="33" y="39"/>
                    <a:pt x="34" y="39"/>
                    <a:pt x="35" y="40"/>
                  </a:cubicBezTo>
                  <a:close/>
                  <a:moveTo>
                    <a:pt x="16" y="47"/>
                  </a:moveTo>
                  <a:cubicBezTo>
                    <a:pt x="13" y="49"/>
                    <a:pt x="12" y="51"/>
                    <a:pt x="11" y="52"/>
                  </a:cubicBezTo>
                  <a:cubicBezTo>
                    <a:pt x="12" y="52"/>
                    <a:pt x="14" y="50"/>
                    <a:pt x="16" y="47"/>
                  </a:cubicBezTo>
                  <a:close/>
                  <a:moveTo>
                    <a:pt x="31" y="40"/>
                  </a:moveTo>
                  <a:cubicBezTo>
                    <a:pt x="31" y="40"/>
                    <a:pt x="30" y="40"/>
                    <a:pt x="30" y="40"/>
                  </a:cubicBezTo>
                  <a:cubicBezTo>
                    <a:pt x="28" y="38"/>
                    <a:pt x="27" y="36"/>
                    <a:pt x="25" y="33"/>
                  </a:cubicBezTo>
                  <a:cubicBezTo>
                    <a:pt x="25" y="35"/>
                    <a:pt x="24" y="38"/>
                    <a:pt x="23" y="40"/>
                  </a:cubicBezTo>
                  <a:cubicBezTo>
                    <a:pt x="22" y="41"/>
                    <a:pt x="21" y="42"/>
                    <a:pt x="21" y="43"/>
                  </a:cubicBezTo>
                  <a:cubicBezTo>
                    <a:pt x="24" y="42"/>
                    <a:pt x="28" y="41"/>
                    <a:pt x="31" y="40"/>
                  </a:cubicBezTo>
                  <a:close/>
                  <a:moveTo>
                    <a:pt x="25" y="24"/>
                  </a:moveTo>
                  <a:cubicBezTo>
                    <a:pt x="25" y="24"/>
                    <a:pt x="25" y="23"/>
                    <a:pt x="26" y="23"/>
                  </a:cubicBezTo>
                  <a:cubicBezTo>
                    <a:pt x="26" y="22"/>
                    <a:pt x="26" y="22"/>
                    <a:pt x="26" y="21"/>
                  </a:cubicBezTo>
                  <a:cubicBezTo>
                    <a:pt x="26" y="21"/>
                    <a:pt x="26" y="21"/>
                    <a:pt x="26" y="21"/>
                  </a:cubicBezTo>
                  <a:cubicBezTo>
                    <a:pt x="26" y="21"/>
                    <a:pt x="26" y="21"/>
                    <a:pt x="26" y="21"/>
                  </a:cubicBezTo>
                  <a:cubicBezTo>
                    <a:pt x="26" y="20"/>
                    <a:pt x="26" y="20"/>
                    <a:pt x="25" y="19"/>
                  </a:cubicBezTo>
                  <a:cubicBezTo>
                    <a:pt x="25" y="20"/>
                    <a:pt x="25" y="20"/>
                    <a:pt x="25" y="20"/>
                  </a:cubicBezTo>
                  <a:cubicBezTo>
                    <a:pt x="25" y="21"/>
                    <a:pt x="25" y="22"/>
                    <a:pt x="25" y="24"/>
                  </a:cubicBezTo>
                  <a:close/>
                  <a:moveTo>
                    <a:pt x="36" y="18"/>
                  </a:moveTo>
                  <a:cubicBezTo>
                    <a:pt x="50" y="18"/>
                    <a:pt x="50" y="18"/>
                    <a:pt x="50" y="18"/>
                  </a:cubicBezTo>
                  <a:cubicBezTo>
                    <a:pt x="50" y="17"/>
                    <a:pt x="49" y="17"/>
                    <a:pt x="49" y="16"/>
                  </a:cubicBezTo>
                  <a:cubicBezTo>
                    <a:pt x="38" y="5"/>
                    <a:pt x="38" y="5"/>
                    <a:pt x="38" y="5"/>
                  </a:cubicBezTo>
                  <a:cubicBezTo>
                    <a:pt x="38" y="5"/>
                    <a:pt x="37" y="5"/>
                    <a:pt x="36" y="4"/>
                  </a:cubicBezTo>
                  <a:lnTo>
                    <a:pt x="36" y="18"/>
                  </a:lnTo>
                  <a:close/>
                  <a:moveTo>
                    <a:pt x="39" y="42"/>
                  </a:moveTo>
                  <a:cubicBezTo>
                    <a:pt x="41" y="42"/>
                    <a:pt x="42" y="43"/>
                    <a:pt x="43" y="43"/>
                  </a:cubicBezTo>
                  <a:cubicBezTo>
                    <a:pt x="44" y="43"/>
                    <a:pt x="44" y="43"/>
                    <a:pt x="44" y="43"/>
                  </a:cubicBezTo>
                  <a:cubicBezTo>
                    <a:pt x="44" y="43"/>
                    <a:pt x="44" y="43"/>
                    <a:pt x="44" y="43"/>
                  </a:cubicBezTo>
                  <a:cubicBezTo>
                    <a:pt x="44" y="42"/>
                    <a:pt x="43" y="42"/>
                    <a:pt x="39" y="42"/>
                  </a:cubicBezTo>
                  <a:close/>
                </a:path>
              </a:pathLst>
            </a:custGeom>
            <a:solidFill>
              <a:srgbClr val="F9B62D"/>
            </a:solidFill>
            <a:ln>
              <a:noFill/>
            </a:ln>
          </p:spPr>
          <p:txBody>
            <a:bodyPr/>
            <a:lstStyle/>
            <a:p>
              <a:endParaRPr lang="zh-CN" altLang="en-US"/>
            </a:p>
          </p:txBody>
        </p:sp>
      </p:grpSp>
      <p:sp>
        <p:nvSpPr>
          <p:cNvPr id="23" name="文本框 21"/>
          <p:cNvSpPr txBox="1"/>
          <p:nvPr/>
        </p:nvSpPr>
        <p:spPr>
          <a:xfrm>
            <a:off x="1748557" y="4511479"/>
            <a:ext cx="2681395" cy="1361905"/>
          </a:xfrm>
          <a:prstGeom prst="rect">
            <a:avLst/>
          </a:prstGeom>
          <a:noFill/>
        </p:spPr>
        <p:txBody>
          <a:bodyPr wrap="square" lIns="68576" tIns="34287" rIns="68576" bIns="34287">
            <a:spAutoFit/>
          </a:bodyPr>
          <a:lstStyle/>
          <a:p>
            <a:pPr algn="ctr">
              <a:lnSpc>
                <a:spcPct val="150000"/>
              </a:lnSpc>
            </a:pPr>
            <a:r>
              <a:rPr lang="zh-CN" altLang="en-US" sz="1400" dirty="0">
                <a:solidFill>
                  <a:schemeClr val="tx1">
                    <a:lumMod val="50000"/>
                    <a:lumOff val="50000"/>
                  </a:schemeClr>
                </a:solidFill>
                <a:cs typeface="+mn-ea"/>
                <a:sym typeface="+mn-lt"/>
              </a:rPr>
              <a:t>点击添加相关标题文字，点击添加相关标题文字，点击添加相关标题文字，点击添加相关标题文字。</a:t>
            </a:r>
            <a:endParaRPr lang="en-GB" altLang="zh-CN" sz="1400" dirty="0">
              <a:solidFill>
                <a:schemeClr val="tx1">
                  <a:lumMod val="50000"/>
                  <a:lumOff val="50000"/>
                </a:schemeClr>
              </a:solidFill>
              <a:cs typeface="+mn-ea"/>
              <a:sym typeface="+mn-lt"/>
            </a:endParaRPr>
          </a:p>
        </p:txBody>
      </p:sp>
      <p:sp>
        <p:nvSpPr>
          <p:cNvPr id="24" name="文本框 21"/>
          <p:cNvSpPr txBox="1"/>
          <p:nvPr/>
        </p:nvSpPr>
        <p:spPr>
          <a:xfrm>
            <a:off x="4730583" y="4511479"/>
            <a:ext cx="2681395" cy="1361905"/>
          </a:xfrm>
          <a:prstGeom prst="rect">
            <a:avLst/>
          </a:prstGeom>
          <a:noFill/>
        </p:spPr>
        <p:txBody>
          <a:bodyPr wrap="square" lIns="68576" tIns="34287" rIns="68576" bIns="34287">
            <a:spAutoFit/>
          </a:bodyPr>
          <a:lstStyle/>
          <a:p>
            <a:pPr algn="ctr">
              <a:lnSpc>
                <a:spcPct val="150000"/>
              </a:lnSpc>
            </a:pPr>
            <a:r>
              <a:rPr lang="zh-CN" altLang="en-US" sz="1400" dirty="0">
                <a:solidFill>
                  <a:schemeClr val="tx1">
                    <a:lumMod val="50000"/>
                    <a:lumOff val="50000"/>
                  </a:schemeClr>
                </a:solidFill>
                <a:cs typeface="+mn-ea"/>
                <a:sym typeface="+mn-lt"/>
              </a:rPr>
              <a:t>点击添加相关标题文字，点击添加相关标题文字，点击添加相关标题文字，点击添加相关标题文字。</a:t>
            </a:r>
            <a:endParaRPr lang="en-GB" altLang="zh-CN" sz="1400" dirty="0">
              <a:solidFill>
                <a:schemeClr val="tx1">
                  <a:lumMod val="50000"/>
                  <a:lumOff val="50000"/>
                </a:schemeClr>
              </a:solidFill>
              <a:cs typeface="+mn-ea"/>
              <a:sym typeface="+mn-lt"/>
            </a:endParaRPr>
          </a:p>
        </p:txBody>
      </p:sp>
      <p:sp>
        <p:nvSpPr>
          <p:cNvPr id="25" name="文本框 21"/>
          <p:cNvSpPr txBox="1"/>
          <p:nvPr/>
        </p:nvSpPr>
        <p:spPr>
          <a:xfrm>
            <a:off x="7782811" y="4511479"/>
            <a:ext cx="2681395" cy="1361905"/>
          </a:xfrm>
          <a:prstGeom prst="rect">
            <a:avLst/>
          </a:prstGeom>
          <a:noFill/>
        </p:spPr>
        <p:txBody>
          <a:bodyPr wrap="square" lIns="68576" tIns="34287" rIns="68576" bIns="34287">
            <a:spAutoFit/>
          </a:bodyPr>
          <a:lstStyle/>
          <a:p>
            <a:pPr algn="ctr">
              <a:lnSpc>
                <a:spcPct val="150000"/>
              </a:lnSpc>
            </a:pPr>
            <a:r>
              <a:rPr lang="zh-CN" altLang="en-US" sz="1400" dirty="0">
                <a:solidFill>
                  <a:schemeClr val="tx1">
                    <a:lumMod val="50000"/>
                    <a:lumOff val="50000"/>
                  </a:schemeClr>
                </a:solidFill>
                <a:cs typeface="+mn-ea"/>
                <a:sym typeface="+mn-lt"/>
              </a:rPr>
              <a:t>点击添加相关标题文字，点击添加相关标题文字，点击添加相关标题文字，点击添加相关标题文字。</a:t>
            </a:r>
            <a:endParaRPr lang="en-GB" altLang="zh-CN" sz="1400" dirty="0">
              <a:solidFill>
                <a:schemeClr val="tx1">
                  <a:lumMod val="50000"/>
                  <a:lumOff val="50000"/>
                </a:schemeClr>
              </a:solidFill>
              <a:cs typeface="+mn-ea"/>
              <a:sym typeface="+mn-lt"/>
            </a:endParaRPr>
          </a:p>
        </p:txBody>
      </p:sp>
      <p:pic>
        <p:nvPicPr>
          <p:cNvPr id="26" name="图片 25"/>
          <p:cNvPicPr>
            <a:picLocks noChangeAspect="1"/>
          </p:cNvPicPr>
          <p:nvPr/>
        </p:nvPicPr>
        <p:blipFill>
          <a:blip r:embed="rId3">
            <a:extLst>
              <a:ext uri="{28A0092B-C50C-407E-A947-70E740481C1C}">
                <a14:useLocalDpi xmlns:a14="http://schemas.microsoft.com/office/drawing/2010/main"/>
              </a:ext>
            </a:extLst>
          </a:blip>
          <a:stretch>
            <a:fillRect/>
          </a:stretch>
        </p:blipFill>
        <p:spPr>
          <a:xfrm rot="5400000">
            <a:off x="22022" y="-2315"/>
            <a:ext cx="495300" cy="1231900"/>
          </a:xfrm>
          <a:prstGeom prst="rect">
            <a:avLst/>
          </a:prstGeom>
        </p:spPr>
      </p:pic>
      <p:sp>
        <p:nvSpPr>
          <p:cNvPr id="27" name="TextBox 76"/>
          <p:cNvSpPr txBox="1"/>
          <p:nvPr/>
        </p:nvSpPr>
        <p:spPr>
          <a:xfrm>
            <a:off x="1049110" y="738174"/>
            <a:ext cx="4458272" cy="246221"/>
          </a:xfrm>
          <a:prstGeom prst="rect">
            <a:avLst/>
          </a:prstGeom>
          <a:noFill/>
        </p:spPr>
        <p:txBody>
          <a:bodyPr wrap="none" rtlCol="0">
            <a:spAutoFit/>
          </a:bodyPr>
          <a:lstStyle/>
          <a:p>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Fresh business general template Applicable to enterprise introduction</a:t>
            </a:r>
          </a:p>
        </p:txBody>
      </p:sp>
      <p:sp>
        <p:nvSpPr>
          <p:cNvPr id="28" name="TextBox 76"/>
          <p:cNvSpPr txBox="1"/>
          <p:nvPr/>
        </p:nvSpPr>
        <p:spPr>
          <a:xfrm>
            <a:off x="1049110" y="234054"/>
            <a:ext cx="2339102" cy="523220"/>
          </a:xfrm>
          <a:prstGeom prst="rect">
            <a:avLst/>
          </a:prstGeom>
          <a:noFill/>
        </p:spPr>
        <p:txBody>
          <a:bodyPr wrap="none" rtlCol="0">
            <a:spAutoFit/>
          </a:bodyPr>
          <a:lstStyle/>
          <a:p>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添加你的标题</a:t>
            </a:r>
          </a:p>
        </p:txBody>
      </p:sp>
    </p:spTree>
    <p:extLst>
      <p:ext uri="{BB962C8B-B14F-4D97-AF65-F5344CB8AC3E}">
        <p14:creationId xmlns:p14="http://schemas.microsoft.com/office/powerpoint/2010/main" val="119543295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250"/>
                                  </p:stCondLst>
                                  <p:childTnLst>
                                    <p:set>
                                      <p:cBhvr>
                                        <p:cTn id="6" dur="1" fill="hold">
                                          <p:stCondLst>
                                            <p:cond delay="0"/>
                                          </p:stCondLst>
                                        </p:cTn>
                                        <p:tgtEl>
                                          <p:spTgt spid="23"/>
                                        </p:tgtEl>
                                        <p:attrNameLst>
                                          <p:attrName>style.visibility</p:attrName>
                                        </p:attrNameLst>
                                      </p:cBhvr>
                                      <p:to>
                                        <p:strVal val="visible"/>
                                      </p:to>
                                    </p:set>
                                    <p:animEffect transition="in" filter="wipe(right)">
                                      <p:cBhvr>
                                        <p:cTn id="7" dur="750"/>
                                        <p:tgtEl>
                                          <p:spTgt spid="23"/>
                                        </p:tgtEl>
                                      </p:cBhvr>
                                    </p:animEffect>
                                  </p:childTnLst>
                                </p:cTn>
                              </p:par>
                              <p:par>
                                <p:cTn id="8" presetID="22" presetClass="entr" presetSubtype="2" fill="hold" grpId="0" nodeType="withEffect">
                                  <p:stCondLst>
                                    <p:cond delay="250"/>
                                  </p:stCondLst>
                                  <p:childTnLst>
                                    <p:set>
                                      <p:cBhvr>
                                        <p:cTn id="9" dur="1" fill="hold">
                                          <p:stCondLst>
                                            <p:cond delay="0"/>
                                          </p:stCondLst>
                                        </p:cTn>
                                        <p:tgtEl>
                                          <p:spTgt spid="24"/>
                                        </p:tgtEl>
                                        <p:attrNameLst>
                                          <p:attrName>style.visibility</p:attrName>
                                        </p:attrNameLst>
                                      </p:cBhvr>
                                      <p:to>
                                        <p:strVal val="visible"/>
                                      </p:to>
                                    </p:set>
                                    <p:animEffect transition="in" filter="wipe(right)">
                                      <p:cBhvr>
                                        <p:cTn id="10" dur="750"/>
                                        <p:tgtEl>
                                          <p:spTgt spid="24"/>
                                        </p:tgtEl>
                                      </p:cBhvr>
                                    </p:animEffect>
                                  </p:childTnLst>
                                </p:cTn>
                              </p:par>
                              <p:par>
                                <p:cTn id="11" presetID="22" presetClass="entr" presetSubtype="2" fill="hold" grpId="0" nodeType="withEffect">
                                  <p:stCondLst>
                                    <p:cond delay="250"/>
                                  </p:stCondLst>
                                  <p:childTnLst>
                                    <p:set>
                                      <p:cBhvr>
                                        <p:cTn id="12" dur="1" fill="hold">
                                          <p:stCondLst>
                                            <p:cond delay="0"/>
                                          </p:stCondLst>
                                        </p:cTn>
                                        <p:tgtEl>
                                          <p:spTgt spid="25"/>
                                        </p:tgtEl>
                                        <p:attrNameLst>
                                          <p:attrName>style.visibility</p:attrName>
                                        </p:attrNameLst>
                                      </p:cBhvr>
                                      <p:to>
                                        <p:strVal val="visible"/>
                                      </p:to>
                                    </p:set>
                                    <p:animEffect transition="in" filter="wipe(right)">
                                      <p:cBhvr>
                                        <p:cTn id="13" dur="750"/>
                                        <p:tgtEl>
                                          <p:spTgt spid="25"/>
                                        </p:tgtEl>
                                      </p:cBhvr>
                                    </p:animEffect>
                                  </p:childTnLst>
                                </p:cTn>
                              </p:par>
                              <p:par>
                                <p:cTn id="14" presetID="2" presetClass="entr" presetSubtype="8" decel="100000" fill="hold" nodeType="withEffect">
                                  <p:stCondLst>
                                    <p:cond delay="30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fill="hold"/>
                                        <p:tgtEl>
                                          <p:spTgt spid="2"/>
                                        </p:tgtEl>
                                        <p:attrNameLst>
                                          <p:attrName>ppt_x</p:attrName>
                                        </p:attrNameLst>
                                      </p:cBhvr>
                                      <p:tavLst>
                                        <p:tav tm="0">
                                          <p:val>
                                            <p:strVal val="0-#ppt_w/2"/>
                                          </p:val>
                                        </p:tav>
                                        <p:tav tm="100000">
                                          <p:val>
                                            <p:strVal val="#ppt_x"/>
                                          </p:val>
                                        </p:tav>
                                      </p:tavLst>
                                    </p:anim>
                                    <p:anim calcmode="lin" valueType="num">
                                      <p:cBhvr additive="base">
                                        <p:cTn id="17" dur="500" fill="hold"/>
                                        <p:tgtEl>
                                          <p:spTgt spid="2"/>
                                        </p:tgtEl>
                                        <p:attrNameLst>
                                          <p:attrName>ppt_y</p:attrName>
                                        </p:attrNameLst>
                                      </p:cBhvr>
                                      <p:tavLst>
                                        <p:tav tm="0">
                                          <p:val>
                                            <p:strVal val="#ppt_y"/>
                                          </p:val>
                                        </p:tav>
                                        <p:tav tm="100000">
                                          <p:val>
                                            <p:strVal val="#ppt_y"/>
                                          </p:val>
                                        </p:tav>
                                      </p:tavLst>
                                    </p:anim>
                                  </p:childTnLst>
                                </p:cTn>
                              </p:par>
                              <p:par>
                                <p:cTn id="18" presetID="2" presetClass="entr" presetSubtype="8" decel="100000" fill="hold" nodeType="withEffect">
                                  <p:stCondLst>
                                    <p:cond delay="20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0-#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8" decel="100000" fill="hold" nodeType="withEffect">
                                  <p:stCondLst>
                                    <p:cond delay="1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0-#ppt_w/2"/>
                                          </p:val>
                                        </p:tav>
                                        <p:tav tm="100000">
                                          <p:val>
                                            <p:strVal val="#ppt_x"/>
                                          </p:val>
                                        </p:tav>
                                      </p:tavLst>
                                    </p:anim>
                                    <p:anim calcmode="lin" valueType="num">
                                      <p:cBhvr additive="base">
                                        <p:cTn id="25" dur="500" fill="hold"/>
                                        <p:tgtEl>
                                          <p:spTgt spid="10"/>
                                        </p:tgtEl>
                                        <p:attrNameLst>
                                          <p:attrName>ppt_y</p:attrName>
                                        </p:attrNameLst>
                                      </p:cBhvr>
                                      <p:tavLst>
                                        <p:tav tm="0">
                                          <p:val>
                                            <p:strVal val="#ppt_y"/>
                                          </p:val>
                                        </p:tav>
                                        <p:tav tm="100000">
                                          <p:val>
                                            <p:strVal val="#ppt_y"/>
                                          </p:val>
                                        </p:tav>
                                      </p:tavLst>
                                    </p:anim>
                                  </p:childTnLst>
                                </p:cTn>
                              </p:par>
                              <p:par>
                                <p:cTn id="26" presetID="2" presetClass="entr" presetSubtype="2" decel="100000" fill="hold" nodeType="withEffect">
                                  <p:stCondLst>
                                    <p:cond delay="2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1+#ppt_w/2"/>
                                          </p:val>
                                        </p:tav>
                                        <p:tav tm="100000">
                                          <p:val>
                                            <p:strVal val="#ppt_x"/>
                                          </p:val>
                                        </p:tav>
                                      </p:tavLst>
                                    </p:anim>
                                    <p:anim calcmode="lin" valueType="num">
                                      <p:cBhvr additive="base">
                                        <p:cTn id="29" dur="500" fill="hold"/>
                                        <p:tgtEl>
                                          <p:spTgt spid="14"/>
                                        </p:tgtEl>
                                        <p:attrNameLst>
                                          <p:attrName>ppt_y</p:attrName>
                                        </p:attrNameLst>
                                      </p:cBhvr>
                                      <p:tavLst>
                                        <p:tav tm="0">
                                          <p:val>
                                            <p:strVal val="#ppt_y"/>
                                          </p:val>
                                        </p:tav>
                                        <p:tav tm="100000">
                                          <p:val>
                                            <p:strVal val="#ppt_y"/>
                                          </p:val>
                                        </p:tav>
                                      </p:tavLst>
                                    </p:anim>
                                  </p:childTnLst>
                                </p:cTn>
                              </p:par>
                              <p:par>
                                <p:cTn id="30" presetID="2" presetClass="entr" presetSubtype="2" decel="100000" fill="hold" nodeType="withEffect">
                                  <p:stCondLst>
                                    <p:cond delay="100"/>
                                  </p:stCondLst>
                                  <p:childTnLst>
                                    <p:set>
                                      <p:cBhvr>
                                        <p:cTn id="31" dur="1" fill="hold">
                                          <p:stCondLst>
                                            <p:cond delay="0"/>
                                          </p:stCondLst>
                                        </p:cTn>
                                        <p:tgtEl>
                                          <p:spTgt spid="17"/>
                                        </p:tgtEl>
                                        <p:attrNameLst>
                                          <p:attrName>style.visibility</p:attrName>
                                        </p:attrNameLst>
                                      </p:cBhvr>
                                      <p:to>
                                        <p:strVal val="visible"/>
                                      </p:to>
                                    </p:set>
                                    <p:anim calcmode="lin" valueType="num">
                                      <p:cBhvr additive="base">
                                        <p:cTn id="32" dur="500" fill="hold"/>
                                        <p:tgtEl>
                                          <p:spTgt spid="17"/>
                                        </p:tgtEl>
                                        <p:attrNameLst>
                                          <p:attrName>ppt_x</p:attrName>
                                        </p:attrNameLst>
                                      </p:cBhvr>
                                      <p:tavLst>
                                        <p:tav tm="0">
                                          <p:val>
                                            <p:strVal val="1+#ppt_w/2"/>
                                          </p:val>
                                        </p:tav>
                                        <p:tav tm="100000">
                                          <p:val>
                                            <p:strVal val="#ppt_x"/>
                                          </p:val>
                                        </p:tav>
                                      </p:tavLst>
                                    </p:anim>
                                    <p:anim calcmode="lin" valueType="num">
                                      <p:cBhvr additive="base">
                                        <p:cTn id="33" dur="500" fill="hold"/>
                                        <p:tgtEl>
                                          <p:spTgt spid="17"/>
                                        </p:tgtEl>
                                        <p:attrNameLst>
                                          <p:attrName>ppt_y</p:attrName>
                                        </p:attrNameLst>
                                      </p:cBhvr>
                                      <p:tavLst>
                                        <p:tav tm="0">
                                          <p:val>
                                            <p:strVal val="#ppt_y"/>
                                          </p:val>
                                        </p:tav>
                                        <p:tav tm="100000">
                                          <p:val>
                                            <p:strVal val="#ppt_y"/>
                                          </p:val>
                                        </p:tav>
                                      </p:tavLst>
                                    </p:anim>
                                  </p:childTnLst>
                                </p:cTn>
                              </p:par>
                              <p:par>
                                <p:cTn id="34" presetID="2" presetClass="entr" presetSubtype="2" decel="100000" fill="hold" nodeType="withEffect">
                                  <p:stCondLst>
                                    <p:cond delay="300"/>
                                  </p:stCondLst>
                                  <p:childTnLst>
                                    <p:set>
                                      <p:cBhvr>
                                        <p:cTn id="35" dur="1" fill="hold">
                                          <p:stCondLst>
                                            <p:cond delay="0"/>
                                          </p:stCondLst>
                                        </p:cTn>
                                        <p:tgtEl>
                                          <p:spTgt spid="20"/>
                                        </p:tgtEl>
                                        <p:attrNameLst>
                                          <p:attrName>style.visibility</p:attrName>
                                        </p:attrNameLst>
                                      </p:cBhvr>
                                      <p:to>
                                        <p:strVal val="visible"/>
                                      </p:to>
                                    </p:set>
                                    <p:anim calcmode="lin" valueType="num">
                                      <p:cBhvr additive="base">
                                        <p:cTn id="36" dur="500" fill="hold"/>
                                        <p:tgtEl>
                                          <p:spTgt spid="20"/>
                                        </p:tgtEl>
                                        <p:attrNameLst>
                                          <p:attrName>ppt_x</p:attrName>
                                        </p:attrNameLst>
                                      </p:cBhvr>
                                      <p:tavLst>
                                        <p:tav tm="0">
                                          <p:val>
                                            <p:strVal val="1+#ppt_w/2"/>
                                          </p:val>
                                        </p:tav>
                                        <p:tav tm="100000">
                                          <p:val>
                                            <p:strVal val="#ppt_x"/>
                                          </p:val>
                                        </p:tav>
                                      </p:tavLst>
                                    </p:anim>
                                    <p:anim calcmode="lin" valueType="num">
                                      <p:cBhvr additive="base">
                                        <p:cTn id="37"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914400" y="1320249"/>
            <a:ext cx="6126056" cy="4089162"/>
          </a:xfrm>
          <a:prstGeom prst="roundRect">
            <a:avLst/>
          </a:prstGeom>
          <a:ln w="76200">
            <a:solidFill>
              <a:srgbClr val="8480FF"/>
            </a:solidFill>
          </a:ln>
        </p:spPr>
      </p:pic>
      <p:sp>
        <p:nvSpPr>
          <p:cNvPr id="3" name="矩形 2"/>
          <p:cNvSpPr/>
          <p:nvPr/>
        </p:nvSpPr>
        <p:spPr>
          <a:xfrm>
            <a:off x="3534610" y="2167629"/>
            <a:ext cx="6908801" cy="2394404"/>
          </a:xfrm>
          <a:prstGeom prst="rect">
            <a:avLst/>
          </a:prstGeom>
          <a:solidFill>
            <a:srgbClr val="F9B62D">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913311" y="2167629"/>
            <a:ext cx="444500" cy="2394404"/>
          </a:xfrm>
          <a:prstGeom prst="rect">
            <a:avLst/>
          </a:prstGeom>
          <a:solidFill>
            <a:srgbClr val="848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534610" y="2703111"/>
            <a:ext cx="1673864" cy="1323439"/>
          </a:xfrm>
          <a:prstGeom prst="rect">
            <a:avLst/>
          </a:prstGeom>
          <a:noFill/>
        </p:spPr>
        <p:txBody>
          <a:bodyPr wrap="square" rtlCol="0">
            <a:spAutoFit/>
          </a:bodyPr>
          <a:lstStyle/>
          <a:p>
            <a:pPr algn="ctr"/>
            <a:r>
              <a:rPr lang="en-US" altLang="zh-CN" sz="8000" b="1" dirty="0">
                <a:solidFill>
                  <a:schemeClr val="bg1"/>
                </a:solidFill>
                <a:latin typeface="Century Gothic" panose="020B0502020202020204" pitchFamily="34" charset="0"/>
                <a:ea typeface="微软雅黑" panose="020B0503020204020204" pitchFamily="34" charset="-122"/>
              </a:rPr>
              <a:t>03</a:t>
            </a:r>
            <a:endParaRPr lang="zh-CN" altLang="en-US" sz="8000" b="1" dirty="0">
              <a:solidFill>
                <a:schemeClr val="bg1"/>
              </a:solidFill>
              <a:latin typeface="Century Gothic" panose="020B0502020202020204" pitchFamily="34" charset="0"/>
              <a:ea typeface="微软雅黑" panose="020B0503020204020204" pitchFamily="34" charset="-122"/>
            </a:endParaRPr>
          </a:p>
        </p:txBody>
      </p:sp>
      <p:sp>
        <p:nvSpPr>
          <p:cNvPr id="6" name="文本框 5"/>
          <p:cNvSpPr txBox="1"/>
          <p:nvPr/>
        </p:nvSpPr>
        <p:spPr>
          <a:xfrm>
            <a:off x="5306442" y="2903165"/>
            <a:ext cx="4814028" cy="923330"/>
          </a:xfrm>
          <a:prstGeom prst="rect">
            <a:avLst/>
          </a:prstGeom>
          <a:noFill/>
        </p:spPr>
        <p:txBody>
          <a:bodyPr wrap="square" rtlCol="0">
            <a:spAutoFit/>
          </a:bodyPr>
          <a:lstStyle/>
          <a:p>
            <a:r>
              <a:rPr lang="zh-CN" altLang="en-US" sz="5400" b="1" dirty="0">
                <a:solidFill>
                  <a:schemeClr val="bg1"/>
                </a:solidFill>
                <a:latin typeface="Century Gothic" panose="020B0502020202020204" pitchFamily="34" charset="0"/>
                <a:ea typeface="微软雅黑" panose="020B0503020204020204" pitchFamily="34" charset="-122"/>
              </a:rPr>
              <a:t>添加你的标题</a:t>
            </a:r>
          </a:p>
        </p:txBody>
      </p:sp>
    </p:spTree>
    <p:extLst>
      <p:ext uri="{BB962C8B-B14F-4D97-AF65-F5344CB8AC3E}">
        <p14:creationId xmlns:p14="http://schemas.microsoft.com/office/powerpoint/2010/main" val="229108156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1+#ppt_w/2"/>
                                          </p:val>
                                        </p:tav>
                                        <p:tav tm="100000">
                                          <p:val>
                                            <p:strVal val="#ppt_x"/>
                                          </p:val>
                                        </p:tav>
                                      </p:tavLst>
                                    </p:anim>
                                    <p:anim calcmode="lin" valueType="num">
                                      <p:cBhvr additive="base">
                                        <p:cTn id="17" dur="500" fill="hold"/>
                                        <p:tgtEl>
                                          <p:spTgt spid="4"/>
                                        </p:tgtEl>
                                        <p:attrNameLst>
                                          <p:attrName>ppt_y</p:attrName>
                                        </p:attrNameLst>
                                      </p:cBhvr>
                                      <p:tavLst>
                                        <p:tav tm="0">
                                          <p:val>
                                            <p:strVal val="#ppt_y"/>
                                          </p:val>
                                        </p:tav>
                                        <p:tav tm="100000">
                                          <p:val>
                                            <p:strVal val="#ppt_y"/>
                                          </p:val>
                                        </p:tav>
                                      </p:tavLst>
                                    </p:anim>
                                  </p:childTnLst>
                                </p:cTn>
                              </p:par>
                              <p:par>
                                <p:cTn id="18" presetID="2"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1+#ppt_w/2"/>
                                          </p:val>
                                        </p:tav>
                                        <p:tav tm="100000">
                                          <p:val>
                                            <p:strVal val="#ppt_x"/>
                                          </p:val>
                                        </p:tav>
                                      </p:tavLst>
                                    </p:anim>
                                    <p:anim calcmode="lin" valueType="num">
                                      <p:cBhvr additive="base">
                                        <p:cTn id="21" dur="500" fill="hold"/>
                                        <p:tgtEl>
                                          <p:spTgt spid="5"/>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1+#ppt_w/2"/>
                                          </p:val>
                                        </p:tav>
                                        <p:tav tm="100000">
                                          <p:val>
                                            <p:strVal val="#ppt_x"/>
                                          </p:val>
                                        </p:tav>
                                      </p:tavLst>
                                    </p:anim>
                                    <p:anim calcmode="lin" valueType="num">
                                      <p:cBhvr additive="base">
                                        <p:cTn id="25"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rot="5400000">
            <a:off x="22022" y="-2315"/>
            <a:ext cx="495300" cy="1231900"/>
          </a:xfrm>
          <a:prstGeom prst="rect">
            <a:avLst/>
          </a:prstGeom>
        </p:spPr>
      </p:pic>
      <p:sp>
        <p:nvSpPr>
          <p:cNvPr id="3" name="TextBox 76"/>
          <p:cNvSpPr txBox="1"/>
          <p:nvPr/>
        </p:nvSpPr>
        <p:spPr>
          <a:xfrm>
            <a:off x="1049110" y="738174"/>
            <a:ext cx="4458272" cy="246221"/>
          </a:xfrm>
          <a:prstGeom prst="rect">
            <a:avLst/>
          </a:prstGeom>
          <a:noFill/>
        </p:spPr>
        <p:txBody>
          <a:bodyPr wrap="none" rtlCol="0">
            <a:spAutoFit/>
          </a:bodyPr>
          <a:lstStyle/>
          <a:p>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Fresh business general template Applicable to enterprise introduction</a:t>
            </a:r>
          </a:p>
        </p:txBody>
      </p:sp>
      <p:sp>
        <p:nvSpPr>
          <p:cNvPr id="4" name="TextBox 76"/>
          <p:cNvSpPr txBox="1"/>
          <p:nvPr/>
        </p:nvSpPr>
        <p:spPr>
          <a:xfrm>
            <a:off x="1049110" y="234054"/>
            <a:ext cx="2339102" cy="523220"/>
          </a:xfrm>
          <a:prstGeom prst="rect">
            <a:avLst/>
          </a:prstGeom>
          <a:noFill/>
        </p:spPr>
        <p:txBody>
          <a:bodyPr wrap="none" rtlCol="0">
            <a:spAutoFit/>
          </a:bodyPr>
          <a:lstStyle/>
          <a:p>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添加你的标题</a:t>
            </a:r>
          </a:p>
        </p:txBody>
      </p:sp>
      <p:sp>
        <p:nvSpPr>
          <p:cNvPr id="5" name="Shape 697"/>
          <p:cNvSpPr/>
          <p:nvPr/>
        </p:nvSpPr>
        <p:spPr>
          <a:xfrm>
            <a:off x="1823845" y="4032734"/>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8480FF"/>
          </a:solidFill>
          <a:ln w="12700" cap="flat">
            <a:noFill/>
            <a:miter lim="400000"/>
          </a:ln>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6" name="Shape 698"/>
          <p:cNvSpPr/>
          <p:nvPr/>
        </p:nvSpPr>
        <p:spPr>
          <a:xfrm>
            <a:off x="2048849" y="4312751"/>
            <a:ext cx="365965" cy="297879"/>
          </a:xfrm>
          <a:custGeom>
            <a:avLst/>
            <a:gdLst/>
            <a:ahLst/>
            <a:cxnLst>
              <a:cxn ang="0">
                <a:pos x="wd2" y="hd2"/>
              </a:cxn>
              <a:cxn ang="5400000">
                <a:pos x="wd2" y="hd2"/>
              </a:cxn>
              <a:cxn ang="10800000">
                <a:pos x="wd2" y="hd2"/>
              </a:cxn>
              <a:cxn ang="16200000">
                <a:pos x="wd2" y="hd2"/>
              </a:cxn>
            </a:cxnLst>
            <a:rect l="0" t="0" r="r" b="b"/>
            <a:pathLst>
              <a:path w="20480" h="21024" extrusionOk="0">
                <a:moveTo>
                  <a:pt x="18800" y="1728"/>
                </a:moveTo>
                <a:cubicBezTo>
                  <a:pt x="16810" y="-576"/>
                  <a:pt x="13583" y="-576"/>
                  <a:pt x="11591" y="1728"/>
                </a:cubicBezTo>
                <a:lnTo>
                  <a:pt x="10239" y="3293"/>
                </a:lnTo>
                <a:lnTo>
                  <a:pt x="8887" y="1728"/>
                </a:lnTo>
                <a:cubicBezTo>
                  <a:pt x="6897" y="-576"/>
                  <a:pt x="3670" y="-576"/>
                  <a:pt x="1680" y="1728"/>
                </a:cubicBezTo>
                <a:cubicBezTo>
                  <a:pt x="-560" y="4320"/>
                  <a:pt x="-560" y="8522"/>
                  <a:pt x="1680" y="11115"/>
                </a:cubicBezTo>
                <a:lnTo>
                  <a:pt x="10239" y="21024"/>
                </a:lnTo>
                <a:lnTo>
                  <a:pt x="18800" y="11115"/>
                </a:lnTo>
                <a:cubicBezTo>
                  <a:pt x="21040" y="8522"/>
                  <a:pt x="21040" y="4320"/>
                  <a:pt x="18800" y="1728"/>
                </a:cubicBezTo>
                <a:close/>
              </a:path>
            </a:pathLst>
          </a:custGeom>
          <a:solidFill>
            <a:srgbClr val="FFFFFF"/>
          </a:solidFill>
          <a:ln w="12700" cap="flat">
            <a:noFill/>
            <a:miter lim="400000"/>
          </a:ln>
          <a:effectLst/>
        </p:spPr>
        <p:txBody>
          <a:bodyPr wrap="square" lIns="38100" tIns="38100" rIns="38100" bIns="38100" numCol="1" anchor="ctr">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7" name="Shape 700"/>
          <p:cNvSpPr/>
          <p:nvPr/>
        </p:nvSpPr>
        <p:spPr>
          <a:xfrm>
            <a:off x="4426484" y="4032734"/>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9B62D"/>
          </a:solidFill>
          <a:ln w="12700" cap="flat">
            <a:noFill/>
            <a:miter lim="400000"/>
          </a:ln>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8" name="Shape 701"/>
          <p:cNvSpPr/>
          <p:nvPr/>
        </p:nvSpPr>
        <p:spPr>
          <a:xfrm>
            <a:off x="4715484" y="4245001"/>
            <a:ext cx="237974" cy="433379"/>
          </a:xfrm>
          <a:custGeom>
            <a:avLst/>
            <a:gdLst/>
            <a:ahLst/>
            <a:cxnLst>
              <a:cxn ang="0">
                <a:pos x="wd2" y="hd2"/>
              </a:cxn>
              <a:cxn ang="5400000">
                <a:pos x="wd2" y="hd2"/>
              </a:cxn>
              <a:cxn ang="10800000">
                <a:pos x="wd2" y="hd2"/>
              </a:cxn>
              <a:cxn ang="16200000">
                <a:pos x="wd2" y="hd2"/>
              </a:cxn>
            </a:cxnLst>
            <a:rect l="0" t="0" r="r" b="b"/>
            <a:pathLst>
              <a:path w="21600" h="21600" extrusionOk="0">
                <a:moveTo>
                  <a:pt x="20407" y="3476"/>
                </a:moveTo>
                <a:cubicBezTo>
                  <a:pt x="16335" y="5612"/>
                  <a:pt x="16335" y="5612"/>
                  <a:pt x="16335" y="5612"/>
                </a:cubicBezTo>
                <a:cubicBezTo>
                  <a:pt x="14486" y="4583"/>
                  <a:pt x="12660" y="4068"/>
                  <a:pt x="10835" y="4068"/>
                </a:cubicBezTo>
                <a:cubicBezTo>
                  <a:pt x="9782" y="4068"/>
                  <a:pt x="8916" y="4222"/>
                  <a:pt x="8237" y="4531"/>
                </a:cubicBezTo>
                <a:cubicBezTo>
                  <a:pt x="7582" y="4827"/>
                  <a:pt x="7231" y="5188"/>
                  <a:pt x="7231" y="5587"/>
                </a:cubicBezTo>
                <a:cubicBezTo>
                  <a:pt x="7231" y="5921"/>
                  <a:pt x="7535" y="6256"/>
                  <a:pt x="8120" y="6591"/>
                </a:cubicBezTo>
                <a:cubicBezTo>
                  <a:pt x="8706" y="6938"/>
                  <a:pt x="9876" y="7299"/>
                  <a:pt x="11631" y="7685"/>
                </a:cubicBezTo>
                <a:cubicBezTo>
                  <a:pt x="14743" y="8380"/>
                  <a:pt x="16873" y="8972"/>
                  <a:pt x="18020" y="9461"/>
                </a:cubicBezTo>
                <a:cubicBezTo>
                  <a:pt x="19166" y="9950"/>
                  <a:pt x="20055" y="10530"/>
                  <a:pt x="20687" y="11225"/>
                </a:cubicBezTo>
                <a:cubicBezTo>
                  <a:pt x="21296" y="11907"/>
                  <a:pt x="21600" y="12679"/>
                  <a:pt x="21600" y="13529"/>
                </a:cubicBezTo>
                <a:cubicBezTo>
                  <a:pt x="21600" y="14379"/>
                  <a:pt x="21272" y="15177"/>
                  <a:pt x="20617" y="15897"/>
                </a:cubicBezTo>
                <a:cubicBezTo>
                  <a:pt x="19962" y="16618"/>
                  <a:pt x="19096" y="17198"/>
                  <a:pt x="18066" y="17622"/>
                </a:cubicBezTo>
                <a:cubicBezTo>
                  <a:pt x="17037" y="18034"/>
                  <a:pt x="15539" y="18356"/>
                  <a:pt x="13573" y="18575"/>
                </a:cubicBezTo>
                <a:cubicBezTo>
                  <a:pt x="13573" y="21600"/>
                  <a:pt x="13573" y="21600"/>
                  <a:pt x="13573" y="21600"/>
                </a:cubicBezTo>
                <a:cubicBezTo>
                  <a:pt x="9618" y="21600"/>
                  <a:pt x="9618" y="21600"/>
                  <a:pt x="9618" y="21600"/>
                </a:cubicBezTo>
                <a:cubicBezTo>
                  <a:pt x="9618" y="18652"/>
                  <a:pt x="9618" y="18652"/>
                  <a:pt x="9618" y="18652"/>
                </a:cubicBezTo>
                <a:cubicBezTo>
                  <a:pt x="7793" y="18536"/>
                  <a:pt x="6225" y="18292"/>
                  <a:pt x="4938" y="17906"/>
                </a:cubicBezTo>
                <a:cubicBezTo>
                  <a:pt x="3159" y="17378"/>
                  <a:pt x="1521" y="16670"/>
                  <a:pt x="0" y="15795"/>
                </a:cubicBezTo>
                <a:cubicBezTo>
                  <a:pt x="4002" y="13593"/>
                  <a:pt x="4002" y="13593"/>
                  <a:pt x="4002" y="13593"/>
                </a:cubicBezTo>
                <a:cubicBezTo>
                  <a:pt x="6576" y="15061"/>
                  <a:pt x="9057" y="15795"/>
                  <a:pt x="11444" y="15795"/>
                </a:cubicBezTo>
                <a:cubicBezTo>
                  <a:pt x="12684" y="15795"/>
                  <a:pt x="13714" y="15563"/>
                  <a:pt x="14603" y="15112"/>
                </a:cubicBezTo>
                <a:cubicBezTo>
                  <a:pt x="15469" y="14649"/>
                  <a:pt x="15913" y="14121"/>
                  <a:pt x="15913" y="13503"/>
                </a:cubicBezTo>
                <a:cubicBezTo>
                  <a:pt x="15913" y="12975"/>
                  <a:pt x="15633" y="12525"/>
                  <a:pt x="15071" y="12126"/>
                </a:cubicBezTo>
                <a:cubicBezTo>
                  <a:pt x="14509" y="11740"/>
                  <a:pt x="13386" y="11341"/>
                  <a:pt x="11748" y="10929"/>
                </a:cubicBezTo>
                <a:cubicBezTo>
                  <a:pt x="8401" y="10105"/>
                  <a:pt x="6155" y="9436"/>
                  <a:pt x="4961" y="8946"/>
                </a:cubicBezTo>
                <a:cubicBezTo>
                  <a:pt x="3791" y="8470"/>
                  <a:pt x="2902" y="7917"/>
                  <a:pt x="2317" y="7312"/>
                </a:cubicBezTo>
                <a:cubicBezTo>
                  <a:pt x="1732" y="6707"/>
                  <a:pt x="1451" y="6063"/>
                  <a:pt x="1451" y="5368"/>
                </a:cubicBezTo>
                <a:cubicBezTo>
                  <a:pt x="1451" y="4235"/>
                  <a:pt x="2223" y="3257"/>
                  <a:pt x="3768" y="2446"/>
                </a:cubicBezTo>
                <a:cubicBezTo>
                  <a:pt x="5312" y="1635"/>
                  <a:pt x="7255" y="1197"/>
                  <a:pt x="9618" y="1133"/>
                </a:cubicBezTo>
                <a:cubicBezTo>
                  <a:pt x="9618" y="0"/>
                  <a:pt x="9618" y="0"/>
                  <a:pt x="9618" y="0"/>
                </a:cubicBezTo>
                <a:cubicBezTo>
                  <a:pt x="13573" y="0"/>
                  <a:pt x="13573" y="0"/>
                  <a:pt x="13573" y="0"/>
                </a:cubicBezTo>
                <a:cubicBezTo>
                  <a:pt x="13573" y="1287"/>
                  <a:pt x="13573" y="1287"/>
                  <a:pt x="13573" y="1287"/>
                </a:cubicBezTo>
                <a:cubicBezTo>
                  <a:pt x="14954" y="1455"/>
                  <a:pt x="16101" y="1686"/>
                  <a:pt x="17037" y="1982"/>
                </a:cubicBezTo>
                <a:cubicBezTo>
                  <a:pt x="17996" y="2278"/>
                  <a:pt x="19119" y="2780"/>
                  <a:pt x="20407" y="3476"/>
                </a:cubicBezTo>
                <a:close/>
              </a:path>
            </a:pathLst>
          </a:custGeom>
          <a:solidFill>
            <a:schemeClr val="bg1"/>
          </a:solidFill>
          <a:ln w="12700" cap="flat">
            <a:noFill/>
            <a:miter lim="400000"/>
          </a:ln>
          <a:effectLst/>
        </p:spPr>
        <p:txBody>
          <a:bodyPr wrap="square" lIns="0" tIns="0" rIns="0" bIns="0" numCol="1" anchor="t">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9" name="Shape 703"/>
          <p:cNvSpPr/>
          <p:nvPr/>
        </p:nvSpPr>
        <p:spPr>
          <a:xfrm>
            <a:off x="7029124" y="4032734"/>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8480FF"/>
          </a:solidFill>
          <a:ln w="12700" cap="flat">
            <a:noFill/>
            <a:miter lim="400000"/>
          </a:ln>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10" name="Shape 704"/>
          <p:cNvSpPr/>
          <p:nvPr/>
        </p:nvSpPr>
        <p:spPr>
          <a:xfrm>
            <a:off x="7249932" y="4245001"/>
            <a:ext cx="374357" cy="334851"/>
          </a:xfrm>
          <a:custGeom>
            <a:avLst/>
            <a:gdLst/>
            <a:ahLst/>
            <a:cxnLst>
              <a:cxn ang="0">
                <a:pos x="wd2" y="hd2"/>
              </a:cxn>
              <a:cxn ang="5400000">
                <a:pos x="wd2" y="hd2"/>
              </a:cxn>
              <a:cxn ang="10800000">
                <a:pos x="wd2" y="hd2"/>
              </a:cxn>
              <a:cxn ang="16200000">
                <a:pos x="wd2" y="hd2"/>
              </a:cxn>
            </a:cxnLst>
            <a:rect l="0" t="0" r="r" b="b"/>
            <a:pathLst>
              <a:path w="21177" h="21458" extrusionOk="0">
                <a:moveTo>
                  <a:pt x="20906" y="11130"/>
                </a:moveTo>
                <a:lnTo>
                  <a:pt x="11466" y="425"/>
                </a:lnTo>
                <a:cubicBezTo>
                  <a:pt x="10983" y="-142"/>
                  <a:pt x="10193" y="-142"/>
                  <a:pt x="9710" y="425"/>
                </a:cubicBezTo>
                <a:lnTo>
                  <a:pt x="271" y="11130"/>
                </a:lnTo>
                <a:cubicBezTo>
                  <a:pt x="-212" y="11696"/>
                  <a:pt x="-32" y="12160"/>
                  <a:pt x="671" y="12160"/>
                </a:cubicBezTo>
                <a:lnTo>
                  <a:pt x="2638" y="12160"/>
                </a:lnTo>
                <a:lnTo>
                  <a:pt x="2638" y="20381"/>
                </a:lnTo>
                <a:cubicBezTo>
                  <a:pt x="2638" y="20976"/>
                  <a:pt x="2661" y="21458"/>
                  <a:pt x="3609" y="21458"/>
                </a:cubicBezTo>
                <a:lnTo>
                  <a:pt x="8190" y="21458"/>
                </a:lnTo>
                <a:lnTo>
                  <a:pt x="8190" y="13214"/>
                </a:lnTo>
                <a:lnTo>
                  <a:pt x="12986" y="13214"/>
                </a:lnTo>
                <a:lnTo>
                  <a:pt x="12986" y="21458"/>
                </a:lnTo>
                <a:lnTo>
                  <a:pt x="17795" y="21458"/>
                </a:lnTo>
                <a:cubicBezTo>
                  <a:pt x="18518" y="21458"/>
                  <a:pt x="18538" y="20976"/>
                  <a:pt x="18538" y="20381"/>
                </a:cubicBezTo>
                <a:lnTo>
                  <a:pt x="18538" y="12160"/>
                </a:lnTo>
                <a:lnTo>
                  <a:pt x="20505" y="12160"/>
                </a:lnTo>
                <a:cubicBezTo>
                  <a:pt x="21208" y="12160"/>
                  <a:pt x="21388" y="11696"/>
                  <a:pt x="20906" y="11130"/>
                </a:cubicBezTo>
                <a:close/>
              </a:path>
            </a:pathLst>
          </a:custGeom>
          <a:solidFill>
            <a:srgbClr val="FFFFFF"/>
          </a:solidFill>
          <a:ln w="12700" cap="flat">
            <a:noFill/>
            <a:miter lim="400000"/>
          </a:ln>
          <a:effectLst/>
        </p:spPr>
        <p:txBody>
          <a:bodyPr wrap="square" lIns="38100" tIns="38100" rIns="38100" bIns="38100" numCol="1" anchor="ctr">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11" name="Shape 706"/>
          <p:cNvSpPr/>
          <p:nvPr/>
        </p:nvSpPr>
        <p:spPr>
          <a:xfrm>
            <a:off x="9631763" y="4032734"/>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9B62D"/>
          </a:solidFill>
          <a:ln w="12700" cap="flat">
            <a:noFill/>
            <a:miter lim="400000"/>
          </a:ln>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12" name="Shape 707"/>
          <p:cNvSpPr/>
          <p:nvPr/>
        </p:nvSpPr>
        <p:spPr>
          <a:xfrm>
            <a:off x="9879766" y="4266877"/>
            <a:ext cx="319966" cy="334851"/>
          </a:xfrm>
          <a:custGeom>
            <a:avLst/>
            <a:gdLst/>
            <a:ahLst/>
            <a:cxnLst>
              <a:cxn ang="0">
                <a:pos x="wd2" y="hd2"/>
              </a:cxn>
              <a:cxn ang="5400000">
                <a:pos x="wd2" y="hd2"/>
              </a:cxn>
              <a:cxn ang="10800000">
                <a:pos x="wd2" y="hd2"/>
              </a:cxn>
              <a:cxn ang="16200000">
                <a:pos x="wd2" y="hd2"/>
              </a:cxn>
            </a:cxnLst>
            <a:rect l="0" t="0" r="r" b="b"/>
            <a:pathLst>
              <a:path w="20781" h="20933" extrusionOk="0">
                <a:moveTo>
                  <a:pt x="18450" y="13962"/>
                </a:moveTo>
                <a:cubicBezTo>
                  <a:pt x="18104" y="14098"/>
                  <a:pt x="15778" y="12331"/>
                  <a:pt x="14291" y="9001"/>
                </a:cubicBezTo>
                <a:cubicBezTo>
                  <a:pt x="12804" y="5669"/>
                  <a:pt x="12992" y="2625"/>
                  <a:pt x="13337" y="2491"/>
                </a:cubicBezTo>
                <a:cubicBezTo>
                  <a:pt x="13683" y="2355"/>
                  <a:pt x="15952" y="4486"/>
                  <a:pt x="17438" y="7816"/>
                </a:cubicBezTo>
                <a:cubicBezTo>
                  <a:pt x="18925" y="11146"/>
                  <a:pt x="18797" y="13826"/>
                  <a:pt x="18450" y="13962"/>
                </a:cubicBezTo>
                <a:close/>
                <a:moveTo>
                  <a:pt x="19117" y="7012"/>
                </a:moveTo>
                <a:cubicBezTo>
                  <a:pt x="17204" y="2727"/>
                  <a:pt x="14125" y="-537"/>
                  <a:pt x="12567" y="74"/>
                </a:cubicBezTo>
                <a:cubicBezTo>
                  <a:pt x="9922" y="1108"/>
                  <a:pt x="14143" y="6078"/>
                  <a:pt x="1154" y="11160"/>
                </a:cubicBezTo>
                <a:cubicBezTo>
                  <a:pt x="32" y="11600"/>
                  <a:pt x="-253" y="13356"/>
                  <a:pt x="217" y="14406"/>
                </a:cubicBezTo>
                <a:cubicBezTo>
                  <a:pt x="685" y="15456"/>
                  <a:pt x="2220" y="16502"/>
                  <a:pt x="3342" y="16062"/>
                </a:cubicBezTo>
                <a:cubicBezTo>
                  <a:pt x="3537" y="15987"/>
                  <a:pt x="4250" y="15766"/>
                  <a:pt x="4250" y="15766"/>
                </a:cubicBezTo>
                <a:cubicBezTo>
                  <a:pt x="5051" y="16802"/>
                  <a:pt x="5889" y="16187"/>
                  <a:pt x="6186" y="16845"/>
                </a:cubicBezTo>
                <a:cubicBezTo>
                  <a:pt x="6544" y="17635"/>
                  <a:pt x="7322" y="19353"/>
                  <a:pt x="7586" y="19939"/>
                </a:cubicBezTo>
                <a:cubicBezTo>
                  <a:pt x="7850" y="20522"/>
                  <a:pt x="8450" y="21063"/>
                  <a:pt x="8885" y="20905"/>
                </a:cubicBezTo>
                <a:cubicBezTo>
                  <a:pt x="9318" y="20745"/>
                  <a:pt x="10797" y="20203"/>
                  <a:pt x="11362" y="19997"/>
                </a:cubicBezTo>
                <a:cubicBezTo>
                  <a:pt x="11927" y="19790"/>
                  <a:pt x="12062" y="19306"/>
                  <a:pt x="11889" y="18922"/>
                </a:cubicBezTo>
                <a:cubicBezTo>
                  <a:pt x="11703" y="18510"/>
                  <a:pt x="10939" y="18390"/>
                  <a:pt x="10721" y="17908"/>
                </a:cubicBezTo>
                <a:cubicBezTo>
                  <a:pt x="10503" y="17428"/>
                  <a:pt x="9791" y="15886"/>
                  <a:pt x="9586" y="15400"/>
                </a:cubicBezTo>
                <a:cubicBezTo>
                  <a:pt x="9308" y="14739"/>
                  <a:pt x="9899" y="14201"/>
                  <a:pt x="10759" y="14116"/>
                </a:cubicBezTo>
                <a:cubicBezTo>
                  <a:pt x="16671" y="13522"/>
                  <a:pt x="17775" y="17037"/>
                  <a:pt x="19789" y="16249"/>
                </a:cubicBezTo>
                <a:cubicBezTo>
                  <a:pt x="21347" y="15640"/>
                  <a:pt x="21030" y="11296"/>
                  <a:pt x="19117" y="7012"/>
                </a:cubicBezTo>
                <a:close/>
              </a:path>
            </a:pathLst>
          </a:custGeom>
          <a:solidFill>
            <a:schemeClr val="bg1"/>
          </a:solidFill>
          <a:ln w="12700" cap="flat">
            <a:noFill/>
            <a:miter lim="400000"/>
          </a:ln>
          <a:effectLst/>
        </p:spPr>
        <p:txBody>
          <a:bodyPr wrap="square" lIns="38100" tIns="38100" rIns="38100" bIns="38100" numCol="1" anchor="ctr">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13" name="Text Placeholder 2"/>
          <p:cNvSpPr txBox="1"/>
          <p:nvPr/>
        </p:nvSpPr>
        <p:spPr>
          <a:xfrm>
            <a:off x="1310336" y="5048601"/>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Text Placeholder 2"/>
          <p:cNvSpPr txBox="1"/>
          <p:nvPr/>
        </p:nvSpPr>
        <p:spPr>
          <a:xfrm>
            <a:off x="3891033" y="5048601"/>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Text Placeholder 2"/>
          <p:cNvSpPr txBox="1"/>
          <p:nvPr/>
        </p:nvSpPr>
        <p:spPr>
          <a:xfrm>
            <a:off x="6522247" y="5048601"/>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Text Placeholder 2"/>
          <p:cNvSpPr txBox="1"/>
          <p:nvPr/>
        </p:nvSpPr>
        <p:spPr>
          <a:xfrm>
            <a:off x="9102944" y="5048601"/>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1233173" y="5361811"/>
            <a:ext cx="1997213" cy="553998"/>
          </a:xfrm>
          <a:prstGeom prst="rect">
            <a:avLst/>
          </a:prstGeom>
          <a:noFill/>
          <a:effectLst/>
        </p:spPr>
        <p:txBody>
          <a:bodyPr wrap="square" rtlCol="0">
            <a:spAutoFit/>
          </a:bodyPr>
          <a:lstStyle/>
          <a:p>
            <a:pPr algn="ctr">
              <a:lnSpc>
                <a:spcPct val="150000"/>
              </a:lnSpc>
            </a:pPr>
            <a:r>
              <a:rPr lang="zh-CN" altLang="en-US" sz="1000" dirty="0">
                <a:solidFill>
                  <a:schemeClr val="tx1">
                    <a:lumMod val="50000"/>
                    <a:lumOff val="50000"/>
                  </a:schemeClr>
                </a:solidFill>
                <a:cs typeface="+mn-ea"/>
                <a:sym typeface="+mn-lt"/>
              </a:rPr>
              <a:t>点击添加相关标题文字，点击添加相关标题文字，</a:t>
            </a:r>
            <a:endParaRPr lang="en-GB" altLang="zh-CN" sz="1000" dirty="0">
              <a:solidFill>
                <a:schemeClr val="tx1">
                  <a:lumMod val="50000"/>
                  <a:lumOff val="50000"/>
                </a:schemeClr>
              </a:solidFill>
              <a:cs typeface="+mn-ea"/>
              <a:sym typeface="+mn-lt"/>
            </a:endParaRPr>
          </a:p>
        </p:txBody>
      </p:sp>
      <p:sp>
        <p:nvSpPr>
          <p:cNvPr id="18" name="文本框 17"/>
          <p:cNvSpPr txBox="1"/>
          <p:nvPr/>
        </p:nvSpPr>
        <p:spPr>
          <a:xfrm>
            <a:off x="3835864" y="5361811"/>
            <a:ext cx="1997213" cy="553998"/>
          </a:xfrm>
          <a:prstGeom prst="rect">
            <a:avLst/>
          </a:prstGeom>
          <a:noFill/>
          <a:effectLst/>
        </p:spPr>
        <p:txBody>
          <a:bodyPr wrap="square" rtlCol="0">
            <a:spAutoFit/>
          </a:bodyPr>
          <a:lstStyle/>
          <a:p>
            <a:pPr algn="ctr">
              <a:lnSpc>
                <a:spcPct val="150000"/>
              </a:lnSpc>
            </a:pPr>
            <a:r>
              <a:rPr lang="zh-CN" altLang="en-US" sz="1000" dirty="0">
                <a:solidFill>
                  <a:schemeClr val="tx1">
                    <a:lumMod val="50000"/>
                    <a:lumOff val="50000"/>
                  </a:schemeClr>
                </a:solidFill>
                <a:cs typeface="+mn-ea"/>
                <a:sym typeface="+mn-lt"/>
              </a:rPr>
              <a:t>点击添加相关标题文字，点击添加相关标题文字，</a:t>
            </a:r>
            <a:endParaRPr lang="en-GB" altLang="zh-CN" sz="1000" dirty="0">
              <a:solidFill>
                <a:schemeClr val="tx1">
                  <a:lumMod val="50000"/>
                  <a:lumOff val="50000"/>
                </a:schemeClr>
              </a:solidFill>
              <a:cs typeface="+mn-ea"/>
              <a:sym typeface="+mn-lt"/>
            </a:endParaRPr>
          </a:p>
        </p:txBody>
      </p:sp>
      <p:sp>
        <p:nvSpPr>
          <p:cNvPr id="19" name="文本框 18"/>
          <p:cNvSpPr txBox="1"/>
          <p:nvPr/>
        </p:nvSpPr>
        <p:spPr>
          <a:xfrm>
            <a:off x="6445083" y="5361811"/>
            <a:ext cx="1997213" cy="553998"/>
          </a:xfrm>
          <a:prstGeom prst="rect">
            <a:avLst/>
          </a:prstGeom>
          <a:noFill/>
          <a:effectLst/>
        </p:spPr>
        <p:txBody>
          <a:bodyPr wrap="square" rtlCol="0">
            <a:spAutoFit/>
          </a:bodyPr>
          <a:lstStyle/>
          <a:p>
            <a:pPr algn="ctr">
              <a:lnSpc>
                <a:spcPct val="150000"/>
              </a:lnSpc>
            </a:pPr>
            <a:r>
              <a:rPr lang="zh-CN" altLang="en-US" sz="1000" dirty="0">
                <a:solidFill>
                  <a:schemeClr val="tx1">
                    <a:lumMod val="50000"/>
                    <a:lumOff val="50000"/>
                  </a:schemeClr>
                </a:solidFill>
                <a:cs typeface="+mn-ea"/>
                <a:sym typeface="+mn-lt"/>
              </a:rPr>
              <a:t>点击添加相关标题文字，点击添加相关标题文字，</a:t>
            </a:r>
            <a:endParaRPr lang="en-GB" altLang="zh-CN" sz="1000" dirty="0">
              <a:solidFill>
                <a:schemeClr val="tx1">
                  <a:lumMod val="50000"/>
                  <a:lumOff val="50000"/>
                </a:schemeClr>
              </a:solidFill>
              <a:cs typeface="+mn-ea"/>
              <a:sym typeface="+mn-lt"/>
            </a:endParaRPr>
          </a:p>
        </p:txBody>
      </p:sp>
      <p:sp>
        <p:nvSpPr>
          <p:cNvPr id="20" name="文本框 19"/>
          <p:cNvSpPr txBox="1"/>
          <p:nvPr/>
        </p:nvSpPr>
        <p:spPr>
          <a:xfrm>
            <a:off x="9025780" y="5361811"/>
            <a:ext cx="1997213" cy="553998"/>
          </a:xfrm>
          <a:prstGeom prst="rect">
            <a:avLst/>
          </a:prstGeom>
          <a:noFill/>
          <a:effectLst/>
        </p:spPr>
        <p:txBody>
          <a:bodyPr wrap="square" rtlCol="0">
            <a:spAutoFit/>
          </a:bodyPr>
          <a:lstStyle/>
          <a:p>
            <a:pPr algn="ctr">
              <a:lnSpc>
                <a:spcPct val="150000"/>
              </a:lnSpc>
            </a:pPr>
            <a:r>
              <a:rPr lang="zh-CN" altLang="en-US" sz="1000" dirty="0">
                <a:solidFill>
                  <a:schemeClr val="tx1">
                    <a:lumMod val="50000"/>
                    <a:lumOff val="50000"/>
                  </a:schemeClr>
                </a:solidFill>
                <a:cs typeface="+mn-ea"/>
                <a:sym typeface="+mn-lt"/>
              </a:rPr>
              <a:t>点击添加相关标题文字，点击添加相关标题文字，</a:t>
            </a:r>
            <a:endParaRPr lang="en-GB" altLang="zh-CN" sz="1000" dirty="0">
              <a:solidFill>
                <a:schemeClr val="tx1">
                  <a:lumMod val="50000"/>
                  <a:lumOff val="50000"/>
                </a:schemeClr>
              </a:solidFill>
              <a:cs typeface="+mn-ea"/>
              <a:sym typeface="+mn-lt"/>
            </a:endParaRPr>
          </a:p>
        </p:txBody>
      </p:sp>
      <p:sp>
        <p:nvSpPr>
          <p:cNvPr id="21" name="Shape 697"/>
          <p:cNvSpPr/>
          <p:nvPr/>
        </p:nvSpPr>
        <p:spPr>
          <a:xfrm>
            <a:off x="1823845" y="1697309"/>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9B62D"/>
          </a:solidFill>
          <a:ln w="12700" cap="flat">
            <a:noFill/>
            <a:miter lim="400000"/>
          </a:ln>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22" name="Shape 698"/>
          <p:cNvSpPr/>
          <p:nvPr/>
        </p:nvSpPr>
        <p:spPr>
          <a:xfrm>
            <a:off x="2048849" y="1977326"/>
            <a:ext cx="365965" cy="297879"/>
          </a:xfrm>
          <a:custGeom>
            <a:avLst/>
            <a:gdLst/>
            <a:ahLst/>
            <a:cxnLst>
              <a:cxn ang="0">
                <a:pos x="wd2" y="hd2"/>
              </a:cxn>
              <a:cxn ang="5400000">
                <a:pos x="wd2" y="hd2"/>
              </a:cxn>
              <a:cxn ang="10800000">
                <a:pos x="wd2" y="hd2"/>
              </a:cxn>
              <a:cxn ang="16200000">
                <a:pos x="wd2" y="hd2"/>
              </a:cxn>
            </a:cxnLst>
            <a:rect l="0" t="0" r="r" b="b"/>
            <a:pathLst>
              <a:path w="20480" h="21024" extrusionOk="0">
                <a:moveTo>
                  <a:pt x="18800" y="1728"/>
                </a:moveTo>
                <a:cubicBezTo>
                  <a:pt x="16810" y="-576"/>
                  <a:pt x="13583" y="-576"/>
                  <a:pt x="11591" y="1728"/>
                </a:cubicBezTo>
                <a:lnTo>
                  <a:pt x="10239" y="3293"/>
                </a:lnTo>
                <a:lnTo>
                  <a:pt x="8887" y="1728"/>
                </a:lnTo>
                <a:cubicBezTo>
                  <a:pt x="6897" y="-576"/>
                  <a:pt x="3670" y="-576"/>
                  <a:pt x="1680" y="1728"/>
                </a:cubicBezTo>
                <a:cubicBezTo>
                  <a:pt x="-560" y="4320"/>
                  <a:pt x="-560" y="8522"/>
                  <a:pt x="1680" y="11115"/>
                </a:cubicBezTo>
                <a:lnTo>
                  <a:pt x="10239" y="21024"/>
                </a:lnTo>
                <a:lnTo>
                  <a:pt x="18800" y="11115"/>
                </a:lnTo>
                <a:cubicBezTo>
                  <a:pt x="21040" y="8522"/>
                  <a:pt x="21040" y="4320"/>
                  <a:pt x="18800" y="1728"/>
                </a:cubicBezTo>
                <a:close/>
              </a:path>
            </a:pathLst>
          </a:custGeom>
          <a:solidFill>
            <a:schemeClr val="bg1"/>
          </a:solidFill>
          <a:ln w="12700" cap="flat">
            <a:noFill/>
            <a:miter lim="400000"/>
          </a:ln>
          <a:effectLst/>
        </p:spPr>
        <p:txBody>
          <a:bodyPr wrap="square" lIns="38100" tIns="38100" rIns="38100" bIns="38100" numCol="1" anchor="ctr">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23" name="Shape 700"/>
          <p:cNvSpPr/>
          <p:nvPr/>
        </p:nvSpPr>
        <p:spPr>
          <a:xfrm>
            <a:off x="4426484" y="1697309"/>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8480FF"/>
          </a:solidFill>
          <a:ln w="12700" cap="flat">
            <a:noFill/>
            <a:miter lim="400000"/>
          </a:ln>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24" name="Shape 701"/>
          <p:cNvSpPr/>
          <p:nvPr/>
        </p:nvSpPr>
        <p:spPr>
          <a:xfrm>
            <a:off x="4715484" y="1909576"/>
            <a:ext cx="237974" cy="433379"/>
          </a:xfrm>
          <a:custGeom>
            <a:avLst/>
            <a:gdLst/>
            <a:ahLst/>
            <a:cxnLst>
              <a:cxn ang="0">
                <a:pos x="wd2" y="hd2"/>
              </a:cxn>
              <a:cxn ang="5400000">
                <a:pos x="wd2" y="hd2"/>
              </a:cxn>
              <a:cxn ang="10800000">
                <a:pos x="wd2" y="hd2"/>
              </a:cxn>
              <a:cxn ang="16200000">
                <a:pos x="wd2" y="hd2"/>
              </a:cxn>
            </a:cxnLst>
            <a:rect l="0" t="0" r="r" b="b"/>
            <a:pathLst>
              <a:path w="21600" h="21600" extrusionOk="0">
                <a:moveTo>
                  <a:pt x="20407" y="3476"/>
                </a:moveTo>
                <a:cubicBezTo>
                  <a:pt x="16335" y="5612"/>
                  <a:pt x="16335" y="5612"/>
                  <a:pt x="16335" y="5612"/>
                </a:cubicBezTo>
                <a:cubicBezTo>
                  <a:pt x="14486" y="4583"/>
                  <a:pt x="12660" y="4068"/>
                  <a:pt x="10835" y="4068"/>
                </a:cubicBezTo>
                <a:cubicBezTo>
                  <a:pt x="9782" y="4068"/>
                  <a:pt x="8916" y="4222"/>
                  <a:pt x="8237" y="4531"/>
                </a:cubicBezTo>
                <a:cubicBezTo>
                  <a:pt x="7582" y="4827"/>
                  <a:pt x="7231" y="5188"/>
                  <a:pt x="7231" y="5587"/>
                </a:cubicBezTo>
                <a:cubicBezTo>
                  <a:pt x="7231" y="5921"/>
                  <a:pt x="7535" y="6256"/>
                  <a:pt x="8120" y="6591"/>
                </a:cubicBezTo>
                <a:cubicBezTo>
                  <a:pt x="8706" y="6938"/>
                  <a:pt x="9876" y="7299"/>
                  <a:pt x="11631" y="7685"/>
                </a:cubicBezTo>
                <a:cubicBezTo>
                  <a:pt x="14743" y="8380"/>
                  <a:pt x="16873" y="8972"/>
                  <a:pt x="18020" y="9461"/>
                </a:cubicBezTo>
                <a:cubicBezTo>
                  <a:pt x="19166" y="9950"/>
                  <a:pt x="20055" y="10530"/>
                  <a:pt x="20687" y="11225"/>
                </a:cubicBezTo>
                <a:cubicBezTo>
                  <a:pt x="21296" y="11907"/>
                  <a:pt x="21600" y="12679"/>
                  <a:pt x="21600" y="13529"/>
                </a:cubicBezTo>
                <a:cubicBezTo>
                  <a:pt x="21600" y="14379"/>
                  <a:pt x="21272" y="15177"/>
                  <a:pt x="20617" y="15897"/>
                </a:cubicBezTo>
                <a:cubicBezTo>
                  <a:pt x="19962" y="16618"/>
                  <a:pt x="19096" y="17198"/>
                  <a:pt x="18066" y="17622"/>
                </a:cubicBezTo>
                <a:cubicBezTo>
                  <a:pt x="17037" y="18034"/>
                  <a:pt x="15539" y="18356"/>
                  <a:pt x="13573" y="18575"/>
                </a:cubicBezTo>
                <a:cubicBezTo>
                  <a:pt x="13573" y="21600"/>
                  <a:pt x="13573" y="21600"/>
                  <a:pt x="13573" y="21600"/>
                </a:cubicBezTo>
                <a:cubicBezTo>
                  <a:pt x="9618" y="21600"/>
                  <a:pt x="9618" y="21600"/>
                  <a:pt x="9618" y="21600"/>
                </a:cubicBezTo>
                <a:cubicBezTo>
                  <a:pt x="9618" y="18652"/>
                  <a:pt x="9618" y="18652"/>
                  <a:pt x="9618" y="18652"/>
                </a:cubicBezTo>
                <a:cubicBezTo>
                  <a:pt x="7793" y="18536"/>
                  <a:pt x="6225" y="18292"/>
                  <a:pt x="4938" y="17906"/>
                </a:cubicBezTo>
                <a:cubicBezTo>
                  <a:pt x="3159" y="17378"/>
                  <a:pt x="1521" y="16670"/>
                  <a:pt x="0" y="15795"/>
                </a:cubicBezTo>
                <a:cubicBezTo>
                  <a:pt x="4002" y="13593"/>
                  <a:pt x="4002" y="13593"/>
                  <a:pt x="4002" y="13593"/>
                </a:cubicBezTo>
                <a:cubicBezTo>
                  <a:pt x="6576" y="15061"/>
                  <a:pt x="9057" y="15795"/>
                  <a:pt x="11444" y="15795"/>
                </a:cubicBezTo>
                <a:cubicBezTo>
                  <a:pt x="12684" y="15795"/>
                  <a:pt x="13714" y="15563"/>
                  <a:pt x="14603" y="15112"/>
                </a:cubicBezTo>
                <a:cubicBezTo>
                  <a:pt x="15469" y="14649"/>
                  <a:pt x="15913" y="14121"/>
                  <a:pt x="15913" y="13503"/>
                </a:cubicBezTo>
                <a:cubicBezTo>
                  <a:pt x="15913" y="12975"/>
                  <a:pt x="15633" y="12525"/>
                  <a:pt x="15071" y="12126"/>
                </a:cubicBezTo>
                <a:cubicBezTo>
                  <a:pt x="14509" y="11740"/>
                  <a:pt x="13386" y="11341"/>
                  <a:pt x="11748" y="10929"/>
                </a:cubicBezTo>
                <a:cubicBezTo>
                  <a:pt x="8401" y="10105"/>
                  <a:pt x="6155" y="9436"/>
                  <a:pt x="4961" y="8946"/>
                </a:cubicBezTo>
                <a:cubicBezTo>
                  <a:pt x="3791" y="8470"/>
                  <a:pt x="2902" y="7917"/>
                  <a:pt x="2317" y="7312"/>
                </a:cubicBezTo>
                <a:cubicBezTo>
                  <a:pt x="1732" y="6707"/>
                  <a:pt x="1451" y="6063"/>
                  <a:pt x="1451" y="5368"/>
                </a:cubicBezTo>
                <a:cubicBezTo>
                  <a:pt x="1451" y="4235"/>
                  <a:pt x="2223" y="3257"/>
                  <a:pt x="3768" y="2446"/>
                </a:cubicBezTo>
                <a:cubicBezTo>
                  <a:pt x="5312" y="1635"/>
                  <a:pt x="7255" y="1197"/>
                  <a:pt x="9618" y="1133"/>
                </a:cubicBezTo>
                <a:cubicBezTo>
                  <a:pt x="9618" y="0"/>
                  <a:pt x="9618" y="0"/>
                  <a:pt x="9618" y="0"/>
                </a:cubicBezTo>
                <a:cubicBezTo>
                  <a:pt x="13573" y="0"/>
                  <a:pt x="13573" y="0"/>
                  <a:pt x="13573" y="0"/>
                </a:cubicBezTo>
                <a:cubicBezTo>
                  <a:pt x="13573" y="1287"/>
                  <a:pt x="13573" y="1287"/>
                  <a:pt x="13573" y="1287"/>
                </a:cubicBezTo>
                <a:cubicBezTo>
                  <a:pt x="14954" y="1455"/>
                  <a:pt x="16101" y="1686"/>
                  <a:pt x="17037" y="1982"/>
                </a:cubicBezTo>
                <a:cubicBezTo>
                  <a:pt x="17996" y="2278"/>
                  <a:pt x="19119" y="2780"/>
                  <a:pt x="20407" y="3476"/>
                </a:cubicBezTo>
                <a:close/>
              </a:path>
            </a:pathLst>
          </a:custGeom>
          <a:solidFill>
            <a:srgbClr val="FFFFFF"/>
          </a:solidFill>
          <a:ln w="12700" cap="flat">
            <a:noFill/>
            <a:miter lim="400000"/>
          </a:ln>
          <a:effectLst/>
        </p:spPr>
        <p:txBody>
          <a:bodyPr wrap="square" lIns="0" tIns="0" rIns="0" bIns="0" numCol="1" anchor="t">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25" name="Shape 703"/>
          <p:cNvSpPr/>
          <p:nvPr/>
        </p:nvSpPr>
        <p:spPr>
          <a:xfrm>
            <a:off x="7029124" y="1697309"/>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9B62D"/>
          </a:solidFill>
          <a:ln w="12700" cap="flat">
            <a:noFill/>
            <a:miter lim="400000"/>
          </a:ln>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26" name="Shape 704"/>
          <p:cNvSpPr/>
          <p:nvPr/>
        </p:nvSpPr>
        <p:spPr>
          <a:xfrm>
            <a:off x="7249932" y="1909576"/>
            <a:ext cx="374357" cy="334851"/>
          </a:xfrm>
          <a:custGeom>
            <a:avLst/>
            <a:gdLst/>
            <a:ahLst/>
            <a:cxnLst>
              <a:cxn ang="0">
                <a:pos x="wd2" y="hd2"/>
              </a:cxn>
              <a:cxn ang="5400000">
                <a:pos x="wd2" y="hd2"/>
              </a:cxn>
              <a:cxn ang="10800000">
                <a:pos x="wd2" y="hd2"/>
              </a:cxn>
              <a:cxn ang="16200000">
                <a:pos x="wd2" y="hd2"/>
              </a:cxn>
            </a:cxnLst>
            <a:rect l="0" t="0" r="r" b="b"/>
            <a:pathLst>
              <a:path w="21177" h="21458" extrusionOk="0">
                <a:moveTo>
                  <a:pt x="20906" y="11130"/>
                </a:moveTo>
                <a:lnTo>
                  <a:pt x="11466" y="425"/>
                </a:lnTo>
                <a:cubicBezTo>
                  <a:pt x="10983" y="-142"/>
                  <a:pt x="10193" y="-142"/>
                  <a:pt x="9710" y="425"/>
                </a:cubicBezTo>
                <a:lnTo>
                  <a:pt x="271" y="11130"/>
                </a:lnTo>
                <a:cubicBezTo>
                  <a:pt x="-212" y="11696"/>
                  <a:pt x="-32" y="12160"/>
                  <a:pt x="671" y="12160"/>
                </a:cubicBezTo>
                <a:lnTo>
                  <a:pt x="2638" y="12160"/>
                </a:lnTo>
                <a:lnTo>
                  <a:pt x="2638" y="20381"/>
                </a:lnTo>
                <a:cubicBezTo>
                  <a:pt x="2638" y="20976"/>
                  <a:pt x="2661" y="21458"/>
                  <a:pt x="3609" y="21458"/>
                </a:cubicBezTo>
                <a:lnTo>
                  <a:pt x="8190" y="21458"/>
                </a:lnTo>
                <a:lnTo>
                  <a:pt x="8190" y="13214"/>
                </a:lnTo>
                <a:lnTo>
                  <a:pt x="12986" y="13214"/>
                </a:lnTo>
                <a:lnTo>
                  <a:pt x="12986" y="21458"/>
                </a:lnTo>
                <a:lnTo>
                  <a:pt x="17795" y="21458"/>
                </a:lnTo>
                <a:cubicBezTo>
                  <a:pt x="18518" y="21458"/>
                  <a:pt x="18538" y="20976"/>
                  <a:pt x="18538" y="20381"/>
                </a:cubicBezTo>
                <a:lnTo>
                  <a:pt x="18538" y="12160"/>
                </a:lnTo>
                <a:lnTo>
                  <a:pt x="20505" y="12160"/>
                </a:lnTo>
                <a:cubicBezTo>
                  <a:pt x="21208" y="12160"/>
                  <a:pt x="21388" y="11696"/>
                  <a:pt x="20906" y="11130"/>
                </a:cubicBezTo>
                <a:close/>
              </a:path>
            </a:pathLst>
          </a:custGeom>
          <a:solidFill>
            <a:schemeClr val="bg1"/>
          </a:solidFill>
          <a:ln w="12700" cap="flat">
            <a:noFill/>
            <a:miter lim="400000"/>
          </a:ln>
          <a:effectLst/>
        </p:spPr>
        <p:txBody>
          <a:bodyPr wrap="square" lIns="38100" tIns="38100" rIns="38100" bIns="38100" numCol="1" anchor="ctr">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27" name="Shape 706"/>
          <p:cNvSpPr/>
          <p:nvPr/>
        </p:nvSpPr>
        <p:spPr>
          <a:xfrm>
            <a:off x="9631763" y="1697309"/>
            <a:ext cx="815974" cy="8159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8480FF"/>
          </a:solidFill>
          <a:ln w="12700" cap="flat">
            <a:noFill/>
            <a:miter lim="400000"/>
          </a:ln>
          <a:effectLst/>
        </p:spPr>
        <p:txBody>
          <a:bodyPr wrap="square" lIns="50800" tIns="50800" rIns="50800" bIns="50800" numCol="1" anchor="ctr">
            <a:noAutofit/>
          </a:bodyPr>
          <a:lstStyle/>
          <a:p>
            <a:pPr>
              <a:defRPr sz="3200">
                <a:solidFill>
                  <a:srgbClr val="FFFFFF"/>
                </a:solidFill>
                <a:latin typeface="+mn-lt"/>
                <a:ea typeface="+mn-ea"/>
                <a:cs typeface="+mn-cs"/>
                <a:sym typeface="Helvetica Light"/>
              </a:defRPr>
            </a:pPr>
            <a:endParaRPr sz="3200" kern="0">
              <a:solidFill>
                <a:schemeClr val="tx1">
                  <a:lumMod val="75000"/>
                  <a:lumOff val="25000"/>
                </a:schemeClr>
              </a:solidFill>
              <a:latin typeface="微软雅黑" panose="020B0503020204020204" pitchFamily="34" charset="-122"/>
              <a:ea typeface="微软雅黑" panose="020B0503020204020204" pitchFamily="34" charset="-122"/>
              <a:sym typeface="Helvetica Light"/>
            </a:endParaRPr>
          </a:p>
        </p:txBody>
      </p:sp>
      <p:sp>
        <p:nvSpPr>
          <p:cNvPr id="28" name="Shape 707"/>
          <p:cNvSpPr/>
          <p:nvPr/>
        </p:nvSpPr>
        <p:spPr>
          <a:xfrm>
            <a:off x="9879766" y="1931452"/>
            <a:ext cx="319966" cy="334851"/>
          </a:xfrm>
          <a:custGeom>
            <a:avLst/>
            <a:gdLst/>
            <a:ahLst/>
            <a:cxnLst>
              <a:cxn ang="0">
                <a:pos x="wd2" y="hd2"/>
              </a:cxn>
              <a:cxn ang="5400000">
                <a:pos x="wd2" y="hd2"/>
              </a:cxn>
              <a:cxn ang="10800000">
                <a:pos x="wd2" y="hd2"/>
              </a:cxn>
              <a:cxn ang="16200000">
                <a:pos x="wd2" y="hd2"/>
              </a:cxn>
            </a:cxnLst>
            <a:rect l="0" t="0" r="r" b="b"/>
            <a:pathLst>
              <a:path w="20781" h="20933" extrusionOk="0">
                <a:moveTo>
                  <a:pt x="18450" y="13962"/>
                </a:moveTo>
                <a:cubicBezTo>
                  <a:pt x="18104" y="14098"/>
                  <a:pt x="15778" y="12331"/>
                  <a:pt x="14291" y="9001"/>
                </a:cubicBezTo>
                <a:cubicBezTo>
                  <a:pt x="12804" y="5669"/>
                  <a:pt x="12992" y="2625"/>
                  <a:pt x="13337" y="2491"/>
                </a:cubicBezTo>
                <a:cubicBezTo>
                  <a:pt x="13683" y="2355"/>
                  <a:pt x="15952" y="4486"/>
                  <a:pt x="17438" y="7816"/>
                </a:cubicBezTo>
                <a:cubicBezTo>
                  <a:pt x="18925" y="11146"/>
                  <a:pt x="18797" y="13826"/>
                  <a:pt x="18450" y="13962"/>
                </a:cubicBezTo>
                <a:close/>
                <a:moveTo>
                  <a:pt x="19117" y="7012"/>
                </a:moveTo>
                <a:cubicBezTo>
                  <a:pt x="17204" y="2727"/>
                  <a:pt x="14125" y="-537"/>
                  <a:pt x="12567" y="74"/>
                </a:cubicBezTo>
                <a:cubicBezTo>
                  <a:pt x="9922" y="1108"/>
                  <a:pt x="14143" y="6078"/>
                  <a:pt x="1154" y="11160"/>
                </a:cubicBezTo>
                <a:cubicBezTo>
                  <a:pt x="32" y="11600"/>
                  <a:pt x="-253" y="13356"/>
                  <a:pt x="217" y="14406"/>
                </a:cubicBezTo>
                <a:cubicBezTo>
                  <a:pt x="685" y="15456"/>
                  <a:pt x="2220" y="16502"/>
                  <a:pt x="3342" y="16062"/>
                </a:cubicBezTo>
                <a:cubicBezTo>
                  <a:pt x="3537" y="15987"/>
                  <a:pt x="4250" y="15766"/>
                  <a:pt x="4250" y="15766"/>
                </a:cubicBezTo>
                <a:cubicBezTo>
                  <a:pt x="5051" y="16802"/>
                  <a:pt x="5889" y="16187"/>
                  <a:pt x="6186" y="16845"/>
                </a:cubicBezTo>
                <a:cubicBezTo>
                  <a:pt x="6544" y="17635"/>
                  <a:pt x="7322" y="19353"/>
                  <a:pt x="7586" y="19939"/>
                </a:cubicBezTo>
                <a:cubicBezTo>
                  <a:pt x="7850" y="20522"/>
                  <a:pt x="8450" y="21063"/>
                  <a:pt x="8885" y="20905"/>
                </a:cubicBezTo>
                <a:cubicBezTo>
                  <a:pt x="9318" y="20745"/>
                  <a:pt x="10797" y="20203"/>
                  <a:pt x="11362" y="19997"/>
                </a:cubicBezTo>
                <a:cubicBezTo>
                  <a:pt x="11927" y="19790"/>
                  <a:pt x="12062" y="19306"/>
                  <a:pt x="11889" y="18922"/>
                </a:cubicBezTo>
                <a:cubicBezTo>
                  <a:pt x="11703" y="18510"/>
                  <a:pt x="10939" y="18390"/>
                  <a:pt x="10721" y="17908"/>
                </a:cubicBezTo>
                <a:cubicBezTo>
                  <a:pt x="10503" y="17428"/>
                  <a:pt x="9791" y="15886"/>
                  <a:pt x="9586" y="15400"/>
                </a:cubicBezTo>
                <a:cubicBezTo>
                  <a:pt x="9308" y="14739"/>
                  <a:pt x="9899" y="14201"/>
                  <a:pt x="10759" y="14116"/>
                </a:cubicBezTo>
                <a:cubicBezTo>
                  <a:pt x="16671" y="13522"/>
                  <a:pt x="17775" y="17037"/>
                  <a:pt x="19789" y="16249"/>
                </a:cubicBezTo>
                <a:cubicBezTo>
                  <a:pt x="21347" y="15640"/>
                  <a:pt x="21030" y="11296"/>
                  <a:pt x="19117" y="7012"/>
                </a:cubicBezTo>
                <a:close/>
              </a:path>
            </a:pathLst>
          </a:custGeom>
          <a:solidFill>
            <a:srgbClr val="FFFFFF"/>
          </a:solidFill>
          <a:ln w="12700" cap="flat">
            <a:noFill/>
            <a:miter lim="400000"/>
          </a:ln>
          <a:effectLst/>
        </p:spPr>
        <p:txBody>
          <a:bodyPr wrap="square" lIns="38100" tIns="38100" rIns="38100" bIns="38100" numCol="1" anchor="ctr">
            <a:noAutofit/>
          </a:bodyPr>
          <a:lstStyle/>
          <a:p>
            <a:pPr>
              <a:defRPr sz="3100" b="1">
                <a:latin typeface="Kontrapunkt Bob Bold"/>
                <a:ea typeface="Kontrapunkt Bob Bold"/>
                <a:cs typeface="Kontrapunkt Bob Bold"/>
                <a:sym typeface="Kontrapunkt Bob Bold"/>
              </a:defRPr>
            </a:pPr>
            <a:endParaRPr sz="3100" b="1" kern="0">
              <a:solidFill>
                <a:schemeClr val="tx1">
                  <a:lumMod val="75000"/>
                  <a:lumOff val="25000"/>
                </a:schemeClr>
              </a:solidFill>
              <a:latin typeface="微软雅黑" panose="020B0503020204020204" pitchFamily="34" charset="-122"/>
              <a:ea typeface="Kontrapunkt Bob Bold"/>
              <a:cs typeface="Kontrapunkt Bob Bold"/>
              <a:sym typeface="Kontrapunkt Bob Bold"/>
            </a:endParaRPr>
          </a:p>
        </p:txBody>
      </p:sp>
      <p:sp>
        <p:nvSpPr>
          <p:cNvPr id="29" name="Text Placeholder 2"/>
          <p:cNvSpPr txBox="1"/>
          <p:nvPr/>
        </p:nvSpPr>
        <p:spPr>
          <a:xfrm>
            <a:off x="1310336" y="2713176"/>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Text Placeholder 2"/>
          <p:cNvSpPr txBox="1"/>
          <p:nvPr/>
        </p:nvSpPr>
        <p:spPr>
          <a:xfrm>
            <a:off x="3891033" y="2713176"/>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Text Placeholder 2"/>
          <p:cNvSpPr txBox="1"/>
          <p:nvPr/>
        </p:nvSpPr>
        <p:spPr>
          <a:xfrm>
            <a:off x="6522247" y="2713176"/>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Text Placeholder 2"/>
          <p:cNvSpPr txBox="1"/>
          <p:nvPr/>
        </p:nvSpPr>
        <p:spPr>
          <a:xfrm>
            <a:off x="9102944" y="2713176"/>
            <a:ext cx="1842887" cy="313210"/>
          </a:xfrm>
          <a:prstGeom prst="rect">
            <a:avLst/>
          </a:prstGeom>
          <a:noFill/>
          <a:effectLst/>
        </p:spPr>
        <p:txBody>
          <a:bodyPr vert="horz" lIns="0" tIns="45720" rIns="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GB"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1233173" y="3026386"/>
            <a:ext cx="1997213" cy="553998"/>
          </a:xfrm>
          <a:prstGeom prst="rect">
            <a:avLst/>
          </a:prstGeom>
          <a:noFill/>
          <a:effectLst/>
        </p:spPr>
        <p:txBody>
          <a:bodyPr wrap="square" rtlCol="0">
            <a:spAutoFit/>
          </a:bodyPr>
          <a:lstStyle/>
          <a:p>
            <a:pPr algn="ctr">
              <a:lnSpc>
                <a:spcPct val="150000"/>
              </a:lnSpc>
            </a:pPr>
            <a:r>
              <a:rPr lang="zh-CN" altLang="en-US" sz="1000" dirty="0">
                <a:solidFill>
                  <a:schemeClr val="tx1">
                    <a:lumMod val="50000"/>
                    <a:lumOff val="50000"/>
                  </a:schemeClr>
                </a:solidFill>
                <a:cs typeface="+mn-ea"/>
                <a:sym typeface="+mn-lt"/>
              </a:rPr>
              <a:t>点击添加相关标题文字，点击添加相关标题文字，</a:t>
            </a:r>
            <a:endParaRPr lang="en-GB" altLang="zh-CN" sz="1000" dirty="0">
              <a:solidFill>
                <a:schemeClr val="tx1">
                  <a:lumMod val="50000"/>
                  <a:lumOff val="50000"/>
                </a:schemeClr>
              </a:solidFill>
              <a:cs typeface="+mn-ea"/>
              <a:sym typeface="+mn-lt"/>
            </a:endParaRPr>
          </a:p>
        </p:txBody>
      </p:sp>
      <p:sp>
        <p:nvSpPr>
          <p:cNvPr id="34" name="文本框 33"/>
          <p:cNvSpPr txBox="1"/>
          <p:nvPr/>
        </p:nvSpPr>
        <p:spPr>
          <a:xfrm>
            <a:off x="3835864" y="3026386"/>
            <a:ext cx="1997213" cy="553998"/>
          </a:xfrm>
          <a:prstGeom prst="rect">
            <a:avLst/>
          </a:prstGeom>
          <a:noFill/>
          <a:effectLst/>
        </p:spPr>
        <p:txBody>
          <a:bodyPr wrap="square" rtlCol="0">
            <a:spAutoFit/>
          </a:bodyPr>
          <a:lstStyle/>
          <a:p>
            <a:pPr algn="ctr">
              <a:lnSpc>
                <a:spcPct val="150000"/>
              </a:lnSpc>
            </a:pPr>
            <a:r>
              <a:rPr lang="zh-CN" altLang="en-US" sz="1000" dirty="0">
                <a:solidFill>
                  <a:schemeClr val="tx1">
                    <a:lumMod val="50000"/>
                    <a:lumOff val="50000"/>
                  </a:schemeClr>
                </a:solidFill>
                <a:cs typeface="+mn-ea"/>
                <a:sym typeface="+mn-lt"/>
              </a:rPr>
              <a:t>点击添加相关标题文字，点击添加相关标题文字，</a:t>
            </a:r>
            <a:endParaRPr lang="en-GB" altLang="zh-CN" sz="1000" dirty="0">
              <a:solidFill>
                <a:schemeClr val="tx1">
                  <a:lumMod val="50000"/>
                  <a:lumOff val="50000"/>
                </a:schemeClr>
              </a:solidFill>
              <a:cs typeface="+mn-ea"/>
              <a:sym typeface="+mn-lt"/>
            </a:endParaRPr>
          </a:p>
        </p:txBody>
      </p:sp>
      <p:sp>
        <p:nvSpPr>
          <p:cNvPr id="35" name="文本框 34"/>
          <p:cNvSpPr txBox="1"/>
          <p:nvPr/>
        </p:nvSpPr>
        <p:spPr>
          <a:xfrm>
            <a:off x="6445083" y="3026386"/>
            <a:ext cx="1997213" cy="553998"/>
          </a:xfrm>
          <a:prstGeom prst="rect">
            <a:avLst/>
          </a:prstGeom>
          <a:noFill/>
          <a:effectLst/>
        </p:spPr>
        <p:txBody>
          <a:bodyPr wrap="square" rtlCol="0">
            <a:spAutoFit/>
          </a:bodyPr>
          <a:lstStyle/>
          <a:p>
            <a:pPr algn="ctr">
              <a:lnSpc>
                <a:spcPct val="150000"/>
              </a:lnSpc>
            </a:pPr>
            <a:r>
              <a:rPr lang="zh-CN" altLang="en-US" sz="1000" dirty="0">
                <a:solidFill>
                  <a:schemeClr val="tx1">
                    <a:lumMod val="50000"/>
                    <a:lumOff val="50000"/>
                  </a:schemeClr>
                </a:solidFill>
                <a:cs typeface="+mn-ea"/>
                <a:sym typeface="+mn-lt"/>
              </a:rPr>
              <a:t>点击添加相关标题文字，点击添加相关标题文字，</a:t>
            </a:r>
            <a:endParaRPr lang="en-GB" altLang="zh-CN" sz="1000" dirty="0">
              <a:solidFill>
                <a:schemeClr val="tx1">
                  <a:lumMod val="50000"/>
                  <a:lumOff val="50000"/>
                </a:schemeClr>
              </a:solidFill>
              <a:cs typeface="+mn-ea"/>
              <a:sym typeface="+mn-lt"/>
            </a:endParaRPr>
          </a:p>
        </p:txBody>
      </p:sp>
      <p:sp>
        <p:nvSpPr>
          <p:cNvPr id="36" name="文本框 35"/>
          <p:cNvSpPr txBox="1"/>
          <p:nvPr/>
        </p:nvSpPr>
        <p:spPr>
          <a:xfrm>
            <a:off x="9025780" y="3026386"/>
            <a:ext cx="1997213" cy="553998"/>
          </a:xfrm>
          <a:prstGeom prst="rect">
            <a:avLst/>
          </a:prstGeom>
          <a:noFill/>
          <a:effectLst/>
        </p:spPr>
        <p:txBody>
          <a:bodyPr wrap="square" rtlCol="0">
            <a:spAutoFit/>
          </a:bodyPr>
          <a:lstStyle/>
          <a:p>
            <a:pPr algn="ctr">
              <a:lnSpc>
                <a:spcPct val="150000"/>
              </a:lnSpc>
            </a:pPr>
            <a:r>
              <a:rPr lang="zh-CN" altLang="en-US" sz="1000" dirty="0">
                <a:solidFill>
                  <a:schemeClr val="tx1">
                    <a:lumMod val="50000"/>
                    <a:lumOff val="50000"/>
                  </a:schemeClr>
                </a:solidFill>
                <a:cs typeface="+mn-ea"/>
                <a:sym typeface="+mn-lt"/>
              </a:rPr>
              <a:t>点击添加相关标题文字，点击添加相关标题文字，</a:t>
            </a:r>
            <a:endParaRPr lang="en-GB" altLang="zh-CN" sz="10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49478599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ppt_x"/>
                                          </p:val>
                                        </p:tav>
                                        <p:tav tm="100000">
                                          <p:val>
                                            <p:strVal val="#ppt_x"/>
                                          </p:val>
                                        </p:tav>
                                      </p:tavLst>
                                    </p:anim>
                                    <p:anim calcmode="lin" valueType="num">
                                      <p:cBhvr additive="base">
                                        <p:cTn id="12" dur="500" fill="hold"/>
                                        <p:tgtEl>
                                          <p:spTgt spid="2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500" fill="hold"/>
                                        <p:tgtEl>
                                          <p:spTgt spid="29"/>
                                        </p:tgtEl>
                                        <p:attrNameLst>
                                          <p:attrName>ppt_x</p:attrName>
                                        </p:attrNameLst>
                                      </p:cBhvr>
                                      <p:tavLst>
                                        <p:tav tm="0">
                                          <p:val>
                                            <p:strVal val="#ppt_x"/>
                                          </p:val>
                                        </p:tav>
                                        <p:tav tm="100000">
                                          <p:val>
                                            <p:strVal val="#ppt_x"/>
                                          </p:val>
                                        </p:tav>
                                      </p:tavLst>
                                    </p:anim>
                                    <p:anim calcmode="lin" valueType="num">
                                      <p:cBhvr additive="base">
                                        <p:cTn id="16" dur="500" fill="hold"/>
                                        <p:tgtEl>
                                          <p:spTgt spid="2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fill="hold"/>
                                        <p:tgtEl>
                                          <p:spTgt spid="33"/>
                                        </p:tgtEl>
                                        <p:attrNameLst>
                                          <p:attrName>ppt_x</p:attrName>
                                        </p:attrNameLst>
                                      </p:cBhvr>
                                      <p:tavLst>
                                        <p:tav tm="0">
                                          <p:val>
                                            <p:strVal val="#ppt_x"/>
                                          </p:val>
                                        </p:tav>
                                        <p:tav tm="100000">
                                          <p:val>
                                            <p:strVal val="#ppt_x"/>
                                          </p:val>
                                        </p:tav>
                                      </p:tavLst>
                                    </p:anim>
                                    <p:anim calcmode="lin" valueType="num">
                                      <p:cBhvr additive="base">
                                        <p:cTn id="20"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500" fill="hold"/>
                                        <p:tgtEl>
                                          <p:spTgt spid="14"/>
                                        </p:tgtEl>
                                        <p:attrNameLst>
                                          <p:attrName>ppt_x</p:attrName>
                                        </p:attrNameLst>
                                      </p:cBhvr>
                                      <p:tavLst>
                                        <p:tav tm="0">
                                          <p:val>
                                            <p:strVal val="#ppt_x"/>
                                          </p:val>
                                        </p:tav>
                                        <p:tav tm="100000">
                                          <p:val>
                                            <p:strVal val="#ppt_x"/>
                                          </p:val>
                                        </p:tav>
                                      </p:tavLst>
                                    </p:anim>
                                    <p:anim calcmode="lin" valueType="num">
                                      <p:cBhvr additive="base">
                                        <p:cTn id="34" dur="500" fill="hold"/>
                                        <p:tgtEl>
                                          <p:spTgt spid="14"/>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ppt_x"/>
                                          </p:val>
                                        </p:tav>
                                        <p:tav tm="100000">
                                          <p:val>
                                            <p:strVal val="#ppt_x"/>
                                          </p:val>
                                        </p:tav>
                                      </p:tavLst>
                                    </p:anim>
                                    <p:anim calcmode="lin" valueType="num">
                                      <p:cBhvr additive="base">
                                        <p:cTn id="3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ppt_x"/>
                                          </p:val>
                                        </p:tav>
                                        <p:tav tm="100000">
                                          <p:val>
                                            <p:strVal val="#ppt_x"/>
                                          </p:val>
                                        </p:tav>
                                      </p:tavLst>
                                    </p:anim>
                                    <p:anim calcmode="lin" valueType="num">
                                      <p:cBhvr additive="base">
                                        <p:cTn id="44" dur="500" fill="hold"/>
                                        <p:tgtEl>
                                          <p:spTgt spid="2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500" fill="hold"/>
                                        <p:tgtEl>
                                          <p:spTgt spid="26"/>
                                        </p:tgtEl>
                                        <p:attrNameLst>
                                          <p:attrName>ppt_x</p:attrName>
                                        </p:attrNameLst>
                                      </p:cBhvr>
                                      <p:tavLst>
                                        <p:tav tm="0">
                                          <p:val>
                                            <p:strVal val="#ppt_x"/>
                                          </p:val>
                                        </p:tav>
                                        <p:tav tm="100000">
                                          <p:val>
                                            <p:strVal val="#ppt_x"/>
                                          </p:val>
                                        </p:tav>
                                      </p:tavLst>
                                    </p:anim>
                                    <p:anim calcmode="lin" valueType="num">
                                      <p:cBhvr additive="base">
                                        <p:cTn id="48" dur="500" fill="hold"/>
                                        <p:tgtEl>
                                          <p:spTgt spid="2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additive="base">
                                        <p:cTn id="51" dur="500" fill="hold"/>
                                        <p:tgtEl>
                                          <p:spTgt spid="31"/>
                                        </p:tgtEl>
                                        <p:attrNameLst>
                                          <p:attrName>ppt_x</p:attrName>
                                        </p:attrNameLst>
                                      </p:cBhvr>
                                      <p:tavLst>
                                        <p:tav tm="0">
                                          <p:val>
                                            <p:strVal val="#ppt_x"/>
                                          </p:val>
                                        </p:tav>
                                        <p:tav tm="100000">
                                          <p:val>
                                            <p:strVal val="#ppt_x"/>
                                          </p:val>
                                        </p:tav>
                                      </p:tavLst>
                                    </p:anim>
                                    <p:anim calcmode="lin" valueType="num">
                                      <p:cBhvr additive="base">
                                        <p:cTn id="52" dur="500" fill="hold"/>
                                        <p:tgtEl>
                                          <p:spTgt spid="3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5"/>
                                        </p:tgtEl>
                                        <p:attrNameLst>
                                          <p:attrName>style.visibility</p:attrName>
                                        </p:attrNameLst>
                                      </p:cBhvr>
                                      <p:to>
                                        <p:strVal val="visible"/>
                                      </p:to>
                                    </p:set>
                                    <p:anim calcmode="lin" valueType="num">
                                      <p:cBhvr additive="base">
                                        <p:cTn id="55" dur="500" fill="hold"/>
                                        <p:tgtEl>
                                          <p:spTgt spid="35"/>
                                        </p:tgtEl>
                                        <p:attrNameLst>
                                          <p:attrName>ppt_x</p:attrName>
                                        </p:attrNameLst>
                                      </p:cBhvr>
                                      <p:tavLst>
                                        <p:tav tm="0">
                                          <p:val>
                                            <p:strVal val="#ppt_x"/>
                                          </p:val>
                                        </p:tav>
                                        <p:tav tm="100000">
                                          <p:val>
                                            <p:strVal val="#ppt_x"/>
                                          </p:val>
                                        </p:tav>
                                      </p:tavLst>
                                    </p:anim>
                                    <p:anim calcmode="lin" valueType="num">
                                      <p:cBhvr additive="base">
                                        <p:cTn id="56"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ppt_x"/>
                                          </p:val>
                                        </p:tav>
                                        <p:tav tm="100000">
                                          <p:val>
                                            <p:strVal val="#ppt_x"/>
                                          </p:val>
                                        </p:tav>
                                      </p:tavLst>
                                    </p:anim>
                                    <p:anim calcmode="lin" valueType="num">
                                      <p:cBhvr additive="base">
                                        <p:cTn id="62" dur="500" fill="hold"/>
                                        <p:tgtEl>
                                          <p:spTgt spid="11"/>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500" fill="hold"/>
                                        <p:tgtEl>
                                          <p:spTgt spid="12"/>
                                        </p:tgtEl>
                                        <p:attrNameLst>
                                          <p:attrName>ppt_x</p:attrName>
                                        </p:attrNameLst>
                                      </p:cBhvr>
                                      <p:tavLst>
                                        <p:tav tm="0">
                                          <p:val>
                                            <p:strVal val="#ppt_x"/>
                                          </p:val>
                                        </p:tav>
                                        <p:tav tm="100000">
                                          <p:val>
                                            <p:strVal val="#ppt_x"/>
                                          </p:val>
                                        </p:tav>
                                      </p:tavLst>
                                    </p:anim>
                                    <p:anim calcmode="lin" valueType="num">
                                      <p:cBhvr additive="base">
                                        <p:cTn id="66" dur="500" fill="hold"/>
                                        <p:tgtEl>
                                          <p:spTgt spid="12"/>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500" fill="hold"/>
                                        <p:tgtEl>
                                          <p:spTgt spid="16"/>
                                        </p:tgtEl>
                                        <p:attrNameLst>
                                          <p:attrName>ppt_x</p:attrName>
                                        </p:attrNameLst>
                                      </p:cBhvr>
                                      <p:tavLst>
                                        <p:tav tm="0">
                                          <p:val>
                                            <p:strVal val="#ppt_x"/>
                                          </p:val>
                                        </p:tav>
                                        <p:tav tm="100000">
                                          <p:val>
                                            <p:strVal val="#ppt_x"/>
                                          </p:val>
                                        </p:tav>
                                      </p:tavLst>
                                    </p:anim>
                                    <p:anim calcmode="lin" valueType="num">
                                      <p:cBhvr additive="base">
                                        <p:cTn id="70" dur="500" fill="hold"/>
                                        <p:tgtEl>
                                          <p:spTgt spid="16"/>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500" fill="hold"/>
                                        <p:tgtEl>
                                          <p:spTgt spid="20"/>
                                        </p:tgtEl>
                                        <p:attrNameLst>
                                          <p:attrName>ppt_x</p:attrName>
                                        </p:attrNameLst>
                                      </p:cBhvr>
                                      <p:tavLst>
                                        <p:tav tm="0">
                                          <p:val>
                                            <p:strVal val="#ppt_x"/>
                                          </p:val>
                                        </p:tav>
                                        <p:tav tm="100000">
                                          <p:val>
                                            <p:strVal val="#ppt_x"/>
                                          </p:val>
                                        </p:tav>
                                      </p:tavLst>
                                    </p:anim>
                                    <p:anim calcmode="lin" valueType="num">
                                      <p:cBhvr additive="base">
                                        <p:cTn id="7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53" presetClass="entr" presetSubtype="16" fill="hold" grpId="0" nodeType="clickEffect">
                                  <p:stCondLst>
                                    <p:cond delay="0"/>
                                  </p:stCondLst>
                                  <p:childTnLst>
                                    <p:set>
                                      <p:cBhvr>
                                        <p:cTn id="78" dur="1" fill="hold">
                                          <p:stCondLst>
                                            <p:cond delay="0"/>
                                          </p:stCondLst>
                                        </p:cTn>
                                        <p:tgtEl>
                                          <p:spTgt spid="5"/>
                                        </p:tgtEl>
                                        <p:attrNameLst>
                                          <p:attrName>style.visibility</p:attrName>
                                        </p:attrNameLst>
                                      </p:cBhvr>
                                      <p:to>
                                        <p:strVal val="visible"/>
                                      </p:to>
                                    </p:set>
                                    <p:anim calcmode="lin" valueType="num">
                                      <p:cBhvr>
                                        <p:cTn id="79" dur="500" fill="hold"/>
                                        <p:tgtEl>
                                          <p:spTgt spid="5"/>
                                        </p:tgtEl>
                                        <p:attrNameLst>
                                          <p:attrName>ppt_w</p:attrName>
                                        </p:attrNameLst>
                                      </p:cBhvr>
                                      <p:tavLst>
                                        <p:tav tm="0">
                                          <p:val>
                                            <p:fltVal val="0"/>
                                          </p:val>
                                        </p:tav>
                                        <p:tav tm="100000">
                                          <p:val>
                                            <p:strVal val="#ppt_w"/>
                                          </p:val>
                                        </p:tav>
                                      </p:tavLst>
                                    </p:anim>
                                    <p:anim calcmode="lin" valueType="num">
                                      <p:cBhvr>
                                        <p:cTn id="80" dur="500" fill="hold"/>
                                        <p:tgtEl>
                                          <p:spTgt spid="5"/>
                                        </p:tgtEl>
                                        <p:attrNameLst>
                                          <p:attrName>ppt_h</p:attrName>
                                        </p:attrNameLst>
                                      </p:cBhvr>
                                      <p:tavLst>
                                        <p:tav tm="0">
                                          <p:val>
                                            <p:fltVal val="0"/>
                                          </p:val>
                                        </p:tav>
                                        <p:tav tm="100000">
                                          <p:val>
                                            <p:strVal val="#ppt_h"/>
                                          </p:val>
                                        </p:tav>
                                      </p:tavLst>
                                    </p:anim>
                                    <p:animEffect transition="in" filter="fade">
                                      <p:cBhvr>
                                        <p:cTn id="81" dur="500"/>
                                        <p:tgtEl>
                                          <p:spTgt spid="5"/>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6"/>
                                        </p:tgtEl>
                                        <p:attrNameLst>
                                          <p:attrName>style.visibility</p:attrName>
                                        </p:attrNameLst>
                                      </p:cBhvr>
                                      <p:to>
                                        <p:strVal val="visible"/>
                                      </p:to>
                                    </p:set>
                                    <p:anim calcmode="lin" valueType="num">
                                      <p:cBhvr>
                                        <p:cTn id="84" dur="500" fill="hold"/>
                                        <p:tgtEl>
                                          <p:spTgt spid="6"/>
                                        </p:tgtEl>
                                        <p:attrNameLst>
                                          <p:attrName>ppt_w</p:attrName>
                                        </p:attrNameLst>
                                      </p:cBhvr>
                                      <p:tavLst>
                                        <p:tav tm="0">
                                          <p:val>
                                            <p:fltVal val="0"/>
                                          </p:val>
                                        </p:tav>
                                        <p:tav tm="100000">
                                          <p:val>
                                            <p:strVal val="#ppt_w"/>
                                          </p:val>
                                        </p:tav>
                                      </p:tavLst>
                                    </p:anim>
                                    <p:anim calcmode="lin" valueType="num">
                                      <p:cBhvr>
                                        <p:cTn id="85" dur="500" fill="hold"/>
                                        <p:tgtEl>
                                          <p:spTgt spid="6"/>
                                        </p:tgtEl>
                                        <p:attrNameLst>
                                          <p:attrName>ppt_h</p:attrName>
                                        </p:attrNameLst>
                                      </p:cBhvr>
                                      <p:tavLst>
                                        <p:tav tm="0">
                                          <p:val>
                                            <p:fltVal val="0"/>
                                          </p:val>
                                        </p:tav>
                                        <p:tav tm="100000">
                                          <p:val>
                                            <p:strVal val="#ppt_h"/>
                                          </p:val>
                                        </p:tav>
                                      </p:tavLst>
                                    </p:anim>
                                    <p:animEffect transition="in" filter="fade">
                                      <p:cBhvr>
                                        <p:cTn id="86" dur="500"/>
                                        <p:tgtEl>
                                          <p:spTgt spid="6"/>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p:cTn id="89" dur="500" fill="hold"/>
                                        <p:tgtEl>
                                          <p:spTgt spid="13"/>
                                        </p:tgtEl>
                                        <p:attrNameLst>
                                          <p:attrName>ppt_w</p:attrName>
                                        </p:attrNameLst>
                                      </p:cBhvr>
                                      <p:tavLst>
                                        <p:tav tm="0">
                                          <p:val>
                                            <p:fltVal val="0"/>
                                          </p:val>
                                        </p:tav>
                                        <p:tav tm="100000">
                                          <p:val>
                                            <p:strVal val="#ppt_w"/>
                                          </p:val>
                                        </p:tav>
                                      </p:tavLst>
                                    </p:anim>
                                    <p:anim calcmode="lin" valueType="num">
                                      <p:cBhvr>
                                        <p:cTn id="90" dur="500" fill="hold"/>
                                        <p:tgtEl>
                                          <p:spTgt spid="13"/>
                                        </p:tgtEl>
                                        <p:attrNameLst>
                                          <p:attrName>ppt_h</p:attrName>
                                        </p:attrNameLst>
                                      </p:cBhvr>
                                      <p:tavLst>
                                        <p:tav tm="0">
                                          <p:val>
                                            <p:fltVal val="0"/>
                                          </p:val>
                                        </p:tav>
                                        <p:tav tm="100000">
                                          <p:val>
                                            <p:strVal val="#ppt_h"/>
                                          </p:val>
                                        </p:tav>
                                      </p:tavLst>
                                    </p:anim>
                                    <p:animEffect transition="in" filter="fade">
                                      <p:cBhvr>
                                        <p:cTn id="91" dur="500"/>
                                        <p:tgtEl>
                                          <p:spTgt spid="13"/>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 calcmode="lin" valueType="num">
                                      <p:cBhvr>
                                        <p:cTn id="94" dur="500" fill="hold"/>
                                        <p:tgtEl>
                                          <p:spTgt spid="17"/>
                                        </p:tgtEl>
                                        <p:attrNameLst>
                                          <p:attrName>ppt_w</p:attrName>
                                        </p:attrNameLst>
                                      </p:cBhvr>
                                      <p:tavLst>
                                        <p:tav tm="0">
                                          <p:val>
                                            <p:fltVal val="0"/>
                                          </p:val>
                                        </p:tav>
                                        <p:tav tm="100000">
                                          <p:val>
                                            <p:strVal val="#ppt_w"/>
                                          </p:val>
                                        </p:tav>
                                      </p:tavLst>
                                    </p:anim>
                                    <p:anim calcmode="lin" valueType="num">
                                      <p:cBhvr>
                                        <p:cTn id="95" dur="500" fill="hold"/>
                                        <p:tgtEl>
                                          <p:spTgt spid="17"/>
                                        </p:tgtEl>
                                        <p:attrNameLst>
                                          <p:attrName>ppt_h</p:attrName>
                                        </p:attrNameLst>
                                      </p:cBhvr>
                                      <p:tavLst>
                                        <p:tav tm="0">
                                          <p:val>
                                            <p:fltVal val="0"/>
                                          </p:val>
                                        </p:tav>
                                        <p:tav tm="100000">
                                          <p:val>
                                            <p:strVal val="#ppt_h"/>
                                          </p:val>
                                        </p:tav>
                                      </p:tavLst>
                                    </p:anim>
                                    <p:animEffect transition="in" filter="fade">
                                      <p:cBhvr>
                                        <p:cTn id="96" dur="500"/>
                                        <p:tgtEl>
                                          <p:spTgt spid="17"/>
                                        </p:tgtEl>
                                      </p:cBhvr>
                                    </p:animEffect>
                                  </p:childTnLst>
                                </p:cTn>
                              </p:par>
                            </p:childTnLst>
                          </p:cTn>
                        </p:par>
                      </p:childTnLst>
                    </p:cTn>
                  </p:par>
                  <p:par>
                    <p:cTn id="97" fill="hold">
                      <p:stCondLst>
                        <p:cond delay="indefinite"/>
                      </p:stCondLst>
                      <p:childTnLst>
                        <p:par>
                          <p:cTn id="98" fill="hold">
                            <p:stCondLst>
                              <p:cond delay="0"/>
                            </p:stCondLst>
                            <p:childTnLst>
                              <p:par>
                                <p:cTn id="99" presetID="53" presetClass="entr" presetSubtype="16" fill="hold" grpId="0" nodeType="clickEffect">
                                  <p:stCondLst>
                                    <p:cond delay="0"/>
                                  </p:stCondLst>
                                  <p:childTnLst>
                                    <p:set>
                                      <p:cBhvr>
                                        <p:cTn id="100" dur="1" fill="hold">
                                          <p:stCondLst>
                                            <p:cond delay="0"/>
                                          </p:stCondLst>
                                        </p:cTn>
                                        <p:tgtEl>
                                          <p:spTgt spid="23"/>
                                        </p:tgtEl>
                                        <p:attrNameLst>
                                          <p:attrName>style.visibility</p:attrName>
                                        </p:attrNameLst>
                                      </p:cBhvr>
                                      <p:to>
                                        <p:strVal val="visible"/>
                                      </p:to>
                                    </p:set>
                                    <p:anim calcmode="lin" valueType="num">
                                      <p:cBhvr>
                                        <p:cTn id="101" dur="500" fill="hold"/>
                                        <p:tgtEl>
                                          <p:spTgt spid="23"/>
                                        </p:tgtEl>
                                        <p:attrNameLst>
                                          <p:attrName>ppt_w</p:attrName>
                                        </p:attrNameLst>
                                      </p:cBhvr>
                                      <p:tavLst>
                                        <p:tav tm="0">
                                          <p:val>
                                            <p:fltVal val="0"/>
                                          </p:val>
                                        </p:tav>
                                        <p:tav tm="100000">
                                          <p:val>
                                            <p:strVal val="#ppt_w"/>
                                          </p:val>
                                        </p:tav>
                                      </p:tavLst>
                                    </p:anim>
                                    <p:anim calcmode="lin" valueType="num">
                                      <p:cBhvr>
                                        <p:cTn id="102" dur="500" fill="hold"/>
                                        <p:tgtEl>
                                          <p:spTgt spid="23"/>
                                        </p:tgtEl>
                                        <p:attrNameLst>
                                          <p:attrName>ppt_h</p:attrName>
                                        </p:attrNameLst>
                                      </p:cBhvr>
                                      <p:tavLst>
                                        <p:tav tm="0">
                                          <p:val>
                                            <p:fltVal val="0"/>
                                          </p:val>
                                        </p:tav>
                                        <p:tav tm="100000">
                                          <p:val>
                                            <p:strVal val="#ppt_h"/>
                                          </p:val>
                                        </p:tav>
                                      </p:tavLst>
                                    </p:anim>
                                    <p:animEffect transition="in" filter="fade">
                                      <p:cBhvr>
                                        <p:cTn id="103" dur="500"/>
                                        <p:tgtEl>
                                          <p:spTgt spid="23"/>
                                        </p:tgtEl>
                                      </p:cBhvr>
                                    </p:animEffect>
                                  </p:childTnLst>
                                </p:cTn>
                              </p:par>
                              <p:par>
                                <p:cTn id="104" presetID="53" presetClass="entr" presetSubtype="16" fill="hold" grpId="0" nodeType="withEffect">
                                  <p:stCondLst>
                                    <p:cond delay="0"/>
                                  </p:stCondLst>
                                  <p:childTnLst>
                                    <p:set>
                                      <p:cBhvr>
                                        <p:cTn id="105" dur="1" fill="hold">
                                          <p:stCondLst>
                                            <p:cond delay="0"/>
                                          </p:stCondLst>
                                        </p:cTn>
                                        <p:tgtEl>
                                          <p:spTgt spid="24"/>
                                        </p:tgtEl>
                                        <p:attrNameLst>
                                          <p:attrName>style.visibility</p:attrName>
                                        </p:attrNameLst>
                                      </p:cBhvr>
                                      <p:to>
                                        <p:strVal val="visible"/>
                                      </p:to>
                                    </p:set>
                                    <p:anim calcmode="lin" valueType="num">
                                      <p:cBhvr>
                                        <p:cTn id="106" dur="500" fill="hold"/>
                                        <p:tgtEl>
                                          <p:spTgt spid="24"/>
                                        </p:tgtEl>
                                        <p:attrNameLst>
                                          <p:attrName>ppt_w</p:attrName>
                                        </p:attrNameLst>
                                      </p:cBhvr>
                                      <p:tavLst>
                                        <p:tav tm="0">
                                          <p:val>
                                            <p:fltVal val="0"/>
                                          </p:val>
                                        </p:tav>
                                        <p:tav tm="100000">
                                          <p:val>
                                            <p:strVal val="#ppt_w"/>
                                          </p:val>
                                        </p:tav>
                                      </p:tavLst>
                                    </p:anim>
                                    <p:anim calcmode="lin" valueType="num">
                                      <p:cBhvr>
                                        <p:cTn id="107" dur="500" fill="hold"/>
                                        <p:tgtEl>
                                          <p:spTgt spid="24"/>
                                        </p:tgtEl>
                                        <p:attrNameLst>
                                          <p:attrName>ppt_h</p:attrName>
                                        </p:attrNameLst>
                                      </p:cBhvr>
                                      <p:tavLst>
                                        <p:tav tm="0">
                                          <p:val>
                                            <p:fltVal val="0"/>
                                          </p:val>
                                        </p:tav>
                                        <p:tav tm="100000">
                                          <p:val>
                                            <p:strVal val="#ppt_h"/>
                                          </p:val>
                                        </p:tav>
                                      </p:tavLst>
                                    </p:anim>
                                    <p:animEffect transition="in" filter="fade">
                                      <p:cBhvr>
                                        <p:cTn id="108" dur="500"/>
                                        <p:tgtEl>
                                          <p:spTgt spid="24"/>
                                        </p:tgtEl>
                                      </p:cBhvr>
                                    </p:animEffect>
                                  </p:childTnLst>
                                </p:cTn>
                              </p:par>
                              <p:par>
                                <p:cTn id="109" presetID="53" presetClass="entr" presetSubtype="16" fill="hold" grpId="0" nodeType="withEffect">
                                  <p:stCondLst>
                                    <p:cond delay="0"/>
                                  </p:stCondLst>
                                  <p:childTnLst>
                                    <p:set>
                                      <p:cBhvr>
                                        <p:cTn id="110" dur="1" fill="hold">
                                          <p:stCondLst>
                                            <p:cond delay="0"/>
                                          </p:stCondLst>
                                        </p:cTn>
                                        <p:tgtEl>
                                          <p:spTgt spid="30"/>
                                        </p:tgtEl>
                                        <p:attrNameLst>
                                          <p:attrName>style.visibility</p:attrName>
                                        </p:attrNameLst>
                                      </p:cBhvr>
                                      <p:to>
                                        <p:strVal val="visible"/>
                                      </p:to>
                                    </p:set>
                                    <p:anim calcmode="lin" valueType="num">
                                      <p:cBhvr>
                                        <p:cTn id="111" dur="500" fill="hold"/>
                                        <p:tgtEl>
                                          <p:spTgt spid="30"/>
                                        </p:tgtEl>
                                        <p:attrNameLst>
                                          <p:attrName>ppt_w</p:attrName>
                                        </p:attrNameLst>
                                      </p:cBhvr>
                                      <p:tavLst>
                                        <p:tav tm="0">
                                          <p:val>
                                            <p:fltVal val="0"/>
                                          </p:val>
                                        </p:tav>
                                        <p:tav tm="100000">
                                          <p:val>
                                            <p:strVal val="#ppt_w"/>
                                          </p:val>
                                        </p:tav>
                                      </p:tavLst>
                                    </p:anim>
                                    <p:anim calcmode="lin" valueType="num">
                                      <p:cBhvr>
                                        <p:cTn id="112" dur="500" fill="hold"/>
                                        <p:tgtEl>
                                          <p:spTgt spid="30"/>
                                        </p:tgtEl>
                                        <p:attrNameLst>
                                          <p:attrName>ppt_h</p:attrName>
                                        </p:attrNameLst>
                                      </p:cBhvr>
                                      <p:tavLst>
                                        <p:tav tm="0">
                                          <p:val>
                                            <p:fltVal val="0"/>
                                          </p:val>
                                        </p:tav>
                                        <p:tav tm="100000">
                                          <p:val>
                                            <p:strVal val="#ppt_h"/>
                                          </p:val>
                                        </p:tav>
                                      </p:tavLst>
                                    </p:anim>
                                    <p:animEffect transition="in" filter="fade">
                                      <p:cBhvr>
                                        <p:cTn id="113" dur="500"/>
                                        <p:tgtEl>
                                          <p:spTgt spid="30"/>
                                        </p:tgtEl>
                                      </p:cBhvr>
                                    </p:animEffect>
                                  </p:childTnLst>
                                </p:cTn>
                              </p:par>
                              <p:par>
                                <p:cTn id="114" presetID="53" presetClass="entr" presetSubtype="16" fill="hold" grpId="0" nodeType="withEffect">
                                  <p:stCondLst>
                                    <p:cond delay="0"/>
                                  </p:stCondLst>
                                  <p:childTnLst>
                                    <p:set>
                                      <p:cBhvr>
                                        <p:cTn id="115" dur="1" fill="hold">
                                          <p:stCondLst>
                                            <p:cond delay="0"/>
                                          </p:stCondLst>
                                        </p:cTn>
                                        <p:tgtEl>
                                          <p:spTgt spid="34"/>
                                        </p:tgtEl>
                                        <p:attrNameLst>
                                          <p:attrName>style.visibility</p:attrName>
                                        </p:attrNameLst>
                                      </p:cBhvr>
                                      <p:to>
                                        <p:strVal val="visible"/>
                                      </p:to>
                                    </p:set>
                                    <p:anim calcmode="lin" valueType="num">
                                      <p:cBhvr>
                                        <p:cTn id="116" dur="500" fill="hold"/>
                                        <p:tgtEl>
                                          <p:spTgt spid="34"/>
                                        </p:tgtEl>
                                        <p:attrNameLst>
                                          <p:attrName>ppt_w</p:attrName>
                                        </p:attrNameLst>
                                      </p:cBhvr>
                                      <p:tavLst>
                                        <p:tav tm="0">
                                          <p:val>
                                            <p:fltVal val="0"/>
                                          </p:val>
                                        </p:tav>
                                        <p:tav tm="100000">
                                          <p:val>
                                            <p:strVal val="#ppt_w"/>
                                          </p:val>
                                        </p:tav>
                                      </p:tavLst>
                                    </p:anim>
                                    <p:anim calcmode="lin" valueType="num">
                                      <p:cBhvr>
                                        <p:cTn id="117" dur="500" fill="hold"/>
                                        <p:tgtEl>
                                          <p:spTgt spid="34"/>
                                        </p:tgtEl>
                                        <p:attrNameLst>
                                          <p:attrName>ppt_h</p:attrName>
                                        </p:attrNameLst>
                                      </p:cBhvr>
                                      <p:tavLst>
                                        <p:tav tm="0">
                                          <p:val>
                                            <p:fltVal val="0"/>
                                          </p:val>
                                        </p:tav>
                                        <p:tav tm="100000">
                                          <p:val>
                                            <p:strVal val="#ppt_h"/>
                                          </p:val>
                                        </p:tav>
                                      </p:tavLst>
                                    </p:anim>
                                    <p:animEffect transition="in" filter="fade">
                                      <p:cBhvr>
                                        <p:cTn id="118" dur="500"/>
                                        <p:tgtEl>
                                          <p:spTgt spid="34"/>
                                        </p:tgtEl>
                                      </p:cBhvr>
                                    </p:animEffect>
                                  </p:childTnLst>
                                </p:cTn>
                              </p:par>
                            </p:childTnLst>
                          </p:cTn>
                        </p:par>
                      </p:childTnLst>
                    </p:cTn>
                  </p:par>
                  <p:par>
                    <p:cTn id="119" fill="hold">
                      <p:stCondLst>
                        <p:cond delay="indefinite"/>
                      </p:stCondLst>
                      <p:childTnLst>
                        <p:par>
                          <p:cTn id="120" fill="hold">
                            <p:stCondLst>
                              <p:cond delay="0"/>
                            </p:stCondLst>
                            <p:childTnLst>
                              <p:par>
                                <p:cTn id="121" presetID="53" presetClass="entr" presetSubtype="16" fill="hold" grpId="0" nodeType="clickEffect">
                                  <p:stCondLst>
                                    <p:cond delay="0"/>
                                  </p:stCondLst>
                                  <p:childTnLst>
                                    <p:set>
                                      <p:cBhvr>
                                        <p:cTn id="122" dur="1" fill="hold">
                                          <p:stCondLst>
                                            <p:cond delay="0"/>
                                          </p:stCondLst>
                                        </p:cTn>
                                        <p:tgtEl>
                                          <p:spTgt spid="9"/>
                                        </p:tgtEl>
                                        <p:attrNameLst>
                                          <p:attrName>style.visibility</p:attrName>
                                        </p:attrNameLst>
                                      </p:cBhvr>
                                      <p:to>
                                        <p:strVal val="visible"/>
                                      </p:to>
                                    </p:set>
                                    <p:anim calcmode="lin" valueType="num">
                                      <p:cBhvr>
                                        <p:cTn id="123" dur="500" fill="hold"/>
                                        <p:tgtEl>
                                          <p:spTgt spid="9"/>
                                        </p:tgtEl>
                                        <p:attrNameLst>
                                          <p:attrName>ppt_w</p:attrName>
                                        </p:attrNameLst>
                                      </p:cBhvr>
                                      <p:tavLst>
                                        <p:tav tm="0">
                                          <p:val>
                                            <p:fltVal val="0"/>
                                          </p:val>
                                        </p:tav>
                                        <p:tav tm="100000">
                                          <p:val>
                                            <p:strVal val="#ppt_w"/>
                                          </p:val>
                                        </p:tav>
                                      </p:tavLst>
                                    </p:anim>
                                    <p:anim calcmode="lin" valueType="num">
                                      <p:cBhvr>
                                        <p:cTn id="124" dur="500" fill="hold"/>
                                        <p:tgtEl>
                                          <p:spTgt spid="9"/>
                                        </p:tgtEl>
                                        <p:attrNameLst>
                                          <p:attrName>ppt_h</p:attrName>
                                        </p:attrNameLst>
                                      </p:cBhvr>
                                      <p:tavLst>
                                        <p:tav tm="0">
                                          <p:val>
                                            <p:fltVal val="0"/>
                                          </p:val>
                                        </p:tav>
                                        <p:tav tm="100000">
                                          <p:val>
                                            <p:strVal val="#ppt_h"/>
                                          </p:val>
                                        </p:tav>
                                      </p:tavLst>
                                    </p:anim>
                                    <p:animEffect transition="in" filter="fade">
                                      <p:cBhvr>
                                        <p:cTn id="125" dur="500"/>
                                        <p:tgtEl>
                                          <p:spTgt spid="9"/>
                                        </p:tgtEl>
                                      </p:cBhvr>
                                    </p:animEffect>
                                  </p:childTnLst>
                                </p:cTn>
                              </p:par>
                              <p:par>
                                <p:cTn id="126" presetID="53" presetClass="entr" presetSubtype="16" fill="hold" grpId="0" nodeType="withEffect">
                                  <p:stCondLst>
                                    <p:cond delay="0"/>
                                  </p:stCondLst>
                                  <p:childTnLst>
                                    <p:set>
                                      <p:cBhvr>
                                        <p:cTn id="127" dur="1" fill="hold">
                                          <p:stCondLst>
                                            <p:cond delay="0"/>
                                          </p:stCondLst>
                                        </p:cTn>
                                        <p:tgtEl>
                                          <p:spTgt spid="10"/>
                                        </p:tgtEl>
                                        <p:attrNameLst>
                                          <p:attrName>style.visibility</p:attrName>
                                        </p:attrNameLst>
                                      </p:cBhvr>
                                      <p:to>
                                        <p:strVal val="visible"/>
                                      </p:to>
                                    </p:set>
                                    <p:anim calcmode="lin" valueType="num">
                                      <p:cBhvr>
                                        <p:cTn id="128" dur="500" fill="hold"/>
                                        <p:tgtEl>
                                          <p:spTgt spid="10"/>
                                        </p:tgtEl>
                                        <p:attrNameLst>
                                          <p:attrName>ppt_w</p:attrName>
                                        </p:attrNameLst>
                                      </p:cBhvr>
                                      <p:tavLst>
                                        <p:tav tm="0">
                                          <p:val>
                                            <p:fltVal val="0"/>
                                          </p:val>
                                        </p:tav>
                                        <p:tav tm="100000">
                                          <p:val>
                                            <p:strVal val="#ppt_w"/>
                                          </p:val>
                                        </p:tav>
                                      </p:tavLst>
                                    </p:anim>
                                    <p:anim calcmode="lin" valueType="num">
                                      <p:cBhvr>
                                        <p:cTn id="129" dur="500" fill="hold"/>
                                        <p:tgtEl>
                                          <p:spTgt spid="10"/>
                                        </p:tgtEl>
                                        <p:attrNameLst>
                                          <p:attrName>ppt_h</p:attrName>
                                        </p:attrNameLst>
                                      </p:cBhvr>
                                      <p:tavLst>
                                        <p:tav tm="0">
                                          <p:val>
                                            <p:fltVal val="0"/>
                                          </p:val>
                                        </p:tav>
                                        <p:tav tm="100000">
                                          <p:val>
                                            <p:strVal val="#ppt_h"/>
                                          </p:val>
                                        </p:tav>
                                      </p:tavLst>
                                    </p:anim>
                                    <p:animEffect transition="in" filter="fade">
                                      <p:cBhvr>
                                        <p:cTn id="130" dur="500"/>
                                        <p:tgtEl>
                                          <p:spTgt spid="10"/>
                                        </p:tgtEl>
                                      </p:cBhvr>
                                    </p:animEffect>
                                  </p:childTnLst>
                                </p:cTn>
                              </p:par>
                              <p:par>
                                <p:cTn id="131" presetID="53" presetClass="entr" presetSubtype="16" fill="hold" grpId="0" nodeType="withEffect">
                                  <p:stCondLst>
                                    <p:cond delay="0"/>
                                  </p:stCondLst>
                                  <p:childTnLst>
                                    <p:set>
                                      <p:cBhvr>
                                        <p:cTn id="132" dur="1" fill="hold">
                                          <p:stCondLst>
                                            <p:cond delay="0"/>
                                          </p:stCondLst>
                                        </p:cTn>
                                        <p:tgtEl>
                                          <p:spTgt spid="15"/>
                                        </p:tgtEl>
                                        <p:attrNameLst>
                                          <p:attrName>style.visibility</p:attrName>
                                        </p:attrNameLst>
                                      </p:cBhvr>
                                      <p:to>
                                        <p:strVal val="visible"/>
                                      </p:to>
                                    </p:set>
                                    <p:anim calcmode="lin" valueType="num">
                                      <p:cBhvr>
                                        <p:cTn id="133" dur="500" fill="hold"/>
                                        <p:tgtEl>
                                          <p:spTgt spid="15"/>
                                        </p:tgtEl>
                                        <p:attrNameLst>
                                          <p:attrName>ppt_w</p:attrName>
                                        </p:attrNameLst>
                                      </p:cBhvr>
                                      <p:tavLst>
                                        <p:tav tm="0">
                                          <p:val>
                                            <p:fltVal val="0"/>
                                          </p:val>
                                        </p:tav>
                                        <p:tav tm="100000">
                                          <p:val>
                                            <p:strVal val="#ppt_w"/>
                                          </p:val>
                                        </p:tav>
                                      </p:tavLst>
                                    </p:anim>
                                    <p:anim calcmode="lin" valueType="num">
                                      <p:cBhvr>
                                        <p:cTn id="134" dur="500" fill="hold"/>
                                        <p:tgtEl>
                                          <p:spTgt spid="15"/>
                                        </p:tgtEl>
                                        <p:attrNameLst>
                                          <p:attrName>ppt_h</p:attrName>
                                        </p:attrNameLst>
                                      </p:cBhvr>
                                      <p:tavLst>
                                        <p:tav tm="0">
                                          <p:val>
                                            <p:fltVal val="0"/>
                                          </p:val>
                                        </p:tav>
                                        <p:tav tm="100000">
                                          <p:val>
                                            <p:strVal val="#ppt_h"/>
                                          </p:val>
                                        </p:tav>
                                      </p:tavLst>
                                    </p:anim>
                                    <p:animEffect transition="in" filter="fade">
                                      <p:cBhvr>
                                        <p:cTn id="135" dur="500"/>
                                        <p:tgtEl>
                                          <p:spTgt spid="15"/>
                                        </p:tgtEl>
                                      </p:cBhvr>
                                    </p:animEffect>
                                  </p:childTnLst>
                                </p:cTn>
                              </p:par>
                              <p:par>
                                <p:cTn id="136" presetID="53" presetClass="entr" presetSubtype="16" fill="hold" grpId="0"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500" fill="hold"/>
                                        <p:tgtEl>
                                          <p:spTgt spid="19"/>
                                        </p:tgtEl>
                                        <p:attrNameLst>
                                          <p:attrName>ppt_w</p:attrName>
                                        </p:attrNameLst>
                                      </p:cBhvr>
                                      <p:tavLst>
                                        <p:tav tm="0">
                                          <p:val>
                                            <p:fltVal val="0"/>
                                          </p:val>
                                        </p:tav>
                                        <p:tav tm="100000">
                                          <p:val>
                                            <p:strVal val="#ppt_w"/>
                                          </p:val>
                                        </p:tav>
                                      </p:tavLst>
                                    </p:anim>
                                    <p:anim calcmode="lin" valueType="num">
                                      <p:cBhvr>
                                        <p:cTn id="139" dur="500" fill="hold"/>
                                        <p:tgtEl>
                                          <p:spTgt spid="19"/>
                                        </p:tgtEl>
                                        <p:attrNameLst>
                                          <p:attrName>ppt_h</p:attrName>
                                        </p:attrNameLst>
                                      </p:cBhvr>
                                      <p:tavLst>
                                        <p:tav tm="0">
                                          <p:val>
                                            <p:fltVal val="0"/>
                                          </p:val>
                                        </p:tav>
                                        <p:tav tm="100000">
                                          <p:val>
                                            <p:strVal val="#ppt_h"/>
                                          </p:val>
                                        </p:tav>
                                      </p:tavLst>
                                    </p:anim>
                                    <p:animEffect transition="in" filter="fade">
                                      <p:cBhvr>
                                        <p:cTn id="140" dur="500"/>
                                        <p:tgtEl>
                                          <p:spTgt spid="19"/>
                                        </p:tgtEl>
                                      </p:cBhvr>
                                    </p:animEffect>
                                  </p:childTnLst>
                                </p:cTn>
                              </p:par>
                            </p:childTnLst>
                          </p:cTn>
                        </p:par>
                      </p:childTnLst>
                    </p:cTn>
                  </p:par>
                  <p:par>
                    <p:cTn id="141" fill="hold">
                      <p:stCondLst>
                        <p:cond delay="indefinite"/>
                      </p:stCondLst>
                      <p:childTnLst>
                        <p:par>
                          <p:cTn id="142" fill="hold">
                            <p:stCondLst>
                              <p:cond delay="0"/>
                            </p:stCondLst>
                            <p:childTnLst>
                              <p:par>
                                <p:cTn id="143" presetID="53" presetClass="entr" presetSubtype="16" fill="hold" grpId="0" nodeType="clickEffect">
                                  <p:stCondLst>
                                    <p:cond delay="0"/>
                                  </p:stCondLst>
                                  <p:childTnLst>
                                    <p:set>
                                      <p:cBhvr>
                                        <p:cTn id="144" dur="1" fill="hold">
                                          <p:stCondLst>
                                            <p:cond delay="0"/>
                                          </p:stCondLst>
                                        </p:cTn>
                                        <p:tgtEl>
                                          <p:spTgt spid="27"/>
                                        </p:tgtEl>
                                        <p:attrNameLst>
                                          <p:attrName>style.visibility</p:attrName>
                                        </p:attrNameLst>
                                      </p:cBhvr>
                                      <p:to>
                                        <p:strVal val="visible"/>
                                      </p:to>
                                    </p:set>
                                    <p:anim calcmode="lin" valueType="num">
                                      <p:cBhvr>
                                        <p:cTn id="145" dur="500" fill="hold"/>
                                        <p:tgtEl>
                                          <p:spTgt spid="27"/>
                                        </p:tgtEl>
                                        <p:attrNameLst>
                                          <p:attrName>ppt_w</p:attrName>
                                        </p:attrNameLst>
                                      </p:cBhvr>
                                      <p:tavLst>
                                        <p:tav tm="0">
                                          <p:val>
                                            <p:fltVal val="0"/>
                                          </p:val>
                                        </p:tav>
                                        <p:tav tm="100000">
                                          <p:val>
                                            <p:strVal val="#ppt_w"/>
                                          </p:val>
                                        </p:tav>
                                      </p:tavLst>
                                    </p:anim>
                                    <p:anim calcmode="lin" valueType="num">
                                      <p:cBhvr>
                                        <p:cTn id="146" dur="500" fill="hold"/>
                                        <p:tgtEl>
                                          <p:spTgt spid="27"/>
                                        </p:tgtEl>
                                        <p:attrNameLst>
                                          <p:attrName>ppt_h</p:attrName>
                                        </p:attrNameLst>
                                      </p:cBhvr>
                                      <p:tavLst>
                                        <p:tav tm="0">
                                          <p:val>
                                            <p:fltVal val="0"/>
                                          </p:val>
                                        </p:tav>
                                        <p:tav tm="100000">
                                          <p:val>
                                            <p:strVal val="#ppt_h"/>
                                          </p:val>
                                        </p:tav>
                                      </p:tavLst>
                                    </p:anim>
                                    <p:animEffect transition="in" filter="fade">
                                      <p:cBhvr>
                                        <p:cTn id="147" dur="500"/>
                                        <p:tgtEl>
                                          <p:spTgt spid="27"/>
                                        </p:tgtEl>
                                      </p:cBhvr>
                                    </p:animEffect>
                                  </p:childTnLst>
                                </p:cTn>
                              </p:par>
                              <p:par>
                                <p:cTn id="148" presetID="53" presetClass="entr" presetSubtype="16" fill="hold" grpId="0" nodeType="withEffect">
                                  <p:stCondLst>
                                    <p:cond delay="0"/>
                                  </p:stCondLst>
                                  <p:childTnLst>
                                    <p:set>
                                      <p:cBhvr>
                                        <p:cTn id="149" dur="1" fill="hold">
                                          <p:stCondLst>
                                            <p:cond delay="0"/>
                                          </p:stCondLst>
                                        </p:cTn>
                                        <p:tgtEl>
                                          <p:spTgt spid="28"/>
                                        </p:tgtEl>
                                        <p:attrNameLst>
                                          <p:attrName>style.visibility</p:attrName>
                                        </p:attrNameLst>
                                      </p:cBhvr>
                                      <p:to>
                                        <p:strVal val="visible"/>
                                      </p:to>
                                    </p:set>
                                    <p:anim calcmode="lin" valueType="num">
                                      <p:cBhvr>
                                        <p:cTn id="150" dur="500" fill="hold"/>
                                        <p:tgtEl>
                                          <p:spTgt spid="28"/>
                                        </p:tgtEl>
                                        <p:attrNameLst>
                                          <p:attrName>ppt_w</p:attrName>
                                        </p:attrNameLst>
                                      </p:cBhvr>
                                      <p:tavLst>
                                        <p:tav tm="0">
                                          <p:val>
                                            <p:fltVal val="0"/>
                                          </p:val>
                                        </p:tav>
                                        <p:tav tm="100000">
                                          <p:val>
                                            <p:strVal val="#ppt_w"/>
                                          </p:val>
                                        </p:tav>
                                      </p:tavLst>
                                    </p:anim>
                                    <p:anim calcmode="lin" valueType="num">
                                      <p:cBhvr>
                                        <p:cTn id="151" dur="500" fill="hold"/>
                                        <p:tgtEl>
                                          <p:spTgt spid="28"/>
                                        </p:tgtEl>
                                        <p:attrNameLst>
                                          <p:attrName>ppt_h</p:attrName>
                                        </p:attrNameLst>
                                      </p:cBhvr>
                                      <p:tavLst>
                                        <p:tav tm="0">
                                          <p:val>
                                            <p:fltVal val="0"/>
                                          </p:val>
                                        </p:tav>
                                        <p:tav tm="100000">
                                          <p:val>
                                            <p:strVal val="#ppt_h"/>
                                          </p:val>
                                        </p:tav>
                                      </p:tavLst>
                                    </p:anim>
                                    <p:animEffect transition="in" filter="fade">
                                      <p:cBhvr>
                                        <p:cTn id="152" dur="500"/>
                                        <p:tgtEl>
                                          <p:spTgt spid="28"/>
                                        </p:tgtEl>
                                      </p:cBhvr>
                                    </p:animEffect>
                                  </p:childTnLst>
                                </p:cTn>
                              </p:par>
                              <p:par>
                                <p:cTn id="153" presetID="53" presetClass="entr" presetSubtype="16" fill="hold" grpId="0" nodeType="withEffect">
                                  <p:stCondLst>
                                    <p:cond delay="0"/>
                                  </p:stCondLst>
                                  <p:childTnLst>
                                    <p:set>
                                      <p:cBhvr>
                                        <p:cTn id="154" dur="1" fill="hold">
                                          <p:stCondLst>
                                            <p:cond delay="0"/>
                                          </p:stCondLst>
                                        </p:cTn>
                                        <p:tgtEl>
                                          <p:spTgt spid="32"/>
                                        </p:tgtEl>
                                        <p:attrNameLst>
                                          <p:attrName>style.visibility</p:attrName>
                                        </p:attrNameLst>
                                      </p:cBhvr>
                                      <p:to>
                                        <p:strVal val="visible"/>
                                      </p:to>
                                    </p:set>
                                    <p:anim calcmode="lin" valueType="num">
                                      <p:cBhvr>
                                        <p:cTn id="155" dur="500" fill="hold"/>
                                        <p:tgtEl>
                                          <p:spTgt spid="32"/>
                                        </p:tgtEl>
                                        <p:attrNameLst>
                                          <p:attrName>ppt_w</p:attrName>
                                        </p:attrNameLst>
                                      </p:cBhvr>
                                      <p:tavLst>
                                        <p:tav tm="0">
                                          <p:val>
                                            <p:fltVal val="0"/>
                                          </p:val>
                                        </p:tav>
                                        <p:tav tm="100000">
                                          <p:val>
                                            <p:strVal val="#ppt_w"/>
                                          </p:val>
                                        </p:tav>
                                      </p:tavLst>
                                    </p:anim>
                                    <p:anim calcmode="lin" valueType="num">
                                      <p:cBhvr>
                                        <p:cTn id="156" dur="500" fill="hold"/>
                                        <p:tgtEl>
                                          <p:spTgt spid="32"/>
                                        </p:tgtEl>
                                        <p:attrNameLst>
                                          <p:attrName>ppt_h</p:attrName>
                                        </p:attrNameLst>
                                      </p:cBhvr>
                                      <p:tavLst>
                                        <p:tav tm="0">
                                          <p:val>
                                            <p:fltVal val="0"/>
                                          </p:val>
                                        </p:tav>
                                        <p:tav tm="100000">
                                          <p:val>
                                            <p:strVal val="#ppt_h"/>
                                          </p:val>
                                        </p:tav>
                                      </p:tavLst>
                                    </p:anim>
                                    <p:animEffect transition="in" filter="fade">
                                      <p:cBhvr>
                                        <p:cTn id="157" dur="500"/>
                                        <p:tgtEl>
                                          <p:spTgt spid="32"/>
                                        </p:tgtEl>
                                      </p:cBhvr>
                                    </p:animEffect>
                                  </p:childTnLst>
                                </p:cTn>
                              </p:par>
                              <p:par>
                                <p:cTn id="158" presetID="53" presetClass="entr" presetSubtype="16" fill="hold" grpId="0" nodeType="withEffect">
                                  <p:stCondLst>
                                    <p:cond delay="0"/>
                                  </p:stCondLst>
                                  <p:childTnLst>
                                    <p:set>
                                      <p:cBhvr>
                                        <p:cTn id="159" dur="1" fill="hold">
                                          <p:stCondLst>
                                            <p:cond delay="0"/>
                                          </p:stCondLst>
                                        </p:cTn>
                                        <p:tgtEl>
                                          <p:spTgt spid="36"/>
                                        </p:tgtEl>
                                        <p:attrNameLst>
                                          <p:attrName>style.visibility</p:attrName>
                                        </p:attrNameLst>
                                      </p:cBhvr>
                                      <p:to>
                                        <p:strVal val="visible"/>
                                      </p:to>
                                    </p:set>
                                    <p:anim calcmode="lin" valueType="num">
                                      <p:cBhvr>
                                        <p:cTn id="160" dur="500" fill="hold"/>
                                        <p:tgtEl>
                                          <p:spTgt spid="36"/>
                                        </p:tgtEl>
                                        <p:attrNameLst>
                                          <p:attrName>ppt_w</p:attrName>
                                        </p:attrNameLst>
                                      </p:cBhvr>
                                      <p:tavLst>
                                        <p:tav tm="0">
                                          <p:val>
                                            <p:fltVal val="0"/>
                                          </p:val>
                                        </p:tav>
                                        <p:tav tm="100000">
                                          <p:val>
                                            <p:strVal val="#ppt_w"/>
                                          </p:val>
                                        </p:tav>
                                      </p:tavLst>
                                    </p:anim>
                                    <p:anim calcmode="lin" valueType="num">
                                      <p:cBhvr>
                                        <p:cTn id="161" dur="500" fill="hold"/>
                                        <p:tgtEl>
                                          <p:spTgt spid="36"/>
                                        </p:tgtEl>
                                        <p:attrNameLst>
                                          <p:attrName>ppt_h</p:attrName>
                                        </p:attrNameLst>
                                      </p:cBhvr>
                                      <p:tavLst>
                                        <p:tav tm="0">
                                          <p:val>
                                            <p:fltVal val="0"/>
                                          </p:val>
                                        </p:tav>
                                        <p:tav tm="100000">
                                          <p:val>
                                            <p:strVal val="#ppt_h"/>
                                          </p:val>
                                        </p:tav>
                                      </p:tavLst>
                                    </p:anim>
                                    <p:animEffect transition="in" filter="fade">
                                      <p:cBhvr>
                                        <p:cTn id="162"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animBg="1"/>
      <p:bldP spid="22" grpId="0" animBg="1"/>
      <p:bldP spid="23" grpId="0" animBg="1"/>
      <p:bldP spid="24" grpId="0" animBg="1"/>
      <p:bldP spid="25" grpId="0" animBg="1"/>
      <p:bldP spid="26" grpId="0" animBg="1"/>
      <p:bldP spid="27" grpId="0" animBg="1"/>
      <p:bldP spid="28" grpId="0" animBg="1"/>
      <p:bldP spid="29" grpId="0"/>
      <p:bldP spid="30" grpId="0"/>
      <p:bldP spid="31" grpId="0"/>
      <p:bldP spid="32" grpId="0"/>
      <p:bldP spid="33" grpId="0"/>
      <p:bldP spid="34" grpId="0"/>
      <p:bldP spid="35" grpId="0"/>
      <p:bldP spid="3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圆角矩形 7"/>
          <p:cNvSpPr/>
          <p:nvPr/>
        </p:nvSpPr>
        <p:spPr>
          <a:xfrm>
            <a:off x="1203158" y="1989220"/>
            <a:ext cx="9865895" cy="3416969"/>
          </a:xfrm>
          <a:prstGeom prst="roundRect">
            <a:avLst/>
          </a:prstGeom>
          <a:solidFill>
            <a:srgbClr val="848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圆角矩形 8"/>
          <p:cNvSpPr/>
          <p:nvPr/>
        </p:nvSpPr>
        <p:spPr>
          <a:xfrm>
            <a:off x="1347537" y="2105896"/>
            <a:ext cx="9529011" cy="3183615"/>
          </a:xfrm>
          <a:prstGeom prst="roundRect">
            <a:avLst/>
          </a:prstGeom>
          <a:noFill/>
          <a:ln>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文本框 9"/>
          <p:cNvSpPr txBox="1"/>
          <p:nvPr/>
        </p:nvSpPr>
        <p:spPr>
          <a:xfrm>
            <a:off x="2235937" y="2617595"/>
            <a:ext cx="3204529" cy="523220"/>
          </a:xfrm>
          <a:prstGeom prst="rect">
            <a:avLst/>
          </a:prstGeom>
          <a:noFill/>
        </p:spPr>
        <p:txBody>
          <a:bodyPr wrap="square" rtlCol="0">
            <a:spAutoFit/>
          </a:bodyPr>
          <a:lstStyle/>
          <a:p>
            <a:pPr algn="ctr"/>
            <a:r>
              <a:rPr lang="zh-CN" altLang="en-US" sz="2800" dirty="0">
                <a:solidFill>
                  <a:schemeClr val="bg1"/>
                </a:solidFill>
                <a:latin typeface="Century Gothic" panose="020B0502020202020204" pitchFamily="34" charset="0"/>
                <a:ea typeface="微软雅黑" panose="020B0503020204020204" pitchFamily="34" charset="-122"/>
              </a:rPr>
              <a:t>点击输入</a:t>
            </a:r>
          </a:p>
        </p:txBody>
      </p:sp>
      <p:sp>
        <p:nvSpPr>
          <p:cNvPr id="11" name="矩形 10"/>
          <p:cNvSpPr/>
          <p:nvPr/>
        </p:nvSpPr>
        <p:spPr>
          <a:xfrm>
            <a:off x="1347537" y="3140815"/>
            <a:ext cx="4786017" cy="1754326"/>
          </a:xfrm>
          <a:prstGeom prst="rect">
            <a:avLst/>
          </a:prstGeom>
        </p:spPr>
        <p:txBody>
          <a:bodyPr wrap="square">
            <a:spAutoFit/>
          </a:bodyPr>
          <a:lstStyle/>
          <a:p>
            <a:pPr algn="ctr">
              <a:lnSpc>
                <a:spcPct val="150000"/>
              </a:lnSpc>
            </a:pPr>
            <a:r>
              <a:rPr lang="zh-CN" altLang="en-US" dirty="0">
                <a:solidFill>
                  <a:schemeClr val="bg1"/>
                </a:solidFill>
                <a:cs typeface="+mn-ea"/>
                <a:sym typeface="+mn-lt"/>
              </a:rPr>
              <a:t>点击添加相关标题文字，点击添加相关标题文字，点击添加相关标题文字，点击添加相关标题文字，</a:t>
            </a:r>
            <a:endParaRPr lang="en-GB" altLang="zh-CN" dirty="0">
              <a:solidFill>
                <a:schemeClr val="bg1"/>
              </a:solidFill>
              <a:cs typeface="+mn-ea"/>
              <a:sym typeface="+mn-lt"/>
            </a:endParaRPr>
          </a:p>
          <a:p>
            <a:pPr algn="ctr">
              <a:lnSpc>
                <a:spcPct val="150000"/>
              </a:lnSpc>
            </a:pPr>
            <a:endParaRPr lang="en-GB" altLang="zh-CN" dirty="0">
              <a:solidFill>
                <a:schemeClr val="bg1"/>
              </a:solidFill>
              <a:cs typeface="+mn-ea"/>
              <a:sym typeface="+mn-lt"/>
            </a:endParaRPr>
          </a:p>
        </p:txBody>
      </p:sp>
      <p:sp>
        <p:nvSpPr>
          <p:cNvPr id="12" name="圆角矩形 11"/>
          <p:cNvSpPr/>
          <p:nvPr/>
        </p:nvSpPr>
        <p:spPr>
          <a:xfrm>
            <a:off x="3252409" y="4516701"/>
            <a:ext cx="924249" cy="34766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rgbClr val="8480FF"/>
                </a:solidFill>
                <a:latin typeface="Century Gothic" panose="020B0502020202020204" pitchFamily="34" charset="0"/>
              </a:rPr>
              <a:t>READ</a:t>
            </a:r>
            <a:endParaRPr lang="zh-CN" altLang="en-US" sz="1200" dirty="0">
              <a:solidFill>
                <a:srgbClr val="8480FF"/>
              </a:solidFill>
              <a:latin typeface="Century Gothic" panose="020B0502020202020204" pitchFamily="34" charset="0"/>
            </a:endParaRPr>
          </a:p>
        </p:txBody>
      </p:sp>
      <p:pic>
        <p:nvPicPr>
          <p:cNvPr id="13" name="图片 1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77933" y="2236764"/>
            <a:ext cx="4382817" cy="2921878"/>
          </a:xfrm>
          <a:prstGeom prst="roundRect">
            <a:avLst/>
          </a:prstGeom>
        </p:spPr>
      </p:pic>
      <p:pic>
        <p:nvPicPr>
          <p:cNvPr id="14" name="图片 13"/>
          <p:cNvPicPr>
            <a:picLocks noChangeAspect="1"/>
          </p:cNvPicPr>
          <p:nvPr/>
        </p:nvPicPr>
        <p:blipFill>
          <a:blip r:embed="rId4">
            <a:extLst>
              <a:ext uri="{28A0092B-C50C-407E-A947-70E740481C1C}">
                <a14:useLocalDpi xmlns:a14="http://schemas.microsoft.com/office/drawing/2010/main"/>
              </a:ext>
            </a:extLst>
          </a:blip>
          <a:stretch>
            <a:fillRect/>
          </a:stretch>
        </p:blipFill>
        <p:spPr>
          <a:xfrm rot="5400000">
            <a:off x="22022" y="-2315"/>
            <a:ext cx="495300" cy="1231900"/>
          </a:xfrm>
          <a:prstGeom prst="rect">
            <a:avLst/>
          </a:prstGeom>
        </p:spPr>
      </p:pic>
      <p:sp>
        <p:nvSpPr>
          <p:cNvPr id="15" name="TextBox 76"/>
          <p:cNvSpPr txBox="1"/>
          <p:nvPr/>
        </p:nvSpPr>
        <p:spPr>
          <a:xfrm>
            <a:off x="1049110" y="738174"/>
            <a:ext cx="4458272" cy="246221"/>
          </a:xfrm>
          <a:prstGeom prst="rect">
            <a:avLst/>
          </a:prstGeom>
          <a:noFill/>
        </p:spPr>
        <p:txBody>
          <a:bodyPr wrap="none" rtlCol="0">
            <a:spAutoFit/>
          </a:bodyPr>
          <a:lstStyle/>
          <a:p>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Fresh business general template Applicable to enterprise introduction</a:t>
            </a:r>
          </a:p>
        </p:txBody>
      </p:sp>
      <p:sp>
        <p:nvSpPr>
          <p:cNvPr id="16" name="TextBox 76"/>
          <p:cNvSpPr txBox="1"/>
          <p:nvPr/>
        </p:nvSpPr>
        <p:spPr>
          <a:xfrm>
            <a:off x="1049110" y="234054"/>
            <a:ext cx="2339102" cy="523220"/>
          </a:xfrm>
          <a:prstGeom prst="rect">
            <a:avLst/>
          </a:prstGeom>
          <a:noFill/>
        </p:spPr>
        <p:txBody>
          <a:bodyPr wrap="none" rtlCol="0">
            <a:spAutoFit/>
          </a:bodyPr>
          <a:lstStyle/>
          <a:p>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添加你的标题</a:t>
            </a:r>
          </a:p>
        </p:txBody>
      </p:sp>
    </p:spTree>
    <p:extLst>
      <p:ext uri="{BB962C8B-B14F-4D97-AF65-F5344CB8AC3E}">
        <p14:creationId xmlns:p14="http://schemas.microsoft.com/office/powerpoint/2010/main" val="80355894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accel="48000" fill="hold" grpId="0" nodeType="withEffect" p14:presetBounceEnd="48000">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14:bounceEnd="48000">
                                          <p:cBhvr additive="base">
                                            <p:cTn id="7" dur="750" fill="hold"/>
                                            <p:tgtEl>
                                              <p:spTgt spid="10"/>
                                            </p:tgtEl>
                                            <p:attrNameLst>
                                              <p:attrName>ppt_x</p:attrName>
                                            </p:attrNameLst>
                                          </p:cBhvr>
                                          <p:tavLst>
                                            <p:tav tm="0">
                                              <p:val>
                                                <p:strVal val="1+#ppt_w/2"/>
                                              </p:val>
                                            </p:tav>
                                            <p:tav tm="100000">
                                              <p:val>
                                                <p:strVal val="#ppt_x"/>
                                              </p:val>
                                            </p:tav>
                                          </p:tavLst>
                                        </p:anim>
                                        <p:anim calcmode="lin" valueType="num" p14:bounceEnd="48000">
                                          <p:cBhvr additive="base">
                                            <p:cTn id="8" dur="75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6" accel="48000" fill="hold" grpId="0" nodeType="withEffect" p14:presetBounceEnd="48000">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14:bounceEnd="48000">
                                          <p:cBhvr additive="base">
                                            <p:cTn id="11" dur="750" fill="hold"/>
                                            <p:tgtEl>
                                              <p:spTgt spid="11"/>
                                            </p:tgtEl>
                                            <p:attrNameLst>
                                              <p:attrName>ppt_x</p:attrName>
                                            </p:attrNameLst>
                                          </p:cBhvr>
                                          <p:tavLst>
                                            <p:tav tm="0">
                                              <p:val>
                                                <p:strVal val="1+#ppt_w/2"/>
                                              </p:val>
                                            </p:tav>
                                            <p:tav tm="100000">
                                              <p:val>
                                                <p:strVal val="#ppt_x"/>
                                              </p:val>
                                            </p:tav>
                                          </p:tavLst>
                                        </p:anim>
                                        <p:anim calcmode="lin" valueType="num" p14:bounceEnd="48000">
                                          <p:cBhvr additive="base">
                                            <p:cTn id="12" dur="75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6" accel="48000" fill="hold" grpId="0" nodeType="withEffect" p14:presetBounceEnd="48000">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14:bounceEnd="48000">
                                          <p:cBhvr additive="base">
                                            <p:cTn id="15" dur="750" fill="hold"/>
                                            <p:tgtEl>
                                              <p:spTgt spid="12"/>
                                            </p:tgtEl>
                                            <p:attrNameLst>
                                              <p:attrName>ppt_x</p:attrName>
                                            </p:attrNameLst>
                                          </p:cBhvr>
                                          <p:tavLst>
                                            <p:tav tm="0">
                                              <p:val>
                                                <p:strVal val="1+#ppt_w/2"/>
                                              </p:val>
                                            </p:tav>
                                            <p:tav tm="100000">
                                              <p:val>
                                                <p:strVal val="#ppt_x"/>
                                              </p:val>
                                            </p:tav>
                                          </p:tavLst>
                                        </p:anim>
                                        <p:anim calcmode="lin" valueType="num" p14:bounceEnd="48000">
                                          <p:cBhvr additive="base">
                                            <p:cTn id="16" dur="75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accel="4800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750" fill="hold"/>
                                            <p:tgtEl>
                                              <p:spTgt spid="10"/>
                                            </p:tgtEl>
                                            <p:attrNameLst>
                                              <p:attrName>ppt_x</p:attrName>
                                            </p:attrNameLst>
                                          </p:cBhvr>
                                          <p:tavLst>
                                            <p:tav tm="0">
                                              <p:val>
                                                <p:strVal val="1+#ppt_w/2"/>
                                              </p:val>
                                            </p:tav>
                                            <p:tav tm="100000">
                                              <p:val>
                                                <p:strVal val="#ppt_x"/>
                                              </p:val>
                                            </p:tav>
                                          </p:tavLst>
                                        </p:anim>
                                        <p:anim calcmode="lin" valueType="num">
                                          <p:cBhvr additive="base">
                                            <p:cTn id="8" dur="75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6" accel="4800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750" fill="hold"/>
                                            <p:tgtEl>
                                              <p:spTgt spid="11"/>
                                            </p:tgtEl>
                                            <p:attrNameLst>
                                              <p:attrName>ppt_x</p:attrName>
                                            </p:attrNameLst>
                                          </p:cBhvr>
                                          <p:tavLst>
                                            <p:tav tm="0">
                                              <p:val>
                                                <p:strVal val="1+#ppt_w/2"/>
                                              </p:val>
                                            </p:tav>
                                            <p:tav tm="100000">
                                              <p:val>
                                                <p:strVal val="#ppt_x"/>
                                              </p:val>
                                            </p:tav>
                                          </p:tavLst>
                                        </p:anim>
                                        <p:anim calcmode="lin" valueType="num">
                                          <p:cBhvr additive="base">
                                            <p:cTn id="12" dur="75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6" accel="4800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750" fill="hold"/>
                                            <p:tgtEl>
                                              <p:spTgt spid="12"/>
                                            </p:tgtEl>
                                            <p:attrNameLst>
                                              <p:attrName>ppt_x</p:attrName>
                                            </p:attrNameLst>
                                          </p:cBhvr>
                                          <p:tavLst>
                                            <p:tav tm="0">
                                              <p:val>
                                                <p:strVal val="1+#ppt_w/2"/>
                                              </p:val>
                                            </p:tav>
                                            <p:tav tm="100000">
                                              <p:val>
                                                <p:strVal val="#ppt_x"/>
                                              </p:val>
                                            </p:tav>
                                          </p:tavLst>
                                        </p:anim>
                                        <p:anim calcmode="lin" valueType="num">
                                          <p:cBhvr additive="base">
                                            <p:cTn id="16" dur="75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rot="5400000">
            <a:off x="22022" y="-2315"/>
            <a:ext cx="495300" cy="1231900"/>
          </a:xfrm>
          <a:prstGeom prst="rect">
            <a:avLst/>
          </a:prstGeom>
        </p:spPr>
      </p:pic>
      <p:sp>
        <p:nvSpPr>
          <p:cNvPr id="3" name="TextBox 76"/>
          <p:cNvSpPr txBox="1"/>
          <p:nvPr/>
        </p:nvSpPr>
        <p:spPr>
          <a:xfrm>
            <a:off x="1049110" y="738174"/>
            <a:ext cx="4458272" cy="246221"/>
          </a:xfrm>
          <a:prstGeom prst="rect">
            <a:avLst/>
          </a:prstGeom>
          <a:noFill/>
        </p:spPr>
        <p:txBody>
          <a:bodyPr wrap="none" rtlCol="0">
            <a:spAutoFit/>
          </a:bodyPr>
          <a:lstStyle/>
          <a:p>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Fresh business general template Applicable to enterprise introduction</a:t>
            </a:r>
          </a:p>
        </p:txBody>
      </p:sp>
      <p:sp>
        <p:nvSpPr>
          <p:cNvPr id="4" name="TextBox 76"/>
          <p:cNvSpPr txBox="1"/>
          <p:nvPr/>
        </p:nvSpPr>
        <p:spPr>
          <a:xfrm>
            <a:off x="1049110" y="234054"/>
            <a:ext cx="2339102" cy="523220"/>
          </a:xfrm>
          <a:prstGeom prst="rect">
            <a:avLst/>
          </a:prstGeom>
          <a:noFill/>
        </p:spPr>
        <p:txBody>
          <a:bodyPr wrap="none" rtlCol="0">
            <a:spAutoFit/>
          </a:bodyPr>
          <a:lstStyle/>
          <a:p>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添加你的标题</a:t>
            </a:r>
          </a:p>
        </p:txBody>
      </p:sp>
      <p:sp>
        <p:nvSpPr>
          <p:cNvPr id="5" name="Rectangle 10"/>
          <p:cNvSpPr/>
          <p:nvPr/>
        </p:nvSpPr>
        <p:spPr>
          <a:xfrm>
            <a:off x="885622" y="1488515"/>
            <a:ext cx="5787656" cy="42672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endParaRPr>
          </a:p>
        </p:txBody>
      </p:sp>
      <p:sp>
        <p:nvSpPr>
          <p:cNvPr id="6" name="Rectangle 22"/>
          <p:cNvSpPr/>
          <p:nvPr/>
        </p:nvSpPr>
        <p:spPr>
          <a:xfrm>
            <a:off x="885622" y="1830215"/>
            <a:ext cx="5787656" cy="1499191"/>
          </a:xfrm>
          <a:prstGeom prst="rect">
            <a:avLst/>
          </a:prstGeom>
          <a:solidFill>
            <a:srgbClr val="8480FF">
              <a:alpha val="8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7" name="TextBox 76"/>
          <p:cNvSpPr txBox="1"/>
          <p:nvPr/>
        </p:nvSpPr>
        <p:spPr>
          <a:xfrm>
            <a:off x="1109788" y="2006521"/>
            <a:ext cx="1733670" cy="400110"/>
          </a:xfrm>
          <a:prstGeom prst="rect">
            <a:avLst/>
          </a:prstGeom>
          <a:noFill/>
          <a:effectLst/>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8" name="文本框 7"/>
          <p:cNvSpPr txBox="1"/>
          <p:nvPr/>
        </p:nvSpPr>
        <p:spPr>
          <a:xfrm>
            <a:off x="1109788" y="2463387"/>
            <a:ext cx="5331996" cy="512448"/>
          </a:xfrm>
          <a:prstGeom prst="rect">
            <a:avLst/>
          </a:prstGeom>
          <a:noFill/>
          <a:effectLst/>
        </p:spPr>
        <p:txBody>
          <a:bodyPr wrap="square" rtlCol="0">
            <a:spAutoFit/>
          </a:bodyPr>
          <a:lstStyle/>
          <a:p>
            <a:pPr>
              <a:lnSpc>
                <a:spcPct val="130000"/>
              </a:lnSpc>
            </a:pPr>
            <a:r>
              <a:rPr lang="zh-CN" altLang="en-US" sz="1050" dirty="0">
                <a:solidFill>
                  <a:schemeClr val="bg1"/>
                </a:solidFill>
                <a:latin typeface="微软雅黑" panose="020B0503020204020204" pitchFamily="34" charset="-122"/>
                <a:ea typeface="微软雅黑" panose="020B0503020204020204" pitchFamily="34" charset="-122"/>
              </a:rPr>
              <a:t>请在此添加文字说明，添加文字内容。请在此添加文字说明，请在此添加文字说明，添加文字内容。请在此添加文字说明，</a:t>
            </a:r>
            <a:endParaRPr lang="en-US" altLang="zh-CN" sz="1050" dirty="0">
              <a:solidFill>
                <a:schemeClr val="bg1"/>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7260901" y="2102134"/>
            <a:ext cx="3986711" cy="722505"/>
          </a:xfrm>
          <a:prstGeom prst="rect">
            <a:avLst/>
          </a:prstGeom>
          <a:noFill/>
          <a:effectLst/>
        </p:spPr>
        <p:txBody>
          <a:bodyPr wrap="square" rtlCol="0">
            <a:spAutoFit/>
          </a:bodyPr>
          <a:lstStyle/>
          <a:p>
            <a:pPr>
              <a:lnSpc>
                <a:spcPct val="13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请在此添加文字说明，添加文字内容。请在此添加文字说明，请在此添加文字说明，添加文字内容。请在此添加文字说明，请在此添加文字说明，添加文字内容。请在此添加文字说明，</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 name="TextBox 76"/>
          <p:cNvSpPr txBox="1"/>
          <p:nvPr/>
        </p:nvSpPr>
        <p:spPr>
          <a:xfrm>
            <a:off x="7349361" y="1737601"/>
            <a:ext cx="1009371" cy="307777"/>
          </a:xfrm>
          <a:prstGeom prst="rect">
            <a:avLst/>
          </a:prstGeom>
          <a:solidFill>
            <a:srgbClr val="F9B62D"/>
          </a:solidFill>
          <a:ln>
            <a:noFill/>
          </a:ln>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添加标题</a:t>
            </a:r>
          </a:p>
        </p:txBody>
      </p:sp>
      <p:sp>
        <p:nvSpPr>
          <p:cNvPr id="11" name="文本框 10"/>
          <p:cNvSpPr txBox="1"/>
          <p:nvPr/>
        </p:nvSpPr>
        <p:spPr>
          <a:xfrm>
            <a:off x="7260901" y="3663548"/>
            <a:ext cx="3986711" cy="722505"/>
          </a:xfrm>
          <a:prstGeom prst="rect">
            <a:avLst/>
          </a:prstGeom>
          <a:noFill/>
          <a:effectLst/>
        </p:spPr>
        <p:txBody>
          <a:bodyPr wrap="square" rtlCol="0">
            <a:spAutoFit/>
          </a:bodyPr>
          <a:lstStyle/>
          <a:p>
            <a:pPr>
              <a:lnSpc>
                <a:spcPct val="13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请在此添加文字说明，添加文字内容。请在此添加文字说明，请在此添加文字说明，添加文字内容。请在此添加文字说明，请在此添加文字说明，添加文字内容。请在此添加文字说明，</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2" name="TextBox 76"/>
          <p:cNvSpPr txBox="1"/>
          <p:nvPr/>
        </p:nvSpPr>
        <p:spPr>
          <a:xfrm>
            <a:off x="7349361" y="3299015"/>
            <a:ext cx="1009371" cy="307777"/>
          </a:xfrm>
          <a:prstGeom prst="rect">
            <a:avLst/>
          </a:prstGeom>
          <a:solidFill>
            <a:srgbClr val="F9B62D"/>
          </a:solidFill>
          <a:ln>
            <a:noFill/>
          </a:ln>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添加标题</a:t>
            </a:r>
          </a:p>
        </p:txBody>
      </p:sp>
      <p:sp>
        <p:nvSpPr>
          <p:cNvPr id="13" name="文本框 12"/>
          <p:cNvSpPr txBox="1"/>
          <p:nvPr/>
        </p:nvSpPr>
        <p:spPr>
          <a:xfrm>
            <a:off x="7260901" y="5017986"/>
            <a:ext cx="3986711" cy="722505"/>
          </a:xfrm>
          <a:prstGeom prst="rect">
            <a:avLst/>
          </a:prstGeom>
          <a:noFill/>
          <a:effectLst/>
        </p:spPr>
        <p:txBody>
          <a:bodyPr wrap="square" rtlCol="0">
            <a:spAutoFit/>
          </a:bodyPr>
          <a:lstStyle/>
          <a:p>
            <a:pPr>
              <a:lnSpc>
                <a:spcPct val="13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请在此添加文字说明，添加文字内容。请在此添加文字说明，请在此添加文字说明，添加文字内容。请在此添加文字说明，请在此添加文字说明，添加文字内容。请在此添加文字说明，</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4" name="TextBox 76"/>
          <p:cNvSpPr txBox="1"/>
          <p:nvPr/>
        </p:nvSpPr>
        <p:spPr>
          <a:xfrm>
            <a:off x="7349361" y="4653453"/>
            <a:ext cx="1009371" cy="307777"/>
          </a:xfrm>
          <a:prstGeom prst="rect">
            <a:avLst/>
          </a:prstGeom>
          <a:solidFill>
            <a:srgbClr val="F9B62D"/>
          </a:solidFill>
          <a:ln>
            <a:noFill/>
          </a:ln>
          <a:effectLst/>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235059163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p:bldP spid="9" grpId="0"/>
      <p:bldP spid="10" grpId="0" animBg="1"/>
      <p:bldP spid="11" grpId="0"/>
      <p:bldP spid="12" grpId="0" animBg="1"/>
      <p:bldP spid="13" grpId="0"/>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788935" y="2072092"/>
            <a:ext cx="9026860" cy="3596047"/>
          </a:xfrm>
          <a:prstGeom prst="rect">
            <a:avLst/>
          </a:prstGeom>
          <a:solidFill>
            <a:srgbClr val="F9B6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7443147" y="2639614"/>
            <a:ext cx="1946557" cy="523220"/>
          </a:xfrm>
          <a:prstGeom prst="rect">
            <a:avLst/>
          </a:prstGeom>
          <a:noFill/>
        </p:spPr>
        <p:txBody>
          <a:bodyPr wrap="square" rtlCol="0">
            <a:spAutoFit/>
          </a:bodyPr>
          <a:lstStyle/>
          <a:p>
            <a:r>
              <a:rPr lang="zh-CN" altLang="en-US" sz="2800" b="1" dirty="0">
                <a:solidFill>
                  <a:srgbClr val="FFFFFF"/>
                </a:solidFill>
                <a:latin typeface="Century Gothic" panose="020B0502020202020204" pitchFamily="34" charset="0"/>
                <a:ea typeface="微软雅黑" panose="020B0503020204020204" pitchFamily="34" charset="-122"/>
              </a:rPr>
              <a:t>添加标题</a:t>
            </a:r>
          </a:p>
        </p:txBody>
      </p:sp>
      <p:cxnSp>
        <p:nvCxnSpPr>
          <p:cNvPr id="5" name="直接连接符 5"/>
          <p:cNvCxnSpPr/>
          <p:nvPr/>
        </p:nvCxnSpPr>
        <p:spPr>
          <a:xfrm>
            <a:off x="7534822" y="3240902"/>
            <a:ext cx="442801"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7443147" y="3418626"/>
            <a:ext cx="3120037" cy="2169825"/>
          </a:xfrm>
          <a:prstGeom prst="rect">
            <a:avLst/>
          </a:prstGeom>
        </p:spPr>
        <p:txBody>
          <a:bodyPr wrap="square">
            <a:spAutoFit/>
          </a:bodyPr>
          <a:lstStyle/>
          <a:p>
            <a:pPr>
              <a:lnSpc>
                <a:spcPct val="150000"/>
              </a:lnSpc>
            </a:pPr>
            <a:r>
              <a:rPr lang="zh-CN" altLang="en-US" dirty="0">
                <a:solidFill>
                  <a:schemeClr val="bg1"/>
                </a:solidFill>
                <a:cs typeface="+mn-ea"/>
                <a:sym typeface="+mn-lt"/>
              </a:rPr>
              <a:t>点击添加相关标题文字，点击添加相关标题文字，点击添加相关标题文字，点击添加相关标题文字，</a:t>
            </a:r>
            <a:endParaRPr lang="en-GB" altLang="zh-CN" dirty="0">
              <a:solidFill>
                <a:schemeClr val="bg1"/>
              </a:solidFill>
              <a:cs typeface="+mn-ea"/>
              <a:sym typeface="+mn-lt"/>
            </a:endParaRPr>
          </a:p>
          <a:p>
            <a:pPr>
              <a:lnSpc>
                <a:spcPct val="150000"/>
              </a:lnSpc>
            </a:pPr>
            <a:endParaRPr lang="en-GB" altLang="zh-CN" dirty="0">
              <a:solidFill>
                <a:schemeClr val="bg1"/>
              </a:solidFill>
              <a:cs typeface="+mn-ea"/>
              <a:sym typeface="+mn-lt"/>
            </a:endParaRPr>
          </a:p>
        </p:txBody>
      </p:sp>
      <p:pic>
        <p:nvPicPr>
          <p:cNvPr id="9" name="图片 8"/>
          <p:cNvPicPr>
            <a:picLocks noChangeAspect="1"/>
          </p:cNvPicPr>
          <p:nvPr/>
        </p:nvPicPr>
        <p:blipFill>
          <a:blip r:embed="rId3">
            <a:extLst>
              <a:ext uri="{28A0092B-C50C-407E-A947-70E740481C1C}">
                <a14:useLocalDpi xmlns:a14="http://schemas.microsoft.com/office/drawing/2010/main"/>
              </a:ext>
            </a:extLst>
          </a:blip>
          <a:stretch>
            <a:fillRect/>
          </a:stretch>
        </p:blipFill>
        <p:spPr>
          <a:xfrm rot="5400000">
            <a:off x="22022" y="-2315"/>
            <a:ext cx="495300" cy="1231900"/>
          </a:xfrm>
          <a:prstGeom prst="rect">
            <a:avLst/>
          </a:prstGeom>
        </p:spPr>
      </p:pic>
      <p:sp>
        <p:nvSpPr>
          <p:cNvPr id="10" name="TextBox 76"/>
          <p:cNvSpPr txBox="1"/>
          <p:nvPr/>
        </p:nvSpPr>
        <p:spPr>
          <a:xfrm>
            <a:off x="1049110" y="738174"/>
            <a:ext cx="4458272" cy="246221"/>
          </a:xfrm>
          <a:prstGeom prst="rect">
            <a:avLst/>
          </a:prstGeom>
          <a:noFill/>
        </p:spPr>
        <p:txBody>
          <a:bodyPr wrap="none" rtlCol="0">
            <a:spAutoFit/>
          </a:bodyPr>
          <a:lstStyle/>
          <a:p>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Fresh business general template Applicable to enterprise introduction</a:t>
            </a:r>
          </a:p>
        </p:txBody>
      </p:sp>
      <p:sp>
        <p:nvSpPr>
          <p:cNvPr id="11" name="TextBox 76"/>
          <p:cNvSpPr txBox="1"/>
          <p:nvPr/>
        </p:nvSpPr>
        <p:spPr>
          <a:xfrm>
            <a:off x="1049110" y="234054"/>
            <a:ext cx="2339102" cy="523220"/>
          </a:xfrm>
          <a:prstGeom prst="rect">
            <a:avLst/>
          </a:prstGeom>
          <a:noFill/>
        </p:spPr>
        <p:txBody>
          <a:bodyPr wrap="none" rtlCol="0">
            <a:spAutoFit/>
          </a:bodyPr>
          <a:lstStyle/>
          <a:p>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添加你的标题</a:t>
            </a:r>
          </a:p>
        </p:txBody>
      </p:sp>
      <p:pic>
        <p:nvPicPr>
          <p:cNvPr id="12" name="图片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85622" y="1482249"/>
            <a:ext cx="5801850" cy="3872753"/>
          </a:xfrm>
          <a:prstGeom prst="rect">
            <a:avLst/>
          </a:prstGeom>
        </p:spPr>
      </p:pic>
    </p:spTree>
    <p:extLst>
      <p:ext uri="{BB962C8B-B14F-4D97-AF65-F5344CB8AC3E}">
        <p14:creationId xmlns:p14="http://schemas.microsoft.com/office/powerpoint/2010/main" val="94500030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4000" fill="hold" grpId="0" nodeType="withEffect" p14:presetBounceEnd="56000">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14:bounceEnd="56000">
                                          <p:cBhvr additive="base">
                                            <p:cTn id="7" dur="750" fill="hold"/>
                                            <p:tgtEl>
                                              <p:spTgt spid="6"/>
                                            </p:tgtEl>
                                            <p:attrNameLst>
                                              <p:attrName>ppt_x</p:attrName>
                                            </p:attrNameLst>
                                          </p:cBhvr>
                                          <p:tavLst>
                                            <p:tav tm="0">
                                              <p:val>
                                                <p:strVal val="#ppt_x"/>
                                              </p:val>
                                            </p:tav>
                                            <p:tav tm="100000">
                                              <p:val>
                                                <p:strVal val="#ppt_x"/>
                                              </p:val>
                                            </p:tav>
                                          </p:tavLst>
                                        </p:anim>
                                        <p:anim calcmode="lin" valueType="num" p14:bounceEnd="56000">
                                          <p:cBhvr additive="base">
                                            <p:cTn id="8" dur="75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accel="44000" fill="hold" grpId="0" nodeType="withEffect" p14:presetBounceEnd="56000">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14:bounceEnd="56000">
                                          <p:cBhvr additive="base">
                                            <p:cTn id="11" dur="750" fill="hold"/>
                                            <p:tgtEl>
                                              <p:spTgt spid="2"/>
                                            </p:tgtEl>
                                            <p:attrNameLst>
                                              <p:attrName>ppt_x</p:attrName>
                                            </p:attrNameLst>
                                          </p:cBhvr>
                                          <p:tavLst>
                                            <p:tav tm="0">
                                              <p:val>
                                                <p:strVal val="#ppt_x"/>
                                              </p:val>
                                            </p:tav>
                                            <p:tav tm="100000">
                                              <p:val>
                                                <p:strVal val="#ppt_x"/>
                                              </p:val>
                                            </p:tav>
                                          </p:tavLst>
                                        </p:anim>
                                        <p:anim calcmode="lin" valueType="num" p14:bounceEnd="56000">
                                          <p:cBhvr additive="base">
                                            <p:cTn id="12" dur="750" fill="hold"/>
                                            <p:tgtEl>
                                              <p:spTgt spid="2"/>
                                            </p:tgtEl>
                                            <p:attrNameLst>
                                              <p:attrName>ppt_y</p:attrName>
                                            </p:attrNameLst>
                                          </p:cBhvr>
                                          <p:tavLst>
                                            <p:tav tm="0">
                                              <p:val>
                                                <p:strVal val="1+#ppt_h/2"/>
                                              </p:val>
                                            </p:tav>
                                            <p:tav tm="100000">
                                              <p:val>
                                                <p:strVal val="#ppt_y"/>
                                              </p:val>
                                            </p:tav>
                                          </p:tavLst>
                                        </p:anim>
                                      </p:childTnLst>
                                    </p:cTn>
                                  </p:par>
                                  <p:par>
                                    <p:cTn id="13" presetID="2" presetClass="entr" presetSubtype="4" accel="44000" fill="hold" grpId="0" nodeType="withEffect" p14:presetBounceEnd="56000">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14:bounceEnd="56000">
                                          <p:cBhvr additive="base">
                                            <p:cTn id="15" dur="750" fill="hold"/>
                                            <p:tgtEl>
                                              <p:spTgt spid="4"/>
                                            </p:tgtEl>
                                            <p:attrNameLst>
                                              <p:attrName>ppt_x</p:attrName>
                                            </p:attrNameLst>
                                          </p:cBhvr>
                                          <p:tavLst>
                                            <p:tav tm="0">
                                              <p:val>
                                                <p:strVal val="#ppt_x"/>
                                              </p:val>
                                            </p:tav>
                                            <p:tav tm="100000">
                                              <p:val>
                                                <p:strVal val="#ppt_x"/>
                                              </p:val>
                                            </p:tav>
                                          </p:tavLst>
                                        </p:anim>
                                        <p:anim calcmode="lin" valueType="num" p14:bounceEnd="56000">
                                          <p:cBhvr additive="base">
                                            <p:cTn id="16" dur="75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accel="44000" fill="hold" nodeType="withEffect" p14:presetBounceEnd="56000">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14:bounceEnd="56000">
                                          <p:cBhvr additive="base">
                                            <p:cTn id="19" dur="750" fill="hold"/>
                                            <p:tgtEl>
                                              <p:spTgt spid="5"/>
                                            </p:tgtEl>
                                            <p:attrNameLst>
                                              <p:attrName>ppt_x</p:attrName>
                                            </p:attrNameLst>
                                          </p:cBhvr>
                                          <p:tavLst>
                                            <p:tav tm="0">
                                              <p:val>
                                                <p:strVal val="#ppt_x"/>
                                              </p:val>
                                            </p:tav>
                                            <p:tav tm="100000">
                                              <p:val>
                                                <p:strVal val="#ppt_x"/>
                                              </p:val>
                                            </p:tav>
                                          </p:tavLst>
                                        </p:anim>
                                        <p:anim calcmode="lin" valueType="num" p14:bounceEnd="56000">
                                          <p:cBhvr additive="base">
                                            <p:cTn id="20" dur="75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checkerboard(across)">
                                          <p:cBhvr>
                                            <p:cTn id="2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4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750" fill="hold"/>
                                            <p:tgtEl>
                                              <p:spTgt spid="6"/>
                                            </p:tgtEl>
                                            <p:attrNameLst>
                                              <p:attrName>ppt_x</p:attrName>
                                            </p:attrNameLst>
                                          </p:cBhvr>
                                          <p:tavLst>
                                            <p:tav tm="0">
                                              <p:val>
                                                <p:strVal val="#ppt_x"/>
                                              </p:val>
                                            </p:tav>
                                            <p:tav tm="100000">
                                              <p:val>
                                                <p:strVal val="#ppt_x"/>
                                              </p:val>
                                            </p:tav>
                                          </p:tavLst>
                                        </p:anim>
                                        <p:anim calcmode="lin" valueType="num">
                                          <p:cBhvr additive="base">
                                            <p:cTn id="8" dur="75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accel="44000"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750" fill="hold"/>
                                            <p:tgtEl>
                                              <p:spTgt spid="2"/>
                                            </p:tgtEl>
                                            <p:attrNameLst>
                                              <p:attrName>ppt_x</p:attrName>
                                            </p:attrNameLst>
                                          </p:cBhvr>
                                          <p:tavLst>
                                            <p:tav tm="0">
                                              <p:val>
                                                <p:strVal val="#ppt_x"/>
                                              </p:val>
                                            </p:tav>
                                            <p:tav tm="100000">
                                              <p:val>
                                                <p:strVal val="#ppt_x"/>
                                              </p:val>
                                            </p:tav>
                                          </p:tavLst>
                                        </p:anim>
                                        <p:anim calcmode="lin" valueType="num">
                                          <p:cBhvr additive="base">
                                            <p:cTn id="12" dur="750" fill="hold"/>
                                            <p:tgtEl>
                                              <p:spTgt spid="2"/>
                                            </p:tgtEl>
                                            <p:attrNameLst>
                                              <p:attrName>ppt_y</p:attrName>
                                            </p:attrNameLst>
                                          </p:cBhvr>
                                          <p:tavLst>
                                            <p:tav tm="0">
                                              <p:val>
                                                <p:strVal val="1+#ppt_h/2"/>
                                              </p:val>
                                            </p:tav>
                                            <p:tav tm="100000">
                                              <p:val>
                                                <p:strVal val="#ppt_y"/>
                                              </p:val>
                                            </p:tav>
                                          </p:tavLst>
                                        </p:anim>
                                      </p:childTnLst>
                                    </p:cTn>
                                  </p:par>
                                  <p:par>
                                    <p:cTn id="13" presetID="2" presetClass="entr" presetSubtype="4" accel="44000" fill="hold" grpId="0" nodeType="with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additive="base">
                                            <p:cTn id="15" dur="750" fill="hold"/>
                                            <p:tgtEl>
                                              <p:spTgt spid="4"/>
                                            </p:tgtEl>
                                            <p:attrNameLst>
                                              <p:attrName>ppt_x</p:attrName>
                                            </p:attrNameLst>
                                          </p:cBhvr>
                                          <p:tavLst>
                                            <p:tav tm="0">
                                              <p:val>
                                                <p:strVal val="#ppt_x"/>
                                              </p:val>
                                            </p:tav>
                                            <p:tav tm="100000">
                                              <p:val>
                                                <p:strVal val="#ppt_x"/>
                                              </p:val>
                                            </p:tav>
                                          </p:tavLst>
                                        </p:anim>
                                        <p:anim calcmode="lin" valueType="num">
                                          <p:cBhvr additive="base">
                                            <p:cTn id="16" dur="75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accel="4400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750" fill="hold"/>
                                            <p:tgtEl>
                                              <p:spTgt spid="5"/>
                                            </p:tgtEl>
                                            <p:attrNameLst>
                                              <p:attrName>ppt_x</p:attrName>
                                            </p:attrNameLst>
                                          </p:cBhvr>
                                          <p:tavLst>
                                            <p:tav tm="0">
                                              <p:val>
                                                <p:strVal val="#ppt_x"/>
                                              </p:val>
                                            </p:tav>
                                            <p:tav tm="100000">
                                              <p:val>
                                                <p:strVal val="#ppt_x"/>
                                              </p:val>
                                            </p:tav>
                                          </p:tavLst>
                                        </p:anim>
                                        <p:anim calcmode="lin" valueType="num">
                                          <p:cBhvr additive="base">
                                            <p:cTn id="20" dur="75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checkerboard(across)">
                                          <p:cBhvr>
                                            <p:cTn id="2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6"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914400" y="1320249"/>
            <a:ext cx="6126056" cy="4089162"/>
          </a:xfrm>
          <a:prstGeom prst="roundRect">
            <a:avLst/>
          </a:prstGeom>
          <a:ln w="76200">
            <a:solidFill>
              <a:srgbClr val="8480FF"/>
            </a:solidFill>
          </a:ln>
        </p:spPr>
      </p:pic>
      <p:sp>
        <p:nvSpPr>
          <p:cNvPr id="3" name="矩形 2"/>
          <p:cNvSpPr/>
          <p:nvPr/>
        </p:nvSpPr>
        <p:spPr>
          <a:xfrm>
            <a:off x="3534610" y="2167629"/>
            <a:ext cx="6908801" cy="2394404"/>
          </a:xfrm>
          <a:prstGeom prst="rect">
            <a:avLst/>
          </a:prstGeom>
          <a:solidFill>
            <a:srgbClr val="8480FF">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913311" y="2167629"/>
            <a:ext cx="444500" cy="2394404"/>
          </a:xfrm>
          <a:prstGeom prst="rect">
            <a:avLst/>
          </a:prstGeom>
          <a:solidFill>
            <a:srgbClr val="F9B6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534610" y="2703111"/>
            <a:ext cx="1673864" cy="1323439"/>
          </a:xfrm>
          <a:prstGeom prst="rect">
            <a:avLst/>
          </a:prstGeom>
          <a:noFill/>
        </p:spPr>
        <p:txBody>
          <a:bodyPr wrap="square" rtlCol="0">
            <a:spAutoFit/>
          </a:bodyPr>
          <a:lstStyle/>
          <a:p>
            <a:pPr algn="ctr"/>
            <a:r>
              <a:rPr lang="en-US" altLang="zh-CN" sz="8000" b="1" dirty="0">
                <a:solidFill>
                  <a:schemeClr val="bg1"/>
                </a:solidFill>
                <a:latin typeface="Century Gothic" panose="020B0502020202020204" pitchFamily="34" charset="0"/>
                <a:ea typeface="微软雅黑" panose="020B0503020204020204" pitchFamily="34" charset="-122"/>
              </a:rPr>
              <a:t>04</a:t>
            </a:r>
            <a:endParaRPr lang="zh-CN" altLang="en-US" sz="8000" b="1" dirty="0">
              <a:solidFill>
                <a:schemeClr val="bg1"/>
              </a:solidFill>
              <a:latin typeface="Century Gothic" panose="020B0502020202020204" pitchFamily="34" charset="0"/>
              <a:ea typeface="微软雅黑" panose="020B0503020204020204" pitchFamily="34" charset="-122"/>
            </a:endParaRPr>
          </a:p>
        </p:txBody>
      </p:sp>
      <p:sp>
        <p:nvSpPr>
          <p:cNvPr id="6" name="文本框 5"/>
          <p:cNvSpPr txBox="1"/>
          <p:nvPr/>
        </p:nvSpPr>
        <p:spPr>
          <a:xfrm>
            <a:off x="5306442" y="2903165"/>
            <a:ext cx="4814028" cy="923330"/>
          </a:xfrm>
          <a:prstGeom prst="rect">
            <a:avLst/>
          </a:prstGeom>
          <a:noFill/>
        </p:spPr>
        <p:txBody>
          <a:bodyPr wrap="square" rtlCol="0">
            <a:spAutoFit/>
          </a:bodyPr>
          <a:lstStyle/>
          <a:p>
            <a:r>
              <a:rPr lang="zh-CN" altLang="en-US" sz="5400" b="1" dirty="0">
                <a:solidFill>
                  <a:schemeClr val="bg1"/>
                </a:solidFill>
                <a:latin typeface="Century Gothic" panose="020B0502020202020204" pitchFamily="34" charset="0"/>
                <a:ea typeface="微软雅黑" panose="020B0503020204020204" pitchFamily="34" charset="-122"/>
              </a:rPr>
              <a:t>添加你的标题</a:t>
            </a:r>
          </a:p>
        </p:txBody>
      </p:sp>
    </p:spTree>
    <p:extLst>
      <p:ext uri="{BB962C8B-B14F-4D97-AF65-F5344CB8AC3E}">
        <p14:creationId xmlns:p14="http://schemas.microsoft.com/office/powerpoint/2010/main" val="173431980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1+#ppt_w/2"/>
                                          </p:val>
                                        </p:tav>
                                        <p:tav tm="100000">
                                          <p:val>
                                            <p:strVal val="#ppt_x"/>
                                          </p:val>
                                        </p:tav>
                                      </p:tavLst>
                                    </p:anim>
                                    <p:anim calcmode="lin" valueType="num">
                                      <p:cBhvr additive="base">
                                        <p:cTn id="17" dur="500" fill="hold"/>
                                        <p:tgtEl>
                                          <p:spTgt spid="4"/>
                                        </p:tgtEl>
                                        <p:attrNameLst>
                                          <p:attrName>ppt_y</p:attrName>
                                        </p:attrNameLst>
                                      </p:cBhvr>
                                      <p:tavLst>
                                        <p:tav tm="0">
                                          <p:val>
                                            <p:strVal val="#ppt_y"/>
                                          </p:val>
                                        </p:tav>
                                        <p:tav tm="100000">
                                          <p:val>
                                            <p:strVal val="#ppt_y"/>
                                          </p:val>
                                        </p:tav>
                                      </p:tavLst>
                                    </p:anim>
                                  </p:childTnLst>
                                </p:cTn>
                              </p:par>
                              <p:par>
                                <p:cTn id="18" presetID="2"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1+#ppt_w/2"/>
                                          </p:val>
                                        </p:tav>
                                        <p:tav tm="100000">
                                          <p:val>
                                            <p:strVal val="#ppt_x"/>
                                          </p:val>
                                        </p:tav>
                                      </p:tavLst>
                                    </p:anim>
                                    <p:anim calcmode="lin" valueType="num">
                                      <p:cBhvr additive="base">
                                        <p:cTn id="21" dur="500" fill="hold"/>
                                        <p:tgtEl>
                                          <p:spTgt spid="5"/>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1+#ppt_w/2"/>
                                          </p:val>
                                        </p:tav>
                                        <p:tav tm="100000">
                                          <p:val>
                                            <p:strVal val="#ppt_x"/>
                                          </p:val>
                                        </p:tav>
                                      </p:tavLst>
                                    </p:anim>
                                    <p:anim calcmode="lin" valueType="num">
                                      <p:cBhvr additive="base">
                                        <p:cTn id="25"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rot="5400000">
            <a:off x="22022" y="-2315"/>
            <a:ext cx="495300" cy="1231900"/>
          </a:xfrm>
          <a:prstGeom prst="rect">
            <a:avLst/>
          </a:prstGeom>
        </p:spPr>
      </p:pic>
      <p:sp>
        <p:nvSpPr>
          <p:cNvPr id="3" name="TextBox 76"/>
          <p:cNvSpPr txBox="1"/>
          <p:nvPr/>
        </p:nvSpPr>
        <p:spPr>
          <a:xfrm>
            <a:off x="1049110" y="738174"/>
            <a:ext cx="4458272" cy="246221"/>
          </a:xfrm>
          <a:prstGeom prst="rect">
            <a:avLst/>
          </a:prstGeom>
          <a:noFill/>
        </p:spPr>
        <p:txBody>
          <a:bodyPr wrap="none" rtlCol="0">
            <a:spAutoFit/>
          </a:bodyPr>
          <a:lstStyle/>
          <a:p>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Fresh business general template Applicable to enterprise introduction</a:t>
            </a:r>
          </a:p>
        </p:txBody>
      </p:sp>
      <p:sp>
        <p:nvSpPr>
          <p:cNvPr id="4" name="TextBox 76"/>
          <p:cNvSpPr txBox="1"/>
          <p:nvPr/>
        </p:nvSpPr>
        <p:spPr>
          <a:xfrm>
            <a:off x="1049110" y="234054"/>
            <a:ext cx="2339102" cy="523220"/>
          </a:xfrm>
          <a:prstGeom prst="rect">
            <a:avLst/>
          </a:prstGeom>
          <a:noFill/>
        </p:spPr>
        <p:txBody>
          <a:bodyPr wrap="none" rtlCol="0">
            <a:spAutoFit/>
          </a:bodyPr>
          <a:lstStyle/>
          <a:p>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添加你的标题</a:t>
            </a:r>
          </a:p>
        </p:txBody>
      </p:sp>
      <p:sp>
        <p:nvSpPr>
          <p:cNvPr id="5" name="Rectangle 4"/>
          <p:cNvSpPr/>
          <p:nvPr/>
        </p:nvSpPr>
        <p:spPr>
          <a:xfrm>
            <a:off x="973137" y="1723319"/>
            <a:ext cx="3762375" cy="2884488"/>
          </a:xfrm>
          <a:prstGeom prst="rect">
            <a:avLst/>
          </a:prstGeom>
          <a:solidFill>
            <a:srgbClr val="848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ltLang="zh-CN">
              <a:solidFill>
                <a:srgbClr val="FFFFFF"/>
              </a:solidFill>
            </a:endParaRPr>
          </a:p>
        </p:txBody>
      </p:sp>
      <p:sp>
        <p:nvSpPr>
          <p:cNvPr id="7" name="TextBox 76"/>
          <p:cNvSpPr txBox="1"/>
          <p:nvPr/>
        </p:nvSpPr>
        <p:spPr>
          <a:xfrm>
            <a:off x="2116559" y="2103991"/>
            <a:ext cx="1475529" cy="461665"/>
          </a:xfrm>
          <a:prstGeom prst="rect">
            <a:avLst/>
          </a:prstGeom>
          <a:noFill/>
        </p:spPr>
        <p:txBody>
          <a:bodyPr wrap="squar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添加标题</a:t>
            </a:r>
          </a:p>
        </p:txBody>
      </p:sp>
      <p:sp>
        <p:nvSpPr>
          <p:cNvPr id="8" name="文本框 7"/>
          <p:cNvSpPr txBox="1"/>
          <p:nvPr/>
        </p:nvSpPr>
        <p:spPr>
          <a:xfrm>
            <a:off x="1406244" y="2646268"/>
            <a:ext cx="2896158" cy="1772793"/>
          </a:xfrm>
          <a:prstGeom prst="rect">
            <a:avLst/>
          </a:prstGeom>
          <a:noFill/>
        </p:spPr>
        <p:txBody>
          <a:bodyPr wrap="square" rtlCol="0">
            <a:spAutoFit/>
          </a:bodyPr>
          <a:lstStyle/>
          <a:p>
            <a:pPr algn="ctr">
              <a:lnSpc>
                <a:spcPct val="130000"/>
              </a:lnSpc>
            </a:pPr>
            <a:r>
              <a:rPr lang="zh-CN" altLang="en-US" sz="1400" dirty="0">
                <a:solidFill>
                  <a:schemeClr val="bg1"/>
                </a:solidFill>
                <a:latin typeface="微软雅黑" panose="020B0503020204020204" pitchFamily="34" charset="-122"/>
                <a:ea typeface="微软雅黑" panose="020B0503020204020204" pitchFamily="34" charset="-122"/>
              </a:rPr>
              <a:t>请在此添加文字说明，添加文字内容。请在此添加文字说明，请在此添加文字说明，添加文字内容。请在此添加文字说明，请在此添加文字说明，添加文字内容。请在此添加文字说明，</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9" name="Rectangle 5"/>
          <p:cNvSpPr/>
          <p:nvPr/>
        </p:nvSpPr>
        <p:spPr>
          <a:xfrm>
            <a:off x="973137" y="4607807"/>
            <a:ext cx="10279063" cy="1415219"/>
          </a:xfrm>
          <a:prstGeom prst="rect">
            <a:avLst/>
          </a:prstGeom>
          <a:solidFill>
            <a:srgbClr val="F9B62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ltLang="zh-CN">
              <a:solidFill>
                <a:srgbClr val="FFFFFF"/>
              </a:solidFill>
            </a:endParaRPr>
          </a:p>
        </p:txBody>
      </p:sp>
      <p:sp>
        <p:nvSpPr>
          <p:cNvPr id="10" name="文本框 9"/>
          <p:cNvSpPr txBox="1"/>
          <p:nvPr/>
        </p:nvSpPr>
        <p:spPr>
          <a:xfrm>
            <a:off x="1603540" y="5040886"/>
            <a:ext cx="3131972" cy="572464"/>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请请在此添加文字说明，添加文字内容。请在此添加文字说明，</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7259623" y="5040886"/>
            <a:ext cx="3131972" cy="572464"/>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请在此添加文字说明，添加文字内容。请在此添加文字说明，</a:t>
            </a:r>
            <a:endParaRPr lang="en-US" altLang="zh-CN" sz="1200" dirty="0">
              <a:solidFill>
                <a:schemeClr val="bg1"/>
              </a:solidFill>
              <a:latin typeface="微软雅黑" panose="020B0503020204020204" pitchFamily="34" charset="-122"/>
              <a:ea typeface="微软雅黑" panose="020B0503020204020204" pitchFamily="34" charset="-122"/>
            </a:endParaRPr>
          </a:p>
        </p:txBody>
      </p:sp>
      <p:pic>
        <p:nvPicPr>
          <p:cNvPr id="12" name="图片 11"/>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718208" y="1723320"/>
            <a:ext cx="6539255" cy="2884488"/>
          </a:xfrm>
          <a:prstGeom prst="rect">
            <a:avLst/>
          </a:prstGeom>
        </p:spPr>
      </p:pic>
    </p:spTree>
    <p:extLst>
      <p:ext uri="{BB962C8B-B14F-4D97-AF65-F5344CB8AC3E}">
        <p14:creationId xmlns:p14="http://schemas.microsoft.com/office/powerpoint/2010/main" val="162074495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checkerboard(across)">
                                      <p:cBhvr>
                                        <p:cTn id="21" dur="50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ppt_x"/>
                                          </p:val>
                                        </p:tav>
                                        <p:tav tm="100000">
                                          <p:val>
                                            <p:strVal val="#ppt_x"/>
                                          </p:val>
                                        </p:tav>
                                      </p:tavLst>
                                    </p:anim>
                                    <p:anim calcmode="lin" valueType="num">
                                      <p:cBhvr additive="base">
                                        <p:cTn id="3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P spid="8" grpId="0"/>
      <p:bldP spid="9" grpId="0" animBg="1"/>
      <p:bldP spid="10"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rot="5400000">
            <a:off x="22022" y="-2315"/>
            <a:ext cx="495300" cy="1231900"/>
          </a:xfrm>
          <a:prstGeom prst="rect">
            <a:avLst/>
          </a:prstGeom>
        </p:spPr>
      </p:pic>
      <p:sp>
        <p:nvSpPr>
          <p:cNvPr id="3" name="TextBox 76"/>
          <p:cNvSpPr txBox="1"/>
          <p:nvPr/>
        </p:nvSpPr>
        <p:spPr>
          <a:xfrm>
            <a:off x="1049110" y="738174"/>
            <a:ext cx="4458272" cy="246221"/>
          </a:xfrm>
          <a:prstGeom prst="rect">
            <a:avLst/>
          </a:prstGeom>
          <a:noFill/>
        </p:spPr>
        <p:txBody>
          <a:bodyPr wrap="none" rtlCol="0">
            <a:spAutoFit/>
          </a:bodyPr>
          <a:lstStyle/>
          <a:p>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Fresh business general template Applicable to enterprise introduction</a:t>
            </a:r>
          </a:p>
        </p:txBody>
      </p:sp>
      <p:sp>
        <p:nvSpPr>
          <p:cNvPr id="4" name="TextBox 76"/>
          <p:cNvSpPr txBox="1"/>
          <p:nvPr/>
        </p:nvSpPr>
        <p:spPr>
          <a:xfrm>
            <a:off x="1049110" y="234054"/>
            <a:ext cx="2339102" cy="523220"/>
          </a:xfrm>
          <a:prstGeom prst="rect">
            <a:avLst/>
          </a:prstGeom>
          <a:noFill/>
        </p:spPr>
        <p:txBody>
          <a:bodyPr wrap="none" rtlCol="0">
            <a:spAutoFit/>
          </a:bodyPr>
          <a:lstStyle/>
          <a:p>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添加你的标题</a:t>
            </a:r>
          </a:p>
        </p:txBody>
      </p:sp>
      <p:sp>
        <p:nvSpPr>
          <p:cNvPr id="5" name="Freeform 5"/>
          <p:cNvSpPr/>
          <p:nvPr/>
        </p:nvSpPr>
        <p:spPr bwMode="auto">
          <a:xfrm>
            <a:off x="4450322" y="1488515"/>
            <a:ext cx="7078961" cy="1949227"/>
          </a:xfrm>
          <a:custGeom>
            <a:avLst/>
            <a:gdLst>
              <a:gd name="T0" fmla="*/ 75 w 2400"/>
              <a:gd name="T1" fmla="*/ 0 h 659"/>
              <a:gd name="T2" fmla="*/ 2325 w 2400"/>
              <a:gd name="T3" fmla="*/ 0 h 659"/>
              <a:gd name="T4" fmla="*/ 2400 w 2400"/>
              <a:gd name="T5" fmla="*/ 74 h 659"/>
              <a:gd name="T6" fmla="*/ 2400 w 2400"/>
              <a:gd name="T7" fmla="*/ 584 h 659"/>
              <a:gd name="T8" fmla="*/ 2325 w 2400"/>
              <a:gd name="T9" fmla="*/ 659 h 659"/>
              <a:gd name="T10" fmla="*/ 75 w 2400"/>
              <a:gd name="T11" fmla="*/ 659 h 659"/>
              <a:gd name="T12" fmla="*/ 0 w 2400"/>
              <a:gd name="T13" fmla="*/ 584 h 659"/>
              <a:gd name="T14" fmla="*/ 0 w 2400"/>
              <a:gd name="T15" fmla="*/ 74 h 659"/>
              <a:gd name="T16" fmla="*/ 75 w 2400"/>
              <a:gd name="T17" fmla="*/ 0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00" h="659">
                <a:moveTo>
                  <a:pt x="75" y="0"/>
                </a:moveTo>
                <a:cubicBezTo>
                  <a:pt x="2325" y="0"/>
                  <a:pt x="2325" y="0"/>
                  <a:pt x="2325" y="0"/>
                </a:cubicBezTo>
                <a:cubicBezTo>
                  <a:pt x="2366" y="0"/>
                  <a:pt x="2400" y="33"/>
                  <a:pt x="2400" y="74"/>
                </a:cubicBezTo>
                <a:cubicBezTo>
                  <a:pt x="2400" y="584"/>
                  <a:pt x="2400" y="584"/>
                  <a:pt x="2400" y="584"/>
                </a:cubicBezTo>
                <a:cubicBezTo>
                  <a:pt x="2400" y="625"/>
                  <a:pt x="2366" y="659"/>
                  <a:pt x="2325" y="659"/>
                </a:cubicBezTo>
                <a:cubicBezTo>
                  <a:pt x="75" y="659"/>
                  <a:pt x="75" y="659"/>
                  <a:pt x="75" y="659"/>
                </a:cubicBezTo>
                <a:cubicBezTo>
                  <a:pt x="34" y="659"/>
                  <a:pt x="0" y="625"/>
                  <a:pt x="0" y="584"/>
                </a:cubicBezTo>
                <a:cubicBezTo>
                  <a:pt x="0" y="74"/>
                  <a:pt x="0" y="74"/>
                  <a:pt x="0" y="74"/>
                </a:cubicBezTo>
                <a:cubicBezTo>
                  <a:pt x="0" y="33"/>
                  <a:pt x="34" y="0"/>
                  <a:pt x="75" y="0"/>
                </a:cubicBezTo>
                <a:close/>
              </a:path>
            </a:pathLst>
          </a:custGeom>
          <a:solidFill>
            <a:srgbClr val="F9B62D"/>
          </a:solidFill>
          <a:ln>
            <a:noFill/>
          </a:ln>
        </p:spPr>
        <p:txBody>
          <a:bodyPr vert="horz" wrap="square" lIns="91440" tIns="45720" rIns="91440" bIns="45720" numCol="1" anchor="t" anchorCtr="0" compatLnSpc="1"/>
          <a:lstStyle/>
          <a:p>
            <a:pPr defTabSz="964326" fontAlgn="auto">
              <a:spcBef>
                <a:spcPts val="0"/>
              </a:spcBef>
              <a:spcAft>
                <a:spcPts val="0"/>
              </a:spcAft>
              <a:defRPr/>
            </a:pPr>
            <a:endParaRPr lang="zh-CN" altLang="en-US" sz="1500" kern="0">
              <a:solidFill>
                <a:srgbClr val="000000"/>
              </a:solidFill>
              <a:latin typeface="+mn-lt"/>
              <a:ea typeface="+mn-ea"/>
              <a:cs typeface="+mn-ea"/>
              <a:sym typeface="+mn-lt"/>
            </a:endParaRPr>
          </a:p>
        </p:txBody>
      </p:sp>
      <p:sp>
        <p:nvSpPr>
          <p:cNvPr id="6" name="文本框 7"/>
          <p:cNvSpPr txBox="1"/>
          <p:nvPr/>
        </p:nvSpPr>
        <p:spPr>
          <a:xfrm>
            <a:off x="4598492" y="2146617"/>
            <a:ext cx="2220397" cy="324591"/>
          </a:xfrm>
          <a:prstGeom prst="rect">
            <a:avLst/>
          </a:prstGeom>
          <a:noFill/>
        </p:spPr>
        <p:txBody>
          <a:bodyPr wrap="square" rtlCol="0">
            <a:spAutoFit/>
          </a:bodyPr>
          <a:lstStyle/>
          <a:p>
            <a:pPr algn="ctr"/>
            <a:r>
              <a:rPr lang="zh-CN" altLang="en-US" sz="1500" b="1" dirty="0">
                <a:solidFill>
                  <a:schemeClr val="bg1"/>
                </a:solidFill>
                <a:latin typeface="+mn-lt"/>
                <a:ea typeface="+mn-ea"/>
                <a:cs typeface="+mn-ea"/>
                <a:sym typeface="+mn-lt"/>
              </a:rPr>
              <a:t>点击添加分标题</a:t>
            </a:r>
          </a:p>
        </p:txBody>
      </p:sp>
      <p:sp>
        <p:nvSpPr>
          <p:cNvPr id="7" name="文本框 9"/>
          <p:cNvSpPr txBox="1"/>
          <p:nvPr/>
        </p:nvSpPr>
        <p:spPr>
          <a:xfrm>
            <a:off x="7252812" y="1875320"/>
            <a:ext cx="3842545" cy="1131079"/>
          </a:xfrm>
          <a:prstGeom prst="rect">
            <a:avLst/>
          </a:prstGeom>
          <a:noFill/>
        </p:spPr>
        <p:txBody>
          <a:bodyPr wrap="square" rtlCol="0">
            <a:spAutoFit/>
          </a:bodyPr>
          <a:lstStyle/>
          <a:p>
            <a:pPr>
              <a:lnSpc>
                <a:spcPct val="150000"/>
              </a:lnSpc>
            </a:pPr>
            <a:r>
              <a:rPr lang="zh-CN" altLang="en-US" sz="1500" dirty="0">
                <a:solidFill>
                  <a:srgbClr val="FFFFFF"/>
                </a:solidFill>
                <a:latin typeface="+mn-lt"/>
                <a:ea typeface="+mn-ea"/>
                <a:cs typeface="+mn-ea"/>
                <a:sym typeface="+mn-lt"/>
              </a:rPr>
              <a:t>单击此处添加您的标题文字单击此处添加您的标题文字单击此处添加您的标题文字单击此处添加您的标题</a:t>
            </a:r>
          </a:p>
        </p:txBody>
      </p:sp>
      <p:sp>
        <p:nvSpPr>
          <p:cNvPr id="8" name="文本框 12"/>
          <p:cNvSpPr txBox="1"/>
          <p:nvPr/>
        </p:nvSpPr>
        <p:spPr>
          <a:xfrm>
            <a:off x="474070" y="2100619"/>
            <a:ext cx="3643415" cy="1131079"/>
          </a:xfrm>
          <a:prstGeom prst="rect">
            <a:avLst/>
          </a:prstGeom>
          <a:noFill/>
        </p:spPr>
        <p:txBody>
          <a:bodyPr wrap="square" rtlCol="0">
            <a:spAutoFit/>
          </a:bodyPr>
          <a:lstStyle/>
          <a:p>
            <a:pPr algn="r">
              <a:lnSpc>
                <a:spcPct val="150000"/>
              </a:lnSpc>
            </a:pPr>
            <a:r>
              <a:rPr lang="zh-CN" altLang="en-US" sz="1500" dirty="0">
                <a:solidFill>
                  <a:srgbClr val="000000">
                    <a:lumMod val="85000"/>
                    <a:lumOff val="15000"/>
                  </a:srgbClr>
                </a:solidFill>
                <a:latin typeface="+mn-lt"/>
                <a:ea typeface="+mn-ea"/>
                <a:cs typeface="+mn-ea"/>
                <a:sym typeface="+mn-lt"/>
              </a:rPr>
              <a:t>单击此处添加您的标题文字单击此处添加您的标题文字单击此处添加您的标题文字单击此处添加您的标题</a:t>
            </a:r>
          </a:p>
        </p:txBody>
      </p:sp>
      <p:sp>
        <p:nvSpPr>
          <p:cNvPr id="9" name="文本框 13"/>
          <p:cNvSpPr txBox="1"/>
          <p:nvPr/>
        </p:nvSpPr>
        <p:spPr>
          <a:xfrm>
            <a:off x="1752258" y="1635249"/>
            <a:ext cx="2365226" cy="324591"/>
          </a:xfrm>
          <a:prstGeom prst="rect">
            <a:avLst/>
          </a:prstGeom>
          <a:noFill/>
        </p:spPr>
        <p:txBody>
          <a:bodyPr wrap="square" rtlCol="0">
            <a:spAutoFit/>
          </a:bodyPr>
          <a:lstStyle/>
          <a:p>
            <a:pPr algn="r"/>
            <a:r>
              <a:rPr lang="zh-CN" altLang="en-US" sz="1500" b="1" dirty="0">
                <a:solidFill>
                  <a:srgbClr val="000000">
                    <a:lumMod val="85000"/>
                    <a:lumOff val="15000"/>
                  </a:srgbClr>
                </a:solidFill>
                <a:latin typeface="+mn-lt"/>
                <a:ea typeface="+mn-ea"/>
                <a:cs typeface="+mn-ea"/>
                <a:sym typeface="+mn-lt"/>
              </a:rPr>
              <a:t>添加标题</a:t>
            </a:r>
          </a:p>
        </p:txBody>
      </p:sp>
      <p:pic>
        <p:nvPicPr>
          <p:cNvPr id="11" name="图片 10"/>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343399" y="3578522"/>
            <a:ext cx="7185883" cy="2383862"/>
          </a:xfrm>
          <a:prstGeom prst="roundRect">
            <a:avLst/>
          </a:prstGeom>
        </p:spPr>
      </p:pic>
      <p:sp>
        <p:nvSpPr>
          <p:cNvPr id="12" name="文本框 12"/>
          <p:cNvSpPr txBox="1"/>
          <p:nvPr/>
        </p:nvSpPr>
        <p:spPr>
          <a:xfrm>
            <a:off x="474070" y="4229736"/>
            <a:ext cx="3643415" cy="1131079"/>
          </a:xfrm>
          <a:prstGeom prst="rect">
            <a:avLst/>
          </a:prstGeom>
          <a:noFill/>
        </p:spPr>
        <p:txBody>
          <a:bodyPr wrap="square" rtlCol="0">
            <a:spAutoFit/>
          </a:bodyPr>
          <a:lstStyle/>
          <a:p>
            <a:pPr algn="r">
              <a:lnSpc>
                <a:spcPct val="150000"/>
              </a:lnSpc>
            </a:pPr>
            <a:r>
              <a:rPr lang="zh-CN" altLang="en-US" sz="1500" dirty="0">
                <a:solidFill>
                  <a:srgbClr val="000000">
                    <a:lumMod val="85000"/>
                    <a:lumOff val="15000"/>
                  </a:srgbClr>
                </a:solidFill>
                <a:latin typeface="+mn-lt"/>
                <a:ea typeface="+mn-ea"/>
                <a:cs typeface="+mn-ea"/>
                <a:sym typeface="+mn-lt"/>
              </a:rPr>
              <a:t>单击此处添加您的标题文字单击此处添加您的标题文字单击此处添加您的标题文字单击此处添加您的标题</a:t>
            </a:r>
          </a:p>
        </p:txBody>
      </p:sp>
      <p:sp>
        <p:nvSpPr>
          <p:cNvPr id="13" name="文本框 13"/>
          <p:cNvSpPr txBox="1"/>
          <p:nvPr/>
        </p:nvSpPr>
        <p:spPr>
          <a:xfrm>
            <a:off x="1752258" y="3764366"/>
            <a:ext cx="2365226" cy="324591"/>
          </a:xfrm>
          <a:prstGeom prst="rect">
            <a:avLst/>
          </a:prstGeom>
          <a:noFill/>
        </p:spPr>
        <p:txBody>
          <a:bodyPr wrap="square" rtlCol="0">
            <a:spAutoFit/>
          </a:bodyPr>
          <a:lstStyle/>
          <a:p>
            <a:pPr algn="r"/>
            <a:r>
              <a:rPr lang="zh-CN" altLang="en-US" sz="1500" b="1" dirty="0">
                <a:solidFill>
                  <a:srgbClr val="000000">
                    <a:lumMod val="85000"/>
                    <a:lumOff val="15000"/>
                  </a:srgbClr>
                </a:solidFill>
                <a:latin typeface="+mn-lt"/>
                <a:ea typeface="+mn-ea"/>
                <a:cs typeface="+mn-ea"/>
                <a:sym typeface="+mn-lt"/>
              </a:rPr>
              <a:t>添加标题</a:t>
            </a:r>
          </a:p>
        </p:txBody>
      </p:sp>
    </p:spTree>
    <p:extLst>
      <p:ext uri="{BB962C8B-B14F-4D97-AF65-F5344CB8AC3E}">
        <p14:creationId xmlns:p14="http://schemas.microsoft.com/office/powerpoint/2010/main" val="5938357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ppt_x"/>
                                          </p:val>
                                        </p:tav>
                                        <p:tav tm="100000">
                                          <p:val>
                                            <p:strVal val="#ppt_x"/>
                                          </p:val>
                                        </p:tav>
                                      </p:tavLst>
                                    </p:anim>
                                    <p:anim calcmode="lin" valueType="num">
                                      <p:cBhvr additive="base">
                                        <p:cTn id="30" dur="5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ppt_x"/>
                                          </p:val>
                                        </p:tav>
                                        <p:tav tm="100000">
                                          <p:val>
                                            <p:strVal val="#ppt_x"/>
                                          </p:val>
                                        </p:tav>
                                      </p:tavLst>
                                    </p:anim>
                                    <p:anim calcmode="lin" valueType="num">
                                      <p:cBhvr additive="base">
                                        <p:cTn id="34" dur="5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8" grpId="0"/>
      <p:bldP spid="9" grpId="0"/>
      <p:bldP spid="12"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rot="5400000">
            <a:off x="22022" y="-2315"/>
            <a:ext cx="495300" cy="1231900"/>
          </a:xfrm>
          <a:prstGeom prst="rect">
            <a:avLst/>
          </a:prstGeom>
        </p:spPr>
      </p:pic>
      <p:sp>
        <p:nvSpPr>
          <p:cNvPr id="3" name="TextBox 76"/>
          <p:cNvSpPr txBox="1"/>
          <p:nvPr/>
        </p:nvSpPr>
        <p:spPr>
          <a:xfrm>
            <a:off x="1049110" y="738174"/>
            <a:ext cx="4458272" cy="246221"/>
          </a:xfrm>
          <a:prstGeom prst="rect">
            <a:avLst/>
          </a:prstGeom>
          <a:noFill/>
        </p:spPr>
        <p:txBody>
          <a:bodyPr wrap="none" rtlCol="0">
            <a:spAutoFit/>
          </a:bodyPr>
          <a:lstStyle/>
          <a:p>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Fresh business general template Applicable to enterprise introduction</a:t>
            </a:r>
          </a:p>
        </p:txBody>
      </p:sp>
      <p:sp>
        <p:nvSpPr>
          <p:cNvPr id="4" name="TextBox 76"/>
          <p:cNvSpPr txBox="1"/>
          <p:nvPr/>
        </p:nvSpPr>
        <p:spPr>
          <a:xfrm>
            <a:off x="1049110" y="234054"/>
            <a:ext cx="2339102" cy="523220"/>
          </a:xfrm>
          <a:prstGeom prst="rect">
            <a:avLst/>
          </a:prstGeom>
          <a:noFill/>
        </p:spPr>
        <p:txBody>
          <a:bodyPr wrap="none" rtlCol="0">
            <a:spAutoFit/>
          </a:bodyPr>
          <a:lstStyle/>
          <a:p>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添加你的标题</a:t>
            </a:r>
          </a:p>
        </p:txBody>
      </p:sp>
      <p:grpSp>
        <p:nvGrpSpPr>
          <p:cNvPr id="5" name="组合 4"/>
          <p:cNvGrpSpPr/>
          <p:nvPr/>
        </p:nvGrpSpPr>
        <p:grpSpPr>
          <a:xfrm>
            <a:off x="1049110" y="1488515"/>
            <a:ext cx="10839381" cy="4692550"/>
            <a:chOff x="1075245" y="1630648"/>
            <a:chExt cx="10277339" cy="4449477"/>
          </a:xfrm>
        </p:grpSpPr>
        <p:grpSp>
          <p:nvGrpSpPr>
            <p:cNvPr id="6" name="组合 53"/>
            <p:cNvGrpSpPr/>
            <p:nvPr/>
          </p:nvGrpSpPr>
          <p:grpSpPr>
            <a:xfrm>
              <a:off x="1075245" y="1630648"/>
              <a:ext cx="1905000" cy="1905000"/>
              <a:chOff x="1058571" y="1535398"/>
              <a:chExt cx="2114550" cy="2114550"/>
            </a:xfrm>
          </p:grpSpPr>
          <p:sp>
            <p:nvSpPr>
              <p:cNvPr id="31" name="椭圆 30"/>
              <p:cNvSpPr/>
              <p:nvPr/>
            </p:nvSpPr>
            <p:spPr>
              <a:xfrm>
                <a:off x="1058571" y="1535398"/>
                <a:ext cx="2114550" cy="2114550"/>
              </a:xfrm>
              <a:prstGeom prst="ellipse">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64326" fontAlgn="auto">
                  <a:spcBef>
                    <a:spcPts val="0"/>
                  </a:spcBef>
                  <a:spcAft>
                    <a:spcPts val="0"/>
                  </a:spcAft>
                  <a:defRPr/>
                </a:pPr>
                <a:endParaRPr lang="zh-CN" altLang="en-US" sz="1900">
                  <a:solidFill>
                    <a:prstClr val="white"/>
                  </a:solidFill>
                  <a:cs typeface="+mn-ea"/>
                  <a:sym typeface="+mn-lt"/>
                </a:endParaRPr>
              </a:p>
            </p:txBody>
          </p:sp>
          <p:sp>
            <p:nvSpPr>
              <p:cNvPr id="32" name="饼形 55"/>
              <p:cNvSpPr/>
              <p:nvPr/>
            </p:nvSpPr>
            <p:spPr>
              <a:xfrm>
                <a:off x="1058571" y="1535398"/>
                <a:ext cx="2114550" cy="2114550"/>
              </a:xfrm>
              <a:prstGeom prst="pie">
                <a:avLst/>
              </a:prstGeom>
              <a:solidFill>
                <a:srgbClr val="F9B62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64326" fontAlgn="auto">
                  <a:spcBef>
                    <a:spcPts val="0"/>
                  </a:spcBef>
                  <a:spcAft>
                    <a:spcPts val="0"/>
                  </a:spcAft>
                  <a:defRPr/>
                </a:pPr>
                <a:endParaRPr lang="zh-CN" altLang="en-US" sz="1900">
                  <a:solidFill>
                    <a:prstClr val="white"/>
                  </a:solidFill>
                  <a:cs typeface="+mn-ea"/>
                  <a:sym typeface="+mn-lt"/>
                </a:endParaRPr>
              </a:p>
            </p:txBody>
          </p:sp>
          <p:sp>
            <p:nvSpPr>
              <p:cNvPr id="33" name="椭圆 32"/>
              <p:cNvSpPr/>
              <p:nvPr/>
            </p:nvSpPr>
            <p:spPr>
              <a:xfrm>
                <a:off x="1259892" y="1736719"/>
                <a:ext cx="1711908" cy="1711908"/>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64326" fontAlgn="auto">
                  <a:spcBef>
                    <a:spcPts val="0"/>
                  </a:spcBef>
                  <a:spcAft>
                    <a:spcPts val="0"/>
                  </a:spcAft>
                  <a:defRPr/>
                </a:pPr>
                <a:endParaRPr lang="zh-CN" altLang="en-US" sz="1900">
                  <a:solidFill>
                    <a:prstClr val="white"/>
                  </a:solidFill>
                  <a:cs typeface="+mn-ea"/>
                  <a:sym typeface="+mn-lt"/>
                </a:endParaRPr>
              </a:p>
            </p:txBody>
          </p:sp>
        </p:grpSp>
        <p:grpSp>
          <p:nvGrpSpPr>
            <p:cNvPr id="7" name="组合 57"/>
            <p:cNvGrpSpPr/>
            <p:nvPr/>
          </p:nvGrpSpPr>
          <p:grpSpPr>
            <a:xfrm>
              <a:off x="1075245" y="4175125"/>
              <a:ext cx="1905000" cy="1905000"/>
              <a:chOff x="1058571" y="1535398"/>
              <a:chExt cx="2114550" cy="2114550"/>
            </a:xfrm>
          </p:grpSpPr>
          <p:sp>
            <p:nvSpPr>
              <p:cNvPr id="28" name="椭圆 27"/>
              <p:cNvSpPr/>
              <p:nvPr/>
            </p:nvSpPr>
            <p:spPr>
              <a:xfrm>
                <a:off x="1058571" y="1535398"/>
                <a:ext cx="2114550" cy="2114550"/>
              </a:xfrm>
              <a:prstGeom prst="ellipse">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64326" fontAlgn="auto">
                  <a:spcBef>
                    <a:spcPts val="0"/>
                  </a:spcBef>
                  <a:spcAft>
                    <a:spcPts val="0"/>
                  </a:spcAft>
                  <a:defRPr/>
                </a:pPr>
                <a:endParaRPr lang="zh-CN" altLang="en-US" sz="1900">
                  <a:solidFill>
                    <a:prstClr val="white"/>
                  </a:solidFill>
                  <a:cs typeface="+mn-ea"/>
                  <a:sym typeface="+mn-lt"/>
                </a:endParaRPr>
              </a:p>
            </p:txBody>
          </p:sp>
          <p:sp>
            <p:nvSpPr>
              <p:cNvPr id="29" name="饼形 59"/>
              <p:cNvSpPr/>
              <p:nvPr/>
            </p:nvSpPr>
            <p:spPr>
              <a:xfrm>
                <a:off x="1058571" y="1535398"/>
                <a:ext cx="2114550" cy="2114550"/>
              </a:xfrm>
              <a:prstGeom prst="pie">
                <a:avLst/>
              </a:prstGeom>
              <a:solidFill>
                <a:srgbClr val="F9B62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64326" fontAlgn="auto">
                  <a:spcBef>
                    <a:spcPts val="0"/>
                  </a:spcBef>
                  <a:spcAft>
                    <a:spcPts val="0"/>
                  </a:spcAft>
                  <a:defRPr/>
                </a:pPr>
                <a:endParaRPr lang="zh-CN" altLang="en-US" sz="1900">
                  <a:solidFill>
                    <a:prstClr val="white"/>
                  </a:solidFill>
                  <a:cs typeface="+mn-ea"/>
                  <a:sym typeface="+mn-lt"/>
                </a:endParaRPr>
              </a:p>
            </p:txBody>
          </p:sp>
          <p:sp>
            <p:nvSpPr>
              <p:cNvPr id="30" name="椭圆 29"/>
              <p:cNvSpPr/>
              <p:nvPr/>
            </p:nvSpPr>
            <p:spPr>
              <a:xfrm>
                <a:off x="1259892" y="1736719"/>
                <a:ext cx="1711908" cy="1711908"/>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64326" fontAlgn="auto">
                  <a:spcBef>
                    <a:spcPts val="0"/>
                  </a:spcBef>
                  <a:spcAft>
                    <a:spcPts val="0"/>
                  </a:spcAft>
                  <a:defRPr/>
                </a:pPr>
                <a:endParaRPr lang="zh-CN" altLang="en-US" sz="1900">
                  <a:solidFill>
                    <a:prstClr val="white"/>
                  </a:solidFill>
                  <a:cs typeface="+mn-ea"/>
                  <a:sym typeface="+mn-lt"/>
                </a:endParaRPr>
              </a:p>
            </p:txBody>
          </p:sp>
        </p:grpSp>
        <p:grpSp>
          <p:nvGrpSpPr>
            <p:cNvPr id="8" name="组合 61"/>
            <p:cNvGrpSpPr/>
            <p:nvPr/>
          </p:nvGrpSpPr>
          <p:grpSpPr>
            <a:xfrm>
              <a:off x="6353682" y="1630648"/>
              <a:ext cx="1905000" cy="1905000"/>
              <a:chOff x="1058571" y="1535398"/>
              <a:chExt cx="2114550" cy="2114550"/>
            </a:xfrm>
          </p:grpSpPr>
          <p:sp>
            <p:nvSpPr>
              <p:cNvPr id="25" name="椭圆 24"/>
              <p:cNvSpPr/>
              <p:nvPr/>
            </p:nvSpPr>
            <p:spPr>
              <a:xfrm>
                <a:off x="1058571" y="1535398"/>
                <a:ext cx="2114550" cy="2114550"/>
              </a:xfrm>
              <a:prstGeom prst="ellipse">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64326" fontAlgn="auto">
                  <a:spcBef>
                    <a:spcPts val="0"/>
                  </a:spcBef>
                  <a:spcAft>
                    <a:spcPts val="0"/>
                  </a:spcAft>
                  <a:defRPr/>
                </a:pPr>
                <a:endParaRPr lang="zh-CN" altLang="en-US" sz="1900">
                  <a:solidFill>
                    <a:prstClr val="white"/>
                  </a:solidFill>
                  <a:cs typeface="+mn-ea"/>
                  <a:sym typeface="+mn-lt"/>
                </a:endParaRPr>
              </a:p>
            </p:txBody>
          </p:sp>
          <p:sp>
            <p:nvSpPr>
              <p:cNvPr id="26" name="饼形 68"/>
              <p:cNvSpPr/>
              <p:nvPr/>
            </p:nvSpPr>
            <p:spPr>
              <a:xfrm>
                <a:off x="1058571" y="1535398"/>
                <a:ext cx="2114550" cy="2114550"/>
              </a:xfrm>
              <a:prstGeom prst="pie">
                <a:avLst/>
              </a:prstGeom>
              <a:solidFill>
                <a:srgbClr val="8480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64326" fontAlgn="auto">
                  <a:spcBef>
                    <a:spcPts val="0"/>
                  </a:spcBef>
                  <a:spcAft>
                    <a:spcPts val="0"/>
                  </a:spcAft>
                  <a:defRPr/>
                </a:pPr>
                <a:endParaRPr lang="zh-CN" altLang="en-US" sz="1900">
                  <a:solidFill>
                    <a:prstClr val="white"/>
                  </a:solidFill>
                  <a:cs typeface="+mn-ea"/>
                  <a:sym typeface="+mn-lt"/>
                </a:endParaRPr>
              </a:p>
            </p:txBody>
          </p:sp>
          <p:sp>
            <p:nvSpPr>
              <p:cNvPr id="27" name="椭圆 26"/>
              <p:cNvSpPr/>
              <p:nvPr/>
            </p:nvSpPr>
            <p:spPr>
              <a:xfrm>
                <a:off x="1259892" y="1736719"/>
                <a:ext cx="1711908" cy="1711908"/>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64326" fontAlgn="auto">
                  <a:spcBef>
                    <a:spcPts val="0"/>
                  </a:spcBef>
                  <a:spcAft>
                    <a:spcPts val="0"/>
                  </a:spcAft>
                  <a:defRPr/>
                </a:pPr>
                <a:endParaRPr lang="zh-CN" altLang="en-US" sz="1900">
                  <a:solidFill>
                    <a:prstClr val="white"/>
                  </a:solidFill>
                  <a:cs typeface="+mn-ea"/>
                  <a:sym typeface="+mn-lt"/>
                </a:endParaRPr>
              </a:p>
            </p:txBody>
          </p:sp>
        </p:grpSp>
        <p:grpSp>
          <p:nvGrpSpPr>
            <p:cNvPr id="9" name="组合 72"/>
            <p:cNvGrpSpPr/>
            <p:nvPr/>
          </p:nvGrpSpPr>
          <p:grpSpPr>
            <a:xfrm>
              <a:off x="6353682" y="4175125"/>
              <a:ext cx="1905000" cy="1905000"/>
              <a:chOff x="1058571" y="1535398"/>
              <a:chExt cx="2114550" cy="2114550"/>
            </a:xfrm>
          </p:grpSpPr>
          <p:sp>
            <p:nvSpPr>
              <p:cNvPr id="22" name="椭圆 21"/>
              <p:cNvSpPr/>
              <p:nvPr/>
            </p:nvSpPr>
            <p:spPr>
              <a:xfrm>
                <a:off x="1058571" y="1535398"/>
                <a:ext cx="2114550" cy="2114550"/>
              </a:xfrm>
              <a:prstGeom prst="ellipse">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64326" fontAlgn="auto">
                  <a:spcBef>
                    <a:spcPts val="0"/>
                  </a:spcBef>
                  <a:spcAft>
                    <a:spcPts val="0"/>
                  </a:spcAft>
                  <a:defRPr/>
                </a:pPr>
                <a:endParaRPr lang="zh-CN" altLang="en-US" sz="1900">
                  <a:solidFill>
                    <a:prstClr val="white"/>
                  </a:solidFill>
                  <a:cs typeface="+mn-ea"/>
                  <a:sym typeface="+mn-lt"/>
                </a:endParaRPr>
              </a:p>
            </p:txBody>
          </p:sp>
          <p:sp>
            <p:nvSpPr>
              <p:cNvPr id="23" name="饼形 76"/>
              <p:cNvSpPr/>
              <p:nvPr/>
            </p:nvSpPr>
            <p:spPr>
              <a:xfrm>
                <a:off x="1058571" y="1535398"/>
                <a:ext cx="2114550" cy="2114550"/>
              </a:xfrm>
              <a:prstGeom prst="pie">
                <a:avLst/>
              </a:prstGeom>
              <a:solidFill>
                <a:srgbClr val="8480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64326" fontAlgn="auto">
                  <a:spcBef>
                    <a:spcPts val="0"/>
                  </a:spcBef>
                  <a:spcAft>
                    <a:spcPts val="0"/>
                  </a:spcAft>
                  <a:defRPr/>
                </a:pPr>
                <a:endParaRPr lang="zh-CN" altLang="en-US" sz="1900">
                  <a:solidFill>
                    <a:prstClr val="white"/>
                  </a:solidFill>
                  <a:cs typeface="+mn-ea"/>
                  <a:sym typeface="+mn-lt"/>
                </a:endParaRPr>
              </a:p>
            </p:txBody>
          </p:sp>
          <p:sp>
            <p:nvSpPr>
              <p:cNvPr id="24" name="椭圆 23"/>
              <p:cNvSpPr/>
              <p:nvPr/>
            </p:nvSpPr>
            <p:spPr>
              <a:xfrm>
                <a:off x="1259892" y="1736719"/>
                <a:ext cx="1711908" cy="1711908"/>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64326" fontAlgn="auto">
                  <a:spcBef>
                    <a:spcPts val="0"/>
                  </a:spcBef>
                  <a:spcAft>
                    <a:spcPts val="0"/>
                  </a:spcAft>
                  <a:defRPr/>
                </a:pPr>
                <a:endParaRPr lang="zh-CN" altLang="en-US" sz="1900">
                  <a:solidFill>
                    <a:prstClr val="white"/>
                  </a:solidFill>
                  <a:cs typeface="+mn-ea"/>
                  <a:sym typeface="+mn-lt"/>
                </a:endParaRPr>
              </a:p>
            </p:txBody>
          </p:sp>
        </p:grpSp>
        <p:sp>
          <p:nvSpPr>
            <p:cNvPr id="10" name="矩形 9"/>
            <p:cNvSpPr/>
            <p:nvPr/>
          </p:nvSpPr>
          <p:spPr>
            <a:xfrm>
              <a:off x="1256615" y="2218527"/>
              <a:ext cx="1542259" cy="632428"/>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400" dirty="0">
                  <a:latin typeface="+mn-lt"/>
                  <a:ea typeface="+mn-ea"/>
                  <a:cs typeface="+mn-ea"/>
                  <a:sym typeface="+mn-lt"/>
                </a:rPr>
                <a:t>75%</a:t>
              </a:r>
              <a:endParaRPr lang="zh-CN" altLang="en-US" sz="3400" dirty="0">
                <a:latin typeface="+mn-lt"/>
                <a:ea typeface="+mn-ea"/>
                <a:cs typeface="+mn-ea"/>
                <a:sym typeface="+mn-lt"/>
              </a:endParaRPr>
            </a:p>
          </p:txBody>
        </p:sp>
        <p:sp>
          <p:nvSpPr>
            <p:cNvPr id="11" name="矩形 10"/>
            <p:cNvSpPr/>
            <p:nvPr/>
          </p:nvSpPr>
          <p:spPr>
            <a:xfrm>
              <a:off x="1256615" y="4785992"/>
              <a:ext cx="1542259" cy="632428"/>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400" dirty="0">
                  <a:latin typeface="+mn-lt"/>
                  <a:ea typeface="+mn-ea"/>
                  <a:cs typeface="+mn-ea"/>
                  <a:sym typeface="+mn-lt"/>
                </a:rPr>
                <a:t>75%</a:t>
              </a:r>
              <a:endParaRPr lang="zh-CN" altLang="en-US" sz="3400" dirty="0">
                <a:latin typeface="+mn-lt"/>
                <a:ea typeface="+mn-ea"/>
                <a:cs typeface="+mn-ea"/>
                <a:sym typeface="+mn-lt"/>
              </a:endParaRPr>
            </a:p>
          </p:txBody>
        </p:sp>
        <p:sp>
          <p:nvSpPr>
            <p:cNvPr id="12" name="矩形 11"/>
            <p:cNvSpPr/>
            <p:nvPr/>
          </p:nvSpPr>
          <p:spPr>
            <a:xfrm>
              <a:off x="6535052" y="2218527"/>
              <a:ext cx="1542259" cy="632428"/>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400" dirty="0">
                  <a:latin typeface="+mn-lt"/>
                  <a:ea typeface="+mn-ea"/>
                  <a:cs typeface="+mn-ea"/>
                  <a:sym typeface="+mn-lt"/>
                </a:rPr>
                <a:t>75%</a:t>
              </a:r>
              <a:endParaRPr lang="zh-CN" altLang="en-US" sz="3400" dirty="0">
                <a:latin typeface="+mn-lt"/>
                <a:ea typeface="+mn-ea"/>
                <a:cs typeface="+mn-ea"/>
                <a:sym typeface="+mn-lt"/>
              </a:endParaRPr>
            </a:p>
          </p:txBody>
        </p:sp>
        <p:sp>
          <p:nvSpPr>
            <p:cNvPr id="13" name="矩形 12"/>
            <p:cNvSpPr/>
            <p:nvPr/>
          </p:nvSpPr>
          <p:spPr>
            <a:xfrm>
              <a:off x="6535052" y="4785992"/>
              <a:ext cx="1542259" cy="632428"/>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400" dirty="0">
                  <a:latin typeface="+mn-lt"/>
                  <a:ea typeface="+mn-ea"/>
                  <a:cs typeface="+mn-ea"/>
                  <a:sym typeface="+mn-lt"/>
                </a:rPr>
                <a:t>75%</a:t>
              </a:r>
              <a:endParaRPr lang="zh-CN" altLang="en-US" sz="3400" dirty="0">
                <a:latin typeface="+mn-lt"/>
                <a:ea typeface="+mn-ea"/>
                <a:cs typeface="+mn-ea"/>
                <a:sym typeface="+mn-lt"/>
              </a:endParaRPr>
            </a:p>
          </p:txBody>
        </p:sp>
        <p:sp>
          <p:nvSpPr>
            <p:cNvPr id="14" name="矩形 76"/>
            <p:cNvSpPr>
              <a:spLocks noChangeArrowheads="1"/>
            </p:cNvSpPr>
            <p:nvPr/>
          </p:nvSpPr>
          <p:spPr bwMode="auto">
            <a:xfrm>
              <a:off x="8384764" y="1680813"/>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700" dirty="0">
                  <a:solidFill>
                    <a:schemeClr val="tx1">
                      <a:lumMod val="85000"/>
                      <a:lumOff val="15000"/>
                    </a:schemeClr>
                  </a:solidFill>
                  <a:latin typeface="+mn-lt"/>
                  <a:ea typeface="+mn-ea"/>
                  <a:cs typeface="+mn-ea"/>
                  <a:sym typeface="+mn-lt"/>
                </a:rPr>
                <a:t>添加标题</a:t>
              </a:r>
              <a:endParaRPr lang="en-US" sz="1700" dirty="0">
                <a:solidFill>
                  <a:schemeClr val="tx1">
                    <a:lumMod val="85000"/>
                    <a:lumOff val="15000"/>
                  </a:schemeClr>
                </a:solidFill>
                <a:latin typeface="+mn-lt"/>
                <a:ea typeface="+mn-ea"/>
                <a:cs typeface="+mn-ea"/>
                <a:sym typeface="+mn-lt"/>
              </a:endParaRPr>
            </a:p>
          </p:txBody>
        </p:sp>
        <p:sp>
          <p:nvSpPr>
            <p:cNvPr id="15" name="矩形 47"/>
            <p:cNvSpPr>
              <a:spLocks noChangeArrowheads="1"/>
            </p:cNvSpPr>
            <p:nvPr/>
          </p:nvSpPr>
          <p:spPr bwMode="auto">
            <a:xfrm>
              <a:off x="8384764" y="2061813"/>
              <a:ext cx="2967820" cy="867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500" dirty="0">
                  <a:solidFill>
                    <a:schemeClr val="tx1">
                      <a:lumMod val="85000"/>
                      <a:lumOff val="15000"/>
                    </a:schemeClr>
                  </a:solidFill>
                  <a:latin typeface="+mn-lt"/>
                  <a:ea typeface="+mn-ea"/>
                  <a:cs typeface="+mn-ea"/>
                  <a:sym typeface="+mn-lt"/>
                </a:rPr>
                <a:t>点击输入您的文字内容点击输入您的文字内容点击输入您的文字内容点击输入您的文字内容</a:t>
              </a:r>
            </a:p>
          </p:txBody>
        </p:sp>
        <p:sp>
          <p:nvSpPr>
            <p:cNvPr id="16" name="矩形 76"/>
            <p:cNvSpPr>
              <a:spLocks noChangeArrowheads="1"/>
            </p:cNvSpPr>
            <p:nvPr/>
          </p:nvSpPr>
          <p:spPr bwMode="auto">
            <a:xfrm>
              <a:off x="8384764" y="4616726"/>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700" dirty="0">
                  <a:solidFill>
                    <a:schemeClr val="tx1">
                      <a:lumMod val="85000"/>
                      <a:lumOff val="15000"/>
                    </a:schemeClr>
                  </a:solidFill>
                  <a:latin typeface="+mn-lt"/>
                  <a:ea typeface="+mn-ea"/>
                  <a:cs typeface="+mn-ea"/>
                  <a:sym typeface="+mn-lt"/>
                </a:rPr>
                <a:t>添加标题</a:t>
              </a:r>
              <a:endParaRPr lang="en-US" sz="1700" dirty="0">
                <a:solidFill>
                  <a:schemeClr val="tx1">
                    <a:lumMod val="85000"/>
                    <a:lumOff val="15000"/>
                  </a:schemeClr>
                </a:solidFill>
                <a:latin typeface="+mn-lt"/>
                <a:ea typeface="+mn-ea"/>
                <a:cs typeface="+mn-ea"/>
                <a:sym typeface="+mn-lt"/>
              </a:endParaRPr>
            </a:p>
          </p:txBody>
        </p:sp>
        <p:sp>
          <p:nvSpPr>
            <p:cNvPr id="17" name="矩形 47"/>
            <p:cNvSpPr>
              <a:spLocks noChangeArrowheads="1"/>
            </p:cNvSpPr>
            <p:nvPr/>
          </p:nvSpPr>
          <p:spPr bwMode="auto">
            <a:xfrm>
              <a:off x="8384764" y="4997726"/>
              <a:ext cx="2967820" cy="867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500" dirty="0">
                  <a:solidFill>
                    <a:schemeClr val="tx1">
                      <a:lumMod val="85000"/>
                      <a:lumOff val="15000"/>
                    </a:schemeClr>
                  </a:solidFill>
                  <a:latin typeface="+mn-lt"/>
                  <a:ea typeface="+mn-ea"/>
                  <a:cs typeface="+mn-ea"/>
                  <a:sym typeface="+mn-lt"/>
                </a:rPr>
                <a:t>点击输入您的文字内容点击输入您的文字内容点击输入您的文字内容点击输入您的文字内容</a:t>
              </a:r>
            </a:p>
          </p:txBody>
        </p:sp>
        <p:sp>
          <p:nvSpPr>
            <p:cNvPr id="18" name="矩形 76"/>
            <p:cNvSpPr>
              <a:spLocks noChangeArrowheads="1"/>
            </p:cNvSpPr>
            <p:nvPr/>
          </p:nvSpPr>
          <p:spPr bwMode="auto">
            <a:xfrm>
              <a:off x="3278959" y="1680813"/>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700" dirty="0">
                  <a:solidFill>
                    <a:schemeClr val="tx1">
                      <a:lumMod val="85000"/>
                      <a:lumOff val="15000"/>
                    </a:schemeClr>
                  </a:solidFill>
                  <a:latin typeface="+mn-lt"/>
                  <a:ea typeface="+mn-ea"/>
                  <a:cs typeface="+mn-ea"/>
                  <a:sym typeface="+mn-lt"/>
                </a:rPr>
                <a:t>添加标题</a:t>
              </a:r>
              <a:endParaRPr lang="en-US" sz="1700" dirty="0">
                <a:solidFill>
                  <a:schemeClr val="tx1">
                    <a:lumMod val="85000"/>
                    <a:lumOff val="15000"/>
                  </a:schemeClr>
                </a:solidFill>
                <a:latin typeface="+mn-lt"/>
                <a:ea typeface="+mn-ea"/>
                <a:cs typeface="+mn-ea"/>
                <a:sym typeface="+mn-lt"/>
              </a:endParaRPr>
            </a:p>
          </p:txBody>
        </p:sp>
        <p:sp>
          <p:nvSpPr>
            <p:cNvPr id="19" name="矩形 47"/>
            <p:cNvSpPr>
              <a:spLocks noChangeArrowheads="1"/>
            </p:cNvSpPr>
            <p:nvPr/>
          </p:nvSpPr>
          <p:spPr bwMode="auto">
            <a:xfrm>
              <a:off x="3278959" y="2061813"/>
              <a:ext cx="2967820" cy="867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500" dirty="0">
                  <a:solidFill>
                    <a:schemeClr val="tx1">
                      <a:lumMod val="85000"/>
                      <a:lumOff val="15000"/>
                    </a:schemeClr>
                  </a:solidFill>
                  <a:latin typeface="+mn-lt"/>
                  <a:ea typeface="+mn-ea"/>
                  <a:cs typeface="+mn-ea"/>
                  <a:sym typeface="+mn-lt"/>
                </a:rPr>
                <a:t>点击输入您的文字内容点击输入您的文字内容点击输入您的文字内容点击输入您的文字内容</a:t>
              </a:r>
            </a:p>
          </p:txBody>
        </p:sp>
        <p:sp>
          <p:nvSpPr>
            <p:cNvPr id="20" name="矩形 76"/>
            <p:cNvSpPr>
              <a:spLocks noChangeArrowheads="1"/>
            </p:cNvSpPr>
            <p:nvPr/>
          </p:nvSpPr>
          <p:spPr bwMode="auto">
            <a:xfrm>
              <a:off x="3278959" y="4616726"/>
              <a:ext cx="1005351" cy="33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4" tIns="45709" rIns="91414" bIns="45709">
              <a:spAutoFit/>
            </a:bodyPr>
            <a:lstStyle/>
            <a:p>
              <a:r>
                <a:rPr lang="zh-CN" altLang="en-US" sz="1700" dirty="0">
                  <a:solidFill>
                    <a:schemeClr val="tx1">
                      <a:lumMod val="85000"/>
                      <a:lumOff val="15000"/>
                    </a:schemeClr>
                  </a:solidFill>
                  <a:latin typeface="+mn-lt"/>
                  <a:ea typeface="+mn-ea"/>
                  <a:cs typeface="+mn-ea"/>
                  <a:sym typeface="+mn-lt"/>
                </a:rPr>
                <a:t>添加标题</a:t>
              </a:r>
              <a:endParaRPr lang="en-US" sz="1700" dirty="0">
                <a:solidFill>
                  <a:schemeClr val="tx1">
                    <a:lumMod val="85000"/>
                    <a:lumOff val="15000"/>
                  </a:schemeClr>
                </a:solidFill>
                <a:latin typeface="+mn-lt"/>
                <a:ea typeface="+mn-ea"/>
                <a:cs typeface="+mn-ea"/>
                <a:sym typeface="+mn-lt"/>
              </a:endParaRPr>
            </a:p>
          </p:txBody>
        </p:sp>
        <p:sp>
          <p:nvSpPr>
            <p:cNvPr id="21" name="矩形 47"/>
            <p:cNvSpPr>
              <a:spLocks noChangeArrowheads="1"/>
            </p:cNvSpPr>
            <p:nvPr/>
          </p:nvSpPr>
          <p:spPr bwMode="auto">
            <a:xfrm>
              <a:off x="3278959" y="4997726"/>
              <a:ext cx="2967820" cy="867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414" tIns="45709" rIns="91414" bIns="45709">
              <a:spAutoFit/>
            </a:bodyPr>
            <a:lstStyle/>
            <a:p>
              <a:pPr>
                <a:lnSpc>
                  <a:spcPct val="120000"/>
                </a:lnSpc>
              </a:pPr>
              <a:r>
                <a:rPr lang="zh-CN" altLang="en-US" sz="1500" dirty="0">
                  <a:solidFill>
                    <a:schemeClr val="tx1">
                      <a:lumMod val="85000"/>
                      <a:lumOff val="15000"/>
                    </a:schemeClr>
                  </a:solidFill>
                  <a:latin typeface="+mn-lt"/>
                  <a:ea typeface="+mn-ea"/>
                  <a:cs typeface="+mn-ea"/>
                  <a:sym typeface="+mn-lt"/>
                </a:rPr>
                <a:t>点击输入您的文字内容点击输入您的文字内容点击输入您的文字内容点击输入您的文字内容</a:t>
              </a:r>
            </a:p>
          </p:txBody>
        </p:sp>
      </p:grpSp>
    </p:spTree>
    <p:extLst>
      <p:ext uri="{BB962C8B-B14F-4D97-AF65-F5344CB8AC3E}">
        <p14:creationId xmlns:p14="http://schemas.microsoft.com/office/powerpoint/2010/main" val="221160245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rot="5400000">
            <a:off x="22022" y="-2315"/>
            <a:ext cx="495300" cy="1231900"/>
          </a:xfrm>
          <a:prstGeom prst="rect">
            <a:avLst/>
          </a:prstGeom>
        </p:spPr>
      </p:pic>
      <p:sp>
        <p:nvSpPr>
          <p:cNvPr id="3" name="TextBox 76"/>
          <p:cNvSpPr txBox="1"/>
          <p:nvPr/>
        </p:nvSpPr>
        <p:spPr>
          <a:xfrm>
            <a:off x="1049110" y="738174"/>
            <a:ext cx="4458272" cy="246221"/>
          </a:xfrm>
          <a:prstGeom prst="rect">
            <a:avLst/>
          </a:prstGeom>
          <a:noFill/>
        </p:spPr>
        <p:txBody>
          <a:bodyPr wrap="none" rtlCol="0">
            <a:spAutoFit/>
          </a:bodyPr>
          <a:lstStyle/>
          <a:p>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Fresh business general template Applicable to enterprise introduction</a:t>
            </a:r>
          </a:p>
        </p:txBody>
      </p:sp>
      <p:sp>
        <p:nvSpPr>
          <p:cNvPr id="4" name="TextBox 76"/>
          <p:cNvSpPr txBox="1"/>
          <p:nvPr/>
        </p:nvSpPr>
        <p:spPr>
          <a:xfrm>
            <a:off x="1049110" y="234054"/>
            <a:ext cx="2339102" cy="523220"/>
          </a:xfrm>
          <a:prstGeom prst="rect">
            <a:avLst/>
          </a:prstGeom>
          <a:noFill/>
        </p:spPr>
        <p:txBody>
          <a:bodyPr wrap="none" rtlCol="0">
            <a:spAutoFit/>
          </a:bodyPr>
          <a:lstStyle/>
          <a:p>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添加你的标题</a:t>
            </a:r>
          </a:p>
        </p:txBody>
      </p:sp>
      <p:sp>
        <p:nvSpPr>
          <p:cNvPr id="5" name="矩形 4"/>
          <p:cNvSpPr/>
          <p:nvPr/>
        </p:nvSpPr>
        <p:spPr>
          <a:xfrm>
            <a:off x="0" y="3179087"/>
            <a:ext cx="12192000" cy="2004066"/>
          </a:xfrm>
          <a:prstGeom prst="rect">
            <a:avLst/>
          </a:prstGeom>
          <a:solidFill>
            <a:srgbClr val="F9B6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0" name="TextBox 76"/>
          <p:cNvSpPr txBox="1"/>
          <p:nvPr/>
        </p:nvSpPr>
        <p:spPr>
          <a:xfrm>
            <a:off x="885622" y="1758030"/>
            <a:ext cx="1988376" cy="400110"/>
          </a:xfrm>
          <a:prstGeom prst="rect">
            <a:avLst/>
          </a:prstGeom>
          <a:noFill/>
        </p:spPr>
        <p:txBody>
          <a:bodyPr wrap="square" rtlCol="0">
            <a:spAutoFit/>
          </a:bodyPr>
          <a:lstStyle/>
          <a:p>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11" name="文本框 10"/>
          <p:cNvSpPr txBox="1"/>
          <p:nvPr/>
        </p:nvSpPr>
        <p:spPr>
          <a:xfrm>
            <a:off x="885622" y="2126491"/>
            <a:ext cx="4467489" cy="812530"/>
          </a:xfrm>
          <a:prstGeom prst="rect">
            <a:avLst/>
          </a:prstGeom>
          <a:noFill/>
        </p:spPr>
        <p:txBody>
          <a:bodyPr wrap="square" rtlCol="0">
            <a:spAutoFit/>
          </a:bodyPr>
          <a:lstStyle/>
          <a:p>
            <a:pPr>
              <a:lnSpc>
                <a:spcPct val="130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请在此添加文字说明，添加文字内容。请在此添加文字说明，请在此添加文字说明，添加文字内容。请在此添加文字说明，请在此添加文字说明，添加文字内容。请在此添加文字说明，</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12" name="组合 26"/>
          <p:cNvGrpSpPr/>
          <p:nvPr/>
        </p:nvGrpSpPr>
        <p:grpSpPr>
          <a:xfrm>
            <a:off x="5386096" y="2377012"/>
            <a:ext cx="6271875" cy="3608216"/>
            <a:chOff x="582616" y="2359261"/>
            <a:chExt cx="3939454" cy="2266372"/>
          </a:xfrm>
        </p:grpSpPr>
        <p:pic>
          <p:nvPicPr>
            <p:cNvPr id="13" name="Picture 2"/>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582616" y="2359261"/>
              <a:ext cx="3939454" cy="2266372"/>
            </a:xfrm>
            <a:prstGeom prst="rect">
              <a:avLst/>
            </a:prstGeom>
          </p:spPr>
        </p:pic>
        <p:sp>
          <p:nvSpPr>
            <p:cNvPr id="14" name="矩形 13"/>
            <p:cNvSpPr/>
            <p:nvPr/>
          </p:nvSpPr>
          <p:spPr>
            <a:xfrm>
              <a:off x="1010279" y="2483988"/>
              <a:ext cx="3018232" cy="1890024"/>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sp>
        <p:nvSpPr>
          <p:cNvPr id="15" name="TextBox 76"/>
          <p:cNvSpPr txBox="1"/>
          <p:nvPr/>
        </p:nvSpPr>
        <p:spPr>
          <a:xfrm>
            <a:off x="885622" y="3542522"/>
            <a:ext cx="1988376" cy="400110"/>
          </a:xfrm>
          <a:prstGeom prst="rect">
            <a:avLst/>
          </a:prstGeom>
          <a:noFill/>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16" name="文本框 15"/>
          <p:cNvSpPr txBox="1"/>
          <p:nvPr/>
        </p:nvSpPr>
        <p:spPr>
          <a:xfrm>
            <a:off x="885622" y="3910983"/>
            <a:ext cx="4467489" cy="812530"/>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请在此添加文字说明，添加文字内容。请在此添加文字说明，请在此添加文字说明，添加文字内容。请在此添加文字说明，请在此添加文字说明，添加文字内容。请在此添加文字说明，</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2947913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ppt_x"/>
                                          </p:val>
                                        </p:tav>
                                        <p:tav tm="100000">
                                          <p:val>
                                            <p:strVal val="#ppt_x"/>
                                          </p:val>
                                        </p:tav>
                                      </p:tavLst>
                                    </p:anim>
                                    <p:anim calcmode="lin" valueType="num">
                                      <p:cBhvr additive="base">
                                        <p:cTn id="3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p:bldP spid="11" grpId="0"/>
      <p:bldP spid="15" grpId="0"/>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473803" y="2864573"/>
            <a:ext cx="495300" cy="1231900"/>
          </a:xfrm>
          <a:prstGeom prst="rect">
            <a:avLst/>
          </a:prstGeom>
        </p:spPr>
      </p:pic>
      <p:sp>
        <p:nvSpPr>
          <p:cNvPr id="3" name="文本框 2"/>
          <p:cNvSpPr txBox="1"/>
          <p:nvPr/>
        </p:nvSpPr>
        <p:spPr>
          <a:xfrm>
            <a:off x="2013513" y="3885492"/>
            <a:ext cx="8460290" cy="1066870"/>
          </a:xfrm>
          <a:prstGeom prst="rect">
            <a:avLst/>
          </a:prstGeom>
          <a:noFill/>
        </p:spPr>
        <p:txBody>
          <a:bodyPr wrap="square" lIns="96433" tIns="48216" rIns="96433" bIns="48216" rtlCol="0">
            <a:spAutoFit/>
            <a:scene3d>
              <a:camera prst="orthographicFront"/>
              <a:lightRig rig="threePt" dir="t"/>
            </a:scene3d>
            <a:sp3d contourW="12700"/>
          </a:bodyPr>
          <a:lstStyle/>
          <a:p>
            <a:pPr algn="ctr"/>
            <a:r>
              <a:rPr lang="en-US" altLang="zh-CN" sz="6300" b="1" dirty="0">
                <a:solidFill>
                  <a:schemeClr val="tx1">
                    <a:lumMod val="85000"/>
                    <a:lumOff val="15000"/>
                  </a:schemeClr>
                </a:solidFill>
                <a:latin typeface="Microsoft YaHei" charset="-122"/>
                <a:ea typeface="Microsoft YaHei" charset="-122"/>
                <a:cs typeface="Microsoft YaHei" charset="-122"/>
                <a:sym typeface="+mn-lt"/>
              </a:rPr>
              <a:t>THANK</a:t>
            </a:r>
            <a:r>
              <a:rPr lang="zh-CN" altLang="en-US" sz="6300" b="1" dirty="0">
                <a:solidFill>
                  <a:schemeClr val="tx1">
                    <a:lumMod val="85000"/>
                    <a:lumOff val="15000"/>
                  </a:schemeClr>
                </a:solidFill>
                <a:latin typeface="Microsoft YaHei" charset="-122"/>
                <a:ea typeface="Microsoft YaHei" charset="-122"/>
                <a:cs typeface="Microsoft YaHei" charset="-122"/>
                <a:sym typeface="+mn-lt"/>
              </a:rPr>
              <a:t> </a:t>
            </a:r>
            <a:r>
              <a:rPr lang="en-US" altLang="zh-CN" sz="6300" b="1" dirty="0">
                <a:solidFill>
                  <a:schemeClr val="tx1">
                    <a:lumMod val="85000"/>
                    <a:lumOff val="15000"/>
                  </a:schemeClr>
                </a:solidFill>
                <a:latin typeface="Microsoft YaHei" charset="-122"/>
                <a:ea typeface="Microsoft YaHei" charset="-122"/>
                <a:cs typeface="Microsoft YaHei" charset="-122"/>
                <a:sym typeface="+mn-lt"/>
              </a:rPr>
              <a:t>YOU</a:t>
            </a:r>
            <a:endParaRPr lang="zh-CN" altLang="en-US" sz="6300" b="1" dirty="0">
              <a:solidFill>
                <a:schemeClr val="tx1">
                  <a:lumMod val="85000"/>
                  <a:lumOff val="15000"/>
                </a:schemeClr>
              </a:solidFill>
              <a:latin typeface="Microsoft YaHei" charset="-122"/>
              <a:ea typeface="Microsoft YaHei" charset="-122"/>
              <a:cs typeface="Microsoft YaHei" charset="-122"/>
              <a:sym typeface="+mn-lt"/>
            </a:endParaRPr>
          </a:p>
        </p:txBody>
      </p:sp>
      <p:pic>
        <p:nvPicPr>
          <p:cNvPr id="9" name="图片 8"/>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174879" y="1506627"/>
            <a:ext cx="4333016" cy="2376760"/>
          </a:xfrm>
          <a:prstGeom prst="rect">
            <a:avLst/>
          </a:prstGeom>
        </p:spPr>
      </p:pic>
      <p:pic>
        <p:nvPicPr>
          <p:cNvPr id="10" name="图片 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674359" y="1281054"/>
            <a:ext cx="495300" cy="1231900"/>
          </a:xfrm>
          <a:prstGeom prst="rect">
            <a:avLst/>
          </a:prstGeom>
        </p:spPr>
      </p:pic>
      <p:pic>
        <p:nvPicPr>
          <p:cNvPr id="11" name="图片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07938" y="5225402"/>
            <a:ext cx="546503" cy="1359251"/>
          </a:xfrm>
          <a:prstGeom prst="rect">
            <a:avLst/>
          </a:prstGeom>
        </p:spPr>
      </p:pic>
      <p:pic>
        <p:nvPicPr>
          <p:cNvPr id="12" name="图片 1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835022" y="145271"/>
            <a:ext cx="546503" cy="1359251"/>
          </a:xfrm>
          <a:prstGeom prst="rect">
            <a:avLst/>
          </a:prstGeom>
        </p:spPr>
      </p:pic>
    </p:spTree>
    <p:extLst>
      <p:ext uri="{BB962C8B-B14F-4D97-AF65-F5344CB8AC3E}">
        <p14:creationId xmlns:p14="http://schemas.microsoft.com/office/powerpoint/2010/main" val="5978874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MBE通用商务"/>
</p:tagLst>
</file>

<file path=ppt/tags/tag2.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Other"/>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Other"/>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Picture"/>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Pictur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901103555"/>
  <p:tag name="MH_LIBRARY" val="GRAPHIC"/>
  <p:tag name="MH_TYPE" val="Picture"/>
  <p:tag name="MH_ORDER" val="3"/>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224</TotalTime>
  <Words>1980</Words>
  <Application>Microsoft Office PowerPoint</Application>
  <PresentationFormat>宽屏</PresentationFormat>
  <Paragraphs>207</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Helvetica Light</vt:lpstr>
      <vt:lpstr>Kontrapunkt Bob Bold</vt:lpstr>
      <vt:lpstr>等线</vt:lpstr>
      <vt:lpstr>宋体</vt:lpstr>
      <vt:lpstr>Microsoft YaHei</vt:lpstr>
      <vt:lpstr>Microsoft YaHei</vt:lpstr>
      <vt:lpstr>Arial</vt:lpstr>
      <vt:lpstr>Arial Narrow</vt:lpstr>
      <vt:lpstr>Calibri</vt:lpstr>
      <vt:lpstr>Century Gothic</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MBE通用商务</dc:title>
  <dc:creator>第一PPT</dc:creator>
  <cp:keywords>www.1ppt.com</cp:keywords>
  <dc:description>www.1ppt.com</dc:description>
  <cp:lastModifiedBy>faith123</cp:lastModifiedBy>
  <cp:revision>96</cp:revision>
  <dcterms:created xsi:type="dcterms:W3CDTF">2017-08-18T03:02:00Z</dcterms:created>
  <dcterms:modified xsi:type="dcterms:W3CDTF">2020-06-01T06:16:28Z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